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2" r:id="rId3"/>
    <p:sldId id="278" r:id="rId4"/>
    <p:sldId id="280" r:id="rId5"/>
    <p:sldId id="281" r:id="rId6"/>
    <p:sldId id="28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6" r:id="rId18"/>
    <p:sldId id="268" r:id="rId19"/>
    <p:sldId id="286" r:id="rId20"/>
    <p:sldId id="284" r:id="rId21"/>
    <p:sldId id="269" r:id="rId22"/>
    <p:sldId id="270" r:id="rId23"/>
    <p:sldId id="271" r:id="rId24"/>
    <p:sldId id="277" r:id="rId25"/>
    <p:sldId id="272" r:id="rId26"/>
    <p:sldId id="273" r:id="rId27"/>
    <p:sldId id="275" r:id="rId28"/>
    <p:sldId id="285" r:id="rId29"/>
    <p:sldId id="28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39.1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860 1 896,'0'0'304,"0"0"-192,0 0 16,0 0 213,0 0-85,0 0 11,0 0-59,0 0 123,0 0-113,0 0-90,-19 0 1067,11 1-1122,-1 2 1,1-1 0,1 1-1,-1 0 1,0 0-1,1 1 1,-1 0-1,-1 2-73,1-2 47,-14 9 43,1 0 1,1 1 0,0 2-1,1 0 1,0 0-1,2 2 1,0 1 0,0 1-91,6-7 206,-1-1 1,-1 0 0,-13 10-207,0 1 180,5-6-10,-1-1 1,-1-1 0,0-1-1,-1-1 1,-19 8-171,19-10 48,0 0 0,1 2 0,1 1 0,0 0 0,1 2 0,0 1-48,5-4 68,1 1 0,1 1 1,1 1-1,0 0 0,0 0 0,2 1 0,0 1 0,1 0 0,-6 15-68,1 14 31,-9 40-31,19-64-79,0 2 220,2 0 0,0 0-1,2 0 1,2 24-141,-1-15 237,1-25-226,0-1-1,0 0 0,1 1 0,0-1 1,1 0-1,0 0 0,2 5-10,9 26 280,4 17 24,-14-40-255,0 0 0,8 14-49,4 18 110,24 71-62,-33-89 40,2-1 0,1 0 0,1 0 0,1-1 0,1 0 0,9 11-88,42 47 1,-30-42 59,0 4-60,-24-32 50,-1 0 0,0 1-1,-1 0 1,-1 1 0,0 1-50,-2-6 1,10 36-50,1 11 49,-10-33 31,-1 0 0,-1 1 0,-2 0 0,0 0 0,-2 0 0,-3 18-31,1-33 65,0-1-1,-1 0 1,0 0 0,-5 10-65,7-17-2,-1-1 0,0 0 1,0 1-1,-1-1 0,0 0 0,1 0 1,-1 0-1,0-1 0,-1 1 1,1-1-1,-1 0 0,1 0 1,-1 0-1,0 0 2,-8 4 88,0-1 0,-1 0 0,1-1 0,-2 0-88,-15 5 76,20-6-47,-1 0 0,-1-1 0,1 0 0,-5 0-29,-4 0 25,-1 1-1,1 1 1,0 1-1,0 1 1,-14 6-25,-27 16-91,59-29 101,0 1 0,0 0-1,0-1 1,0 1 0,1 0 0,-1 0 0,0-1 0,0 1-1,1 0 1,-1 0 0,1 0 0,-1 0 0,1 0 0,-1 0-1,1 0 1,-1 0 0,1 0 0,0 0 0,-1 0 0,1 0-1,0 0 1,0 0 0,0 0 0,0 0 0,0 0 0,0 0-1,0 1 1,0-1 0,1 0 0,-1 0 0,0 0-1,1 0 1,-1 0 0,1 0 0,-1 0-10,2 3 66,0 0-1,-1-1 1,1 1 0,1-1-1,-1 0 1,0 1 0,1-1-1,2 2-65,80 78-5,-41-43-20,-1 2-1,-3 1 1,-1 2 0,21 34 25,-48-61 54,22 34 52,0 4-106,-27-44 22,-1-1-5,-1 0 1,1 0-1,1 7-17,1-4 153,-7-14-151,-1 1 1,1 0-1,-1 0 1,1-1-1,0 1 1,-1 0-1,0 0 1,1 0-1,-1 0 1,1 0-1,-1 0 1,0 0 0,0 0-1,0 0 1,1 0-1,-1 0 1,0 0-1,0 0 1,0 0-1,0 0 1,-1 0-1,1 0-2,-1 9 102,0-9-89,1 0 0,0 0 0,0 0 0,0 0-1,0 1 1,-1-1 0,1 0 0,-1 0 0,1 0 0,-1 0-1,1 0 1,-1 0-13,-13 23 163,11-18-154,0 0 0,-1 0 1,1-1-1,-1 1 1,-1-1-1,-3 4-9,-5 4 3,0 0-1,1 1 1,1 1 0,1 0-1,0 0 1,-5 11-3,-4 7 143,-7 7-143,13-19-111,-5 5 139,2 1-1,1 1 1,2 1 0,0 0 0,-5 21-28,-13 29-16,27-63 50,1 0 0,1 1 0,1-1 1,0 1-1,1-1 0,1 2-34,-1 10-3,2 10 48,1-1-1,2 0 1,9 32-45,-10-49 7,1-1 0,1 0 0,1 0 0,1 0 0,0-1 0,2 2-7,13 22 133,-17-29-138,0-1 0,1 1 0,8 9 5,0-3 37,-9-10-3,1 0-1,0-1 1,0 0-1,1 0 1,0-1-1,0 0 1,2 1-34,56 44 192,41 18-91,-87-58-2,0-2 0,0 0 1,1-2-1,0 0 0,7 0-99,30 7 475,21 1-475,-19-6 56,0-4 0,23 0-56,-70-6-144,0 1 1,1 0 0,-1 1 0,3 2 143,-12-3-227,-1 0 0,0 0-1,1 0 1,-1 0 0,0 1 0,0-1-1,0 1 1,0 0 0,-1 0-1,1 0 1,0 0 0,-1 1 0,1-1-1,-1 1 1,0-1 0,0 1 0,0 0-1,0 0 1,0 0 227,-1 1-287,1 0-1,-1-1 1,0 1-1,0 0 1,-1-1 0,1 1-1,-1 0 1,0 0-1,0 3 288,-1 1-1122,0 0-1,-1 0 1,0-1-1,-1 5 1123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11.8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 1 1056,'2'0'1,"-2"0"93,0 0 0,0 0-1,0 0 1,0 0 0,0 0-1,0 0 1,0 1 0,1-1-1,-1 0 1,0 0 0,0 0-1,0 0 1,0 0 0,0 0-1,0 1 1,0-1 0,0 0-1,0 0 1,0 0 0,0 0-1,0 0 1,0 0 0,0 1-1,0-1 1,0 0 0,0 0-1,0 0 1,0 0-1,0 0 1,0 1 0,0-1-1,0 0 1,0 0 0,0 0-1,0 0 1,0 0 0,0 0-1,0 1 1,0-1 0,0 0-1,-1 0 1,1 0 0,0 0-1,0 0 1,0 0 0,0 0-1,0 0 1,0 1 0,0-1-1,-1 0 1,1 0 0,0 0-1,0 0 1,0 0 0,0 0-1,0 0 1,0 0 0,-1 0-1,1 0 1,0 0 0,0 0-1,0 0 1,0 0-1,0 0 1,-1 0 0,1 0-1,0 0 1,0 0 0,0 0-94,2 5 242,-1-5-171,-1 1 1,0 0 0,0-1 0,0 1-1,0-1 1,1 1 0,-1-1 0,0 1 0,0-1-1,1 1 1,-1-1 0,0 1 0,1-1 0,-1 1-1,1-1 1,-1 0 0,0 1 0,1-1 0,-1 0-1,1 1 1,-1-1 0,1 0 0,-1 1-1,1-1 1,0 0 0,-1 0 0,1 0 0,-1 0-1,1 1 1,-1-1 0,1 0 0,0 0 0,-1 0-1,1 0-71,1 0 43,-2 0 10,0 0-5,0 0 27,0 0-32,0 0-33,0 0-74,0 0 38,0 0 25,0 0 1,1 1 0,-1-1 0,0 1 0,1-1-1,-1 0 1,0 1 0,1-1 0,-1 0 0,1 0-1,-1 1 1,1-1 0,-1 0 0,0 0 0,1 0-1,-1 1 1,1-1 0,-1 0 0,1 0-1,0 0 1,0 0-6,0 0 0,0 1 0,0-1 0,0 1-1,0-1 1,0 1 0,0-1 0,0 1-1,-1-1 1,1 1 0,0 0 0,0 0-1,0-1 7,1 3 74,-1 0-1,0-1 1,1 1-1,-1 0 0,0 0 1,0-1-1,0 1 1,0 1-74,0 37 564,-5 48-445,-14 78-119,14-132-12,-8 31 187,-2-1-1,-17 43-174,26-90 104,-8 22-189,12-37 209,1-2-3512,0-1 487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9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1 320,'-2'0'38,"-4"7"84,6-6 65,0-1 533,-5 23 3189,1-8-3058,3-14-749,1 1-1,-1 0 1,0-1-1,1 1 1,0 0-1,-1-1 1,1 1 0,0 0-1,0 0-101,0 6 187,-1-4 0,1 1 1,0-1-1,0 0 1,1 1-1,-1-1 0,1 0 1,0 1-188,1-2 93,1 0 0,-1 0 1,0 0-1,1-1 0,0 1 0,-1-1 1,1 1-1,0-1 0,0 0 0,0 0 1,3 1-94,1 1 72,0 0-20,0-1-1,0 0 0,1 0 0,0 0-51,12 5-77,20 1 120,45 19 42,-81-27-65,0 0 0,0 0 0,0 0 0,0 0-1,0-1 1,0 0-20,-1 0 3,-1 0 0,0 0 1,0 0-1,0 0 0,0 1 0,0-1 0,1 1 0,-1-1 0,0 1 0,0 0 1,0-1-1,0 1 0,0 0 0,-1 1 0,1-1 0,0 0 0,0 0 0,-1 1 1,1-1-1,0 1-3,-1 0-70,-2 6 204,-2-2-133,0 0 1,-1 0 0,0-1 0,0 1-1,0-1 1,0 0 0,-1 0 0,0 0-1,0-1 1,-1 1-2,-4 4 47,9-8-14,-14 12 131,0 2 0,0 0 1,2 0-1,-1 2 0,2-1 0,-5 10-164,-11 26-8,3 0 0,-14 40 8,34-66 166,5-13-3884,24-51-745,0 7 2596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13.7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92 2304,'0'0'30,"-1"0"0,0 0 1,1 0-1,-1 0 0,1 0 0,-1 0 0,1 0 1,-1 0-1,1 0 0,-1-1 0,1 1 0,-1 0 1,0 0-1,1-1 0,0 1 0,-1 0 1,1-1-1,-1 1 0,1 0 0,-1-1 0,1 1 1,0-1-1,-1 1 0,1-1 0,0 1 0,-1-1 1,1 1-1,0-1 0,0 1 0,-1-1 1,1 1-1,0-1 0,0 1 0,0-1-30,1-1 36,-1 0 0,1 0 0,0 0-1,0 1 1,0-1 0,0 0 0,0 0 0,0 1-1,1-1-35,3-5 176,-2 3 17,0 0-1,0 1 1,0-1-1,1 1 1,0 0 0,-1 0-1,1 0 1,1 1-1,-1-1 1,0 1-1,0 0 1,1 1 0,-1-1-1,4 0-192,9-3 396,0 2-1,0 0 1,6 1-396,1 0 26,1 2 1,0 1-1,-1 1 1,25 6-27,-17-3-1757,0-2 0,14 0 1757,-22-4-1488,-3-3-144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14.1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 40 4896,'-26'-28'1824,"16"25"-1440,2-5-96,3 8-416,0 0 0,1 0-2272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17.5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 1074 1728,'-1'0'46,"1"0"1,0 0-1,0-1 0,0 1 0,-1 0 1,1 0-1,0 0 0,0 0 1,-1 0-1,1 0 0,0 0 1,0-1-1,-1 1 0,1 0 0,0 0 1,0 0-1,-1 0 0,1 0 1,0 0-1,0 0 0,-1 0 1,1 1-1,0-1 0,-1 0 0,1 0 1,0 0-1,0 0 0,0 0 1,-1 0-1,1 0 0,0 1 1,0-1-1,-1 0-46,-1 2 1480,6-1-856,-2-1-320,22 0 773,58 5 6,-70-5-879,0-2 0,0 0 0,9-2-204,22-4 342,4 3-313,131-10 252,-147 12-126,0-1 0,6-3-155,10-2 207,-21 6-78,0-2 1,0-2-1,-1 0 0,1-1 1,-2-2-1,1 0 0,-2-2 1,3-2-130,-9 2 131,-2-1 0,1-1 0,4-5-131,-9 7-31,3-2-11,-2-1 0,0 0 0,4-8 42,-2 3 25,6-10 155,14-30-180,-9 16 343,-21 36-257,-1-1 0,0 1 0,0 0 0,-1-1 0,0 1 1,1-9-87,4-15 0,-4 7 37,-3 20-12,1 0 0,0 0 0,-1 0 0,1 1 0,1-1 0,-1 0-25,1-1 0,0 1 1,-1-1 0,0 0 0,0 0 0,0-1-1,-1 2-29,0 0 1,1 1-1,0-1 1,0 0-1,0 1 1,1-1-1,0 1 1,0-2 28,7-25-11,-7 25 30,0 0-1,0 0 1,0 0 0,-1 0-1,0 0 1,0-2-19,5-20 75,-1-20-193,-4 41 122,0 0-1,-1 1 1,1-1 0,-1-4-4,2-26 44,9-64-17,-8 81 26,-1-1 0,-1-18-53,-1 39-32,0-4-367,0 6 179,0 10 210,-1 0-1,-1 0 1,0 2 10,-11 35 8,10-35 0,-1 1 0,-1-1 0,0-1 0,0 1 0,-4 5-8,-2 2-2,7-13 6,-1 0 0,1 0 0,-6 6-4,4-5 60,5-8-54,1 1 1,-1-1 0,1 0-1,-1 1 1,0-1-1,0 0 1,0 0 0,0 0-1,0 0 1,0 0 0,0 0-1,0 0 1,0 0-1,0 0 1,0-1 0,-2 2-7,2-2-16,1 0-22,0 0-20,0 0 15,-5 3 52,2-2 19,3 9 10,14-10 52,-9-2-85,0 0 0,0 0 0,0 0 0,0-1 0,-1 0 0,1 0 0,-1 0 0,0-1 0,0 1 0,0-1 0,2-3-5,8-5 84,25-26-47,-2-1 0,-1-2-1,4-10-36,8-8 77,-31 39 205,-16 55-36,1 29 756,5 26-1002,-5-78-6,0 1-1,1 0 0,4 11 7,-5-18-374,0 1 0,1-1 0,0 0 0,0 0-1,1 0 1,-1 0 0,1-1 0,2 3 374,-4-6-370,0-1-1,0 1 1,0 0 0,0-1-1,0 1 1,0-1 0,0 0-1,0 1 1,0-1 0,1 0-1,-1 0 1,0-1 0,1 1 0,-1 0-1,1-1 1,1 0 370,-3 0-180,0 0-1,1-1 1,-1 1 0,0-1 0,0 1-1,0-1 1,1 0 0,-1 1 0,0-1-1,0 0 1,0 0 0,0 0-1,0 0 1,0 0 0,0 0 180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23.3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1248,'12'3'688,"-11"-3"-277,-1 0-123,0 1-272,1 0 0,-1 1 0,0-1 1,0 0-1,1 0 0,-1 0 1,1 0-1,-1 0 0,1 0 0,0 0 1,-1 0-1,1 0 0,0 0 1,0 0-1,-1-1 0,1 1 0,0 0 1,0 0-1,1 0-16,2 2 27,-3-1 63,1-1-35,0 0-1,0 0 1,0-1-1,0 1 1,0 0-1,0-1 1,0 0-1,1 1-54,4 1 114,194 57 1550,-151-48-885,48 4-779,-50-9 264,0 2-1,15 6-263,11 6 98,-7-2 172,27 12-270,28 13 325,80 32 49,65 27 15,-145-66 134,106 16-523,-100-19 101,7 1-128,-38-15 201,244 49 74,-154-20-216,-103-26 18,0-3 1,46 2-51,-57-11 149,169 28 230,-76-12-279,-29-5-61,275 61 174,-307-60-64,2-5 1,0-5-1,1-5 0,-1-4 1,43-7-150,-73 1 179,1 0 95,74-12-274,-105 8-25,55-9 269,45-16-244,-93 17 258,222-52 236,-44 17-576,21-5-7,-159 39 302,68-1-213,221 9-200,-327 8 256,72 3-60,-101-1 57,-1 1 0,0 1 0,20 7-53,1 1 34,-30-9-35,-1 1 1,1 1 0,-1 0 0,0 2-1,-1 0 1,10 5 0,-16-6-26,-6-5 31,0 1 0,0-1-1,-1 1 1,1 0 0,-1 0-1,0 0 1,1 0 0,-1 0 0,0 1-1,0 0-4,0-1 1,3 5 2,0 1 0,0 0 0,-1 0 0,0 0 0,0 0 0,-1 1 0,1 4-3,5 16-55,-6-22 68,-1 0 1,0 0-1,0 1 1,-1-1 0,0 1-1,1 7-13,7 39-5,-9-42 5,1 0 0,0-1 0,0 1 0,1-1 0,2 5 0,-2-6 4,-1-1 0,0 1 0,0 0 0,-1 0 0,0 2-4,2 34 7,0-29 19,-2 1 1,0-1-1,-2 15-26,0 14 107,2-45 155,-1 0-234,0-1 1,0 1-1,1 0 0,-1-1 1,0 1-1,1 0 1,-1-1-1,1 1 1,-1 0-1,1 0 1,-1 0-1,1-1 0,0 1 1,-1 0-29,-4 8 162,-101 85 110,105-94-250,1 0 0,0 1 1,0-1-1,0 0 1,-1 0-1,1 1 1,0-1-1,0 0 1,-1 0-1,1 0 0,0 1 1,0-1-1,-1 0 1,1 0-1,0 0 1,-1 0-1,1 0 1,0 0-1,-1 1 1,1-1-1,0 0 0,-1 0 1,1 0-1,0 0 1,-1 0-1,1 0 1,0 0-1,-1 0 1,1-1-1,0 1 0,0 0 1,-1 0-1,1 0 1,0 0-1,-1 0 1,1 0-1,0-1 1,0 1-1,-1 0 0,1 0-22,-1-2 10,0 1 0,0 0 0,0-1 0,1 1 0,-1 0 0,1-1-1,-1 1 1,1-1 0,-1 1 0,1-2-10,-2-6 11,1 0 0,0 0 0,1-4-11,-1-11 124,0 16-138,1 0 0,0-1 0,0 1-1,0 0 1,1 0 0,1 0 0,-1 0 0,2-1 14,1-1 29,-3 5-39,1 0-1,0 0 1,0 1 0,1-1 0,-1 1 0,3-2 10,8-11-203,16-14 203,-28 29 10,0 1 0,0 0 0,0 0 1,0-1-1,0 1 0,0-1 0,0 1 0,0-1 0,-1 1 0,1-1 1,0 1-1,-1-1 0,1 0 0,-1 1 0,0-1 0,0 0 1,1 1-1,-1-1 0,0 0 0,-1 1 0,1-2-10,4-4-7,-4 7-8,1-1 0,-1 1 0,0 0 0,1-1-1,-1 1 1,0-1 0,1 1 0,-1 0 0,0-1 0,0 1 0,1-1 0,-1 1 0,0-1 0,0 1-1,0-1 1,0 1 0,0-1 0,0 1 0,0-1 0,0 0 15,3-8-67,-2 2-17,-1 7 81,0 0 0,0 0-1,0 0 1,0 0 0,0 0 0,0 0 0,0 0 0,0 0 0,0 0-1,0 0 1,0 0 0,0 0 0,0 0 0,0-1 0,0 1 0,0 0-1,0 0 1,0 0 0,0 0 0,0 0 0,0 0 0,0 0 0,0 0-1,-1 0 1,1 0 0,0 0 0,0 0 0,0 0 0,0 0 0,0 0-1,0 0 1,0 0 0,0 0 0,0 0 0,0 0 0,0 0 0,0 0 0,0 0-1,-1 0 1,1 0 0,0 0 0,0 0 0,0 0 0,0 0 0,0 0-1,0 0 1,0 0 0,0 0 0,0 0 0,0 0 0,0 0 0,0 0-1,0 1 1,0-1 0,0 0 0,-1 0 0,1 0 0,0 0 0,0 0-1,0 0 1,0 0 0,0 0 0,0 0 0,0 0 3,-1 1-176,1 8-59,0 271 75,5-238 475,-5-42-235,0 0-37,0 0-6,0 0 16,0 0-15,0 0 31,0 0 128,0 0-79,0 0-145,0 0 27,-4-12 277,3 6-215,0 1 0,1-1-1,0 0 1,0-5-62,-2-21 73,-22-78 82,23 106-157,-1 1-1,1 0 1,-1 0 0,0 0-1,1 0 1,-1 0 0,-1 0 0,-1-2 2,-12-17-35,13 16 29,0 0 1,0 0 0,-1 0-1,0 1 1,-1-1 5,-10-19-212,13 21 205,-1 0-1,1 0 1,0 0-1,-1 1 1,0-1-1,0 1 0,0 0 1,-2-2 7,4 4-43,0 0 1,-1 0-1,1 0 0,0 0 1,0 0-1,0 0 0,0-1 1,0 1-1,0 0 0,1 0 1,-1-1-1,0 1 0,1-1 43,-2-2 112,2 1-526,7 2 226,-4 2 162,0-1 0,1 1 0,-1 0 0,0 1 1,0-1-1,0 0 0,0 1 0,0 0 1,0 0-1,0 0 0,1 1 26,11 7-111,-5-4 90,0 1-1,-1 0 1,-1 0 0,1 1 0,2 3 21,11 10-155,-8-8 171,-1 0 0,0 1 0,-2 1 0,1 0 0,2 6-16,7 10 298,-20-30-202,-1-1-84,1 1-1,-1-1 1,0 0-1,0 0 1,1 0-1,-1 0 1,1 0-1,-1 0 0,0 0 1,1 0-1,-1 0 1,0 0-1,1 0 1,-1 0-1,0 0 1,1 0-1,-1 0 1,0 0-1,1 0 1,-1 0-1,0 0 1,1 0-1,-1 0 1,0-1-1,1 1 1,-1 0-1,0 0 0,1 0 1,-1-1-1,0 1 1,0 0-1,1 0 1,-1-1-1,0 1 1,0 0-1,0-1 1,1 1-1,-1 0 1,0 0-1,0-1 1,0 1-1,0 0 1,0-1-1,0 1 0,0-1 1,0 1-1,0 0 1,0-1-1,0 1 1,0 0-1,0-1 1,0 1-1,0-1-11,5-49 150,-4 44-155,3-21-672,8-26 677,-9 45-82,-1 0 0,1 0 0,1 0-1,0 0 1,0 0 0,0 1 0,1 0 0,2-3 82,-5 8-41,1-1 42,-1 1 0,0 0 0,-1-1 1,1 1-1,0-1 0,-1 1 0,0-1 0,2-2-1,-5 5 19,1 1 0,0-1 0,0 0-1,0 0 1,0 1 0,0-1 0,1 1 0,-1-1 0,0 1 0,0-1 0,0 1-1,0 0 1,0-1-19,-6 6-578,-1-1 0,1 0 0,-1 0 0,0-1 0,0 0 0,-1 0 0,1-1 0,-4 1 578,-6-3-4266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339 7 640,'-3'-2'624,"3"3"-555,0-1 0,0 0 0,0 0 1,0 0-1,0 1 0,0-1 0,0 0 0,0 0 1,0 0-1,0 1 0,0-1 0,0 0 1,0 0-1,0 0 0,-1 1 0,1-1 1,0 0-1,0 0 0,0 0 0,0 0 0,0 0 1,0 1-1,-1-1 0,1 0 0,0 0 1,0 0-1,0 0 0,0 0 0,-1 0 0,1 0 1,0 0-1,0 1 0,0-1 0,-1 0 1,1 0-1,0 0 0,0 0 0,0 0 0,0 0 1,-1 0-1,1 0 0,0 0 0,0 0 1,0 0-1,-1 0 0,1 0 0,0 0 1,0-1-70,-18-2 133,-22-2 1493,29 5-1158,9-1-480,0 1 1,-1 0 0,1 0 0,0 0-1,0 0 1,0 0 0,-1 0 0,1 1-1,0-1 1,0 1 0,0 0-1,0-1 1,0 1 0,-2 1 11,2-1-2,0 0 0,0 0 0,0 1 1,0-2-1,-1 1 0,1 0 0,0 0 0,-1-1 2,-16 7 180,-13 18 12,16-16-217,1 1 0,-10 9 25,-3 2 7,21-16 12,1 1 0,0-1 0,1 1 0,-1 0 0,1 1 0,0-1-1,1 1 1,-1 0 0,2 0 0,-1 0 0,1 1 0,0-1-1,0 1 1,1 0 0,-1 6-19,2-10 11,1 0 1,0 0-1,0 0 1,0 0-1,1 0 0,0 0 1,-1 0-1,1 0 1,1 0-1,-1-1 0,1 2-11,21 40-17,-18-36-80,-3-7 119,0 1 0,-1-1 0,1 0 0,0 0 0,0 0 0,0 0 0,0-1 0,1 1 0,-1-1 0,0 1 0,1-1 0,-1 0 0,1 1 0,-1-2 0,1 1 0,-1 0 0,1 0 0,0-1 0,0 1 0,-1-1 0,1 0 0,0 0 0,0 0 0,-1 0 0,1 0 0,0-1 0,-1 1 0,1-1 0,0 0 0,-1 0 0,1 0 0,0 0 0,-1 0 0,0 0 0,1-1 0,-1 1 0,0-1 0,0 0 0,1 0-22,-1 0 24,4-2-25,1-2-1,-1 1 1,-1-1 0,1 0 0,-1 0-1,3-5 2,5-2-36,-11 12 27,-1 0 0,0 0 0,0 0 0,0 0-1,1 0 1,-1 0 0,0-1 0,0 1 0,-1 0 0,1 0 0,0-1 0,0 1 0,-1-1-1,1 1 1,-1 0 0,1-1 0,-1 1 0,1-1 0,-1 1 0,0-2 9,0 2 9,0 0-1,1 0 1,-1 0 0,0 0 0,0 0-1,1 0 1,-1 0 0,0 1 0,1-1-1,-1 0 1,1 0 0,-1 0 0,1 0-1,0 1 1,0-1-9,5-11 183,1-11 152,-5 20-365,-1 0 1,0 0-1,0-1 0,0 1 0,0 0 0,-1 0 0,1-1 0,-1 0 30,1-2 50,-1-1 0,1 1-1,1 0 1,0 0 0,0-3-50,-1 6 2,5-10 90,-5 11-43,0-1-1,0 1 1,0 0-1,-1-1 1,1 1-1,-1 0 1,1-1-1,-1-1-48,4-4 25,-2-2 94,0 17-128,0-1-1,-1 1 1,0 0-1,0-1 1,-1 1-1,0 0 1,0 3 9,1 24-51,3 17 483,-3 0-1,-4 28-431,0 14 337,2-59-331,-2-1 1,-2 3-7,1-4 30,1 0 1,1 3-31,2-22 118,-1 0 0,-1 0 0,-1 4-118,0-4 127,2-1 1,-1 1-1,1 4-127,1 1 125,-1-14-132,1 1 1,-1-1-1,1 0 0,0 1 0,1-1 1,-1 1-1,1-1 0,0 0 1,0 1-1,0-1 0,1 0 0,-1 0 1,2 3 6,-2-6 170,-1-1-58,3 7-668,-2-5-1389,3 5 708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108 3 832,'-1'0'6,"1"0"1,-1-1 0,1 1-1,0 0 1,-1 0-1,1 0 1,-1-1-1,1 1 1,-1 0-1,1 0 1,-1 0-1,1 0 1,-1 0-1,1 0 1,-1 0-1,1 0 1,-1 0-1,1 0 1,0 0-1,-1 0 1,1 0-1,-1 1 1,1-1-1,-1 0 1,1 0-1,-1 0 1,1 1-1,0-1 1,-1 0 0,1 0-1,-1 1 1,1-1-1,0 0 1,0 1-1,-1-1 1,1 1-7,-1-1 192,1 0 32,0 0 224,0 0-43,0 0 256,0 0-223,0 0-188,0 0-68,0 0 164,0 0-127,0 0-112,0 0-6,0 0 102,8 20 3044,-6-19-3097,1 1-99,1 0 0,0 0 0,0 0 0,0-1 0,0 1 0,0-1 1,3 1-52,10 3 111,-7 0-84,-1 0 0,0 0 0,-1 1 1,1 0-1,-1 1 0,0 0 0,-1 0 0,1 0 0,1 5-27,10 12 244,-2 0-1,7 17-243,-1-4 186,-1-7-123,10 18-264,-31-47 238,-1-1 166,0 0-54,0 0 32,0 0-47,0 0 20,0 0-84,0 0-86,0 0 0,0 0 58,0 0-31,-13 6-208,8-4 244,1 0 1,0 1-1,-1 0 1,1 0-1,1 0 0,-1 1 1,0-1-1,1 1-47,-23 19 266,-31 17-171,30-20-451,-14 8 356,15-13 29,11-5 87,0-1 0,-17 7-116,25-13 89,1 1 1,0-1-1,0 1 1,-1 1-90,4-2 29,0-1 0,0 1 0,-1-1 0,1 0 0,-1 0 0,0 0 0,0-1 1,0 1-1,1-1 0,-1 0 0,0 0 0,-1 0 0,0-1-29,4 0-64,1 0-123,1 1-40,0 0-1,1-1 0,-1 1 1,0 0-1,0-1 0,1 0 1,-1 1-1,1-1 0,-1 0 0,0 0 1,1 0-1,-1 0 0,1 0 228,3 0-436,-1 0-300,0 0-1,0 0 1,0 1 0,0-1 0,0 1 0,0 0 0,3 1 736,6 5-1669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85 1 1248,'-2'2'1031,"2"5"-495,1-5-419,-1-1 0,0 1-1,0 0 1,1-1 0,-1 1-1,-1-1 1,1 1 0,0 0-1,0-1 1,-1 1 0,1 0-1,0-1 1,-1 1 0,0-1-1,1 1-116,-1-1 294,-21 2 1652,21-3-1940,1 0 0,0 0 0,0 0 0,0 0 0,0 0 0,0 0 0,-1 0 0,1 0 0,0 0 0,0 0 0,0 1 0,0-1 0,0 0 0,0 0 0,-1 0 0,1 0-1,0 0 1,0 0 0,0 0 0,0 0 0,0 0 0,0 1 0,0-1 0,0 0 0,0 0 0,0 0 0,-1 0 0,1 0 0,0 0 0,0 1 0,0-1 0,0 0 0,0 0 0,0 0 0,0 0 0,0 0 0,0 1 0,0-1-6,0 0 30,0 0 0,0 0 0,0 1 0,0-1 0,0 0 1,0 0-1,0 0 0,0 0 0,0 1 0,0-1 0,0 0 1,0 0-1,0 0 0,0 0 0,-1 1 0,1-1 0,0 0 0,0 0 1,0 0-1,0 0 0,0 0 0,-1 1 0,1-1 0,0 0 1,0 0-1,0 0 0,0 0 0,-1 0 0,1 0 0,0 0 1,0 0-1,0 0 0,0 0 0,-1 0 0,1 0 0,0 0 0,0 0 1,0 0-1,-1 0-30,1 0 240,0 0-102,0 0-4,0 0-28,0 0 70,0 10 272,13 28-5,-2-18-432,1-1 0,1 0 0,3 2-11,7 10 314,-9-11-220,0-1 0,1-1 0,1 0 1,1-1-1,0-1 0,14 10-94,-16-14 43,-11-9-32,0 0-1,0 0 1,0 0 0,0 0-1,5 1-10,-8-3 16,9 0 299,-10 3-278,-1 0 0,0 1-1,0-1 1,0 0 0,0 0 0,0 0 0,-1 0 0,0-1 0,0 1 0,0 0 0,0-1 0,-3 4-37,-7 9-120,-1-1-1,-5 3 121,-3 5 32,-65 87-138,57-71 164,-29 30-651,18-26-2883,28-27 1833,7 3-1407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157 1 1312,'-2'0'155,"1"0"-1,-1 1 1,1-1 0,-1 1-1,1 0 1,-1-1-1,1 1 1,-1 0 0,1 0-1,0 0 1,0 0 0,-1 0-1,1 0 1,-1 1-155,1 0 32,-1 0 0,0-1 0,1 1 0,-1-1 0,0 0 0,0 0 0,0 0 0,0 0 0,0 0 0,0 0 0,-1 0-32,1-1 80,0 1 0,0-1 0,0 0 0,0 1 0,0 0 0,1-1 0,-1 1 0,0 0 0,0 0 0,0 0 0,1 0 0,-1 1 0,1-1 0,-1 0-80,-12 6 935,12-6-894,1-1 1,-1 1-1,0 0 1,1-1-1,-1 1 1,1 0-1,-1 0 1,1 0-1,-1 0 0,0 1-41,-5 4 136,-17 20-320,23-24 204,-1 0 1,1-1-1,0 1 1,-1 0 0,1 0-1,0 0 1,1 0-1,-1 1 1,0-1-1,0 0 1,1 0 0,0 0-1,-1 2-20,-2 32 725,-2 19-981,9 3 61,-3-50 198,1-3 65,-1 1-1,1-1 0,0 0 1,1 0-1,-1 0 0,1 0 0,3 4-67,-2-2 116,-3-6-20,2-2-77,0 0-1,0-1 0,0 1 1,0-1-1,0 1 1,-1-1-1,1 0 0,0 0 1,-1 0-1,0-1 1,1 1-1,0-2-18,0 1 51,72-84 98,-66 78 9,1 0-1,-1 1 0,1 0 1,10-5-158,-11 4-475,-5 13 508,-1 0 0,0 1 1,0-1-1,0 1 0,1 3-33,2 2 10,0 1 1,1-1-1,4 5-10,-8-11 9,0-1 0,0 1 0,1-1 0,-1 0 0,1 0 0,-1 0 0,1-1 0,0 1-1,0-1 1,0 0 0,1 0 0,-1 0 0,0-1 0,1 1 0,-1-1 0,1 0 0,-1 0-1,1-1 1,0 0 0,-1 1 0,5-2-9,-1 1 2,1-1 0,-1 0 0,0-1 0,1 0 0,-1 0 0,0-1 0,0 0 0,-1-1 0,1 1 0,0-1 0,-1-1 0,0 1 0,0-2 0,-1 1 0,1 0 0,4-7-2,5-1 139,-12 10-113,-1 1 0,0-1-1,0 1 1,-1-1 0,1 0 0,0 0 0,-1-1-26,4-5-3,-2 5 90,-1-1 0,0 0 0,0 0 0,0-1 0,0-1-87,-2 5 10,-1 0-1,1 0 0,-1 0 1,0 0-1,0 0 1,0 0-1,0-1 0,0 1 1,0 0-1,0 0 1,0 0-1,-1 0 0,1 0 1,-1 0-1,0 1 1,1-1-1,-2-2-9,1 2 1,-1-1 1,1 1-1,0-1 1,-1 1-1,0 0 1,1 0-1,-1 0 0,0 0 1,0 0-1,0 0 1,-1 0-1,1 1 1,0-1-1,-1 1 0,0-1-1,-9-7-13,10 8 10,1 0-1,0-1 1,0 1-1,-1 0 1,1 0-1,-1 0 1,1 1-1,-1-1 1,1 0-1,-1 0 1,0 1-1,1-1 1,-1 1-1,0 0 1,1-1-1,-3 1 4,-6-2 115,10 2-180,-1 0 0,1 0-1,-1-1 1,1 1 0,-1 0 0,1 0-1,-1 0 1,1 0 0,-1 0-1,1 0 1,-1 0 0,1 0-1,-1 0 1,1 0 0,-1 0 0,1 0-1,-1 1 1,1-1 0,-1 0-1,1 0 1,0 0 0,-1 1-1,0-1 66,1 0-80,-6 5-3035,9-1 686,0 0 2416,6 7-1304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6 832,'0'-6'2038,"0"13"-1177,-1 12-117,-7 18-93,1-4 96,-1 13-747,7-34 66,0 0 0,1 0 0,0 0-1,1 0 1,2 9-66,-3-19 6,1 1 0,-1-1 0,1 0 0,0 0-1,-1 0 1,1 0 0,0 0 0,0 0 0,0 0-1,1-1 1,-1 1 0,0 0 0,1 0 0,-1-1-1,1 1 1,-1-1 0,1 0 0,0 1 0,0-1-1,0 0 1,0 0 0,0 0 0,0 0 0,1 0-6,0 0 23,0 0 1,-1-1-1,1 0 1,0 1-1,-1-1 1,1 0-1,0 0 1,-1-1 0,1 1-1,0 0 1,-1-1-1,1 0 1,-1 0-1,1 1 1,-1-2-1,1 1 1,-1 0 0,1 0-1,1-2-23,4-4 51,0 1-1,-1-1 1,0 0-1,0-1 1,-1 0-1,0 0 1,-1 0-1,1-1 1,-1 0-1,-1 0 1,0 0-1,0 0 1,-1-1-1,0 0 1,-1 1-1,1-1 1,-2-1-51,-1 8 45,0-1 1,0 0-1,0 1 1,0-1-1,-1 1 0,0 0 1,0-1-1,0 1 1,0-1-1,0 1 1,-1 0-1,1 0 1,-1 0-1,0 0 0,0 0 1,0 0-1,0 0 1,0 1-1,-1-1 1,1 1-1,-4-3-45,4 4 5,0-1 0,0 1 0,0-1-1,0 1 1,-1 0 0,1-1 0,0 1-1,-1 1 1,1-1 0,-1 0 0,1 0 0,-1 1-1,1 0 1,-1-1 0,0 1 0,1 0 0,-1 0-1,1 0 1,-1 1 0,1-1 0,-1 1 0,0-1-1,1 1 1,0 0 0,-1 0 0,1 0-1,-1 0 1,1 0 0,-1 2-5,0-2-195,1 1 0,-1 0 0,1 1-1,0-1 1,0 0 0,-1 1 0,2-1 0,-2 2 195,3-4-118,-1 1 0,1 0 0,0 0 0,-1-1 0,1 1-1,0 0 1,-1 0 0,1 0 0,0 0 0,0-1 0,0 1 0,0 0 0,0 0 0,0 0 0,0 0 0,0 0 0,0-1 0,0 1 0,0 0 0,0 0 0,1 0-1,-1 0 1,0-1 0,1 1 0,-1 0 0,1 0 0,-1-1 0,1 1 0,-1 0 0,1-1 0,0 2 118,6 3-1888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 1248,'7'-3'538,"-5"4"2300,-1 0-2781,0 0 0,-1 0 0,1 0 0,-1 0 0,1-1 0,0 1 0,0 0 0,-1 0 1,1-1-1,0 1 0,0 0 0,0-1 0,0 1 0,0-1 0,0 1 0,0-1 0,0 1 0,0-1 0,0 0 0,0 0 1,0 1-1,0-1 0,0 0 0,1 0 0,-1 0 0,0 0 0,0 0 0,0 0 0,0-1 0,0 1 0,0 0 0,0 0 0,0-1 1,0 1-1,0-1 0,0 1 0,0-1-57,1 0 63,-1 1 0,1-1 0,-1 0 0,1 1 0,0-1 0,-1 1 0,1 0 0,0 0 0,-1-1 0,1 1 1,0 0-1,-1 0 0,1 1 0,-1-1 0,1 0 0,0 0 0,-1 1 0,2 0-63,-1-1 33,1 1-1,0-1 1,-1 1 0,1-1 0,0 0 0,-1 0-1,1 0 1,1 0-33,12-3 14,-1 2 1,0 0-1,5 1-14,12 0 85,-1 1 0,1 2 1,7 2-86,21 2-116,-41-6 56,1 2 1,18 4 59,6 4 328,0-3 0,32 3-328,-56-9 160,-3 0-202,0-1 1,0 0-1,0-1 1,0-1-1,16-3 42,3-2 312,-13 3-732,0-2 0,11-3 420,-32 7-206,0 0 0,0 1 1,1-1-1,-1 1 0,0-1 0,0 1 0,0 0 1,1 0-1,-1 0 0,0 0 0,0 0 0,1 1 1,-1-1-1,0 1 0,0-1 0,0 1 0,0 0 0,0 0 1,0 0-1,0 0 0,0 0 0,0 0 206,11 11-2085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20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1 992,'0'0'332,"-1"0"1,1 0-1,0 0 1,-1 0-1,1 0 0,0 0 1,-1 0-1,1 1 1,-1-1-1,1 0 0,0 0 1,-1 0-1,1 1 1,0-1-1,0 0 1,-1 1-1,1-1 0,0 0 1,0 0-1,-1 1 1,1-1-1,0 0 0,0 1 1,0-1-1,-1 1 1,1-1-1,0 1-332,-3 16 1877,5 22-3149,-2-35 1878,2 50-375,-3 0 1,-2 1-1,-9 46-231,0-33 338,-13 43-338,12-58 40,0 3-1832,-21 50 1792,33-102-666,-1 0-1,0 0 0,0 0 1,0 0-1,-2 2 667,4-5-47,0-1 0,-1 0 0,1 0 0,0 0 1,0 1-1,0-1 0,0 0 0,0 0 0,-1 0 0,1 1 0,0-1 0,0 0 0,0 0 0,0 0 0,-1 0 1,1 0-1,0 0 0,0 0 0,-1 1 0,1-1 0,0 0 0,0 0 0,0 0 0,-1 0 0,1 0 0,0 0 0,0 0 1,-1 0-1,1 0 0,0 0 0,0 0 0,-1 0 0,1 0 0,0 0 0,0 0 0,0-1 0,-1 1 0,1 0 1,0 0-1,0 0 0,0 0 0,-1 0 0,1 0 0,0-1 0,0 1 0,0 0 0,0 0 0,-1 0 0,1-1 1,0 1-1,0 0 0,0 0 0,0 0 0,0-1 47,-13-22-2704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0:03.8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1 299 224,'0'-6'859,"1"1"-1,0 0 1,0-1 0,0 1-1,2-4-858,8-25 1402,11-31-628,-19 57-726,1-1 0,1 0 0,-1 1 0,2 0 0,-1 0 0,1 1 0,0-1 0,1 1 0,-1 0 0,7-4-48,-11 9 32,0 1 1,-1-1-1,1 1 0,0-1 0,0 1 0,0 0 1,0 0-1,0-1 0,0 2 0,0-1 1,1 0-1,-1 0 0,0 1 0,0-1 0,1 1 1,-1 0-1,0-1 0,1 1 0,-1 0 1,0 1-1,1-1 0,-1 0 0,0 1 0,1-1-32,-1 1 3,0 0 0,0 0-1,-1-1 1,1 1-1,0 1 1,0-1 0,-1 0-1,1 0 1,-1 1-1,1-1 1,-1 0 0,0 1-1,1 0 1,-1-1-1,0 1 1,0 0 0,0-1-1,0 1 1,0 0-1,-1 0 1,1 0-3,2 7 26,0 1 0,-1 0 0,0-1 0,-1 1-26,2 9 55,6 49 204,-7-42 175,6 24-434,-6-42 34,0-1 0,0 1 0,1-1 0,0 0 0,0 0 0,0 0 0,1-1 0,3 5-34,-5-10-2,-1 0 1,0 0-1,0 0 0,0 0 1,1 0-1,-1 0 1,0-1-1,1 1 0,-1-1 1,1 1-1,-1-1 0,1 1 1,-1-1-1,1 0 0,-1 1 1,1-1-1,-1 0 1,1 0-1,1 0 2,30-5 255,-28 4-196,3 0-57,-1-1 1,0-1-1,0 1 0,0-1 1,0 0-1,0-1 1,0 0-1,-1 0 0,0 0 1,0-1-1,0 0 1,-1 0-1,1 0 0,-1-1 1,0 0-1,-1 0 1,1 0-1,-1-1 0,-1 1 1,3-5-3,4-17 121,-1-1-1,-1 0 1,1-15-121,-1 9 80,-4 21-40,-1 0 0,0-10-40,-2 21 6,-1 0 0,1 0 0,-1 0-1,1 0 1,0 0 0,0 0-1,1 0 1,-1 0 0,0 0 0,1 0-1,0 0 1,0 1-6,-1 0 7,0 1-1,0 0 1,1-1 0,-1 1 0,0 0-1,1 0 1,-1 0 0,1 0-1,-1 0 1,1 0 0,-1 1-1,1-1 1,0 0 0,-1 1 0,1-1-1,0 1 1,0 0 0,-1-1-1,1 1 1,0 0-7,10-1 327,-11 0-302,0 1-1,0 0 1,0 0 0,-1 0 0,1 0 0,0-1-1,0 1 1,0 0 0,-1 1 0,1-1 0,0 0-1,0 0 1,0 0 0,-1 0 0,1 1 0,0-1 0,0 0-1,0 1-24,3 1-450,0-1 0,0 1 0,-1 1 0,1-1 0,-1 0 0,1 1 0,-1 0 0,0-1 0,0 1 0,0 1 0,0-1 0,-1 0 0,1 1 450,4 7-2800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2:20.8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1 480,'3'0'-430,"-3"0"508,0 0 1,0 0 0,1 0 0,-1 0 0,0 0 0,0 0-1,2 0 1,-2 0 0,0 0 0,0 0 0,1 0 0,-1 0-1,0 0 1,0 0 0,0 2 0,2-2 0,-2 0 0,0 0 0,0 0-1,0 0 1,1 0 0,-1 0 0,0 1 0,0-1 0,0 0-1,2 0 1,-2 0 0,0 0 0,0 2 0,0-2 0,0 0-1,0 0 1,0 0 0,0 1 0,1-1 0,-1 0 0,0 0-1,0 2 1,0-2 0,0 0 0,0 0 0,0 1 0,0-1-1,0 0 1,0 0 0,0 2 0,0-2 0,0 0 0,0 0 0,-1 0-1,1 1 1,0-1-79,1 2 49,-1-1-1,2 1 0,-1-1 1,-1 1-1,0-1 0,2 1 1,-2-1-1,0 1 0,1-1 1,-1 1-1,0-1 0,0 1 1,0 0-1,0-1 1,0 1-49,0 1 67,2-2 0,-2 2 1,1 0-1,-1-1 1,1 1-1,-1 0 1,2-2-1,-1 2 1,1-1-1,-1 1-67,2 0 67,-1 0 1,-1 0-1,1 0 0,-1 0 0,1 0 0,-2 0 0,1 0 0,-1 2 1,2-2-1,-2 0 0,1 2-67,-1 31 46,0 12 324,-4 40-370,-2-21 377,4 5-377,-5 59 145,7-119-128,0 0-1,0 0 0,1 1 0,1 2-16,1 31 15,1 19 94,-2-45 5,-1-2-1,-1 2 1,0-2 0,-1 2 0,-4 11-114,4-24-1,1 2 0,0-1-1,0 1 1,0-1 0,0-1 0,1 3 0,2 5 1,-1-8-10,-2 1-1,1 0 1,-1-1 0,2 1-1,-4 1 1,2-1 0,-1 1 10,-1 0 37,2 2 0,-1-1 1,1-1-1,0 2 0,0 0 1,1-2-1,1 6-37,-1-7 18,-1-1-1,0 1 0,0 0 1,-1-1-1,-1 1 1,1 0-1,-2 4-17,-5 38 27,8 159-27,3-147 41,-1-33-21,-2 0-1,-3 26-19,0-12 116,3-2-1,0 2 1,4 18-116,1 53 325,2-38-421,-1 14-21,1-4 410,-7-61-343,0-3 41,0-1 1,-1-1-1,-1 1 0,-2 2 9,3-9 104,-1 0 1,2 1-1,0-1 0,2 10-104,-1 10 127,6 31-319,-1-18 144,7 39 773,-13-83-766,0 10 289,0-9-582,0-6-771,-1-3 353,-2 2 0,1 0 0,1 0 0,-2 0 1,0 0-1,2 0 0,-2 0 0,0 0 752,-3 6-1531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6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495 1422 896,'2'-4'9417,"4"-12"-9208,-11-71 474,-3 20-171,3 20-523,4 36 136,0 0-1,-1 0 1,0-1-1,-1 1 1,0 1-1,-1-2-124,-7-24 91,-1 6 230,10 25-329,0 0 0,0 0-1,0-1 1,0 1 0,1 0 0,-1-1 8,1 0 32,0 1 1,-1 0 0,1 1 0,-1-1 0,-1 0 0,1 0-33,-4-8 101,-3-7 48,1-1-1,1 1 0,0-1 0,2-1 1,1 0-149,0 3 161,-1 1 0,-1-1 1,0 1-1,-3-3-161,7 15 0,0 1-1,1-1 1,0 1 0,0-1 0,0 0-1,1-4 1,0 6 2,0-1-1,-1 1 0,1-1 1,-1 1-1,0-1 0,0 1 1,-1-1-1,1 1 1,-2-3-2,0 2 51,1-1 0,0 0 1,0 1-1,0-1 0,1 0 0,-1-4-51,1 5 4,0 0-1,0 0 0,0 0 0,-1 0 0,0 0 0,0 0 0,0 0 0,0 1 1,-3-4-4,-14-21-130,13 21 182,1-1-1,-1 1 1,0 0-1,-1 0 1,-5-4-52,-2-11-123,-4 4 188,12 12-78,0 1-1,0-1 0,-1 1 0,0 0 0,0 0 0,-1 1 0,-7-4 14,10 6 7,-1 0 0,1 0-1,0-1 1,0 0 0,0 0 0,0 0 0,1-1 0,-1 0-7,-30-40-28,34 44 45,-6-9-29,0 1 0,1-1 0,0 0 0,1 0 0,-2-6 12,6 0-251,1 15 260,0-1-1,0 1 0,0-1 0,0 1 0,-1 0 1,1-1-1,0 1 0,0 0 0,-1-1 0,1 1 1,-1 0-1,1-1 0,-1 0-8,0 2 3,1-1 0,-1 1 0,1-1 0,0 0 0,0 0 0,-1 1 0,1-1 0,0 0 0,0 1-1,0-1 1,0 0 0,0 0 0,0 1 0,0-1 0,0 0-3,-2-8-172,-3 1 216,2 8 41,2-3-49,1 3-49,0 0 0,0 0-1,0 0 1,0 0 0,0-1-1,0 1 1,0 0 0,0 0-1,0 0 1,0 0 0,0 0-1,0 0 1,0 0 0,0 0 0,0 0-1,0 0 1,0 0 0,0 0-1,0 0 1,0 0 0,0 0-1,0 0 1,0 0 0,0 0-1,0-1 1,0 1 0,0 0-1,0 0 1,0 0 0,0 0-1,0 0 1,0 0 0,0 0 0,0 0-1,0 0 1,0 0 0,1 0-1,-1 0 1,0 0 0,0 0-1,0 0 1,0 0 0,0 0-1,0 0 1,0 0 0,0 0-1,0 0 1,0 0 0,0 0 0,0 0-1,0 0 1,0 0 0,0 0-1,0 0 1,0 0 0,0 0-1,0 0 1,1 0 0,-1 0-1,0 0 1,0 0 0,0 0-1,0 0 1,0 0 0,0 0-1,0 0 1,0 0 0,0 0 0,0 0-1,0 0 14,4 5-153,4 8 236,17 50-79,-10-25 82,-6-9-134,-7-25 65,-1 1 0,1-1 0,-1 1 0,0 0 0,0-1 0,0 1 0,0 0 0,-1-1 0,0 1 0,0 0 0,-1 3-17,5 87-165,-4-92 186,1 0 0,-1 0 1,0 0-1,0 0 0,-1 1 1,1-1-1,0 0 0,-1 0 1,0 0-1,0 1-21,0-3 96,1-1-16,0 0 5,-9-29 486,8 17-558,0 1 1,0 0 0,1-5-14,-2-29 60,0 18-104,1 0 1,2-24 43,1 3-94,-1 12-174,2 0 0,4-13 268,-4 33 83,-2-12-17,-2 24-75,1 0 1,0 0-1,0 0 1,1 0-1,-1 1 1,1-1 0,0 0-1,0 0 1,0 0-1,0 0 1,2-2 8,-3 5 3,1 0 0,0 0 1,-1 0-1,1-1 0,-1 1 1,1 0-1,-1 0 0,0-1 0,0 1 1,1 0-1,-1-1 0,0 1 1,0-2-4,0 3-43,0 0 0,0 0-15,0 0-6,1 0 0,3 3 55,0 0 1,0 1-1,0-1 1,-1 1-1,0-1 1,1 1-1,-1 0 1,0 0-1,-1 1 1,2 1 8,6 14-65,7 18 65,-5-8 75,-3-14 21,0-1 1,0 1-1,2-1 0,3 3-96,49 54 81,-44-51-51,2 2 173,7 12-203,-17-24-233,3 4-1475,-14-14 1443,0 0 0,1-1-1,-1 1 1,0 0 0,1-1-1,-1 1 1,0 0-1,0 0 1,0 0 0,0-1-1,0 1 1,1 0 0,-2 0-1,1 0 1,0-1-1,0 1 1,0 0 0,0 0-1,0-1 1,-1 1 0,1 0-1,0 0 1,-1-1-1,1 1 266,-12 15-3450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8.1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6 992,'0'-5'352,"0"5"-256,0 0-32,0 0-320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8.5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1984,'-5'0'736,"15"0"-576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8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1824,'0'-3'672,"8"6"-512,1 2-64,0-5-736,-9 0 320,9-5-672</inkml:trace>
  <inkml:trace contextRef="#ctx0" brushRef="#br0" timeOffset="1">107 189 2304,'3'8'864,"-6"-5"-672,3 6-32,3-1-256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9.2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 2816,'-4'16'1056,"4"-8"-832,0 4-64,4-4-1408,1 0 640,8-1-736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9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0 5408,'-9'0'1984,"9"11"-1536,0-6-128,0-5-1088,5 9 352,4-6-2240</inkml:trace>
  <inkml:trace contextRef="#ctx0" brushRef="#br0" timeOffset="1">60 343 2560,'0'16'960,"-5"-4"-768,5-1-32,5-2-704,-2-1 256,2 0-1376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39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0 4576,'-13'13'1664,"13"-6"-1280,0 1-96,0-8-1088</inkml:trace>
  <inkml:trace contextRef="#ctx0" brushRef="#br0" timeOffset="1">201 218 3968,'3'15'1472,"-3"-7"-1120,5 9-128,0-9-800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40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0 3392,'-4'17'1248,"-5"-11"-960,9 3-64,0-1-576,0 0 160,0-8-1728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0:30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0 208 832,'2'1'151,"-1"0"0,0 1 0,0-1-1,1 0 1,-1-1 0,1 1 0,-1 0 0,1 0 0,-1-1 0,1 1-1,-1 0 1,1-1 0,0 0 0,-1 1 0,1-1 0,0 0-1,-1 0 1,1 0 0,0 0 0,-1 0 0,2 0-151,25 7 544,-6-5 51,0-1-1,20-2-594,-4 0 203,33-7 671,-53 6-765,0 1-1,0-2 0,-1 0 0,17-6-108,-14 4 165,24-3 176,-36 6-265,0 0 1,1 1-1,-1 1 0,6-1-76,14-1 164,-6-1-174,1 0-1,16 2 11,38-8 85,-46 9 75,0-2 0,20-4-160,-20 3 72,0 1 0,0 2 0,0 1 0,25 4-72,-46-3 12,1 0-1,-1 1 0,1 0 1,-1 1-1,9 4-11,30 10 135,-38-15-110,0-1-1,1 0 1,-1 0 0,0-1-1,4-1-24,126 8 517,-99-6-433,9 2-84,-10 0 332,7-2-332,-24-1-33,1 1-1,10 3 34,-11-1 74,1-2-1,10 0-73,5-1-78,-4-1 275,-1-1-1,24-3-196,39-9 83,58-9-6,-56 11 50,-20 2-67,-46 6-10,0 1 1,22 2-51,-19 0 5,101 5 193,-80-5-212,24-1-148,74 10 162,-86-3 24,0-4 0,2-3-24,-12 1 26,330-7 588,-234-1-684,-11 9 223,132-1-23,-149-1-27,-59 3 103,59-9-206,104-13 112,111 9-112,-163 3 6,191 8 90,-215 8 10,89-5-100,-153-1-6,77-3 0,-130 0 46,-1 2 1,1 1 0,-1 2-1,22 5-46,27 4-280,77 1 280,-91-9 24,171 9 51,-192-9-80,-31-2 63,0-1 1,1-1-59,150 7-112,215-21 128,-209 1 197,-70 8-316,-16 0 100,64 0 3,-47 2 0,95 4 246,-65 2-236,-4 1-10,-75-1 0,89 11 0,-85-7 58,34 3 28,-79-8-9,1-1 0,2-1-77,21 2-10,113 6-12,-20-3 369,64 10-16,-178-16-339,-1 0 0,11-2 8,21 0 58,435 2 38,-428-3-77,-1-2-1,1-3-18,-1 0-8,-1 3 1,1 2 7,128-7-80,-173 9 80,229-16 58,-190 8 40,-25 3 60,-11 1-120,-15 4-44,0 0 0,0 1 1,-1-1-1,1 0 0,0 1 1,0 0-1,0-1 0,0 1 1,0 0-1,0 0 0,0 0 1,0 0-1,0 0 1,0 1-1,0-1 0,0 0 1,0 1 5,-1 0 117,-1-1-85,5-11 123,-6 9-168,0 0 0,0 0 0,0 0 0,0 0 0,-1 0-1,1 1 1,0-1 0,-2 0 13,-3-6-71,4 6 71,0 0 1,1 0 0,-1 0 0,0 0 0,0 1 0,0-1 0,0 1 0,0 0-1,-1 0 1,-1-1-1,-12-8-51,-47-41-178,23 31 175,28 13 45,0 1-1,-10-3 10,-20-11-39,33 16-146,0 0 1,-1 0 0,0 1 0,-8-1 184,17 3-69,6 2 3,0 1 0,1 0 0,-1 0 0,0 0 0,0 0 0,-1 1 0,1-1 0,3 4 66,38 30 167,-26-20 141,3 4-577,0 2-1,15 19 270,-20-22 27,-17-18 112,0 0-49,2 6-95,4 6-9,-5-12-4,-2 0-99,4 7 127,-2-5 10,-2-2-5,1 1 0,-1-1 0,1 0 0,-1 0 0,0 1 0,1-1 0,-1 0 0,0 1 0,0-1 0,0 0 0,0 1 0,0-1 0,0 0 0,0 1-15,-6 18 218,5-18-220,1 0 0,-1 0 0,0-1-1,0 1 1,0 0 0,0-1 0,0 1-1,0 0 1,-1-1 0,1 0 0,-1 1 0,1-1-1,-1 0 1,1 0 0,-1 0 0,0 1 2,-11 8 94,7-2-43,-1-1 1,0-1-1,-1 1 0,1-1 1,-1-1-1,0 1 0,0-1 1,-4 1-52,-4 1 5,14-6-30,-1 1 0,1-1 0,-1 0 0,0 0 0,1 0 0,-1-1-1,0 1 1,0-1 0,0 1 0,-2-1 25,4 0-85,1 0-32,1 5-1329,12 17-2516,-9-14 1578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45.2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286 42 1728,'-4'-1'592,"8"2"464,-4-1-592,-19 3 1205,15-2-1255,4 0-335,0-1 1,-1 0-1,1 0 1,0 1-1,-1-1 1,1 0-1,0 0 1,-1 0-1,1 0 1,-1 0-1,1 0 1,0 1-1,-1-1 0,1 0 1,-1 0-1,1 0 1,0 0-1,-1 0 1,1 0-1,0 0 1,-1-1-1,1 1 1,-1 0-1,1 0 1,0 0-1,-1 0 1,1 0-1,0-1 0,-1 1 1,1 0-1,0 0 1,-1 0-1,1-1 1,0 1-1,0 0 1,-1-1-80,0 1 59,0 0 1,1 0 0,-1 1 0,0-1-1,0 0 1,0 0 0,0 0 0,1 1-1,-1-1 1,0 0 0,0 1 0,0-1-1,1 1 1,-1-1 0,0 1-60,-1 1 69,0 0 0,-1 1 0,1-1 0,1 1 0,-1-1 0,0 1 0,0 1-69,0-1 82,1 0-1,-1-1 0,0 1 0,0-1 0,0 0 0,-1 2-81,-3 4 95,0-1-1,0 1 1,1 1-1,0-1 1,1 1-1,0-1 1,0 2-95,-14 25 545,11-22-450,1 1 1,-4 11-96,9-23 0,1 1 0,-1 0 0,1 0 0,0 0 0,0 0 1,0 0-1,0-1 0,1 1 0,-1 0 0,1 0 0,-1 0 0,1 0 1,0-1-1,0 1 0,1 1 26,-1 0 0,0 0 1,0 0-1,0 0 0,-1 0 1,0 0-27,1 3 8,0 0 0,0-1 0,0 1 0,0-1 1,1 1-1,0-1 0,1 0 0,0 1 0,0-1 1,0-1-1,0 1 0,1 0 0,0-1-8,-3-3 10,0-1-1,0 0 1,1 1-1,-1-1 1,0 0-1,0 0 1,1 0-1,-1 0 1,1 0-1,-1 0 1,1 0-1,-1-1 1,1 1-1,0-1 0,-1 1 1,1-1-1,0 1 1,-1-1-1,1 0 1,0 0-1,0 0 1,-1 0-1,1 0 1,0 0-1,-1 0 1,1-1-1,0 1 1,-1-1-1,1 1 1,0-1-1,-1 0 1,1 1-1,-1-1 1,1 0-1,-1 0 1,1 0-1,0-1-9,4-3-20,1 0 1,-1-1-1,0 0 1,-1 0-1,0 0 0,0-1 1,2-3 19,4-6 60,0 0 0,-2-1 0,0 0 0,-1 0 0,0-1 0,-2 0 0,0 0 0,1-10-60,-7 26 25,0-1 0,0 0 0,0 1 0,-1-1 0,1 1 0,-1-1 0,0 1 0,1-1 0,-1 1 0,0-1 0,0 1 0,-1 0 1,1-1-1,0 1 0,-1 0 0,1 0 0,-1 0 0,0 0 0,0 0 0,0 1 0,0-1 0,0 0 0,0 1 0,0 0 0,-2-1-25,-2-2 91,0 0-1,0 1 0,-1 0 1,1 0-1,-1 1 0,0-1 1,0 2-1,-6-2-90,-9-1 27,-17-1-17,18 4 412,16 0-452,0 1 0,0-1 1,0 1-1,0 0 0,0 1 0,0-1 0,0 1 30,4-1-18,0 1 0,0-1-1,0 1 1,0-1 0,0 1-1,0-1 1,0 1 0,0 0-1,0-1 1,0 1 0,1 0-1,-1 0 1,0 0 0,0-1-1,1 1 1,-1 0 0,0 0-1,1 0 1,-1 0 0,1 0 0,-1 0-1,1 0 1,0 1 0,0-1-1,-1 0 1,1 0 0,0 0-1,0 0 1,0 0 0,0 0-1,0 1 1,0-1 18,-2 15-51,1-14 36,1 0 0,-1 1 0,1-1 0,0 0 0,0 0 0,0 0 0,0 0 0,0 1 15,4 16-66,2 0-1,0 0 0,0-1 1,2 1-1,1-2 0,0 1 1,1-1-1,11 14 67,-21-30 0,0-1 0,0 1 0,1 0 0,-1-1 0,1 1 0,-1 0 0,1-1 0,-1 1-1,1 0 1,-1-1 0,1 1 0,-1-1 0,1 1 0,0-1 0,-1 1 0,1-1 0,0 1 0,-1-1 0,1 0 0,0 1 0,0-1 0,0 0 0,-1 0 0,1 0 0,0 0 0,0 1 0,0-1 0,-1 0-1,1 0 1,0-1 0,0 1 0,0 0 0,-1 0 0,1 0 0,0 0 0,0-1 0,-1 1 0,1 0 0,0-1 0,0 1 0,-1 0 0,1-1 0,0 1 0,-1-1 0,1 1 0,-1-1 0,1 0 0,-1 1-1,1-1 1,-1 0 0,1 0 0,3-4-6,-1 0-1,0 0 0,0-1 1,0 1-1,-1-1 0,1-1 7,4-11-125,0 0 12,0-1-1,-2 0 1,1-4 113,-5 18 56,0-1 1,0 0-1,-1 0 1,0 0 0,0 0-1,0 0 1,-1 0-1,0 0 1,0 0-1,0 0 1,-1 1 0,-1-4-57,2 7 7,0-1 1,0 1 0,0 1 0,-1-1 0,1 0 0,0 0 0,-1 0 0,1 1 0,-1-1-1,1 0 1,-1 1 0,0 0 0,0-1 0,0 1 0,0 0 0,0 0 0,0 0-1,0 0 1,0 0 0,0 1 0,0-1 0,0 1 0,-1-1 0,1 1 0,0 0 0,0 0-1,-1 0 1,1 0 0,0 0 0,0 0 0,-1 1 0,1-1 0,0 1 0,-1-1-8,-2 2 16,-1 0 0,1 0 1,-1 0-1,1 1 0,0-1 1,0 1-1,0 1 0,0-1 1,0 1-1,1-1 0,0 1 1,-4 4-17,5-3-26,0-1 0,0 1 1,0 0-1,1-1 1,0 1-1,0 0 0,0 0 1,0 1-1,1-1 1,0 0-1,0 1 0,0-1 1,1 0-1,0 1 1,0-1-1,0 1 0,1-1 1,0 0-1,0 1 1,0-1-1,1 0 0,-1 0 1,1 0-1,0 0 1,1 1 25,2 5-1,0-1 0,1 1 0,0-1-1,0 0 1,5 5 1,-9-13 3,0 0-1,-1 0 1,1 0-1,0 0 0,0 0 1,0-1-1,0 1 0,1-1 1,-1 1-1,0-1 0,1 0 1,-1 0-1,1 0 1,-1 0-1,1 0 0,-1-1 1,1 1-1,0-1 0,-1 0 1,1 1-1,0-1 0,-1-1 1,1 1-1,-1 0 1,1-1-1,0 1 0,1-1-2,4-2 37,0-1 1,-1 0-1,1 0 0,-1 0 0,0-1 1,0 0-1,6-5-37,10-12-198,9-11 198,-28 29-25,18-18-30,-9 9 68,0-1 0,-1 1 0,9-16-13,-18 25 48,0 0 1,-1 0-1,0 0 0,0-1 1,0 1-1,-1-1 0,1 1 0,-1-1 1,0 0-1,0 1 0,-1-1 1,1 0-1,-1 0 0,0 1 0,-1-1 1,1 0-1,-1-1-48,0 2 19,0 0 0,-1 0 1,1 0-1,-1 1 0,0-1 0,0 0 0,-1 1 1,1 0-1,-1-1 0,1 1 0,-1 0 0,0 0 1,0 1-1,0-1 0,-1 1 0,1-1 0,-3 0-19,-5-3 91,0 0-1,-1 1 1,1 0-1,-1 1 1,-3 0-91,10 2-25,0 1 0,0 1 0,0-1 0,0 1 0,0 0 0,0 0 0,0 1 0,0-1 0,0 1 1,0 0-1,0 0 0,1 1 0,-1 0 0,0-1 0,1 2 0,-1-1 0,-1 1 25,0 1-40,1-1-1,-1 1 0,1 1 0,-1-1 1,1 1-1,0 0 0,1 0 0,-1 0 1,1 1-1,0 0 0,1 0 1,-1 0 40,1 1-22,0 0-1,0 0 1,1 0 0,1 0 0,-1 0 0,1 1 0,0-1 0,0 0 0,1 1 0,0-1 0,1 0 0,-1 1 0,1-1 0,1 3 22,3 7 18,0 1 0,1 0 0,1-1 0,0 0 0,3 2-18,-9-16-5,1-1-1,-1 1 1,1 0 0,0 0-1,0 0 1,0-1 0,0 1 0,0-1-1,1 0 1,-1 0 0,1 0-1,-1 0 1,1 0 0,0 0-1,0-1 1,0 1 0,0-1 5,0 0 11,-1 0 1,1-1-1,0 0 0,0 0 1,-1 0-1,1 0 1,0 0-1,-1 0 0,1-1 1,0 1-1,-1-1 1,1 1-1,-1-1 0,1 0 1,-1 0-1,1-1 1,-1 1-1,0 0 0,1-1 1,-1 1-1,0-2-11,4-1 9,-1-1 0,1 0 0,-1 0 0,-1-1 0,1 0 0,-1 0 0,0 0-9,25-44 23,-27 46-18,1-1 25,-1-1 1,1 1-1,-1-1 1,0 1-1,-1-1 1,1 0-1,-1 0 0,-1 0 1,1 1-1,-1-1 1,0 0-1,0 0 1,-1-1-31,1 3 19,-1 0 0,0 1 0,0-1 0,0 1 0,0 0 0,-1-1 0,1 1 0,-1 0 0,0 0 0,0 0 0,0 0 0,0 0 0,-1 0 0,1 1 0,-1-1 0,0 1 0,1-1 0,-1 1 0,0 0 0,-1 0 0,-2-1-19,-15-7 154,-1 1 1,-1 1-155,18 7 16,1 0-1,-1 0 1,0 1 0,1-1 0,-1 1 0,1 0-1,-1 1 1,0-1 0,1 1 0,-1 0-1,-4 1-15,-9 4 2,0 0 0,-5 4-2,5-3-102,7-2 80,0 0 0,0 1 0,0 0 0,1 0 0,-1 1 0,2 1 0,-1 0 0,1 0 0,-4 5 22,9-9-23,1 0 0,0 0 1,0 0-1,0 0 0,1 0 1,-1 0-1,1 1 0,0-1 1,0 1-1,1 0 1,-1-1-1,1 1 0,0 0 1,0 0-1,1 0 0,0 0 1,0 0-1,0 0 0,0 0 1,0 0-1,1-1 1,0 1-1,0 0 0,2 3 23,-1-1-25,1 0 1,1 0-1,-1 0 0,1 0 0,0 0 0,1-1 0,-1 0 1,1 0-1,1 0 0,-1-1 0,1 0 0,5 4 25,-6-5-9,0-1 1,0-1-1,0 1 0,0-1 0,0 0 0,1 0 0,-1-1 1,1 1-1,0-1 0,-1 0 0,1-1 0,0 1 1,-1-1-1,1 0 0,0-1 0,-1 1 0,5-2 9,-1 0 71,0-1 0,0 0-1,0-1 1,-1 0-1,1 0 1,-1-1 0,0 0-1,0 0 1,-1-1 0,1-1-71,14-12 38,-2 0 1,13-17-39,-27 30 44,-2 0 0,1-1 0,0 1 0,-1-1 0,0 0 0,-1 0 0,0 0 0,0-1 0,0 1 0,-1-2-44,-1 6 15,0 0 0,-1 0-1,1 0 1,-1 0 0,0 0 0,0 0 0,0 0 0,-1 0 0,1 0 0,-1 0 0,0 0 0,1 0 0,-1 0 0,0 0 0,-1 0 0,1 0 0,0 1-1,-1-1 1,0 1 0,1-1 0,-1 1 0,0 0 0,0-1 0,-1 1 0,1 0 0,0 0 0,-3-1-15,-2-2-50,-1 0 1,0 0-1,0 1 1,0 0-1,0 0 1,-1 1-1,0 0 0,-1 0 50,8 2-35,-1 1 0,1 0 0,0-1-1,0 1 1,-1 0 0,1 0-1,0 0 1,0 0 0,-1 1-1,1-1 1,0 1 0,0-1 0,0 1-1,0 0 1,-1-1 0,1 1-1,0 0 1,0 1 0,1-1-1,-1 0 1,0 1 0,0-1 0,1 1-1,-1-1 1,0 1 0,1 0-1,0-1 1,-1 1 0,1 0-1,0 0 1,0 0 0,0 0 0,0 0-1,0 0 1,0 2 35,-1 5 7,-1 0 1,1 1-1,1-1 1,0 1-1,0 0 1,1-1-1,0 1 1,1 0-1,0-1 1,0 1-1,1-1 1,0 1-1,1-1 0,0 0 1,1 0-1,0 0 1,0 0-1,0-1 1,1 0-1,1 0 1,0 0-1,0 0 1,0-1-1,1 0 1,1 1-8,-7-7 14,0 0 0,-1-1 1,1 1-1,0 0 1,0-1-1,1 1 1,-1 0-1,0-1 1,0 1-1,0-1 1,0 0-1,0 1 1,1-1-1,-1 0 0,0 0 1,0 0-1,0 0 1,1 0-1,-1 0 1,0 0-1,0 0 1,0 0-1,1 0 1,-1-1-1,0 1 1,0-1-1,0 1 0,0-1 1,0 1-1,0-1 1,0 1-1,0-1 1,0 0-1,0 0 1,0 1-1,0-2-14,2 0 18,-1 0 0,0-1 0,-1 1 0,1-1 0,0 0 0,-1 0 1,1 1-1,-1-1 0,0 0 0,0 0 0,0 0 0,0 0 0,-1-1 0,1 1-18,-1-2 22,0-1-1,0 1 1,0-1 0,-1 1 0,0-1 0,0 1-1,0 0 1,-1-1 0,1 1 0,-1 0-1,-3-5-21,0 0 27,-2-1 0,1 1 0,-1 0-1,-1 1 1,1 0-27,3 5-11,0 0 0,0 1 0,0-1 1,0 1-1,0 0 0,0 0 0,-1 1 0,0-1 0,1 1 0,-1 0 0,0 1 0,0-1 0,0 1 0,0 0 0,0 0 0,-1 0 1,1 1-1,0-1 0,0 2 0,-1-1 0,1 0 0,0 1 0,-2 0 11,3 0-17,0 0 1,0 1-1,0-1 0,0 1 0,0-1 1,0 1-1,1 0 0,-1 0 1,1 1-1,-1-1 0,1 1 0,0 0 1,0 0-1,0 0 0,0 0 1,1 0-1,-1 1 0,1-1 0,0 1 1,0-1-1,0 1 0,1 0 1,-1 0-1,1 0 0,0 0 0,0 0 1,0 0-1,0 0 0,1 2 17,0 5-4,0 0-1,1 0 0,0 0 1,1 0-1,0 0 0,1-1 1,0 1-1,0-1 0,2 1 1,-1-1-1,1 0 0,0-1 1,1 1-1,0-1 0,1 0 1,1 0 4,-6-6 8,0-1 0,0 0 1,0 0-1,1 0 0,-1 0 1,1 0-1,-1 0 1,1 0-1,0-1 0,0 0 1,0 1-1,0-1 0,0 0 1,0-1-1,0 1 1,0 0-1,0-1 0,0 0 1,3 1-9,-3-2 24,1 1 1,-1-1-1,0 0 1,1 0-1,-1 0 1,0 0-1,0-1 1,1 1-1,-1-1 1,0 0-1,-1 0 1,1 0-1,0 0 1,0-1 0,-1 1-1,0-1 1,2-1-25,1-2 44,1-1 1,-1 0 0,0 0 0,-1 0 0,0-1 0,0 0 0,-1 0 0,0 0-1,0 0 1,-1 0 0,0 0 0,0-1 0,-1 1 0,0-1 0,0 1 0,-1-1-1,0 0 1,-1 1 0,0-1 0,0 1 0,-1-1 0,0 1 0,-1 0-1,1 0 1,-2 0 0,1 0 0,-1 0 0,0 1 0,-3-5-45,2 6-48,0-1 0,0 0 0,-1 1 0,0 0 0,0 0 0,0 1 1,-1 0-1,-6-4 48,10 7-26,1 1 0,-1 0-1,0-1 1,0 1 0,0 0 0,0 1 0,0-1 0,0 0 0,0 1 0,0 0 0,0 0 0,-1 0 0,1 0 0,0 0 0,0 0 0,0 1 0,0 0 0,0-1 0,0 1-1,0 0 1,0 1 0,0-1 0,1 0 0,-1 1 0,0 0 26,0 1-20,0-1-1,0 1 0,0-1 0,0 1 1,1 0-1,0 0 0,-1 0 1,1 1-1,0-1 0,1 0 1,-1 1-1,0 0 0,1-1 1,0 1-1,0 0 0,0-1 1,0 1-1,1 0 0,0 0 0,-1 2 21,1 1-20,0 1-1,0-1 1,1 1 0,0-1-1,0 1 1,1-1-1,0 0 1,0 1-1,1-1 1,0 1 20,-1-3-4,1 1 0,0-1 0,0 0 0,0 0 0,1 0 0,-1-1 0,1 1 0,0-1 1,1 0-1,-1 0 0,1-1 0,2 3 4,-3-4 9,-1-1 1,1 1-1,0-1 1,-1 1-1,1-1 1,0 0-1,0-1 1,0 1-1,-1-1 1,1 1-1,0-1 1,0-1-1,0 1 1,0 0-1,0-1 0,0 0 1,-1 0-1,1 0 1,2-1-10,11-5 60,0-1 0,-1-1 0,0-1 0,0 0 0,-2-1 0,1 0 0,-1-2 0,11-11-60,-21 19 22,1 0 0,-1 0 0,0 0 0,0-1 0,-1 1 0,0-1 0,0 0 0,0 0 0,0-2-22,-2 5 30,0-1 1,0 1-1,0 0 0,-1-1 0,0 1 0,1 0 0,-1-1 1,0 1-1,-1 0 0,1-1 0,-1 1 0,1-1 0,-1 1 1,0 0-1,0 0 0,-1 0 0,1 0 0,-2-3-30,-1-1 19,-1 0 0,0 0 0,0 1-1,-1 0 1,1 0 0,-1 0 0,-1 1 0,1-1-1,-1 2 1,-2-2-19,6 3-17,-1 1 0,1 1-1,-1-1 1,0 0 0,0 1 0,0 0-1,0 0 1,0 0 0,0 0-1,0 1 1,0-1 0,0 1 0,0 0-1,0 0 1,0 1 0,0-1 0,0 1-1,0 0 1,0 0 0,0 0-1,1 1 1,-2-1 17,0 2-23,0-1 0,0 1 0,0 0 0,0 1 0,0-1 0,1 1 0,0 0 0,-1 0 0,1 0 0,1 0 0,-1 1 0,1 0 0,-1 0 0,1 0 0,1 0 0,-1 0 0,1 0 0,0 1 0,0-1 0,0 1 0,1 0 0,0 0 23,0 2 10,0 0 1,0-1 0,1 1 0,0-1 0,1 1 0,-1-1 0,2 1 0,-1-1 0,1 2-11,3 7 49,1 1 0,0-1 0,5 8-49,-10-22 38,1 1-1,-1-1 1,1 0 0,-1 0-1,1 0 1,0 0 0,0 0-1,0 0 1,0 0 0,0-1 0,0 1-1,1-1 1,-1 1 0,0-1-1,2 1-37,-3-2 16,0 0 0,0 1 0,0-1-1,0 0 1,0 0 0,0 0 0,-1 0-1,1 0 1,0 0 0,0 0 0,0 0 0,0 0-1,0 0 1,0 0 0,0-1 0,-1 1-1,1 0 1,0-1 0,0 1-16,0-1 0,0 0 1,0 0-1,0 0 1,0 0 0,0 0-1,-1 0 1,1 0-1,0 0 1,-1 0-1,1 0 1,-1 0-1,1 0 1,-1-1-1,1 1 1,-1 0-1,0 0 1,0 0-1,1-1 0,-1-3-199,-1-1-1,1 1 0,-1-1 0,1 1 1,-2-1-1,1 1 0,0 0 0,-1 0 0,0 0 1,-1 0-1,1 0 0,-1 0 0,-1-2 200,-7-10-3648,9 15 3282,-1 1 0,1-1-1,0 1 1,-1 0 0,1 0 0,-1 0-1,-1 0 367,4 0-22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58.5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11 204 320,'0'0'51,"1"0"-1,-1-1 1,0 1 0,0 0 0,1 0-1,-1-1 1,0 1 0,1 0-1,-1 0 1,0 0 0,1-1 0,-1 1-1,0 0 1,1 0 0,-1 0-1,1 0 1,-1 0 0,0 0 0,1 0-1,-1 0 1,0 0 0,1 0-1,-1 0 1,1 0 0,-1 0 0,0 0-51,17 0 3770,-12 0-155,-4 1-3586,-1-1 0,1 1 0,-1-1 0,1 1 1,-1-1-1,1 1 0,-1 0 0,0-1 0,1 1 1,-1 0-1,0-1 0,0 1 0,0 0 0,1-1 1,-1 1-1,0 0 0,0 0 0,0-1 0,0 1 1,0 0-1,0-1 0,0 2-29,-2 16 718,0-3-279,2-14-421,-1 0 0,1 1 0,0-1 0,0 1 0,-1-1 0,1 0 0,0 1 0,-1-1 0,1 0 0,-1 1 1,0-1-1,0 1-18,1 0 75,-1 1 0,1-1 0,0 1 0,-1 0 1,1-1-1,0 1 0,1 0 0,-1-1 0,0 1 1,1 0-76,2 0 17,-1 0 1,0-1-1,1 1 0,0-1 1,-1 1-1,1-1 1,0 0-1,0 0 1,1-1-1,-1 1 0,0-1 1,0 1-1,2-1-17,2 1 63,-1-1 0,1 1 0,0-1 0,0-1 0,0 1 0,6-2-63,6 0-23,0-2 0,-1 0 0,0-1 0,17-6 23,-29 8 52,1 0 0,0-1 0,0 0 0,-1 0 0,0 0 0,0-1 1,3-2-53,-6 4 12,-1 0 1,0 0 0,0 0 0,0 0 0,-1 0 0,1-1 0,0 1 0,-1 0 0,1-1 0,-1 0 0,0 1 0,0-1 0,0 0 0,0 1 0,-1-1 0,1 0 0,-1 0 0,1 0 0,-1 1 0,0-3-13,0-9 52,-1 0 0,0-1 1,-1 1-1,-1 0 0,-2-9-52,2 15-32,0-1-1,0 1 0,-1 0 1,0 0-1,-1 0 1,1 0-1,-2 1 0,1 0 1,-4-4 32,2 4-28,0 0 1,0 1 0,0-1 0,-5-2 27,9 7-35,-1 0-1,1 0 1,-1 1-1,1-1 1,-1 1 0,1 0-1,-1 0 1,0 0-1,0 0 1,1 1 0,-1-1-1,-2 1 36,-11-2 195,15 2-196,0-1 0,1 1 0,-1 0 0,0 0 0,0 0 0,1 0 0,-1 0 0,0 0 0,0 0 0,1 0 0,-1 1 0,0-1 1,0 1-1,-1 0 1,-2 1-6,0 0 0,1 1 1,-1 0-1,1 0 0,-1 0 1,1 0-1,0 1 0,0 0 1,1-1-1,-1 1 0,1 1 1,-1-1-1,1 0 0,1 1 1,-1 0-1,0 1 6,-12 31-14,2 1-1,1 0 1,-2 19 14,9-34-64,2-7 83,1 0 0,1-1 0,0 1 0,2 0-1,0 5-18,0 16 141,-1-33-131,0-1-1,1 1 1,0-1 0,-1 0-1,1 1 1,0-1 0,0 0-1,1 1 1,-1-1 0,1 0-1,0 1-9,25 31 25,-17-23-44,-4-5 64,1 0 0,0-1-1,1 1 1,-1-2 0,2 1-45,-2-2 77,0-1 0,1 0-1,-1-1 1,1 0 0,3 1-77,6-1 95,0 0 1,0-2-1,5 0-95,-10 0 39,10-1 44,-1-1 0,0-1-1,19-6-82,-6 2 72,-17 3-65,10-1-94,-24 5 75,-1-1 0,1 1-1,0-1 1,0 0 0,-1 1 0,1-1-1,2-1 13,14-4-1231,-17 6 404,-2 0-810,1 1 0,6 2-1851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4:59.4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4 1248,'0'0'95,"-1"-1"0,0 1 1,1 0-1,-1-1 0,0 1 0,1 0 0,-1 0 0,0-1 1,1 1-1,-1 0 0,0 0 0,0 0 0,1 0 1,-1 0-1,0 0 0,0 0 0,0 0-95,-2 0 1225,3 0-708,0 0-90,0 0 282,0 0-144,0 0 118,0 0-187,0 0 106,0 0-180,9 13 1439,-7-11-1791,-1-1 0,1 1 1,0-1-1,0 1 0,-1-1 0,1 1 0,0-1 0,1 0 1,-1 0-1,0 0 0,0 0 0,0-1 0,1 1 1,-1 0-1,0-1 0,1 0 0,-1 1 0,0-1 0,1 0-70,7 0 308,0 1-1,0-2 1,11 0-308,72-18 709,-88 19-670,-4 0-47,0 0 1,0 0-1,0 0 1,0 0-1,0 0 1,0 0-1,-1 0 0,1 0 1,0-1-1,0 1 1,0 0-1,0-1 1,0 1-1,0-1 1,0 1 7,1-1-784,-2 1-54,0 0 539,0 0 1,0-1-1,0 1 0,0 0 0,0-1 0,0 1 0,0 0 1,0-1-1,-1 1 0,1 0 0,0-1 0,0 1 0,0 0 1,0-1-1,0 1 0,0 0 0,-1 0 0,1-1 0,0 1 0,0 0 1,0 0-1,-1-1 0,1 1 0,0 0 0,0 0 0,-1 0 1,1-1-1,0 1 0,-1 0 299,1 0-1824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01.8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96 677 896,'20'-10'364,"-19"10"-307,1-1-1,-1 0 1,0 1-1,1-1 1,-1 0 0,0 0-1,0 0 1,1 0-1,-1 0 1,0 0-1,0 0 1,0 0 0,0-1-1,-1 1 1,1 0-1,1-2-56,-2 3 443,0 0-139,0 0-75,0 0-106,0-1-86,0 1 1,0-1-1,0 1 0,0-1 1,0 1-1,0-1 0,0 1 1,0-1-1,1 1 1,-1-1-1,0 1 0,0-1 1,1 1-1,-1-1 0,0 1 1,1 0-1,-1-1 0,1 1 1,-1-1-1,0 1 0,1 0 1,-1-1-1,1 1 1,-1 0-1,1 0 0,0-1-37,3-3 565,-3 3-250,14-3 1364,-14 2-1561,0 0-1,1-1 0,-2 1 1,1 0-1,0-1 0,0 1 1,-1-1-1,1 0 0,-1 1 1,0-1-1,0 1 0,0-1 1,0 1-1,0-2-117,0 2 27,0-17 170,1 0 0,2-5-197,-3 15 62,0 1 0,0-1-1,-1 1 1,0-1-1,0 1 1,-2-5-62,0-2 84,-17-121 632,18 106-583,0-1 0,2 0-1,3-13-132,10-19 555,-4 43-476,-8 18-67,0 0 0,1 0 0,-1 0 0,-1-1 0,1 1 0,0 0 0,0 0 0,-1-1 0,1 0-12,2-28 160,-4 33-163,1 1 1,-1-1 0,0 0 0,1 0-1,-1 0 1,0 0 0,-1 0 0,1 0-1,0 0 1,0 0 0,-1 0 0,0 0 2,-5 9 21,4-8-4,1 1 0,-1-1 0,0 0 0,0 0 0,0-1 0,0 1 0,-2 1-17,-16 14 596,-2 6-416,12-13 27,1 0-1,0 1 1,-3 5-207,-30 38 384,43-54-272,-3 2 257,6-7-162,28-40 86,-7 17-352,11-19 59,12-13-277,-47 58 278,6-5-22,-1 0 0,0 0 0,-1 0 1,0 0-1,1-1 0,-2 0 1,1 0-1,-1-1 21,-3 7-2,0 1-1,0-1 1,1 1 0,-1-1 0,0 1-1,0-1 1,0 1 0,0-1 0,0 1-1,1-1 1,-1 1 0,0-1 0,1 1-1,-1-1 1,0 1 0,1-1 0,-1 1-1,0 0 1,1-1 0,-1 1 0,1 0-1,-1-1 1,1 1 0,-1 0 0,0 0-1,1-1 1,-1 1 0,1 0 0,0 0-1,-1 0 3,2 0-31,-1 0-1,1 1 1,-1-1 0,0 1-1,1 0 1,-1-1-1,0 1 1,0 0-1,1 0 1,-1 0 31,6 4 35,19 17-133,-23-18 106,1 0 0,0-1 0,0 1 0,0-1 0,0 0 0,1 0 0,3 2-8,27 8 9,-21-7 64,1 0 1,-1 1-1,1 0-73,-15-7 11,0 1 1,1-1-1,-1 0 1,0 0-1,1 0 1,-1 1-1,0-1 1,1 0-1,-1 0 1,0 1-1,1-1 1,-1 0-1,0 1 1,0-1-1,0 0 1,1 1-1,-1-1 1,0 1-1,0-1 1,0 0-1,0 1 1,0-1-1,1 0 1,-1 1-1,0-1 1,0 1-1,0-1 1,0 1-1,0-1-11,-1 1 13,1 0 0,0 0-1,-1-1 1,1 1-1,-1 0 1,1 0 0,-1-1-1,1 1 1,-1-1-1,1 1 1,-1 0 0,0-1-1,1 1 1,-1-1-13,-1 2 17,-1-1 0,1 1 0,0-1-1,-1 0 1,0 1 0,1-1 0,-1-1 0,-1 2-17,-14 0 66,-40 4 946,-26-2-1012,30-2 318,-2 1-4092,59-3 3223,-1 1-1,1-1 1,-1 1 0,1 0 0,-1 0 0,0 0 0,2 1 551,7 3-1689,9 2-279,-1 0-437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04.7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 1664,'3'-3'702,"-1"4"3796,6 16-4155,0 1-1,-2 0 1,1 6-343,-6-23 12,17 73 425,-8-43-260,-3 1 0,0 0 0,-2 0 0,-1 0-1,-2 1 1,-2 31-177,0-59 5,1-1 0,0 0 0,-1 0 0,1 0 0,1 3-5,3 15 279,-5-20-124,0-2-16,0 0-54,17-52-208,-14 40 105,2 0 0,-1 0 0,1 1 0,1-1 0,0 1 0,1 0 0,0 1 0,1 0 0,0 0 0,0 0 0,1 1 0,1 1 0,7-7 18,-12 11 31,1 0 0,0 1 0,0-1 1,1 1-1,-1 0 0,0 1 1,1-1-1,0 1 0,5 0-31,-10 1 11,0 1 0,0 0 0,0-1 0,0 1 0,0 0 0,0 0 0,0 1 0,0-1 0,0 0 0,0 1 0,0-1 0,0 1 0,0 0 0,0-1 0,0 1 0,0 0 0,-1 0 0,1 0 0,0 1 0,-1-1 0,1 0 0,-1 0 0,1 1 0,-1-1 0,0 1 0,1 0 0,-1-1 0,0 1 0,0 0 0,0-1 0,-1 1 0,1 0 0,0 0 0,0 0 0,-1 1-11,3 6 171,0-1-109,-1-1 0,0 1 0,-1 0-1,0 0 1,1 6-62,0 35 82,0-27-50,-1 20-32,-1-34-714,-1-1 0,0 0 1,0 0-1,-2 5 714,3-11-118,0-1 1,0 0-1,0 1 0,0-1 1,-1 0-1,1 1 0,0-1 1,0 0-1,0 0 0,0 1 1,0-1-1,-1 0 0,1 1 1,0-1-1,0 0 0,-1 0 1,1 1-1,0-1 0,0 0 1,-1 0-1,1 0 0,0 1 1,-1-1-1,1 0 0,0 0 1,-1 0-1,1 0 0,0 0 1,0 0-1,-1 0 118,-10-4-3062,-2-2 2065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05.1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249 2 2656,'0'0'58,"0"0"0,0 0-1,0-1 1,0 1 0,0 0 0,1 0 0,-1 0-1,0 0 1,0 0 0,0 0 0,0 0 0,1 0-1,-1 0 1,0 0 0,0 0 0,0 0 0,1 0-1,-1 0 1,0 0 0,0 0 0,0 0 0,0 0-1,1 0 1,-1 0 0,0 0 0,0 0 0,0 1-1,0-1 1,0 0 0,1 0 0,-1 0 0,0 0-1,0 0 1,0 0 0,0 0 0,0 1 0,0-1-1,0 0 1,1 0 0,-1 0 0,0 0 0,0 1-1,0-1 1,0 0 0,0 0 0,0 0 0,0 0-1,0 1 1,0-1 0,0 0 0,0 0 0,0 0-1,0 0 1,0 1-58,-10 7 1362,-18 8-32,-28 7 355,-33 21-1685,77-36-688,0 0 0,1 0 0,-1 2 0,1 0 688,3-3-1306,3 1-1846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06.6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5 2144,'0'-5'659,"0"10"410,0-5-674,4-3 2639,-6 4-2859,-1 1 1,1-1-1,-1 0 0,1 0 0,-1-1 0,0 1 1,0 0-176,0-1 47,1 0 0,0 1 0,-1 0 0,1 0 0,0 0 0,-1 0 0,1 0 0,0 0 0,0 0 0,0 1 0,0-1-47,-3 4 6,0 1 0,0-1 0,0 1 0,1 0 0,0 0 0,1 0 0,-1 0 0,1 1 0,0 0 0,1-1 0,-1 1 0,1 0 0,1 0 0,-1 1-1,1-1 1,1 0 0,-1 7-6,1-6 19,0 0 0,1 0 0,0 0 1,0 0-1,1 0 0,2 6-19,-4-13 12,0 1 0,1-1 1,-1 0-1,1 1 1,0-1-1,-1 0 0,1 0 1,0 0-1,0 1 1,0-1-1,0 0 0,0 0 1,0 0-1,0 0 0,0-1 1,0 1-1,0 0 1,0 0-1,1-1 0,-1 1 1,0-1-1,1 1 1,-1-1-1,0 1 0,1-1 1,-1 0-1,0 0 1,1 1-1,-1-1 0,1 0 1,-1 0-1,0-1 1,1 1-1,-1 0 0,1 0 1,-1-1-1,0 1 0,1-1 1,-1 1-1,0-1 1,0 1-1,1-2-12,5 0 2,0-2 1,-1 1-1,1-1 0,-1 0 1,0 0-1,0-1 0,0 1 1,-1-1-1,0-1 0,0 1 1,2-4-3,-5 6-3,0 0 0,0-1 0,0 1 0,-1-1 0,1 1 0,-1-1 0,0 1 0,0-1 0,0 0 0,-1 0 0,1 1 0,-1-1 0,0 0 0,0 0 0,0 0 0,-1 1 0,1-1 0,-1 0 0,0 0 0,0 1 0,0-1 0,-1 1 0,1-1 3,-4-6 29,4 8-6,0 1 0,0-1-1,0 0 1,0 0 0,0-1 0,1 1-1,-1 0 1,1 0 0,-1 0-1,1-2-22,0 3 20,-1 1-1,1 0 1,0-1-1,0 1 1,-1 0-1,1-1 1,0 1-1,0 0 1,-1-1-1,1 1 1,0 0-1,-1 0 1,1-1-1,0 1 1,-1 0-1,1 0 1,-1 0-1,1-1 1,0 1-1,-1 0 1,1 0 0,-1 0-1,1 0 1,0 0-1,-1 0 1,0 0-20,1 0 479,5 54-32,0-6-425,-3-1-10,12 160 270,-10-164-241,-4-31-430,1-1 0,0 1 0,1 0 0,0 0 0,1-1-1,2 6 390,-5-16-1722,0-1 554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07.4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30 1408,'6'2'591,"-6"-5"-970,-1 3 564,1-1-1,0 1 0,0-1 1,0 1-1,0-1 0,0 1 1,0 0-1,0-1 1,0 1-1,0-1 0,0 1 1,0 0-1,0-1 0,0 1 1,1-1-1,-1 1 0,0 0 1,0-1-1,0 1 0,0-1 1,1 1-1,-1 0 0,0-1 1,0 1-1,1 0-184,-1 0 130,0 1 0,1 0 0,-1-1 0,0 1 0,1 0 0,-1-1 0,1 1 0,-1 0 0,1-1 0,-1 1 0,1-1 0,0 1 0,-1-1 0,1 1 0,0-1 0,-1 0 0,1 1 0,0-1 0,-1 0 0,1 0 0,0 1 0,0-1 0,-1 0 0,2 0-130,-2 0 181,3 0 101,1 0-1,-1 0 0,0 0 0,0 0 0,0-1 1,0 1-1,0-1 0,1 0 0,-1 0 0,0 0 1,1-1-282,4-2 169,0 0 1,1 1 0,-1 1-1,0-1 1,1 1 0,-1 1-1,1-1 1,0 1 0,0 1 0,-1 0-1,10 1-169,67 3 80,7 1-4570,-75-2 2986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6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53 1248,'0'0'16,"0"-1"1,0 1-1,1 0 1,-1 0-1,0-1 1,0 1-1,0 0 1,0 0-1,1-1 1,-1 1-1,0 0 1,0 0-1,1-1 1,-1 1-1,0 0 0,0 0 1,1 0-1,-1 0 1,0-1-1,0 1 1,1 0-1,-1 0 1,0 0-1,1 0 1,-1 0-1,0 0 1,1 0-1,-1 0 1,0 0-1,1 0 0,-1 0 1,0 0-17,4 0 67,-5 0 208,0 0-189,1 0-22,0 0 10,0 0 124,0 0 36,0 0 262,0 0-112,0 0 43,0 0-166,0 0-106,0 0-80,0 0-11,0 0 85,0 0-21,12-7 554,-10 4-445,-1 0 0,0 0-1,1 0 1,-1 0-1,-1 0 1,1 0 0,0 0-1,-1-1 1,0 1-1,0 0 1,0-3-237,0 6 224,0 0-75,0 0-58,5 17-278,-10 30 854,4-19-550,-2-1 0,-4 21-117,2-14 75,-6 13 46,7-32-53,1 0-1,-1 6-67,1 5 94,3-13-34,-2-1 1,0 0 0,0 1-1,-2 4-60,3-8 56,1-8-30,1-1-1,-1 1 0,0-1 0,0 1 1,0 0-1,0-1 0,0 1 1,0 0-1,0-1 0,0 1 0,0-1 1,0 1-1,0 0 0,-1-1 1,1 1-1,0 0 0,0-1 0,-1 1 1,1-1-1,0 1 0,0-1 1,-1 1-1,1-1 0,-1 1 1,1-1-1,-1 1 0,1-1 0,-1 1 1,1-1-26,27 6 154,-13-6 104,-1 1-1,0-2 1,0 1-1,0-2 1,7-1-258,18-2 243,10-2-115,-34 4-61,0 0 1,0 2 0,7-1-68,31 7-395,-51-5-213,-1 0-37,0 0-555,0 1 1020,0-1 0,0 1 1,-1-1-1,1 1 0,0-1 1,0 1-1,-1-1 0,1 1 1,0-1-1,-1 0 0,1 1 0,0-1 1,-1 0-1,1 1 0,0-1 1,-1 0-1,1 1 0,-1-1 1,1 0-1,-1 0 0,1 1 1,-1-1-1,1 0 0,-1 0 1,1 0-1,-1 0 0,1 0 0,-1 1 180,-16 1-2172,14-2 1797,-10 3-1022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7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59 2080,'0'-4'377,"0"4"-368,0-1 0,0 1-1,0 0 1,-1-1-1,1 1 1,0 0 0,0-1-1,0 1 1,0-1-1,0 1 1,0 0-1,0-1 1,0 1 0,0-1-1,0 1 1,0 0-1,1-1 1,-1 1 0,0 0-1,0-1 1,0 1-1,0 0 1,1-1-1,-1 1 1,0 0 0,0-1-1,1 1 1,-1 0-1,0-1 1,0 1 0,1 0-1,-1 0 1,0-1-1,1 1 1,-1 0-1,0 0 1,1 0 0,-1 0-1,0 0 1,1-1-1,-1 1 1,1 0 0,-1 0-9,1 0 250,-1 0 70,0 0 310,0 0-70,0 0 261,14-3 789,-9-1-1337,0 1-1,0 0 1,1 0-1,-1 1 0,1-1 1,-1 1-1,1 0 0,0 1 1,0 0-273,7-3 588,1 1-503,1 0-1,-1 1 1,1 1-1,0 0 1,-1 1-1,12 1-84,11 0-592,-30 0 8,-7 2-858,-12 5-996,4-4 257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0:32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0 1568,'2'2'626,"-2"-2"-604,0 0 1,0 0-1,0 0 1,0 0 0,0 0-1,0 0 1,0 0-1,-1 0 1,1 0-1,0 0 1,0 0-1,0 0 1,0 0-1,0 0 1,0 0-1,0 0 1,0 0-1,0 0 1,0 0-1,0 0 1,0 0-1,0 0 1,0 0-1,0 1 1,0-1-1,0 0 1,0 0-1,0 0 1,0 0-1,0 0 1,0 0-1,0 0 1,0 0-1,0 0 1,0 0-1,0 0 1,0 0-1,0 0 1,0 0-23,-1 0 315,1 0-70,0 0 112,0 0 1,0 0 362,0 0-225,0 0-148,0 0-192,0 0-107,0 0-11,-1 0 16,-2 0-15,2 0 58,1 0 218,0 1-150,-1 0-1,0 0 0,1 0 0,-1-1 0,1 1 1,-1 0-1,1 0 0,0 0 0,-1 0 1,1 0-1,0 0 0,0 0 0,0 0 0,0 0 1,0 0-1,0 0-163,-3 25 200,2-8 23,-23 182-41,7-56 351,5-75-234,-3 0 1,-23 60-300,34-115 3,-9 38 11,-5 39-14,0 1 61,15-78-36,0 1 0,1 0 0,1 0 0,0 0-1,1 0 1,2 11-25,-2-24 15,1 1 0,-1-1 0,1 0 0,0 0 0,0 0-1,0 0 1,0 0 0,0 0 0,0 0 0,1 0 0,-1 0 0,1 0-1,-1-1 1,1 1 0,0-1 0,-1 1 0,1-1 0,0 1 0,0-1-1,0 0 1,0 0-15,2 1 48,1 0 0,-1 0-1,0-1 1,0 1 0,1-1 0,-1 0-1,1 0 1,-1-1 0,5 1-48,35 0 431,-30 1-423,0-2 0,0 0 0,-1 0 1,1-1-1,0-1 0,11-3-8,-12 2 5,0 1 1,0 1 0,1 0-1,-1 1 1,5 0-6,-5 0-114,-12 0-152,-1 0-70,0 0-448,0 0 16,0 0-635,0 0-5,0 0-1280,0-2 822,0-12 175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7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2 147 2240,'-1'-1'47,"1"0"0,0 0 1,0 0-1,-1 0 0,1 0 0,0 0 0,0 0 1,0 0-1,0 0 0,1 0 0,-1 0 0,0 0 1,0 0-1,1 0 0,-1 0 0,0 0 0,1 0 1,-1 0-1,1 0 0,-1 0 0,1 0 0,0 0-47,2-2 70,-1 0-1,1 1 1,0-1 0,1 1-1,-1 0 1,1 0-70,53-45 3968,-42 38-3790,0 1-1,0 1 1,1 0 0,0 1 0,0 1-1,1 0 1,-1 1 0,1 1 0,0 1-1,0 0 1,0 1 0,3 1-178,-15 0-164,-3 0-93,1-1 0,-1 2 1,1-1-1,-1 0 0,1 0 1,-1 1-1,1-1 0,-1 1 0,2 0 257,-5 7-2831,-3 1 452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8.2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42 3808,'58'-3'4106,"-46"2"-3721,0 0 0,0-1 0,-1 0-1,1-1 1,3-1-385,-2 0 205,1 0 0,0 2 0,14-2-205,37-2 34,-30 3-2363,1 0 0,26 3 2329,-40 3-3077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9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5 1824,'21'-4'3760,"-19"3"-3307,7 3 368,-8-1-793,1 1 0,-1-1 0,-1 1-1,1-1 1,0 1 0,0 0-1,0-1 1,-1 1 0,1 0-1,-1 0 1,0-1 0,1 1-1,-1 0 1,0 0 0,0 0-1,0-1 1,0 3-28,-5 38 144,3-26 41,-26 168 1344,21-143-1388,5-25-7,1 0 0,0 0 0,1 0 1,2 7-135,0 20 140,-3-42-103,1-1-1,0 1 1,0 0 0,0 0-1,0 0 1,1 0 0,-1-1 0,0 1-1,0 0 1,0 0 0,1 0-1,-1-1 1,0 1 0,1 0-1,-1-1 1,1 1 0,-1 0-1,1 0 1,-1-1 0,1 1 0,-1-1-1,1 1 1,0-1 0,-1 1-1,2 0-36,-2-1 166,1 1-147,-1 0 0,1 0 0,-1 0 0,0 0 0,1-1 0,0 1 0,-1 0 0,1 0 0,-1-1 0,1 1 0,0 0 1,0-1-1,-1 1 0,1-1 0,0 1 0,0-1 0,0 1 0,-1-1 0,1 1 0,0-1 0,0 0 0,0 0-19,3 2 59,-1-1 0,0 0 0,0-1 0,0 1 0,1 0 0,1-1-59,3 0-19,-6 1-33,-1-1 0,1 0-1,0 1 1,-1-1-1,1 0 1,0 0 0,0-1-1,-1 1 1,1 0-1,0 0 1,-1-1 0,1 1-1,-1-1 1,1 1-1,0-1 1,-1 0 0,1 0-1,-1 0 1,0 0-1,2 0 53,-3 0-757,0 1 16,0 0-593,0 0 156,0 0-870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19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53 3136,'-6'-9'753,"8"5"-252,-2 4-477,1 0 0,-1-1 0,0 1 0,1-1 0,-1 1 0,0-1 0,0 1 0,1-1 0,-1 1 0,0-1 0,0 1 0,0-1-1,0 1 1,0-1 0,0 1 0,1-1 0,-1 1 0,0-1-24,0 1 80,0-1 0,0 0-1,0 1 1,1-1 0,-1 1 0,0-1-1,0 1 1,1-1 0,-1 1 0,1-1-1,-1 1 1,0-1 0,1 1 0,-1 0-1,1-1 1,-1 1 0,1-1 0,-1 1-1,1 0 1,-1 0 0,1-1-80,13-5 1012,-10 5-590,2-2-200,1 1 0,0 0 0,0 0 0,0 0 0,0 1 0,0 0 0,1 1-222,52 0-2532,-25 1-1737,-17-1 2749,-2 0 709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20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322 0 640,'0'0'18,"-1"0"0,0 0 0,0 0-1,0 0 1,0 0 0,0 0 0,1 0 0,-1 0 0,0 1 0,0-1 0,0 0-1,0 0 1,1 1 0,-1-1 0,0 0 0,0 1 0,1-1 0,-1 1 0,0-1-1,1 1 1,-1-1 0,0 1 0,1-1 0,-1 1 0,1 0 0,-1 0-18,-6 7 932,3-6-624,1 1-1,-1-1 1,1 0-1,-1 1 1,0-2 0,0 1-1,-2 0-307,-7 4 525,-1 2-229,0 1 1,1 0-1,0 0 1,0 1-1,1 1 1,1 0 0,0 1-1,0 0 1,1 0-1,-4 9-296,-5 9 226,1 1-1,2 1 0,1 0 0,-1 7-225,10-23 55,0-1 0,2 1 0,0 0-1,0 0 1,2 1 0,0-1 0,1 1 0,1 12-55,1-18-74,0 0 0,0 0 0,1 0 0,1 0 0,0-1 0,1 1 0,0-1 0,0 0 0,1 0 0,0 0 0,1-1 0,0 1 0,5 5 74,12 11-1281,1 0-1,1-1 0,4 0 1282,6 4-2261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21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1728,'0'0'12,"0"0"-1,0 0 1,0 0 0,0 0-1,0 0 1,0 0-1,0 0 1,0 0 0,0 0-1,0 1 1,0-1 0,0 0-1,0 0 1,0 0 0,0 0-1,0 0 1,1 0 0,-1 0-1,0 0 1,0 0 0,0 0-1,0 0 1,0 0-1,0 0 1,0 0 0,0 0-1,0 0 1,0 0 0,0 0-1,0 0 1,0 0 0,0 0-1,0 0 1,1 0 0,-1 0-1,0 0 1,0 0 0,0 0-1,0 0 1,0 0-1,0 0 1,0 0 0,0 0-1,0 0 1,0 0 0,0 0-1,0 0 1,0 0 0,0 0-1,1 0 1,-1 0 0,0 0-1,0 0 1,0 0 0,0 0-1,0 0 1,0 0-1,0-1 1,0 1 0,0 0-1,0 0 1,0 0 0,0 0-12,7 11 157,11 19 144,-14-24 150,28 44 1880,-18-30-1377,10 19-954,1 10 190,-2 0 1,-3 2 0,-1 0-1,9 46-190,-25-81-29,0 1 0,-1 0 0,0 0 0,-1 1 0,-1-1 0,-2 8 29,1-13-250,-1 0-1,-1 0 1,0-1 0,-1 1 0,0-1 0,0 0-1,-1 0 1,-1 0 0,-3 5 250,-26 34-1205,-3 10-822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55:29.6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129 143 992,'0'1'229,"0"-1"1,-1 1-1,1-1 0,0 1 1,0-1-1,0 1 1,0-1-1,0 1 0,-1-1 1,1 1-1,0 0 0,0-1 1,1 1-1,-1-1 0,0 1 1,0-1-1,0 1 0,0-1 1,0 1-1,1-1 1,-1 1-1,0-1 0,0 1 1,1-1-1,-1 1 0,1 0-229,-1 0 113,1 0 1,-1 1-1,1-1 0,-1 0 0,1 0 0,0 0 0,0 0 0,0 0 0,0 0 0,-1 0 0,1 0 0,1 0 0,-1 0 0,1 1-113,26 11 274,-24-11-227,0 1 0,1-1 0,-1 0-1,1 0 1,0-1 0,-1 1 0,1-1 0,0 0 0,0-1 0,0 1 0,0-1-47,21 1 296,-6-1-167,1 0 0,17-3-129,-32 2 55,-1 0 0,1-1 0,-1 1 0,0-1 0,0 0 0,1-1 0,-2 1-1,5-3-54,-7 4 13,-1 0-1,1 0 1,-1 0-1,0 0 1,1-1-1,-1 1 1,0 0-1,0-1 1,1 1-1,-1-1 1,-1 1 0,1-1-1,0 1 1,0-1-1,0 0 1,-1 1-1,1-1 1,-1 0-1,0 0 1,1 1-1,-1-1 1,0 0-1,0 0 1,0 0-1,0 0 1,0 1-1,0-1 1,-1-1-13,0-4 35,-1 0 0,0 0 0,0 1 0,-1-1 0,1 1 0,-1-1 0,-1 1 0,1 0 0,-1 0 1,0 1-1,-1-1 0,1 1 0,-1 0 0,0 0 0,0 0 0,-1 1 0,1 0 0,-1 0 0,-3-1-35,4 1-21,0 1 0,-1 0-1,1 1 1,-1-1 0,1 1-1,-1 0 1,0 1 0,0-1-1,0 1 1,0 0 0,0 1-1,-5-1 22,2 2 32,1-1-1,-1 1 1,1 1 0,0-1-1,-1 1 1,1 1-1,0 0 1,0 0-1,1 0 1,-1 1-1,1 0 1,-7 5-32,4-3 72,0 0-1,1 1 1,0 0 0,0 0-1,0 1 1,1 0 0,0 1 0,1 0-1,-3 4-71,5-6 1,1 1 0,0-1 0,0 1 0,1 0 0,0 1 0,0 1-1,-4 11-46,5-15 93,0 0 0,0 0 0,0 0 0,1 0 0,0 0-1,1 0 1,-1 4-47,1-7 3,0 0-1,0 1 0,0-1 1,0 1-1,1-1 1,0 1-1,-1-1 0,1 0 1,0 1-1,1-1 1,-1 0-1,0 0 0,1 0 1,0 0-1,0 0 1,0 0-1,0-1 0,0 1 1,1-1-1,-1 1 0,1-1 1,-1 0-1,1 0 1,0 0-1,0 0 0,0 0 1,0-1-1,0 1 1,2 0-3,9 1 69,1 1 1,-1-2-1,1 0 1,-1 0 0,1-2-1,-1 0 1,4 0-70,5-1 17,0 2 1,6 1-18,115 22-2981,-126-24 906,3-4 641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02.9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265 16 832,'-2'-1'377,"0"1"1,0 0-1,1-1 0,-1 1 1,0-1-1,0 0 1,1 0-1,-1 1 0,0-2-377,0 1 66,-1 0-1,1 0 0,0 0 0,-1 0 0,1 0 0,-1 0 0,1 1 1,-1-1-1,1 1 0,-1 0-65,-6 0 310,0 0 1,0 1-1,0 0 0,0 0 1,-8 3-311,-5 1 264,15-3-183,1-1-1,-1 1 1,1 0-1,-4 2-80,5-2 99,3-1-54,-1 0 1,1 0 0,0 0 0,0 0 0,0 0 0,0 1 0,0-1 0,0 0 0,0 1 0,0 0 0,0-1 0,1 1 0,-1 0 0,0 1-46,0 0 34,-1 0 0,1-1 1,-1 1-1,1-1 1,-1 0-1,0 0 0,0 0 1,0 0-1,0 0 0,0 0-34,-2 0 78,2-1-16,2-1-59,1-1-1,-1 1 0,1 0 1,-1 0-1,1 0 1,-1 0-1,1 0 0,-1 0 1,1 0-1,-1 1 1,1-1-1,-1 0 1,1 0-1,-1 0 0,1 0 1,-1 1-1,1-1 1,-1 0-1,1 0 0,0 1 1,-1-1-1,1 0 1,-1 1-1,1-1 0,0 0 1,-1 1-1,1-1 1,0 1-1,0-1 0,-1 0 1,1 1-1,0-1 1,0 1-1,0 0-2,-5 31-5,2-24 19,2-5 0,0-1 0,1 0 0,-1 0 0,1 1 0,-1-1 0,1 1 0,0-1 0,0 0 0,0 1 0,0-1 0,0 1 0,0-1 0,1 0 0,-1 1 0,1 0-14,0-1 6,0 1-1,1 0 1,-1 0 0,1-1 0,-1 1-1,1-1 1,1 2-6,11 17 82,-13-17-79,1 0 0,0 0 0,0-1 0,0 1 0,0-1 0,1 0-1,-1 0 1,3 3-3,-3-5 39,0 1 0,0-1 0,-1 0 0,1 1 0,0-1 0,0 0 0,0 0-1,0-1 1,0 1 0,1 0 0,-1-1 0,0 1 0,0-1 0,0 0 0,1 0 0,0 0-39,4 1 120,-6-1-90,0 0 0,1 0 0,-1 0-1,1 0 1,-1 0 0,1 0 0,-1 0 0,0-1 0,1 1 0,-1 0 0,1-1 0,-1 1-1,0-1 1,0 1 0,1-1 0,-1 0 0,0 0 0,0 1 0,1-2-30,-1 1 42,0 1-12,0-1-1,0 0 0,0 0 0,0 1 0,0-1 0,0 0 0,0 0 1,0 0-1,-1 0 0,1 0 0,0 0 0,0-1-29,2-3 45,17-23-56,-17 24 37,0-1-1,1 0 1,-1 0 0,1 1-1,2-2-25,1-2 47,-1 1 0,1-1 0,-2 0 0,1 0 0,-1-1 0,0 1 0,2-9-47,17-25 125,-24 41-92,1-1 1,0 0-1,0 1 0,-1-1 1,1 0-1,-1 0 1,0 0-1,0 1 0,1-1 1,-1 0-1,0-1-33,2-15 246,-2 18-258,0 0 1,0 0-1,0 0 1,0 0-1,0 0 1,0 0-1,0 0 1,0 0-1,0 0 1,0 0-1,0 0 1,0 0-1,0 0 1,0 0-1,0 1 1,1-1-1,-1 0 1,0 0-1,0 0 0,0 0 1,0 0-1,0 0 1,0 0-1,0 0 1,0 0-1,0 0 1,0 0-1,0 0 1,0 0-1,0 0 1,0 0-1,0 0 1,0 0-1,0 0 1,0 0-1,0 0 1,0 0-1,0 0 1,0 0-1,0 0 0,1 0 1,-1 0-1,0 0 1,0 0-1,0 0 1,0 0-1,0 0 1,0 0-1,0 0 1,0 0-1,0 0 1,0 0-1,0 0 1,0 0-1,0 0 1,0 0-1,0 0 1,0-1-1,0 1 0,0 0 12,2 9-122,0 10 371,-2-6-282,0 5 78,0 1-1,-1-1 1,-1 0-1,0 1 1,-2-1-1,0 1-44,-13 46 88,-2 32-88,10-53 46,6-19-17,1 1 1,0 23-30,0 8 42,-1 50 252,4 4-294,0-10 485,4-44-165,-2-48-398,-1 1 320,-6-2-6454,3-7 4372,-4-1-752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04.0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9 1728,'-4'-8'455,"5"8"-180,2 0-56,-3 0 101,0 0-26,0 0 255,0 0-96,0 0 145,0 0-97,0 0 288,0 0-229,0 0-59,0 0-186,0 0-59,0 0-75,0 0 49,-9 15 532,5-8-670,3-6-78,0 1 0,0 0 0,0 0 0,0-1 0,0 1 0,0 0 0,1 0 0,-1 0 0,1 0 0,-1 0 0,1 0 0,0 0 0,0 0 0,0 1-14,-1 2 14,1 0-1,-1 0 1,1-1 0,-1 1-1,-1 2-13,-1 5 34,2-9 3,0 0 0,0 0 1,1 0-1,-1 0 0,1 0 1,0 1-1,0-1 0,0 0 1,0 0-1,0 0 0,1 0 1,-1 0-1,1 0 0,0 0 1,0 0-1,0 0 0,1 1-37,-1-3 5,0 1 0,0 0 1,0 0-1,0-1 0,1 1 0,-1-1 0,0 1 0,1-1 0,-1 0 0,1 1 0,0-1 0,-1 0 0,1 0 0,1 0-5,6 3 10,0-1 0,0 0 1,4 1-11,-9-4 54,-1 1 1,0-1 0,1 0 0,-1 0-1,0-1 1,1 1 0,-1-1 0,0 1-1,1-1 1,-1 0 0,0-1 0,0 1-1,0 0 1,0-1 0,1 0-55,-4 2 3,1-1 1,-1 1-1,1 0 1,-1-1-1,0 1 1,1 0-1,-1-1 0,0 1 1,0-1-1,1 1 1,-1 0-1,0-1 1,0 1-1,0-1 0,1 1 1,-1-1-1,0 1 1,0-1-1,0 1 1,0-1-4,3-6 182,-2 7-171,-1 0 0,0-1 0,1 1 0,-1-1 0,0 1 0,0 0 1,0-1-1,1 1 0,-1-1 0,0 1 0,0-1 0,0 1 0,0-1 0,0 1 1,0 0-1,0-1 0,0 1 0,0-1 0,0 1 0,0-1 0,0 1 0,0-1 1,-1 1-1,1-1 0,0 1 0,0-1-11,-6-14 91,4 11 41,-4-7 109,6 10-241,-1 1 0,1-1 1,-1 0-1,1 0 0,-1 0 1,1 0-1,-1 0 0,1 0 1,0 0-1,0 0 0,-1 0 1,1 0-1,0 0 0,0 0 9,0 1 1,0-1-1,0 0 1,0 1 0,-1-1-1,1 0 1,0 1-1,0-1 1,-1 0-1,1 1 1,0-1-1,-1 1 1,1-1-1,-1 1 1,1-1-1,-1 1 1,1-1-1,-1 1 1,1-1-1,-1 1 1,1 0-1,-2-1-9,2 1 8,-1-1 0,1 1-1,-1 0 1,1 0 0,0-1-1,-1 1 1,1-1 0,-1 1-1,1 0 1,0-1 0,-1 1 0,1-1-1,0 1 1,-1-1 0,1 1-1,0-1 1,0 1 0,-1-1 0,1 0-1,0 1 1,0-1 0,0 1-8,0-1-27,-1 1 0,1-1 1,0 1-1,-1 0 0,1-1 1,0 1-1,-1 0 0,1-1 1,0 1-1,-1 0 0,1 0 1,-1-1-1,1 1 0,-1 0 1,1 0-1,-1 0 0,1 0 1,0-1-1,-1 1 0,1 0 1,-1 0-1,1 0 0,-1 0 1,1 0-1,-1 0 0,1 0 1,-1 0-1,1 0 0,-1 1 1,1-1-1,-1 0 0,1 0 1,-1 1 26,1-1-68,0 1 1,0-1-1,0 1 0,0-1 1,0 1-1,0-1 1,0 1-1,-1-1 1,1 1-1,0-1 1,0 0-1,-1 1 1,1-1-1,0 1 1,0-1-1,-1 1 0,1-1 1,0 0-1,-1 1 1,1-1-1,-1 0 1,1 1-1,0-1 1,-1 0 67,-6 8-4806,7-8 2097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05.4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2 992,'0'0'124,"1"0"0,-1 0 1,0-1-1,1 1 0,-1 0 0,0 0 1,1 0-1,-1 0 0,1 0 0,-1-1 0,0 1 1,1 0-1,-1 0 0,1 0 0,-1 0 1,1 0-1,-1 0 0,0 0 0,1 0 1,-1 0-1,1 1 0,-1-1 0,0 0 0,1 0 1,-1 0-1,1 0 0,-1 0 0,0 1 1,1-1-1,-1 0 0,0 0 0,1 1 1,-1-1-1,0 0 0,0 1-124,8 2 654,-6-3-200,-2 0-140,0 0-36,0 0-49,0 0 198,0 0-107,0 1-211,0 0 0,1 0 0,-1 0 1,0 0-1,1 0 0,-1 0 0,1 0 1,-1 0-1,1 0 0,-1 0 0,1 0 1,0 0-1,-1-1 0,1 1 0,0 0 1,0 0-1,-1-1 0,1 1 0,0-1 1,0 1-1,0 0-109,7 6 484,-6-5-469,0 0-1,0 0 0,0 0 1,0 0-1,0 0 0,0 0 1,1-1-1,-1 1 0,1-1-14,11 9 47,-7-3 5,0-2 0,1 1 0,-1-1 0,8 4-52,-7-5 0,0 2 0,1-1 0,-2 1 0,1 1 0,5 4 93,0 0 0,0 0 0,1-2 0,0 1 0,1-2 0,0 0 0,7 2-93,-15-4 69,4 0-108,-10-3 8,-2-3 21,2 2-43,-1-2-22,0 0 49,5 13 698,-5-12-675,0 1-1,-1-1 1,1 1 0,-1-1 0,1 1 0,-1-1 0,1 0 0,-1 1 0,0-1 0,1 1 0,-1-1 0,0 0 0,0 0 0,0 0 0,0 1 0,0-1 0,-1 0 3,-23 18 7,10-7 0,-16 23 20,-11 0 224,-1-2-1,-33 17-250,62-42 54,-7 3-598,20-10 122,1-1-442,1-1 572,0 0-1,-1 0 0,1 0 0,0 0 1,0 1-1,0-1 0,0 0 1,0 0-1,0 1 0,0-1 0,1 0 293,1-1-758,18-22-4095,-7 9 3434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0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 2720,'0'-6'1376,"1"4"-1415,0 1 1,1-1 0,-1 0-1,0 1 1,1-1-1,-1 1 1,1 0-1,-1 0 1,1-1-1,1 0 39,-3 2 1,1 0 314,-1 0 261,0 0-139,0 0 64,0 0-186,0 0-86,0 0-58,0 0 133,0 0-64,0 0 5,0 0-32,1 1-133,1-1-1,-1 1 1,0-1-1,1 0 1,-1 1 0,1-1-1,-1 0 1,0 0-1,1 0 1,-1 0-1,2 0-79,23 0 508,114 3 1050,-108-1-1225,0 2 1,0 1 0,12 5-334,-30-6 27,2 0-302,0 0 0,0-1 0,0 0 1,12-1 274,-18-2-1318,-2-4-1604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06.7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5 2240,'0'-4'745,"0"4"2545,0 0 3683,1 3-6933,-1-1 0,1 1 0,-1-1 0,1 0 0,0 1 1,0-1-1,0 0 0,0 1 0,0-1 0,0 0 1,1 0-1,-1 0 0,1 0 0,0-1 0,1 3-40,31 24-265,-28-23 290,5 3 3,2-1 0,-1 0-1,1-1 1,11 4-28,8 4-25,25 6 153,-49-17-79,0-1 0,0 0 0,1 0 0,1-1-49,27 8-127,-3-1 330,-32-7-257,-2-1 113,0 0-6,0 0 27,0 0-16,0 0 0,0 0 86,0 0-60,0 0-106,0 0-42,-14 10-134,-21 19 108,-12 5 84,21-16-65,1 1 1,1 1-1,-13 15 65,-5 7 8,19-20-133,-10 13 125,-9 9-2680,31-33-27,10-10 211,3-3 603,6-9-448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11.2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156 0 896,'0'1'222,"0"0"0,0-1-1,0 1 1,0 0 0,0-1 0,0 1-1,-1-1 1,1 1 0,0 0 0,0-1 0,-1 1-1,1 0 1,0-1 0,0 1 0,-1-1 0,1 1-1,-1-1 1,1 1 0,-1-1 0,1 1-1,-1-1-221,-9 12 2672,4-6-3633,3-3 1046,0 0 0,0 0 1,1 0-1,-1 0 1,1 0-1,0 1 0,0-1 1,1 1-1,-2 3-85,-5 8 266,-2 3-61,1 0 1,1 1-1,0 0 0,1 2-205,-21 81 188,18-62 30,4-19-130,1 1-1,1 0 0,0 0 1,2 0-1,1 3-87,1-20 40,0 0-1,1 0 1,-1 1 0,1-1-1,0 0 1,0 0-1,1 0 1,0 0-1,0 0 1,0 0-1,0 0 1,1 0-40,-2-4 21,0 0 0,0 0 0,0 0 0,0 0 0,0-1 0,0 1 0,1 0 0,-1-1 0,0 1 0,0 0 0,0-1 0,1 0-1,-1 1 1,0-1 0,1 0 0,-1 1 0,0-1 0,1 0 0,-1 0 0,0 0 0,1 0 0,-1-1 0,0 1 0,1 0 0,-1 0 0,0-1 0,1 1-21,7-3 194,0 0 0,1 0 1,3-2-195,-9 3 78,6-2-57,0-1 1,0 0 0,0-1 0,-1 0 0,0-1 0,0 1-1,-1-2 1,0 1 0,0-1 0,0 0 0,4-9-22,20-21-203,-24 33 104,-8 5 73,1-1 0,0 1 0,0 0 0,-1-1 0,1 1-1,0 0 1,-1-1 0,1 1 0,-1-1 0,1 1 0,0-1 0,-1 1 0,1-1-1,-1 0 1,1 0 26,0 2-4,-1 0 1,1 0-1,0-1 0,0 1 0,-1 0 0,1 0 0,0 0 0,-1 0 0,1 0 0,-1 0 0,1 0 1,-1 0-1,1 0 0,-1 0 0,0 0 0,0 0 0,1 1 0,-1-1 0,0 0 0,0 1 4,3 9-82,1-2 46,-3-6 16,1 0-1,0 1 1,0-1-1,-1 0 1,4 3 20,-4-4 24,1 0-5,-1 0 0,0-1 0,1 1 0,-1 0-1,1-1 1,0 1 0,-1-1 0,1 1 0,0-1 0,0 0 0,0 0 0,0 0 0,0 0 0,0 0 0,0 0-1,1 0 1,-1-1 0,0 1 0,0-1 0,0 0 0,3 1-19,-2-1 37,1-1 1,-1 1-1,0 0 0,1-1 1,-1 0-1,0 0 0,1 0 1,-1 0-1,0 0 0,0-1 1,0 1-1,0-1 0,0 0 1,0 0-1,-1 0 0,1 0 1,-1 0-1,1-1 0,-1 1 1,0-1-1,0 0 0,0 1 1,0-1-1,1-3-37,1-1 12,-1 0 0,0 0 0,0 0-1,0-4-11,7-16 33,-6 16 15,0 1 0,0 0 0,-2-1 0,1 0 0,-1 0 0,0-6-48,0-17 476,-2-16-476,0 29 228,0 9-226,-1 1 0,0-1 0,-1 0 0,0 1 1,-1 0-1,0-1 0,-1 1 0,0 0 0,-1 0 0,-1-1-2,-10-3-602,15 15 459,1-1-1,0 1 0,-1-1 1,1 1-1,-1 0 0,1-1 1,0 1-1,-1 0 0,1-1 1,-1 1-1,1 0 0,-1 0 1,1-1-1,-1 1 0,1 0 1,-1 0-1,1 0 0,-1 0 1,1 0-1,-1 0 0,0 0 1,1 0-1,-1 0 0,1 0 0,-1 0 1,1 0-1,-1 0 0,1 0 1,-1 0-1,1 1 0,-1-1 144,-3 7-2218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12.2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32 1568,'0'-6'496,"0"12"37,0-6-453,0 0-181,0 0 138,4-4 691,-3 4 2448,-2 3-3103,1-1 0,-1 1 0,1-1 0,-1 0 0,0 1 0,0-1 0,0 0-1,0 0 1,-1 1-73,-6 16 464,7-17-447,0 1 0,1-1 0,0 0 1,0 1-1,0-1 0,0 1 0,0-1 0,0 0 0,0 1 0,1-1 0,-1 0 0,1 0 0,0 1 1,0-1-1,-1 0 0,2 0 0,-1 0 0,0 0 0,0 0 0,1 0 0,-1 0 0,1 0 0,-1 0 1,1-1-1,0 1 0,-1-1 0,1 1 0,0-1 0,2 1-17,-1 0 28,0-1-1,1 0 1,-1 0-1,0 0 1,1 0 0,-1 0-1,1-1 1,-1 1-1,1-1 1,0 0-1,-1 0 1,1-1-28,9 0 285,-1-1 0,11-2-285,-14 2 225,1-1-1,-1 0 1,0-1-1,0 0 1,0 0-1,2-2-224,-6 3 47,0 0-1,-1-1 0,1 1 1,-1-1-1,0 0 0,0 0 0,0 0 1,0-1-1,-1 0 0,0 1 0,1-2-46,-3 4 41,0 1 0,0-1 0,-1 1 1,1-1-1,0 1 0,-1-1 0,1 0 0,-1 1 0,0-1 0,0 0 0,1 1 0,-1-1 0,0 0 0,0 1 0,0-1 0,-1 0 0,1 1 0,0-1 0,-1 0 0,1 0-41,-1 1 14,0-1-1,0 1 1,0 0-1,0 0 1,0-1-1,0 1 0,0 0 1,0 0-1,-1 0 1,1 0-1,0 0 0,-1 1 1,1-1-1,-1 0 1,1 1-1,0-1 1,-2 0-14,-3 0-51,0-1 0,1 1 1,-1 1-1,0-1 1,0 1-1,0 0 1,0 0-1,0 1 1,0 0-1,-1 0 51,-1 1-420,0 0 0,0 0 0,0 1-1,0 0 1,-6 4 420,9-4-877,0 1 1,0-1-1,0 1 0,1 0 0,-1 1 877,0 1-1573,4 0-331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13.1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54 3232,'0'0'37,"0"0"1,0 0-1,1 0 0,-1 0 0,0 0 1,0 0-1,0 0 0,0 0 1,1 0-1,-1 0 0,0 0 1,0 0-1,0 0 0,0 0 1,1 0-1,-1 0 0,0 0 1,0 0-1,0 0 0,0 0 1,1-1-1,-1 1 0,0 0 0,0 0 1,0 0-1,0 0 0,0 0 1,1 0-1,-1 0 0,0-1 1,0 1-1,0 0 0,0 0 1,0 0-1,0 0 0,0 0 1,0-1-1,1 1 0,-1 0 0,0 0 1,0 0-1,0 0 0,0-1 1,0 1-1,0 0 0,0 0 1,0 0-1,0-1 0,0 1 1,0 0-1,0 0 0,0 0 1,0 0-1,-1-1 0,1 1 1,0 0-1,0 0 0,0 0 0,0 0 1,0 0-1,0-1 0,0 1 1,0 0-1,0 0 0,-1 0 1,1 0-1,0 0 0,0-1-37,23 3 518,-10-1 293,64-3 869,-14 1-352,41 4-1328,-88-1-1,9 1 108,0-2 0,0 0 0,0-2 0,2-1-107,67-10 473,113-12 57,-138 18-437,5 0-544,14 2 451,-84 4-101,13 2-1112,-16-2 1148,-1 0 0,1 1 0,-1-1 0,0 0 0,1 1 0,-1-1 0,0 0 0,1 1 0,-1-1 0,0 0 0,1 1 0,-1-1 0,0 1 0,0-1 0,1 0 0,-1 1 0,0-1 0,0 1 0,0-1 0,0 1 0,0-1 0,0 1 0,0-1 0,0 1 0,0-1 0,0 1 0,0-1 0,0 1 0,0-1 0,0 1 0,0-1 0,0 1 0,0-1 0,0 0 0,-1 1 65,-3 10-2245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8:14.3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87 832,'-2'0'-940,"-4"0"4634,6 0-3621,0-1 0,0 1 0,0 0 0,0 0 0,0 0 0,0 0 0,0 0 0,0-1 0,0 1 0,0 0-1,0 0 1,0 0 0,0 0 0,0 0 0,0-1 0,0 1 0,0 0 0,0 0 0,0 0 0,1 0 0,-1 0 0,0 0 0,0-1 0,0 1 0,0 0 0,0 0 0,0 0 0,0 0 0,0 0 0,0 0 0,1 0 0,-1 0-1,0 0 1,0-1 0,0 1 0,0 0 0,0 0 0,0 0 0,1 0 0,-1 0 0,0 0 0,0 0 0,0 0 0,0 0 0,0 0 0,1 0 0,-1 0 0,0 0-73,24-13 2208,20-9-2208,12-6 1120,-52 26-1114,0-1 0,0 1 0,1 0 0,-1 0 0,1 0 1,0 1-1,-1 0 0,1 0 0,0 0 0,0 0 0,0 1 1,-1-1-1,4 1-6,0 4 32,-5-2-5,0 1 0,-1-1 0,1 1 0,-1-1 0,0 1 0,0 0 0,0 0 1,0 0-1,0 0 0,-1 1 0,1-1 0,-1 0 0,0 1 0,0 0-27,1 0 23,-1 1 0,1 0-1,1-1 1,-1 1 0,1-1 0,-1 1-1,3 1-22,-2-1 38,1 0-1,-1 0 1,-1 1-1,1-1 1,-1 1-1,0 0 1,0 0-1,0 0 1,-1 0 0,0 0-38,6 17 78,5 27-57,-9-35 3,1 0 0,0 0 0,1 0 0,2 1-24,-2-4 151,-2-4-140,0-1 0,1 0 0,0 0 0,0 0-1,4 4-10,-7-9 18,0-1 0,0 0-1,0 0 1,0 0 0,0 0-1,0-1 1,0 1 0,0 0-1,1 0 1,-1-1-1,0 1 1,0-1 0,1 1-1,-1-1 1,0 1 0,1-1-1,-1 0 1,0 1 0,1-1-1,-1 0 1,1 0 0,-1 0-1,0 0 1,1-1-1,-1 1 1,0 0 0,1 0-1,-1-1 1,0 1 0,1-1-1,-1 1 1,0-1 0,1 0-1,-1 0-17,4-3 86,-1 0-1,0 0 0,0 0 1,0-1-1,0 0 0,-1 0 1,0 0-1,0 0 0,0-1-85,0 2 38,2-6 47,1-1 0,-1 0 0,-1 0 0,0 0 0,-1-1-1,0 1 1,0-5-85,0-9 175,0 0 0,-2-25-175,-1 49-5,0-1 0,0 1 0,0-1 0,1 1 0,-1-1 0,0 1 0,1 0 0,-1-1 0,1 1 0,0 0 0,-1-1 0,1 1-1,0 0 1,0 0 0,0-1 0,0 1 0,0 0 0,0 0 0,0 0 0,0 0 0,0 0 0,1 1 0,-1-1 0,0 0 0,1 0 0,-1 1 0,0-1 0,1 1 0,-1-1 0,1 1 0,-1 0 0,0 0 0,1-1 0,-1 1 5,8-1-66,-1 1 0,0-1 0,0 2-1,0-1 1,5 1 66,-6 1-348,1-1 0,-1 2 0,0-1 0,0 1 0,2 0 348,16 7-2174,-7-4 366,0-2-2352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34 1888,'-5'-4'-75,"-1"-3"2778,6 7-2664,0 0 1,0 0-1,0 0 1,0 0 0,0-1-1,0 1 1,0 0-1,1 0 1,-1 0-1,0 0 1,0 0 0,0-1-1,0 1 1,0 0-1,0 0 1,0 0-1,1 0 1,-1 0 0,0 0-1,0 0 1,0 0-1,0-1 1,0 1-1,1 0 1,-1 0-1,0 0 1,0 0 0,0 0-1,0 0 1,0 0-1,1 0 1,-1 0-1,0 0 1,0 0 0,0 0-1,0 0 1,1 0-1,-1 0 1,0 0-1,0 0 1,0 0 0,0 0-1,1 0 1,-1 1-1,0-1 1,0 0-40,9-1 241,1 0 1,-1 0-1,5-2-241,-4 1 169,-1 0 1,0 1-1,6 0-169,127-7 1541,-135 8-1441,1 0 0,0 1 0,0 0 0,6 1-100,-5 0 603,-1 0-2420,-7-1 1627,-1 0 0,0 0 0,1-1 0,-1 1 1,0 0-1,1 0 0,-1-1 0,0 1 0,0 0 0,0 0 1,0 0-1,0 0 0,0-1 0,0 2 190,-3 10-2821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13 1472,'1'-1'151,"-1"1"1,1-1-1,0 0 0,-1 0 0,1 0 1,0 1-1,0-1 0,0 0 0,0 1 1,0-1-1,0 1 0,0-1 1,0 1-1,0-1 0,0 1 0,0-1 1,0 1-1,0 0 0,0 0 1,0 0-1,0 0 0,0 0 0,1 0-151,2-1 184,-1 1 0,1-1 0,0 1-1,0 0 1,-1 0 0,1 1-1,0-1 1,2 1-184,0 1 179,0-1 1,0 0-1,0 0 0,3-1-179,16 2 216,-5 1 179,17 3 101,-8 0-332,-24-5-475,0 0 1,-1-1-1,1 1 0,0 1 0,0-1 0,-1 1 0,1 0 0,-1 0 0,1 0 1,-1 1-1,0-1 0,0 1 0,1 1 311,4 7-2320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23 194 1472,'-2'-7'479,"2"6"-472,0 1 0,0 0-1,0 0 1,1 0-1,-1 0 1,0 0 0,0 0-1,0 0 1,0 0 0,0 0-1,0 0 1,1 0 0,-1 0-1,0 0 1,0 0 0,0 0-1,0 0 1,0 0 0,0 0-1,1 0 1,-1 0 0,0 0-1,0 0 1,0 0 0,0 0-1,0 0 1,0 0 0,1 0-1,-1 0 1,0 0-1,0 0 1,0 0 0,0 0-1,0 0 1,0 1 0,0-1-1,0 0 1,0 0 0,1 0-1,-1 0 1,0 0 0,0 0-1,0 0 1,0 1 0,0-1-1,0 0 1,0 0 0,0 0-1,0 0-6,1 0 80,0-1 0,0 1-1,0 0 1,0-1-1,0 0 1,-1 1 0,1-1-1,0 0 1,0 1 0,0-1-1,-1 0 1,1 0-1,0 1-79,1-3 400,26-22 1598,-19 16-1791,0 0 0,1 1-1,2-1-206,37-27 255,-35 24-237,0 1 0,1 0-1,1 1 1,0 1 0,0 0-1,1 2 1,2-1-18,-17 7 16,-1 0 1,1 1-1,0-1 0,-1 1 0,1 0 1,0 0-1,-1-1 0,1 1 0,0 0 1,0 1-1,-1-1 0,1 0 0,0 0 1,-1 1-1,1-1 0,0 1 0,-1-1 1,1 1-1,-1 0 0,1-1 0,0 2-16,-1-1 20,1 0-1,-1 1 0,1 0 0,-1-1 0,0 1 1,0 0-1,0 0 0,0 0 0,0-1 0,0 1 1,0 0-1,0 0 0,-1 0 0,1 1 0,-1-1-19,2 9 76,-1 0-1,-1 0 1,0 0 0,0 0-1,-1 0 1,0 0-76,-1-2-19,1 0 0,-2-1-1,1 1 1,-1-1 0,0 0 0,-1 1 0,1-1 0,-2-1 0,1 1 0,-6 6 19,-7 8 15,-2-1 1,-16 15-16,-14 15 234,49-50-234,-60 69 358,-34 55-358,71-86 85,22-38 38,2-1-138,0-1 1,0 1-1,1-1 1,-1 1-1,-1-1 1,1 1-1,0-1 1,0 0-1,0 1 1,0-1-1,0 0 1,0 0-1,-1 1 1,1-1-1,0 0 1,0-1 14,2-2-14,8-8 16,1 1-1,-1 0 1,2 1-1,9-6-1,-15 12-4,-1 0-1,1 0 1,0 1 0,1 0 0,-1 0-1,0 1 1,1 0 0,0 0-1,-1 1 1,7-1 4,-6 1 67,0 1 0,0 1 0,0-1-1,0 1 1,-1 0 0,1 1 0,0 0 0,-1 0 0,1 0-1,2 3-66,-4-3 38,0 2-1,-1-1 0,0 1 0,1-1 0,-1 1 1,-1 1-1,1-1 0,-1 1 0,1 0 0,-1 0 1,-1 0-1,1 0 0,0 2-37,4 8 176,-1 1 0,0 0 0,-1 3-176,1 14-256,-5-1-4400,-2-23 2043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0 162 1728,'2'-1'394,"-1"0"0,0 0 0,1 0 1,-1 1-1,1-1 0,-1 0 0,1 0 0,-1 1 0,1-1 1,1 1-395,34-5 1486,-16 3-1202,9-2 113,-19 3-271,0 0 0,-1-1 0,1 0 0,8-4-126,-4 1 117,0-1 1,-1 0-1,0-1 0,0-1 1,-1 0-1,0-1 0,10-9-117,-22 17-1,-1 1-1,1-1 0,0 1 0,-1-1 0,1 0 0,0 0 0,-1 1 1,1-1-1,-1 0 0,1 0 0,-1 1 0,0-1 0,1 0 1,-1 0-1,0 0 0,0 0 0,1 0 0,-1 0 0,0 0 0,0 0 1,0 1-1,0-1 0,0 0 0,0 0 0,0 0 0,-1-1 2,1 1-9,-1-1 1,0 1-1,0-1 0,0 1 0,0-1 0,0 1 0,0-1 0,0 1 0,-1 0 0,1 0 0,0-1 0,-1 1 0,0 0 9,-3-2-33,0 0-1,-1 0 1,1 0-1,-1 1 1,1 0-1,-1 0 1,0 0-1,-1 1 34,-1 1-18,0 0-1,-1 0 0,1 1 1,-1 1-1,1-1 0,0 1 1,0 1-1,0-1 0,0 1 1,0 1-1,1-1 0,-3 3 19,5-3 32,-1-1 0,1 2 0,0-1 0,0 0 0,0 1 0,1 0 0,-1 0 0,1 1 0,0-1 0,0 1 0,1 0 0,-1 0 0,1 0 0,0 0 0,0 1 0,1-1 0,0 1 0,0 0 0,0 0 0,1-1 0,-1 4-32,0 3 22,0 0-1,1 0 0,0 0 1,1 0-1,0 0 0,1 0 1,1 0-1,0 0 0,2 9-21,4 2 151,-5-10 40,2 1 1,0-1 0,0 0 0,1 0 0,3 3-192,-7-13 8,0 0 1,0 0 0,0 0 0,1-1 0,-1 1 0,1-1-1,-1 1 1,1-1 0,0 0 0,0 0 0,0 0-1,0 0 1,0-1 0,1 1 0,-1-1 0,0 0-1,1 0 1,-1 0 0,1 0 0,-1-1 0,1 1 0,-1-1-1,2 0-8,15-2-2,0 0 0,1-1 0,-1-1 0,0-1 0,11-5 2,32-7 69,-43 11-176,-16 4-312,1 0 1,0 1-1,0-1 1,-1 1-1,1 1 0,1-1 419,2 3-1082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83 2656,'-1'-1'94,"1"1"1,-1-1 0,1 1-1,-1-1 1,1 0-1,-1 1 1,1-1-1,0 0 1,-1 0-1,1 1 1,0-1-1,0 0 1,-1 0 0,1 0-1,0 1 1,0-1-1,0 0 1,0 0-1,0 0 1,0 1-1,0-1 1,0 0-1,1 0 1,-1 0 0,0 1-1,0-2-94,2 0 135,-1-1-1,0 1 1,1 0-1,-1 0 1,1-1 0,-1 1-1,1 0 1,0 0-1,0 0-134,5-3 208,-1-1 0,1 1 0,0 0 0,0 1 0,5-3-208,-7 5 22,-1 1 0,1 0 0,-1 0-1,1 0 1,-1 0 0,1 1 0,0 0 0,-1 0-1,1 0 1,0 1 0,-1-1 0,1 1 0,-1 0-1,1 0 1,-1 1 0,0-1 0,1 1 0,-1 0 0,0 0-1,1 1-21,-2-1 0,0-1 0,-1 1 0,1 0 1,0-1-1,-1 1 0,0 1 0,1-1 0,-1 0 0,0 0 0,0 1 0,0 0 0,-1-1 0,1 1 0,-1 0 0,1 0 0,-1-1 0,0 1 0,0 0 0,0 0 0,0 0 0,-1 1 0,1-1 0,-1 0 0,0 0 0,0 0 0,0 0 0,0 0 0,0 1 0,-1 1 0,-2 4 119,1 1 0,-1-1 0,-1 0 0,0 0 0,0 0 0,0-1 0,-1 1 0,-1-1 0,1 0 0,-4 2-119,-4 9 373,12-18-261,3 0 112,3 1-195,1 0 1,0 0-1,-1 0 1,1 0-1,0-1 0,3 1-29,-1-1 18,0 1 0,0 0-1,7 3-17,79 27-4853,-86-29 2176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0:53.6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3790 992,'0'0'57,"0"0"0,0 0 1,0 0-1,0 0 0,-1 0 0,1 0 1,0 0-1,0 0 0,0 0 0,0 0 0,0 0 1,0 0-1,0 0 0,0 0 0,0 0 1,0 0-1,0 0 0,0 0 0,0 0 0,0 0 1,0 0-1,0 0 0,-1 0 0,1 0 1,0 0-1,0 0 0,0 0 0,0 0 0,0 0 1,0 0-1,0 0 0,0 0 0,0 0 0,0 0 1,0 0-1,0 0 0,0 0 0,0 0 1,0 0-1,-1 0 0,1 0 0,0 0 0,0 0 1,0 0-1,0 0 0,0 0 0,0 0 1,0 0-1,0 0 0,0-1 0,0 1-57,1 1 1823,5-5-596,-1 1-1017,0 0 0,0 1 1,0 0-1,1 0 0,-1 1 0,0-1 1,3 1-211,-3 1 96,0 0 0,0-1 0,-1 0 0,1 0 0,0 0 0,0-1-96,1 1 37,29-4 139,-8-2 805,-26 6-778,4-2 197,10 3-512,-14 0 21,-1 0 43,20 0 694,-14 0-614,-3 1-6,-2-1-26,-1 0 1,0 0-1,1 1 0,-1-1 0,1 0 0,-1 0 1,0 1-1,1-1 0,-1 0 0,1 0 0,-1 0 0,1 0 1,-1 0-1,0 0 0,1 0 0,-1 0 0,1 0 0,-1 0 1,1 0-1,-1 0 0,1 0 0,-1 0 0,1 0 0,-1 0 0,3 0 2,8 4 19,-5-2-26,-1 1 1,1-1-1,0-1 0,1 1 0,-1-1 1,0 0-1,0-1 0,0 1 0,1-1 5,-5 0 102,14 0 68,-10 2-176,-1-1 0,1-1-1,0 1 1,0-1-1,-1 0 1,1 0 0,0 0-1,0-1 1,-1 0-1,6-2 7,-5 2 24,0-1-1,0 1 0,0 0 1,4 0-24,23-5 269,29-6-45,35-7-128,-58 15 96,-29 2-207,0 0-1,0 1 1,0 0 0,0 1 0,10 0 15,-6 1-119,0-2-1,8-1 120,4 0 143,-19 1-126,-1 1 1,0-1-1,1 0 1,-1-1-1,0 1 1,1-1-1,-1-1 1,2 0-18,11-5-78,-15 7 89,0 0-1,0-1 0,-1 0 0,1 1 1,-1-1-1,1-1-10,6-4 44,3-1 10,-1 0 1,0-2 0,0 1 0,-1-2-1,0 0 1,-1 0 0,1-1-55,56-70 224,-34 38-85,-13 16-60,20-19-79,-15 21 22,-10 12 60,-2 0-1,1-1 1,3-7-82,-2 1 210,2 1 0,17-16-210,-11 12-73,-18 17 77,0 0 1,0 1 0,3-7-5,9-14 28,0 3-57,-1 0 0,12-24 29,-17 24 5,-1 0 0,-1-1 0,3-16-5,0 2 123,10-43 1,-9 26-141,4-13 26,-7 29 51,11-34-60,-16 58 79,-1 0-1,-1 0 0,2-16-78,2-14 21,-3 21 17,-2-1 0,0 0-1,-2-21-37,0 17 144,1 0-1,3-17-143,0 7-24,-1 0 0,-2-4 24,3-54 16,2 27 80,-3 49-109,-2 0 0,0-9 13,1-20 58,1 3-95,-4-32 37,0 38 130,2 1 1,3-25-131,17-167 118,-19 173-205,-2 36 91,1-1 0,1 1 0,3-12-4,-1 15-5,-2 1 0,-1-1 0,0-1 5,-1-1-43,2 0 0,2-9 43,-2 14 30,-1 0 1,0-14-31,-1 14-28,1 0 0,2-13 28,1 3 27,-1 0-1,0-26-26,-1 15 45,2 1 0,2 0-1,1 0 1,7-17-45,-3 10-173,25-91 109,13-20 64,-28 107-117,-7 20 116,-11 21-20,0 0 1,1 1-1,0 0 0,1 0 0,0 0 0,0 0 1,0 1-1,1 0 0,0 0 0,4-4 21,-9 10 38,-1 0-28,5-1-219,4 2-3,-4 1 189,1 1 1,0 0-1,-1 0 0,1 0 1,-1 1-1,0 0 1,0 0-1,2 2 23,6 8 24,1 1 0,-1 2-24,-3-4-80,-5-7 83,-1 1 1,0 0 0,0 0-1,0 0 1,-1 0 0,0 0-1,-1 1 1,0-1 0,0 1 0,0 2-4,1 10-93,-1 0 1,0 1 0,-2 6 92,0-20-5,0 22 38,0-1 0,-2 1 1,-2-1-1,-1 6-33,2-24 3,2-7 1,0 1 1,0-1-1,1 0 1,-1 0 0,1 1-1,0-1 1,0 0 0,0 1-1,0-1 1,0 0 0,1 1-1,-1 0-4,3 6-55,-1 1-1,-1-1 0,0 1 1,0 0-1,-1 7 56,0-3 27,0 0 0,3 11-27,-1-12 53,-1 0-1,-1 10-52,2 19 55,1-4-1,-3 0-1,-1 8-53,0 9 181,0-14-140,0-17-67,1 0 0,2-1 0,2 14 26,1-6 98,-2-8-174,2 1 1,4 13 75,-2-3-1,-6-28 30,0-1 0,0 0 0,1 1 0,-1-1 0,4 6-29,5 28-22,-3-22 113,0 0 0,-1 1-1,-1 0 1,0 5-91,3 13-71,-1 1 1,-2 0-1,-1 0 0,-2 8 71,3 43 27,-4-73 0,0 0 1,2 0-1,0 0 1,5 15-28,-3-11 57,-1 1 0,1 10-57,-3-21-11,0 0 0,0 0 0,4 7 11,-3-9-16,-1 0-1,0 0 0,0 1 0,-1-1 0,0 1 1,0 1 16,-1-5 13,1 1 0,0-1 0,0 1 0,0-1 0,2 4-13,4 22-28,-6-26 38,0 0 0,0-1 0,0 1 0,1 0 0,1 2-10,5 17 99,-3 0-76,-2-1 0,0 1 1,-1 21-24,0-9-80,5 33 80,-2-32-112,-1 34 112,-4-55 89,1 1 0,0 0 1,1 0-1,3 9-89,-3-14-79,1 1 0,0 13 79,1 10 51,-2-16-11,-2-16-2,0-1 1,0 0-1,0 0 0,1 0 0,0 0 0,-1 0 0,1-1 0,0 1 0,0 0 0,1 0 0,-1 0-38,3 4 59,-1 0 0,0 1 0,-1-1 0,0 1 0,0 1-59,1 2-6,0-1 0,1 0 0,1 4 6,2 3 126,-1 1 0,-1-1 0,3 15-126,1 7 220,10 22 46,25 54-266,-4-32 149,-35-75-120,-1 0-1,2 0 0,2 3-28,4 5 22,-6-8 4,1 0 0,0 0 1,8 7-27,2 1-36,3 4 109,17 12-73,-15-13 108,11 13-108,-13-11-15,-1 1 0,-1 1 0,-1 1 0,-1 1 0,1 3 15,-3 1 72,-10-19-56,0-1 1,2 1-1,-1-1 1,1 0 0,0 0-1,2 1-16,7 14 51,-13-20-48,0 0 0,0 0 0,1 0 0,0 0 0,0 0 0,3 3-3,-1-3 1,0 2-1,0-1 0,-1 0 0,1 2 0,11 13-17,-10-13 60,1-1 0,0 0 0,1 0 0,-1 0 0,1-1 0,0 0 0,4 1-43,14 9-178,-14-8 356,1 0 0,0-1-1,10 4-177,-12-6 374,-8-3-325,1 0-1,-1-1 1,1 1 0,-1-1 0,1 0-1,-1 0 1,0 0 0,2-1-49,-2 1 12,1 0 1,0 0-1,-1 0 0,1 0 1,-1 0-1,1 1 0,0 0 1,-1 0-1,2 0-12,3 2-54,-1-1 1,1 0-1,-1-1 0,7 2 54,5 0 71,61 7-18,-60-7 4,12 2-114,49 15 68,-51-13-181,-23-5 195,1-1-1,0 1 0,-1 1 1,0-1-1,1 2-24,-4-2-194,0-1 0,0 1 0,0-1 0,0 0 0,0 0 0,0 0 0,0 0 0,2 0 194,-4-1-1221,-2 0 16,0 0-1110,-2 1 102,-9 6-2219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11 116 1728,'-5'0'337,"1"0"1156,3-8 1077,15-4-1584,-10 5-819,3-3 1475,-6 9-1560,1 1 1,-1-1 0,1 1-1,-1 0 1,1 0 0,-1-1-1,1 1 1,-1 0-1,1 0 1,0 0-83,18 1 5,-13 0 106,-1 0 1,1-1-1,-1 0 1,1-1-1,-1 1 1,1-1-1,-1 0 1,1-1-1,1 0-111,-6 1 29,0 0 0,0 1 0,-1-1 0,1 1 1,0 0-1,0 0 0,0-1 0,0 1 0,0 0 0,0 1-29,13-3-35,-8 2 33,0-1 1,0 1-1,-1 0 1,1 0-1,0 1 1,4 1 1,20 0-12,34 1 637,-36-2-341,-1 0 0,1-2 0,8-2-284,-6 2-135,-23 1 98,0 0 0,0-1 0,-1 0 0,2 0 37,12-3 78,1 2-1,-1 0 1,1 2-1,0 0-77,-19 0 26,27-5 188,-16 1-300,5-1 37,-15 4 42,0 0 0,0 0 0,0 0 0,0 0 0,1 1 1,0-1 6,17 1-88,1-2 0,17-3 88,-20 3 203,-1 1 0,1 0 0,1 2-203,-4 0-83,0-1 0,0-1 0,0-1 0,12-2 83,37-7 53,-49 7 163,-1 1 0,1 0 0,0 2 0,12 0-216,-2 4-928,-27-3 831,0 0 0,1 1 0,-1-1-1,0 0 1,1 0 0,-1 0 0,0 0-1,1 1 1,-1-1 0,0 0 0,0 0-1,1 1 1,-1-1 0,0 0 0,0 0-1,0 1 1,1-1 0,-1 0-1,0 1 1,0-1 0,0 0 0,0 1-1,0-1 1,0 0 0,1 1 0,-1-1-1,0 0 1,0 1 0,0-1 0,0 0-1,0 1 98,-1 11-1683,-3 3-1917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15 2304,'-1'-9'1612,"1"9"-1540,0 0 0,0 0 0,0 0-1,0 0 1,0-1 0,0 1 0,0 0 0,0 0 0,0 0 0,0 0 0,0-1 0,0 1 0,0 0 0,0 0 0,0 0 0,0 0 0,0-1 0,0 1 0,0 0 0,0 0 0,0 0 0,0 0-1,0-1 1,0 1 0,0 0 0,1 0 0,-1 0 0,0 0 0,0 0 0,0 0 0,0-1 0,0 1 0,0 0 0,1 0 0,-1 0 0,0 0 0,0 0 0,0 0 0,0 0 0,1 0 0,-1 0 0,0 0-1,0 0 1,0 0 0,0 0 0,1 0 0,-1 0 0,0 0 0,0 0 0,0 0 0,1 0 0,-1 0 0,0 0 0,0 0 0,0 0 0,0 0 0,1 0 0,-1 0 0,0 0 0,0 0 0,0 0-1,0 1-71,3-1-323,-2 0 374,0 1 0,0-1 0,0 1 0,0 0 0,0 0 0,-1-1 0,1 1 0,0 0 1,0 0-1,-1 0 0,1 0 0,0 0 0,-1 0 0,1 0 0,-1 0 0,1 0 0,-1 0 0,1 0 0,-1 0 0,0 1 0,0-1-51,12 40 469,-1 1 1,-3 0-1,2 26-469,-6-33 241,-2-21-51,0 1 1,-1-1-1,-1 1 1,-1 11-191,0-11 63,1-9-30,-1 0 0,1 0 0,-1 0-1,0 0 1,0 0 0,-1-1 0,0 1-33,1-4 33,0 0 1,1 0-1,-1-1 0,1 1 0,-1 0 1,1 0-1,0 0 0,0 0 1,0-1-1,0 2-33,-1 8-2984,12-23-3954,-7 5 5562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7 2656,'-1'-6'1841,"0"12"1062,1-3-2635,0-1 0,0 0-1,0 1 1,0-1-1,0 0 1,1 1-1,-1-1 1,1 2-268,21 52 1642,-3-9-1023,-10-26-458,-1-1 0,-1 1 0,0 1 1,-2-1-1,2 16-161,-5-18 237,-2 0 0,0 9-237,-1-1-2069,1-25 725,0-2 117,0 0-991,2-2 479,5-4-730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2 267 1888,'0'-1'78,"-1"0"-1,1 0 1,0 0 0,0 0-1,0 0 1,0-1 0,0 1 0,0 0-1,0 0 1,0 0 0,0 0-1,0 0 1,1 0 0,-1 0 0,0 0-1,1 0 1,-1 0 0,1 0-1,-1 0-77,15-21 2209,0 2-1062,0-5-489,1 1 1,2 0 0,1 1-1,0 1 1,10-7-659,-8 7 307,-18 19-268,0 0 1,1 0-1,-1 0 0,1 0 1,-1 1-1,1-1 1,0 1-1,0 0 1,0 0-1,0 0 1,1 1-1,-1 0 0,0 0 1,1 0-1,-1 0 1,0 0-1,1 1 1,-1 0-1,1 0 0,-1 0 1,1 1-1,-1-1 1,0 1-1,1 0 1,2 1-40,10 4 330,0 1 0,-1 1 0,1 0 0,-2 1 1,11 8-331,-12-8 189,-10-7-156,-1 0 1,0 0-1,0-1 0,0 0 0,1 1 0,-1-1 0,1 0 0,-1-1 0,1 1 1,-1-1-1,1 1 0,-1-1 0,1 0 0,0 0-33,1-1-143,0 0-1,0 0 1,-1 0-1,1-1 1,0 1-1,-1-1 1,1-1 0,-1 1-1,0 0 1,1-1 143,11-8-1547,19-10-4442,-26 17 3418,-7-2 1078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245 0 2080,'-1'0'28,"1"1"1,0-1-1,0 0 1,-1 1-1,1-1 0,0 0 1,0 0-1,-1 0 1,1 1-1,0-1 0,-1 0 1,1 0-1,0 0 1,-1 1-1,1-1 0,0 0 1,-1 0-1,1 0 1,0 0-1,-1 0 0,1 0 1,0 0-1,-1 0 1,1 0-1,-1 0 0,1 0 1,0 0-1,-1 0 1,1 0-1,0 0 0,-1 0 1,1-1-1,0 1 1,-1 0-1,1 0 0,0 0 1,-1 0-1,1-1 1,0 1-1,0 0 0,-1 0 1,1-1-1,0 1-28,-2 1 342,1-1-1,0 1 0,-1-1 1,1 1-1,0-1 0,-1 0 0,1 1 1,-1-1-1,1 0 0,-1 0 1,0 0-342,-2 0 171,0 0 1,0 1-1,0-1 0,0 1 1,0 0-1,0 0 0,0 0 1,1 0-1,-1 1 1,0 0-1,1-1 0,-1 1 1,1 1-1,-1-1 0,-2 3-171,-14 8 16,16-10-45,-1 0-1,1 0 1,-1 0 0,1 0 0,0 1-1,1 0 1,-1 0 0,0 0 29,-6 9-63,3-4 172,0 1 0,1 0 0,-1 2-109,5-8 37,0 0-1,1 0 1,-1 1-1,1-1 1,0 1-1,0-1 1,0 1-1,1-1 1,-1 1-1,1 0-36,2 91 274,4-1 0,4 1-1,17 66-273,-1-53-47,-9-38-151,2 21 198,-17-69 130,0 1 0,-2 12-130,-1-14 115,2 1 1,3 20-116,0-19-102,0-1 1,1 0 0,2 0-1,0 0 1,11 21 101,6 0-234,-14-28 282,-1 0 0,-1 0 0,-1 1-1,2 5-47,-3-5 38,-5-16-35,0 1 0,0 0 0,0 0 0,0 0-1,-1 0 1,1 0 0,-1 0 0,0 0 0,1-1 0,-1 1 0,0 1-3,8 56 117,-3-25-358,-3-26 161,-1-1 1,0 1-1,0 7 80,-3 15 120,-2 1-1,-1 0 1,-1-1-1,-5 12-119,2-5 66,-4 8-39,-1 0-1,-11 18-26,18-46 200,0 0 0,-1 0-1,-1-1 1,0 0-1,-2-1 1,1 0 0,-4 3-200,-110 132-1286,114-135-1140,6-7-166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139 6 2656,'0'0'124,"0"0"1,0 0-1,0 0 1,0-1-1,0 1 1,0 0-1,0 0 1,0 0-1,0-1 1,0 1-1,0 0 1,-1 0-1,1 0 1,0-1-1,0 1 1,0 0-1,0 0 1,0 0-1,0 0 0,0-1 1,0 1-1,-1 0 1,1 0-1,0 0 1,0 0-1,0 0 1,0-1-1,0 1 1,-1 0-1,1 0 1,0 0-1,0 0 1,0 0-1,-1 0 1,1 0-1,0 0 1,0 0-1,0 0 1,-1 0-125,-8 3 1360,-9 11-887,12-4-326,0 0 0,1 1 1,0 0-1,1-1 0,0 1 0,-1 4-147,-12 33 429,4-14-119,1-1 1,3 2 0,0 0-1,-1 24-310,9-57-18,1 1 0,-1-1 0,1 0 0,0 0 0,0 1 0,0-1-1,1 0 1,-1 1 0,0-1 0,1 0 0,-1 0 0,1 0 0,0 1 0,0-1-1,0 0 1,0 0 0,0 0 0,0 0 0,1-1 0,-1 1 0,0 0-1,1 0 1,1 0 18,-2-1 7,1 0 0,-1 0-1,1 0 1,-1 0-1,1-1 1,-1 1 0,1-1-1,0 1 1,-1-1-1,1 0 1,0 1 0,-1-1-1,1 0 1,0 0-1,-1 0 1,1 0 0,0 0-1,-1-1 1,1 1 0,0-1-1,-1 1 1,1-1-1,-1 1 1,1-1 0,-1 0-1,1 0 1,-1 0-1,1 1 1,-1-2 0,1 1-7,9-8 15,-2 1 0,1-2-1,-1 1 1,0-1 0,1-3-15,-9 11-23,0 0 0,0 0-1,0 0 1,0 0 0,0 0 0,0 0-1,-1-1 1,1 1 0,-1 0 0,0-1-1,1-1 24,-1 4-208,0 0 59,2 0 139,1 1 0,0 0 0,-1 0-1,1 0 1,-1 0 0,1 0 0,-1 0 0,1 1 0,-1 0 0,0-1 10,12 7 176,1 0-176,-11-6 17,0 0 1,0 0-1,0 0 1,0-1-1,0 1 1,0-1-1,0 0 1,1 0-1,-1 0 1,0-1-1,1 0 1,-1 1-1,0-2 1,1 1-18,5-2 34,-6 2 6,-1 0 0,1-1 1,0 1-1,-1-1 0,1 0 0,-1-1 0,1 1 1,-1 0-1,0-1 0,1 0 0,-1 0 0,0 0 1,0 0-1,0 0 0,-1-1 0,3-1-40,-2 0 45,0 0-1,-1 0 0,1 0 1,-1-1-1,0 1 0,0-1 1,-1 1-1,1-1 0,-1 0 1,0 1-1,0-1 0,0 0 1,-1 0-1,0 0 0,0 0 1,0 0-1,0 1 0,-1-1 1,0 0-1,0 0 0,0 0 1,-1 1-1,1-1 0,-1 1 1,0-1-1,-1 1 0,1 0 1,-1 0-1,0 0 0,0 0 1,0 0-1,-2-1-44,-22-27-1339,27 30 438,1 3-2619,8 8 2283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65 2656,'-3'-9'789,"3"9"-704,0 0 0,0-1-1,0 1 1,0 0-1,0 0 1,0 0 0,0 0-1,-1-1 1,1 1 0,0 0-1,0 0 1,0 0-1,0 0 1,0 0 0,0-1-1,-1 1 1,1 0-1,0 0 1,0 0 0,0 0-1,0 0 1,-1 0 0,1 0-1,0 0 1,0 0-1,0 0 1,0-1 0,-1 1-1,1 0 1,0 0-1,0 0 1,0 0 0,-1 0-1,1 0 1,0 0 0,0 1-1,0-1 1,0 0-1,-1 0 1,1 0 0,0 0-1,0 0 1,0 0 0,0 0-1,-1 0-84,3-2 500,6 1-370,3 0 568,36-15 891,-14 5-282,18-9-1307,-50 20 20,1-1 1,-1 1-1,1-1 1,-1 1-1,1 0 1,0 0-1,-1 0 1,1 0-1,-1 0 1,1 0-1,0 1 1,-1-1-1,1 0 0,-1 1 1,1 0-21,17 2-1278,-19-3 965,1 1 0,-1 0 0,1 0 0,-1 0 0,1-1 0,-1 1 0,0 0 0,1 0 0,-1 0-1,0 0 1,0 0 0,0 0 0,1 0 0,-1 0 0,0-1 0,0 1 0,0 1 313,0 5-2752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40 3232,'-4'5'3333,"21"-10"-1296,-10 2-1873,1-1-1,-1 1 0,1 0 0,-1 1 0,1 0 1,0 0-1,0 1 0,0-1 0,0 2 0,4-1-163,36-7 379,-20 4-3478,-20 0 1985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143 2 2816,'-1'0'74,"1"-1"-1,-1 1 1,0 0 0,0 0 0,1 0-1,-1 0 1,0 0 0,0 0 0,1 0-1,-1 0 1,0 0 0,1 0 0,-1 0-1,0 0 1,0 1 0,1-1 0,-1 0-1,0 1 1,1-1 0,-1 0 0,0 1-1,1-1 1,-1 1 0,1-1 0,-1 0-1,1 1 1,-1 0 0,1-1 0,-1 1-1,1-1 1,-1 1 0,1 0 0,0-1-74,-18 28 1665,13-20-1290,-7 12 129,1 0 0,2 0 0,0 1 0,1 0 0,1 1 0,-4 20-504,9-37 31,1 1 1,0 0-1,0-1 0,1 1 0,0 0 0,0 0 0,0-1 0,1 1 1,0 4-32,0-7 19,0 1 1,0-1-1,0 0 1,0 0 0,0 0-1,1 0 1,-1-1-1,1 1 1,0 0-1,0-1 1,0 1 0,0-1-1,1 1 1,-1-1-1,1 0 1,-1 0 0,3 1-20,2 1 67,2 1 0,-1-2 1,0 1-1,1-1 0,0 0 1,-1-1-1,1 0 1,0-1-1,0 0 0,1 0 1,-1-1-1,0 0 0,0 0 1,0-1-1,0 0 1,0-1-1,0 0 0,0 0 1,6-3-68,-11 3 34,0 0 0,0-1 0,0 1 0,-1 0 1,1-1-1,0 0 0,-1 0 0,0 0 0,0 0 1,0-1-1,0 1 0,0-1 0,-1 0 0,0 0 1,1 0-1,-1 0-34,-1 0 68,0 1 1,0 0 0,0-1-1,0 1 1,0 0 0,-1-1-1,0 1 1,1-1 0,-1 1-1,-1-1 1,1 1-1,0-1 1,-1 1 0,0-1-1,0 1 1,0 0 0,0 0-1,0-1 1,-1 1 0,-1-3-69,0 1 45,0 1 0,-1 0 0,1-1 0,-1 1 0,0 0 0,0 1 1,-1-1-1,1 1 0,-1-1 0,1 1 0,-1 1 0,0-1 1,0 1-1,0 0 0,-3-1-45,-19-7-282,-2 1 1,1 1-1,-1 2 1,0 0-1,-6 2 282,32 3-294,0 1-1,0 0 1,1-1-1,-1 1 1,0 0 0,0 1-1,0-1 1,0 1-1,1-1 1,-1 1 0,0 0-1,0 0 1,1 0-1,-1 0 1,0 1 294,6 7-4144,-2-1 2262,-1-8 111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399 3 1568,'0'0'116,"0"0"0,0 0-1,0 0 1,0-1 0,0 1 0,0 0 0,0 0-1,0 0 1,0 0 0,0 0 0,0 0 0,0 0-1,0-1 1,0 1 0,0 0 0,0 0 0,-1 0-1,1 0 1,0 0 0,0 0 0,0 0 0,0 0 0,0 0-1,0 0 1,0-1 0,0 1 0,0 0 0,-1 0-1,1 0 1,0 0 0,0 0 0,0 0 0,0 0-1,0 0 1,0 0 0,0 0 0,-1 0 0,1 0-1,0 0 1,0 0 0,0 0 0,0 0 0,0 0-1,0 0 1,0 0 0,-1 0 0,1 0 0,0 0-1,0 0 1,0 1 0,0-1 0,0 0 0,0 0 0,0 0-116,-11 6 1289,-10 13-1270,-5 18 693,20-28-713,0 0-1,0-1 0,-1 1 1,0-1-1,-5 4 2,-8 6 203,1 1 0,-17 22-203,14-15 666,-15 11-666,27-27 17,-1 0-1,1 1 1,1 0-1,0 0 1,0 1-1,1 0 1,1 0-1,0 1 1,1 0-1,0 0 1,-3 13-17,-2 19 263,2 0 1,3 0-1,1 6-263,0-7-140,2-3 205,-3 16 142,1 3-168,1-17-56,2 2 50,1-1 1,2 7-34,1 14 2,-1-46 80,1 1 1,1-1-1,0 0 0,4 8-82,4 23 18,-2-16-82,1-1 0,1-1 0,15 29 64,-16-37-70,-2-7 172,1-2 0,9 15-102,1 1 84,-13-22-121,1 0 0,-1 0 0,2 0 37,-3-3-1,0 0-1,0 0 0,-1 0 1,1 1-1,-2 0 0,1 0 1,0 2 1,18 39-43,2-3 267,-4-11-155,-11-13-162,0 1 0,6 22 93,-8-21-78,8 27 254,2 18-176,-14-51 64,0 0-1,-1 1 1,-1-1-1,0 0 1,-2 1 0,0 1-64,-3 15 52,2-1-70,-3 0 0,-6 24 18,4-24-207,3-16 177,0 0 0,-3 4 30,-3 12 246,4-16-273,0 0 0,0 0 0,-2 0 1,0 0 26,-1 1 49,0 1 1,2 1 0,0 0 0,0 7-50,-3 6-18,-4 14 300,6-17-1125,-8 16 843,12-35-1217,-1 0-1,-1 0 1,-3 4 1217,-4 13-4357,12-20 1978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43.9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1 932 1824,'0'-7'592,"0"17"117,18-11 961,-1-9-623,0-1 1,11-10-1048,30-31 971,-44 39-756,-1 0 1,-1-1-1,0-1 0,9-14-215,38-69 371,-36 57-222,31-61-46,-30 53-120,13-19 17,-23 43-70,-2 0-1,-1-1 1,8-28 70,-13 36-8,3-8-1,-2-1-1,0 1 1,-1-7 9,-4 18-9,-1 1 1,0-1-1,-1 0 0,0 0 1,-1 1-1,-2-11 9,2 19-69,-2-10-14,-1 13 0,-2 9-82,0 3 150,0 0-1,1 0 1,1 1-1,0 0 1,0 0 0,1 0-1,0 1 16,-16 41-191,4-16 330,2 0 0,1 2-1,2 0 1,-1 17-139,6-32 61,2-9 28,0 1-1,1-1 1,1 1 0,0 1-89,1-15 4,0 19 206,0 0-1,2 0 1,0 1 0,4 14-210,-1-9 181,-3-17-140,0 0 1,0-1-1,0 1 0,2 1-41,4 12 6,-5-14-6,0 0 0,0-1 0,1 1 0,0-1 0,3 5 0,-3-7 40,-1 1 1,0 0-1,0 1 0,0-1 1,0 3-41,9 19 144,-11-27-158,-1 1 0,1 0-1,-1-1 1,1 1-1,-1-1 1,0 1 0,1 0-1,-1-1 1,0 1-1,0 0 1,0 0 14,0 0-2,8 3 109,-7-4-92,-1-1 0,0 0 0,0 1 0,1-1 0,-1 0 0,0 0 0,1 1 0,-1-1 0,0 0 0,1 0 0,-1 1 0,0-1 0,1 0-1,-1 0 1,1 0 0,-1 0 0,0 0 0,1 0 0,-1 1 0,1-1 0,-1 0 0,0 0 0,1 0 0,-1 0 0,1 0 0,-1-1 0,1 1 0,-1 0 0,0 0 0,1 0 0,-1 0 0,0 0 0,1 0 0,-1-1 0,1 1 0,-1 0 0,0 0 0,1-1 0,-1 1 0,0 0-15,5-3-71,-1 1 83,-1 0 0,0-1 0,0 1 0,0-1 0,0 0 0,0 0 0,-1 0 0,1 0 0,-1 0 0,0-1 0,1-1-12,22-45-25,-19 35 73,1 0-106,0 0 1,1 1 0,9-12 57,-14 22-12,0 0 0,1 0 1,-1 0-1,1 1 0,0-1 0,0 1 1,0 0-1,1 0 0,-1 0 1,0 1-1,1 0 0,0 0 0,0 0 1,0 0 11,8-2-31,-1 1 1,0 1 0,4-1 30,-12 3-5,0 0-1,1 0 1,-1 0 0,0 0-1,1 1 1,-1 0 0,0-1-1,0 2 1,0-1 0,0 0-1,1 1 6,-4-1 5,0-1-1,0 1 1,0-1-1,0 1 1,0 0-1,0-1 1,0 1-1,0 0 1,-1-1-1,1 1 1,0 0-1,0 0 1,0 1-5,-1-1-21,0-1 63,1 0-27,-1 1 0,0-1-1,0 1 1,0-1 0,0 1-1,0-1 1,0 0 0,0 1-1,0-1 1,0 1 0,-1-1-1,1 0 1,0 1 0,0-1-1,0 1 1,0-1 0,-1 0-1,1 1 1,0-1 0,0 0-1,0 1 1,-1-1 0,1 0-1,0 1 1,-1-1 0,1 0-1,0 0 1,-1 1 0,1-1-1,0 0 1,-1 0 0,1 1-15,-5-2 43,0 1 0,0-1 0,0 0 0,1 0 0,-5-1-43,3 0 51,2 1-73,1 1 0,0-1 0,-1 1 0,1 0 0,-1 0 0,1 0 0,-1 0-1,1 1 1,-1-1 0,1 1 0,-1 0 0,-1 0 22,3 0-12,0 0 1,0 0-1,0 0 0,-1 0 1,1 0-1,0 1 1,1-1-1,-1 0 0,0 1 1,0 0-1,1-1 0,-1 1 1,0 0-1,1 0 1,0 0-1,-1 0 0,1 0 1,0 1 11,-5 13-24,1 0 1,1 0 0,0 1-1,1-1 1,1 1 0,0 0-1,1 0 1,1 0 23,0 2 48,0-3-125,0-1 1,2 7 76,-2-17 7,1 0 1,0 0-1,1 0 1,-1-1-1,1 1 1,0 0 0,0-1-1,0 0 1,2 3-8,-3-5 10,0-1 1,0 0 0,0 0 0,0 0 0,0 0-1,0 0 1,0 0 0,0-1 0,0 1 0,1 0 0,-1 0-1,0-1 1,0 1 0,1-1 0,-1 1 0,0-1-1,1 0 1,-1 1 0,1-1 0,-1 0 0,1 0-1,-1 0 1,0 0 0,1 0 0,-1 0 0,1-1-1,-1 1 1,0 0 0,1-1 0,-1 1 0,0-1-1,1 1-10,1-2 34,0 1 0,0-1 0,0 1-1,0-1 1,0 0 0,-1 0-1,1 0 1,-1-1 0,1 1 0,-1 0-1,0-1 1,0 0 0,1-1-34,4-11 29,0-1 0,0 0 1,-2 0-1,0-1 0,0 0 1,-2 0-1,0 0 0,-1 0 1,-1 0-1,-1-1 0,0 1 1,-2-10-30,1 20-66,0 0 1,0 1 0,0-1 0,-1 1 0,0-1 0,-1 1-1,0 0 1,1 0 0,-2-1 65,4 8-6,0-1 1,0 0-1,0 0 1,0 0-1,0 0 0,0 0 1,0 0-1,0 0 1,0 0-1,-1 1 0,1-1 1,0 0-1,0 0 1,0 0-1,0 0 0,0 0 1,0 0-1,0 0 0,0 0 1,-1 0-1,1 0 1,0 0-1,0 0 0,0 0 1,0 0-1,0 0 1,0 0-1,0 0 0,-1 0 1,1 0-1,0 0 1,0 0-1,0 0 0,0 0 1,0 0-1,0 0 1,-1 0-1,1 0 0,0 0 1,0 0-1,0 0 1,0 0-1,0 0 0,0 0 1,0 0-1,0 0 1,0-1-1,-1 1 0,1 0 1,0 0-1,0 0 1,0 0-1,0 0 0,0 0 1,0 0-1,0 0 1,0-1-1,0 1 0,0 0 6,-1 9-57,1-9 40,1 15 21,0 1 1,1-1-1,1 1 1,0-1 0,1 0-1,0 0 1,5 8-5,-3-6-5,1 0 1,1 0-1,0-1 0,1-1 1,1 1-1,1-1 5,-8-11 20,0 0 1,0-1-1,0 1 0,1-1 0,-1 1 0,1-1 0,0 0 0,0-1 0,0 1 0,0-1 0,0 0 0,1 0 0,-1 0 0,1 0 1,-1-1-1,1 1 0,0-1 0,0-1 0,-1 1 0,1-1 0,0 1 0,0-2 0,0 1 0,0 0 0,0-1-20,2 0 40,1-1-1,-1 0 1,0-1-1,0 1 1,0-1-1,0-1 0,-1 1 1,1-1-1,-1 0 1,0-1-1,0 1 1,0-1-1,0-1-39,1-2-5,-1 1 0,0-1 1,0 0-1,-1-1 0,0 1 0,-1-1 0,1 0 0,-2 0 1,3-8 4,-2 6 4,3-9 70,-1 0 0,0-1 0,-2 1 0,0-1 0,-2 0 0,1-10-74,-3 27 66,0 3-87,0-1 0,0 1-1,0 0 1,0-1 0,0 1 0,-1-1 0,1 1-1,0 0 1,-1 0 0,1-1 0,-1 1 0,1 0-1,-1 0 1,1-1 0,-1 1 0,0 0 0,0 0-1,0 0 1,0 0 0,0 0 0,0 0 0,-1 0 21,2 0-70,0 1 22,0 1 38,1 0-1,0 0 0,-1 0 0,1 0 0,-1 0 1,1 0-1,-1 0 0,0 0 0,1 0 0,-1 0 1,0 0-1,0 0 0,1 0 0,-1 1 1,0-1-1,0 0 0,-1 0 0,1 0 0,0 1 11,0 4-13,1-1 66,3 29-240,-1 25 187,-4-36 29,-1 1-1,-3 9-28,0-1-67,4-20 72,0 1 0,1 0 0,1 11-5,-1-20 8,0 1-1,1 0 1,0 0 0,0-1 0,1 1 0,-1-1 0,1 1-1,0-1 1,0 0 0,0 1 0,2 0-8,4 7 66,1-1 0,-2 1-1,1 1-65,-8-12 10,1 0-1,0 0 0,0 0 0,-1 0 1,1 0-1,0-1 0,0 1 0,0 0 1,0-1-1,0 1 0,0-1 1,0 1-1,0-1 0,0 1 0,1-1 1,-1 0-1,0 0 0,0 1 0,0-1 1,0 0-1,1 0 0,-1 0 1,0 0-1,0 0 0,0-1 0,0 1 1,0 0-1,1 0 0,-1-1-9,2 0 8,0 1 0,0-1 0,0 0-1,-1 0 1,1-1 0,0 1 0,-1-1 0,1 1 0,-1-1-1,0 0 1,1 0 0,0-1-8,28-26 24,-21 21-1,0-1-1,6-8-22,43-48-57,7-7 8,17-18 129,-80 87-128,-2 2 46,0 0 1,0 0-1,0 0 0,-1 0 1,1 0-1,0 0 1,0 0-1,-1 0 1,1 0-1,-1-1 0,1 1 1,-1 0-1,0 0 1,1-1-1,-1 1 1,0 0-1,0-1 2,0 2 0,1 0 0,-1 0 0,0 0 0,0-1 0,0 1-1,0 0 1,0 0 0,0 0 0,0 0 0,0 0 0,0 0 0,0 0 0,0-1 0,0 1 0,0 0 0,0 0 0,0 0 0,0 0-1,0 0 1,0 0 0,0-1 0,0 1 0,0 0 0,0 0 0,0 0 0,0 0 0,0 0 0,0 0 0,0-1 0,0 1-1,0 0 1,0 0 0,0 0 0,0 0 0,-1 0 0,1 0 0,0 0 0,0 0 0,0 0 0,0 0 0,0-1 0,0 1 0,0 0-1,0 0 1,-1 0 0,1 0 0,0 0 0,0 0 0,0 0 0,0 0 0,0 0 0,0 0 0,-1 0 0,1 0 0,0 0-1,0 0 1,0 0 0,0 0 0,0 0 0,0 0 0,0 0 0,-1 0 0,1 0 0,0 0 0,0 0 0,0 0 0,0 0 0,0 1-1,0-1 1,0 0 0,-1 0 1,-3 2-22,-1 1-1,1-1 1,0 1 0,0 0 0,0 0 0,0 0 0,1 1 0,-1-1 0,-1 3 21,-29 39-203,30-39 206,-14 19-26,2 1-1,1 0 1,1 1-1,2 0 1,-6 19 23,15-39 6,1 0 0,1 0 0,-1 1 0,1-1 0,1 0 0,-1 1-1,1-1 1,1 0 0,-1 3-6,1-9 8,-1-1-1,1 1 0,0 0 0,-1-1 0,1 1 1,-1 0-1,1-1 0,0 1 0,0-1 0,-1 1 1,1-1-1,0 1 0,0-1 0,-1 0 0,1 1 1,0-1-1,0 0 0,0 0 0,0 0 0,0 1-7,1-1 12,-1 0 0,1 1 0,0-1 0,0 0 0,0 0-1,-1 0 1,1 0 0,0 0 0,0 0-12,7-3 26,-1-1-1,0 0 1,-1 0 0,1 0 0,-1-1-1,0 0 1,0 0 0,0-1 0,-1 0-1,1 0 1,-2-1 0,6-6-26,-6 6 17,0 0 0,-1 0-1,0 0 1,0-1 0,0 1 0,-1-1 0,0 0 0,-1 0 0,0 0-1,0 0 1,-1 0 0,0-1 0,0-3-17,-1 4-25,0 0 1,0-1-1,-1 1 0,0 0 1,-1 0-1,0 1 0,0-1 1,-2-3 24,2 4-154,4 10-234,6 9 194,-6-4 203,-1 0 1,1 0-1,-2-1 1,1 2-1,-1-1 1,0 0-1,0 0 1,-1 0-1,0 0 1,-1 2-10,-1 18 22,-2 7 378,-7 30-400,6-37-25,2-1 0,0 1 0,1 18 25,3-40 44,0 0 0,-1 1-1,0-1 1,0 0 0,0 0-1,0 0 1,-1 0 0,0 0-1,-1 0 1,1-1 0,-1 1-1,0-1 1,0 1 0,-1-1-1,0 0 1,0 0-44,3-4 12,0 0-1,1 0 1,-1 0 0,0 0 0,0 0-1,0-1 1,0 1 0,1 0 0,-1-1-1,0 1 1,0-1 0,0 1-1,0-1 1,0 1 0,-1-1 0,1 0-1,0 0 1,0 1 0,0-1 0,0 0-1,0 0 1,0 0 0,0 0 0,-1 0-1,1 0 1,0 0 0,0-1-1,0 1 1,0 0 0,0-1 0,0 1-1,0-1 1,0 1 0,0-1 0,0 1-12,-3-3 32,1 0 0,-1 1 1,1-1-1,0 0 1,0 0-1,0-1 1,-2-2-33,4 5-3,1 0 1,-1 0 0,0-1 0,0 1 0,0 0 0,1-1-1,-1 1 1,1 0 0,-1-1 0,1 1 0,-1-1-1,1 1 1,0-1 0,0 1 0,0-1 0,0 1 0,0-1-1,0 1 1,0-1 0,0 1 0,1-2 2,1 0-53,-1 0-1,1-1 1,0 1 0,1 0-1,-1 1 1,0-1 0,1 0 53,3-1-44,1 1 1,0-1-1,0 1 1,0 0-1,0 1 1,1-1-1,-1 2 1,1-1-1,-1 1 1,2 0 43,14-3 29,29-8 99,36-12-128,-76 20 17,-4 2-26,1-1 0,-1 0 0,0 0 0,-1-1 0,1 0 0,0 0 0,-1-1 0,0 0 0,1-1 9,22-20 122,-19 18-190,1-2-1,-2 1 0,1-2 1,-2 1-1,1-1 1,-1-1-1,-1 1 1,1-4 68,-1-1 4,0 0 0,-2 0 0,0 0 0,0-4-4,-4 13-13,-1 0 0,0-1-1,0 1 1,-1 0 0,0 0 0,0-1 0,-1 1 0,0 0 0,0 0 0,0-1 0,-2-1 13,0-4-71,-6-16-3,8 27 64,1 1 0,-1-1 0,0 1 0,0 0 0,0-1 0,0 1 0,0 0 0,0 0 0,0-1 0,0 1 0,0 0 0,-1 0 0,1 0 1,0 1-1,-1-1 0,0-1 10,1 2-6,0 0 0,0 0 0,0 0 0,0 0 0,0 0 0,0 0 0,0 0 0,0 0 0,0 0 0,0 1 0,0-1 0,0 0 0,0 1 0,0-1 0,0 0 0,0 1 0,1-1 0,-1 1 1,0 0-1,0-1 0,0 1 0,1-1 0,-1 1 0,0 0 0,1 0 6,-18 20-229,18-20 217,-5 5-24,-14 22-75,0 1 0,-3 9 111,18-28-25,-1-1-1,1 1 1,1 0 0,0-1 0,0 2 0,1-1-1,0 0 1,1 0 0,0 9 25,1-14 34,1-1-1,0 1 1,0 0 0,0 0-1,1-1 1,0 1 0,0-1-1,0 1 1,0-1 0,1 0-1,-1 0 1,1 0 0,1 1-34,5 6 94,0-1 1,1 0-1,0 0 1,2 0-95,-2-2 118,1 0 1,0-1-1,0-1 1,0 1-1,5 0-118,-10-5 143,-1-1 1,0 0-1,0 0 1,1 0-1,-1 0 1,0-1-1,1 0 1,-1 0-1,0-1 1,1 0-1,-1 0 0,0 0 1,0 0-1,0-1 1,1 0-144,6-3-254,0 0 1,0-1 0,-1 0 0,1-1-1,5-5 254,-9 5-2458,-7 3 714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169 17 2144,'0'-1'129,"0"1"0,-1-1-1,1 0 1,0 1 0,0-1 0,0 0 0,-1 1-1,1-1 1,0 0 0,0 1 0,-1-1 0,1 1 0,-1-1-1,1 0 1,-1 1 0,1-1 0,-1 1 0,1-1-1,-1 1 1,1 0 0,-1-1 0,1 1 0,-1-1 0,0 1-1,1 0 1,-1 0 0,0-1 0,1 1 0,-1 0-1,0 0 1,1 0 0,-2 0-129,-25-2 1157,20 3-666,4-1-441,-1 0-1,1 0 0,0 1 0,-1-1 0,1 1 1,0 0-1,0 0 0,0 0 0,-1 0 0,1 1 0,1-1 1,-1 1-1,0 0 0,0 0 0,1 0 0,-1 0 1,1 0-1,-2 1-49,-5 9 49,3-6-82,1 1-1,0 0 0,1 0 0,-2 2 34,2-2 20,1 0-1,-1 1 0,1 0 0,0 0 1,1 0-1,0 0 0,0 0 0,1 0 1,0 1-1,0-1 0,1 0 1,0 1-1,1-1 0,0 1 0,0-1 1,0 0-1,1 0 0,2 4-19,-2-6 2,1-1 0,-1 0-1,1 0 1,0 0 0,1-1 0,-1 1-1,1-1 1,0 1 0,0-1 0,1 0-2,-4-2 14,0-1 0,1 0 0,-1-1 0,1 1 0,-1 0 0,0 0 0,1 0 0,-1-1 0,1 1 1,-1-1-1,1 1 0,0-1 0,-1 0 0,1 0 0,-1 1 0,1-1 0,0 0 0,-1 0 0,1-1 0,0 1 0,-1 0 0,1-1 1,-1 1-1,1 0 0,-1-1 0,1 0 0,-1 1 0,1-1 0,-1 0 0,1 0 0,-1 0 0,0 0 0,0 0 0,1 0 1,-1 0-1,0 0 0,1-2-14,5-6 60,0-1 1,-1-1 0,0 1-1,0-1 1,-1 0 0,-1-1-1,0 1 1,0-1-61,7-24-182,18-48-57,-23 75-15,-4 9 517,-3 5-171,-21 56 568,15-47-536,2 2-1,-1-1 1,2 0-1,0 1 1,0 0 0,2 0-1,-1 9-123,-2 90 32,6-101-138,0 0-1,0 1 0,2-1 1,1 7 106,9 38 309,-11-52-264,-1-1 1,0 1-1,0 0 0,-1 2-45,3 18 59,-2-13 168,-1-12-227,0 0 0,0 0-1,0 0 1,1 0 0,-1 0-1,0 0 1,1 0-1,0 0 1,0 1 0,0-2-80,-1 1 30,1 4-1468,3-6 672,0 0 0,1 0 1,-1-1-1,0 0 0,3-1 846,-5 2-3072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1 119 2240,'0'-4'864,"1"2"2234,12 2-2335,-10-1-586,0 0-1,0 0 0,0 0 1,0 0-1,0-1 1,-1 1-1,1-1 1,0 0-1,-1 1 0,3-3-176,24-25 1114,-6 5-744,-12 13-214,14-10-29,-23 19-129,0 1 1,-1 0 0,1 0-1,0 0 1,0 0 0,0 0-1,0 1 1,0-1 0,0 1-1,1-1 1,-1 1 0,2-1 1,-3 1-70,-1 0 22,0 0-10,2 3-125,-2-3 166,1 1 0,-1-1 0,0 0 0,0 0 0,0 0 0,0 0 0,1 0 0,-1 0 0,0 0 0,0 1 0,0-1 0,0 0 0,0 0 0,1 0 0,-1 0 0,0 1-1,0-1 1,0 0 0,0 0 0,0 0 0,0 0 0,0 1 0,0-1 0,0 0 0,0 0 0,0 0 0,0 1 0,0-1 0,0 0 0,0 0 17,0 2-329,0 0-1,0-1 0,0 1 1,0 0-1,0-1 0,-1 1 1,1 0-1,-1-1 0,1 1 1,-1-1-1,1 1 0,-1-1 1,0 1-1,0-1 1,0 1-1,0 0 330,-4 5-2320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0 122 3136,'22'-19'4341,"-9"10"-3048,1-1 0,6-8-1293,-9 7 336,1 2 0,1-1 1,5-2-337,-13 9-75,0 0-1,0 0 1,0 0 0,1 1 0,-1 0 0,0 0 0,1 1-1,-1-1 1,1 1 0,0 1 0,1-1 75,-6 1-1120,4 5-2768,-5-4 1051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131 4 1824,'3'-4'2899,"-10"4"1599,-2 1-4311,-31 2 703,39-3-871,0 0-1,1 0 0,-1 1 0,0-1 1,0 0-1,0 1 0,0-1 0,1 0 0,-1 1 1,0-1-1,1 1 0,-1-1 0,0 1 1,1 0-1,-1-1 0,0 1 0,1 0-18,-1 0 21,0-1 0,1 1-1,-1 0 1,1-1 0,-1 1-1,0-1 1,0 1 0,1-1-1,-1 1 1,0-1 0,0 1-1,1-1 1,-1 0 0,0 1-1,0-1 1,0 0 0,0 0-21,-1 1 40,0-1 0,1 1 0,-1 0 0,0 0 0,1-1 0,-1 1 0,1 0 0,-1 0 0,1 0 1,-1 1-1,1-1 0,0 0 0,-1 1 0,1-1-40,-15 21-124,13-13 239,1 0-1,0 1 1,0-1 0,1 1-1,0-1 1,1 1 0,0-1-1,0 1 1,1 0 0,0 1-115,3 6-11,0 1 0,0-1 1,5 10 10,-8-25-19,1 4 30,0 1 1,0 0-1,1 0 0,0-1 1,1 1-1,0-1 1,-1 0-1,2 0 0,-1 0 1,1-1-1,2 3-11,-2-3 70,0-1-1,1 1 0,0-1 1,0 0-1,0-1 1,5 3-70,-8-5 9,0 0 0,0 0 0,1 0 0,-1 0 0,0-1 0,1 1 0,-1-1 1,1 0-1,-1 0 0,1 0 0,-1 0 0,0-1 0,1 1 0,1-2-9,2 0 8,0 0-1,0-1 0,-1 0 0,0 0 1,1-1-1,-1 1 0,0-1 1,0-1-1,-1 1 0,2-3-7,9-9 150,-1-1 0,8-12-150,-23 29 1,4-4 22,-1-1 1,1 0 0,-1 0 0,0 0 0,-1-1 0,0 1-1,1-1 1,-2 1 0,1-1 0,-1 0 0,0 1-1,0-1 1,0 0 0,-1 0 0,0-3-24,2-11 296,-1 17-326,-1 0-1,0 0 0,1 0 1,-1 0-1,-1 0 0,1-1 0,0 1 1,-1 0-1,1 0 0,-1-2 31,-4-13 164,5 15-150,-1 1 0,1-1-1,-1 1 1,0 0 0,1-1 0,-1 1-1,0 0 1,0 0 0,-1 0-1,1 0 1,-2-2-14,-4-6 147,7 9-119,-1-1-1,0 1 0,0 0 0,0-1 0,0 1 0,0 0 0,-1 0 0,1 0 0,0 0 0,0 0 0,-1 0 0,1 0 1,0 1-1,-1-1 0,1 0 0,-1 1 0,0-1-27,-9-3-60,-1 0 1,1 1 0,-1 0-1,0 1 1,-1 0-1,1 1 1,0 0-1,0 1 1,0 0 0,-1 1-1,1 1 1,0 0-1,0 0 1,-4 3 59,10-4-491,1 1 0,0-1-1,1 1 1,-1 0 0,0 1 0,0-1 0,1 1-1,0 0 1,-1 0 0,-1 2 491,5-3-468,1-2 343,-1 0 1,1 0-1,0 1 0,0-1 1,-1 0-1,1 1 1,0-1-1,0 0 1,-1 0-1,1 0 1,0 1-1,-1-1 0,1 0 1,0 0-1,-1 0 1,1 0-1,-1 0 1,1 0-1,0 0 0,-1 0 1,1 0-1,0 0 1,-1 0 124,-4 0-3040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387 17 832,'0'0'96,"0"0"-1,-1 1 1,1-1 0,0 0-1,0 1 1,0-1 0,0 0-1,-1 1 1,1-1 0,0 0-1,0 1 1,-1-1 0,1 0 0,0 1-1,-1-1 1,1 0 0,0 0-1,-1 0 1,1 1 0,0-1-1,-1 0 1,1 0 0,0 0-1,-1 0 1,1 0 0,-1 0-1,1 1 1,0-1 0,-1 0-1,1 0 1,-1 0 0,1 0 0,0-1-1,-1 1 1,1 0 0,-1 0-1,1 0 1,0 0 0,-1 0-1,1 0 1,0-1 0,-1 1-1,1 0 1,0 0 0,-1 0-1,1-1 1,0 1 0,-1 0-1,1 0 1,0-1 0,0 1 0,-1 0-1,1-1 1,0 1 0,0 0-1,0-1 1,-1 1 0,1-1-1,0 1 1,0 0 0,0-1-1,0 1 1,0-1 0,0 1-1,0 0 1,0-1 0,0 1-1,0-1-95,0 0 43,-1 1-1,1-1 0,0 0 0,-1 1 1,1-1-1,-1 0 0,1 0 0,-1 1 0,1-1 1,-1 1-1,1-1 0,-1 1 0,0-1 0,1 1 1,-1-1-1,0 1 0,1-1 0,-1 1 1,0 0-1,1-1 0,-1 1 0,0 0 0,0 0 1,0-1-1,1 1 0,-1 0 0,0 0 0,0 0 1,0 0-1,1 0 0,-1 0 0,0 0 0,0 0-42,-31 2 671,21 1-479,-1 0-1,1 1 0,0 0 0,-7 4-191,-12 4 243,14-5-160,-1 1-1,1 1 0,1 0 1,0 0-1,0 2 0,1 0 0,-1 1-82,3-1-34,1-1-1,1 1 0,0 1 1,0 0-1,2 0 0,-1 1 1,1 0-1,-3 8 35,9-17 15,1 0 1,-1 1-1,1-1 0,0 1 1,0 0-1,1-1 0,-1 1 1,1 0-1,0-1 0,0 1 0,0 0 1,1-1-1,0 1 0,0 0-15,0-2 2,0 1 0,0-1-1,0 0 1,0 0 0,1 0-1,0 0 1,-1 0-1,1 0 1,0 0 0,1-1-1,-1 1 1,0-1 0,1 1-1,-1-1 1,1 0-1,0 0 1,0 0 0,-1 0-1,3 0-1,1 2-4,0-1-1,0-1 1,1 1-1,-1-1 0,0 0 1,1 0-1,-1-1 1,1 0-1,0 0 1,-1 0-1,1-1 0,0 0 1,0-1-1,4 0 5,2-1 37,0-1-1,0-1 0,8-3-36,-16 5 38,0-1 0,0 1-1,0-1 1,0 0 0,-1 0-1,1 0 1,-1-1-1,0 0 1,0 0 0,1-1-38,3-5-19,0 0 0,-1 0 0,0-1 0,-1 0 0,0-1 1,-1 1-1,0-1 0,-1 0 0,0 0 0,-1-1 0,-1 1 1,0-1-1,0 1 0,-1-1 0,-1-7 19,5-18 315,-5 37-273,0 1-31,3 17-326,-1 0 237,-1 1-1,-1-1 0,-1 17 79,0 10 28,1 12 120,-3 132 1256,2-150-1088,3 15-316,0 6 378,-2-57-284,0 0 0,0 1 0,1-1 0,-1 0 0,1 0 0,0 1 0,-1-1 0,2 1-94,1 6-1022,-2 1-5028,-1-10 2386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6 2496,'-2'-5'4589,"1"4"-4472,0 1-1,1 0 1,-1 0 0,1 0-1,-1 0 1,0 0 0,1 0-1,-1 0 1,0 0-1,1 0 1,-1 0 0,1 1-1,-1-1 1,0 0-1,1 0 1,-1 1-117,-1 0 62,0 0 1,0 0-1,0 0 1,0 0-1,0 0 1,0 1-1,0-1 0,0 1-62,-13 16 387,0 1-1,1 0 1,1 1 0,-5 10-387,14-21 48,0 0 0,0 1 0,1-1 0,0 1 0,0 0 0,1 0 0,1 0 0,-1 0 0,2 0 0,-1 0 0,2 10-48,0-14-12,0 0 0,0 0 0,1 0 0,0 0 0,0 0 0,0 0 0,1 0 0,0-1 0,0 1 0,0-1 0,1 0 0,2 3 12,-4-5 17,0 0 0,1-1 0,-1 1 0,1-1 0,0 1 0,0-1 0,0 0 0,0 0 0,0 0 0,0-1 0,1 1 0,-1-1 0,0 0 0,1 0 0,-1 0 0,1 0 0,0 0-1,-1-1 1,1 0 0,-1 1 0,1-1 0,1-1-17,4 0-64,1-1 0,-1 0 0,0-1 0,1 0 0,-1-1-1,-1 0 1,1 0 0,0-1 0,-1 0 0,0 0 0,6-6 64,-1 0-11,0-1 1,-1-1 0,0 0-1,-1-1 1,-1 0-1,0-1 11,-10 15-9,0 0-1,0 0 0,0-1 0,0 1 0,0 0 1,0 0-1,0 0 0,0 0 0,0 0 1,0 0-1,0 0 0,0-1 0,0 1 0,0 0 1,1 0-1,-1 0 0,0 0 0,0 0 1,0 0-1,0 0 0,0 0 0,0 0 0,0-1 1,0 1-1,0 0 0,0 0 0,0 0 1,1 0-1,-1 0 0,0 0 0,0 0 0,0 0 1,0 0-1,0 0 0,0 0 0,0 0 1,0 0-1,1 0 0,-1 0 0,0 0 0,0 0 1,0 0-1,0 0 0,0 0 0,0 0 1,0 0-1,1 0 0,-1 0 0,0 0 0,0 0 1,0 0-1,0 0 0,0 0 0,0 0 1,0 0-1,0 0 0,1 0 0,-1 1 0,0-1 1,0 0-1,0 0 0,0 0 10,2 11-30,1 8 58,1-6 15,-3-8-34,1 1 0,0-1 0,0 1-1,1-1 1,-1 0 0,1 0 0,0 0 0,1-1 0,1 3-9,2 0 88,0 1 1,0-2-1,1 1 0,0-1 1,4 3-89,-10-8 37,-1 0 1,1 0-1,0 0 1,0 0-1,0 0 1,-1-1-1,1 1 1,0-1-1,0 1 1,0-1 0,0 0-1,0 1 1,0-1-1,0 0 1,0 0-1,0-1 1,0 1-1,0 0 1,0-1-1,0 1 1,0-1 0,0 1-1,-1-1 1,1 0-1,0 0 1,0 0-1,-1 0 1,1 0-1,0 0 1,0-2-38,1 0 82,0 0 1,0 0-1,-1 0 1,1 0-1,-1-1 1,0 0-1,0 1 0,0-1 1,-1 0-1,1 0 1,-1 0-1,0 0 1,0 0-1,0-1-82,0-9 350,0-1 0,0 1 1,-2-9-351,1-1 280,-1 5-512,1 1-1,-2 0 1,-1-1 0,0 1-1,-1 0 1,-1 1 0,-4-10 232,5 19-687,-1-4-1906,5 12 977,1 0 53,7 3-1834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9 2144,'-9'-8'1269,"8"8"-490,1 8 3443,0 28-3474,0 7-158,-1-13-469,1 1 1,2 0 0,2 8-122,0-6 286,-2 1 0,-1-1 0,-2 8-286,0 7 139,1 350 1285,0-373-1146,-2 1-1,-2 10-277,3-29 21,0 0 1,-1-1-1,1 1 0,-2-1 1,0 3-22,2-8-470,1 4-2527,0-5-496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4 510 2720,'0'-2'156,"-1"1"1,1 0-1,-1-1 0,1 1 1,0-1-1,-1 1 0,1 0 1,0-1-1,0 1 0,0-1 1,0 1-1,0-1 1,0 1-1,1 0 0,-1-1 1,0 1-1,1-1-156,10-30 1219,-2 6-888,-2-3 27,1 0 0,2 1 0,1 0-1,1 1 1,1 0 0,1 1 0,2 0 0,0 1 0,14-14-358,-13 20 336,0 0 0,2 1 0,0 1 0,2-1-336,-3 3 200,-14 11-171,0 0 1,1 0 0,-1 1-1,1-1 1,0 1-1,0 0 1,0 0 0,0 1-1,1 0 1,-1-1-30,-4 3-3,-1 0-1,1 0 1,-1 0 0,0 0-1,1 0 1,-1 0-1,1 0 1,-1 0 0,1 0-1,-1 0 1,0 0 0,1 0-1,-1 0 1,1 0 0,-1 0-1,1 0 1,-1 1-1,0-1 1,1 0 0,-1 0-1,1 1 1,-1-1 0,0 0-1,1 0 1,-1 1 0,0-1-1,1 0 1,-1 1-1,0-1 1,0 0 0,1 1-1,-1-1 1,0 1 0,0-1-1,0 0 1,0 1 0,1-1-1,-1 1 1,0-1 0,0 0-1,0 1 1,0-1-1,0 1 1,0-1 0,0 1-1,0-1 1,0 1 0,0-1-1,0 0 1,0 1 0,-1-1-1,1 1 1,0-1-1,0 0 1,0 1 3,0-1-2,-21 85 466,-7 74-464,25-135 60,1-16-87,1 0 0,0 1 0,0-1 1,1 1-1,0-1 0,1 8 27,-1-15-3,0-1 1,0 0-1,0 0 0,0 1 1,0-1-1,0 0 0,0 0 1,0 1-1,1-1 0,-1 0 1,0 0-1,0 1 0,0-1 1,0 0-1,1 0 0,-1 1 1,0-1-1,0 0 0,0 0 1,1 0-1,-1 0 0,0 0 1,0 1-1,1-1 0,-1 0 0,0 0 1,0 0-1,1 0 0,-1 0 1,0 0-1,0 0 0,1 0 1,-1 0-1,0 0 0,1 0 1,-1 0-1,0 0 3,13-6 77,10-13 105,-4-1-167,-1 0 0,-1-2 0,3-7-15,2-1 8,7-6-8,54-63 134,-75 91-306,-4 8 90,-2 13 84,-1 2 42,2 7-57,0 0 1,-1 0-1,-1 4 13,-1-11 47,-1 10 11,2 1 0,2 7-58,-2-24 10,1-1 0,0 1 1,0-1-1,1 0 1,0 0-1,1 0 0,-1 0 1,5 6-11,-4-8 62,-1 0 0,1 0 1,1-1-1,-1 1 1,1-1-1,0 0 0,0 0 1,0-1-1,0 0 1,3 1-63,1 1 234,16 7-8058,-24-13 4806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155 8 2496,'5'-7'1332,"-4"7"1291,-6 15 365,3-11-3622,-25 64 2837,-8 7-2203,23-50 288,-12 21-145,-5 11 252,3-6-1403,26-50 198,4-5-1681,5-3 1366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 12 3488,'-5'-12'1280,"10"12"-992,3 5-64,-3 2 128,0 6-224,0 2 1152,-5 4-704,0 9 960,-5 4-896,0 4-32,-3 0-384,-2-5-128,2 0-64,-5-3-384,-1-5 192,1-3-1280,3-4 800,2-4-2048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46.1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36 1728,'-11'-7'1529,"5"2"3507,24 41-4429,-1 0-1,-1 1 1,-3 1 0,2 8-607,8 25 325,-13-39 11,-2 0-1,1 14-335,-5-29 252,-3 4 105,-1-19-245,0-2-32,0 8 304,0-8-381,0-1 1,0 1 0,0 0-1,0 0 1,0 0-1,0 0 1,0 0-1,0 0 1,0 0-1,0 0 1,0 0 0,0 0-1,0 0 1,0 0-1,0 0 1,0-1-1,0 1 1,0 0-1,0 0 1,0 0-1,0 0 1,-1 0 0,1 0-1,0 0 1,0 0-1,0 0 1,0 0-1,0 0 1,0 0-1,0 0 1,0 0-1,0 0 1,0 0 0,0 0-1,0 0 1,0 0-1,0-1 1,0 1-1,0 0 1,0 0-1,-1 0 1,1 0 0,0 0-1,0 0 1,0 0-1,0 0 1,0 0-1,0 0 1,0 0-1,0 0 1,0 0-1,0 0 1,0 0 0,0 0-1,0 1 1,0-1-1,-1 0 1,1 0-1,0 0 1,0 0-1,0 0 1,0 0 0,0 0-1,0 0 1,0 0-4,2-2 126,-2 2-127,0-1-1,0 0 1,0 0 0,0 1-1,0-1 1,0 0-1,0 1 1,0-1 0,0 0-1,0 0 1,0 1-1,0-1 1,-1 0 0,1 1-1,0-1 1,-1 0-1,1 1 1,0-1 0,-1 1 1,0-2 10,0-30 146,1 7-2,-1 7-154,0 0 0,1-1 0,1 1 0,1 0 0,1 0 0,4-16 0,4-4 130,1 0 1,13-26-131,-23 57 87,2 1 0,-1 0 0,1 1 0,-1-1 0,2 0 0,-1 1 0,0 0 0,1 0 0,0 0-1,1 1 1,3-4-87,-5 6 20,-1 0 0,1-1 0,0 1 0,0 1 0,0-1-1,0 0 1,0 1 0,0 0 0,0 0 0,0 0 0,0 1-1,1-1 1,-1 1 0,0 0 0,1 0 0,-1 1 0,0-1-1,0 1 1,3 1-20,43 16 91,-49-16-193,1-1 0,-1 1 0,0-1 0,0 1-1,0-1 1,0 1 0,0-1 0,0 1 0,0 0 0,0 0 0,-1 0 0,1-1 0,-1 1 0,1 1 102,0 25-5094,-1-9 412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123 0 2656,'0'0'837,"0"0"-501,0 0-85,0 0 245,0 0-27,-4 15 3686,-27 30-2358,18-20-1552,0 0 1,1 1-1,2 1 0,0-1 1,2 2-1,1-1 0,1 1 1,2 0-1,0 12-245,3-34 21,2 0 0,-1 0 0,1 0 0,0 0-1,0 0 1,0 0 0,1 0 0,0-1 0,0 1 0,0 0 0,2 1-21,-3-5 5,0 0 0,0-1 0,0 1 0,0 0 0,0-1 0,1 1 0,-1-1 0,0 0 0,1 1 0,-1-1 0,1 0 0,0 0 0,-1 0 0,1 0 0,0 0 0,0 0 0,-1 0 0,1 0 0,0-1 0,0 1 0,0-1 0,0 0 0,0 1 0,0-1 0,0 0 0,0 0 0,0 0 0,0-1 0,0 1 0,0 0 0,0-1 1,0 1-1,0-1 0,-1 1 0,1-1 0,0 0-5,3-2 1,0 1 0,0-1 1,0-1-1,-1 1 0,1-1 1,-1 1-1,0-1 0,1-2-1,31-37 181,-25 28-138,46-67 126,10-12-60,-65 95-546,0 6 202,2 17 164,-2-12 147,1 4-61,0 0-1,2 0 1,0 0 0,1 0 0,0-1-1,1 0 1,4 5-15,-8-15 55,1 0 0,-1 0 0,1 0 0,0-1 0,0 1-1,1-1 1,-1 0 0,1 0 0,0-1 0,1 1-55,-3-2 76,1 0 1,-1-1 0,1 1-1,-1-1 1,1 0-1,0 0 1,0-1 0,-1 1-1,1-1 1,0 1-1,0-1 1,0 0-1,0-1 1,-1 1 0,1-1-1,3 0-76,-1-1 110,-1 0 0,1-1 0,0 1 1,-1-1-1,1 0 0,-1-1 0,0 1 0,0-1 0,0 0 0,-1 0 0,1-1 0,2-3-110,6-7 118,-2-1 0,0 0 0,4-9-118,0 1-12,-1-2 1,-1 0-1,-2 0 1,0-1-1,-2-1 0,3-15 12,-11 37-338,0 0-1,0 0 0,-1 0 0,1 0 0,-1 0 0,-1 0 1,1-1 338,-1 6-199,1 0 0,0 0 0,0 0 1,-1 0-1,1 0 0,-1 0 0,1 0 1,-1 0-1,1 0 0,-1 0 0,1 0 1,-1 0-1,0 1 0,0-1 1,1 0-1,-1 0 0,0 1 0,0-1 199,0 1-245,0-1 0,0 1 0,-1-1 0,1 1-1,0 0 1,-1 0 0,1-1 0,0 1 0,-1 0 0,1 0-1,0 0 1,0 1 0,-1-1 0,1 0 0,0 0-1,-1 1 1,1-1 0,-1 1 245,-20 7-2101,-8 7-427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227 1 2304,'-4'1'324,"1"1"0,0 0 1,-1 1-1,1-1 0,0 0 1,0 1-1,0 0 0,0 0 0,1 0 1,-1 0-1,-1 3-324,-5 9 806,0 0 1,-1 3-807,0 2 558,-9 13 205,7-14-377,2 0-1,0 2 1,-1 2-386,-9 33 120,3 1-1,1 1 1,4 0-1,2 1 1,-3 58-120,13-108-87,0 1 0,0-1 1,1 0-1,0 1 1,1-1-1,0 0 0,0 0 1,1 1 86,-2-7-147,0 0 1,1 1-1,-1-1 0,1 0 1,0 0-1,0 0 1,0 0-1,0 0 1,1 0-1,-1-1 1,1 1-1,-1-1 1,1 0-1,0 0 0,0 0 1,0 0-1,0 0 1,0 0-1,1-1 1,-1 0-1,4 2 147,23 1-3493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35 3648,'1'-1'96,"-1"-1"1,0 0-1,0 1 0,1-1 1,-1 1-1,1-1 1,-1 1-1,1-1 0,0 1 1,-1-1-1,1 1 0,0-1 1,0 1-1,0 0 1,0 0-1,1-1 0,-1 1 1,0 0-1,0 0 0,1 0 1,0 0-97,-1 0 71,0 1 0,0-1 0,0 1 0,0-1 0,0 1 0,0-1 0,0 1 0,1 0 0,-1-1 0,0 1 0,0 0 0,0 0 0,1 0 0,-1 0 0,0 0 0,0 0 0,0 1 0,1-1 0,-1 0 0,0 0 0,0 1 0,0-1 0,0 1 0,0-1 0,1 1 0,-1 0 0,0-1 0,0 1 0,-1 0 0,2 0-71,18 19 741,-1 1 0,-1 0 0,0 1 0,1 5-741,9 18 434,17 35-434,-37-64 125,0 1 1,-2 0-1,0 1 1,-1-1-1,0 1 1,-2 0-1,0 0 1,0 14-126,-2-8 127,-2-1 0,0 0-1,-1 1 1,-2-1 0,0 0 0,-6 14-127,1-5-635,-1 0 1,-2 0-1,-1-1 0,-2 0 1,-13 19 634,14-29-2560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1 3136,'2'143'7878,"-4"179"-6716,-4-182-1307,2-29 423,-12 67-278,-6-23-987,21-131-3400,1-24 2679,0-23-1183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3 475 2080,'0'0'105,"0"0"-1,-1 0 1,1 0 0,0 0 0,0 0-1,0 0 1,0 0 0,0-1 0,0 1 0,-1 0-1,1 0 1,0 0 0,0 0 0,0-1-1,0 1 1,0 0 0,0 0 0,0 0-1,0 0 1,0-1 0,0 1 0,0 0-1,0 0 1,0 0 0,0-1 0,0 1-1,0 0 1,0 0 0,0 0 0,0 0-1,0-1 1,0 1 0,0 0 0,0 0-1,0 0 1,0-1 0,0 1 0,0 0 0,0 0-1,0 0 1,1 0 0,-1-1-105,10-2 1550,21 2-1339,-26 1 198,83-8 807,-63 7-1026,0-2 0,12-2-190,27-3 559,-22 3-280,4-2-279,26-4 265,265-17 652,-294 23-883,18-5-34,-27 4 175,-1 1 1,1 2-1,2 1-175,81-2 14,22-9-14,-59 6 125,-13 1 127,27-3-376,21 4 124,33-1 418,85-17-418,89-4 446,-199 23-491,307-18 106,-369 19 57,-1 3 0,1 2 1,27 7-119,-7-2-126,-16-2 60,26 3-60,2-5 126,-42-4 347,0-3-1,31-7-346,101-25 283,-52 9-149,82-12 84,-143 23-99,36-14-119,-35 9 436,29-4-436,24 6-19,34 3 19,-7 1-866,-150 15 809,23-1-1720,-15 3 5,-8-2 1701,-1 0 0,0 0 0,0 1 1,0-1-1,0 0 0,0 0 0,1 0 0,-1 0 1,0 1-1,0-1 0,0 0 0,0 0 0,0 0 1,0 1-1,0-1 0,0 0 0,0 0 0,0 0 1,0 1-1,0-1 0,0 0 0,0 0 0,0 0 1,0 1-1,0-1 0,0 0 0,0 0 0,0 0 1,0 1-1,0-1 0,0 0 0,0 0 0,0 0 1,0 1-1,0-1 0,0 0 71,-9 11-4629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251 9 2720,'0'0'29,"0"0"1,0-1-1,0 1 0,0 0 1,0 0-1,0-1 0,0 1 1,0 0-1,0 0 0,0-1 1,0 1-1,0 0 0,0 0 1,0-1-1,0 1 0,0 0 1,0 0-1,0-1 0,0 1 1,0 0-1,1 0 0,-1-1 1,0 1-1,0 0 0,0 0 1,0 0-1,1-1 0,-1 1 1,0 0-1,0 0 0,0 0 1,1 0-1,-1-1 0,0 1 1,0 0-1,1 0 0,-1 0 1,0 0-1,0 0 0,1 0 1,-1 0-1,0 0 0,0 0 1,1 0-1,-1 0 0,0 0 1,0 0-1,1 0 0,-1 0 1,0 0-30,1 0 400,-1 0-155,1 0-144,-1 0 0,0 0 0,1 0 0,-1 0 0,1 0 0,-1 0 0,0 0 1,1 0-1,-1 1 0,0-1 0,1 0 0,-1 0 0,0 0 0,1 0 0,-1 1 0,0-1 0,1 0 0,-1 0 1,0 1-1,0-1 0,1 0 0,-1 1-101,-5 8 499,0 1 0,0-1 0,-1 0 0,0 0 0,-1 0 0,-5 5-499,-4 4-8,6-4 161,1 1 0,0 0-1,1 0 1,0 4-153,-5 7 56,-33 78 873,21-46-503,-2 12 22,-3 16-448,25-67 89,0 0 1,2 1-1,0-1 1,1 1-1,1-1 1,1 1 0,1 8-90,2 11 70,2-1 0,2 1 0,4 8-70,-2-14 177,1-1 0,1 0 0,2 0-1,1-2 1,2 1 0,18 25-177,-25-41 71,-2-4 91,0-1 0,0 0 0,1 0 0,0-1 0,0 0 1,1 0-1,3 1-162,-8-7 11,0 0 0,0 0 0,0 0 0,0-1 0,1 1 0,-1-1 0,1 0 0,0-1 1,-1 1-1,1-1 0,0 0 0,4 1-11,-8-3-258,1 1 0,-1 0 0,1-1 0,-1 1 0,0-1 0,1 1 0,-1-1 0,0 1 0,1-1 0,-1 0 0,0 0 0,0 0 0,0 0 0,0 0 0,0 0 0,0 0 0,0 0 0,0 0 0,0 0 0,0-1 0,0 1 0,-1 0 0,1-1 0,-1 1 258,2-3-1513,1-15-2872,-3-11 2166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311 9 2976,'5'-5'2938,"-23"2"316,5 4-2925,0 1 1,0 0-1,0 1 1,1 0-1,-1 1 0,1 1 1,-12 6-330,3-3 238,9-3-177,0 1 1,0 0 0,1 1 0,0 0-1,0 1 1,1 0 0,0 1 0,0 0-1,1 1 1,0-1 0,-1 4-62,5-7-2,1-1 1,1 1-1,-1 0 1,1 0-1,0 0 1,0 0-1,1 0 0,0 1 1,0-1-1,0 1 1,1 0-1,0-1 1,0 1-1,1 0 1,0 0-1,0 0 1,1-1-1,-1 1 1,1 0-1,1-1 0,0 1 1,1 4 1,-3-10 1,1 1-1,-1 0 1,1-1 0,0 1 0,0-1-1,0 1 1,-1-1 0,1 1-1,0-1 1,1 0 0,-1 1 0,0-1-1,0 0 1,1 0 0,-1 0-1,0 0 1,1 0 0,-1 0 0,1 0-1,-1 0 1,1-1 0,0 1-1,-1-1 1,1 1 0,0-1 0,-1 0-1,1 1 1,0-1 0,-1 0 0,1 0-1,0 0 1,0 0 0,-1-1-1,1 1 1,0 0 0,-1-1 0,1 1-1,0-1 1,0 0-1,6-2 5,0-1 0,-1 0 0,0-1 1,0 1-1,0-1 0,0 0 0,2-4-5,13-12-86,0-2 0,17-26 86,-12 16 236,-21 27-242,0-1 1,-1-1-1,1 1 0,-2-1 1,1 0-1,-1 0 0,0 0 0,0 0 1,-1-1-1,-1 0 0,1 1 1,-1-1-1,-1 0 0,1 0 1,-1-7 5,-5 41 165,6 16 364,6 33-529,0 4 58,4 39 400,20 79-458,-11-61 704,-20-128-230,2 1-3010,-3-8 2358,1 0-1,-1 0 1,1 0 0,-1 0 0,1 0-1,-1 0 1,1 0 0,-1 0 0,1 0-1,-1 0 1,1 0 0,-1 0 0,1 0-1,-1-1 1,1 1 0,-1 0 0,0 0-1,1-1 1,-1 1 0,1 0 0,-1-1-1,1 1 179,8-8-1674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73 2816,'-1'-2'236,"0"1"1,0-1-1,1 0 0,-1 1 1,0-1-1,1 0 0,0 0 1,-1 0-1,1 1 1,0-1-1,0 0 0,0 0 1,0 0-237,1 0 159,0 0 0,0 1 0,-1-1 0,1 1 0,0-1 0,1 1 0,-1-1 0,0 1 0,0 0 0,1-1 0,-1 1 0,1 0-159,2-3 86,-1 1 0,1 1 0,0-1 0,0 0 0,0 1 0,1 0 0,-1 0 0,0 0 0,1 1 0,-1-1 0,1 1 0,0 0-86,-3 1 28,0 0 0,0 0-1,0-1 1,0 2-1,0-1 1,0 0 0,0 0-1,0 0 1,-1 1-1,1-1 1,0 1 0,0 0-1,0-1 1,-1 1-1,1 0 1,0 0 0,-1 0-1,1 0 1,-1 0-1,1 1 1,-1-1 0,0 0-1,1 1 1,-1-1-1,0 1 1,0-1 0,0 1-1,0 0 1,0-1-1,0 1 1,0 1-28,2 5 31,-1 1 0,0 0 0,0-1 1,-1 1-1,0 0 0,-1 0 0,0 0 0,0 0 0,-1 0 1,0-1-1,0 1 0,-1 0 0,-1 3-31,-5 16 400,-1-1 0,-2 0 0,-7 12-400,17-37 53,0 0 0,0 1 0,0-1 0,0 0 1,0 0-1,1 1 0,-1-1 0,1 0 0,0 1 0,-1-1 0,1 1 0,0-1 0,0 0 0,1 1 0,-1 1-53,1-3 30,0 1 0,-1-1 1,1 0-1,0 1 0,0-1 0,0 0 1,0 0-1,0 0 0,0 0 1,1 0-1,-1 0 0,0 0 0,0 0 1,1 0-1,-1 0 0,1-1 0,-1 1 1,1-1-1,-1 1 0,1-1 0,-1 1 1,2-1-31,5 1 212,1 0 1,-1 0-1,1-1 1,-1 0-1,1 0 1,2-1-213,21-1 773,-19 2-550,-9-1-179,0 1 1,1 0-1,-1 0 1,0 0-1,0 0 1,0 1-1,0 0 1,0-1 0,3 3-45,-5-3-307,-2 1 342,1-1-1,0 1 1,0-1-1,0 1 0,0-1 1,-1 0-1,1 0 1,0 1-1,0-1 0,0 0 1,0 0-1,0 0 1,0 0-1,0 0 0,0 0-34,4-4-5196,-5 3 3751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60 1728,'-8'-2'615,"2"3"-201,6-1-317,-1 0-1,1 1 1,-1-1-1,0 0 1,1 0-1,-1 0 1,1 0-1,-1 0 1,0 0-1,1 0 1,-1 0-1,1 0 1,-1-1-1,0 1 1,1 0-1,-1 0 1,1 0-1,-1-1 1,1 1-1,-1 0 1,1-1-1,-1 1 1,0-1-97,-11-3 2015,12 4-1976,-1 0 0,1 0 0,0 0 0,0 0 0,-1 0 0,1 0 0,0 0 0,-1 0 0,1 0 0,0 0 0,0 0 0,-1 0 0,1 0 1,0 0-1,0 0 0,-1 0 0,1-1 0,0 1 0,0 0 0,-1 0 0,1 0 0,0 0 0,0 0 0,0-1 0,-1 1 0,1 0 0,0 0 0,0 0 0,0-1 0,-1 1 0,1 0 0,0 0 0,0-1 1,0 1-1,0 0 0,0 0 0,0-1 0,0 1 0,0 0 0,0-1 0,0 1 0,0 0 0,0 0 0,0-1 0,0 1 0,0 0 0,0 0 0,0-1 0,0 1 0,0 0 0,0-1 0,0 1 1,0 0-1,0 0 0,1-1-39,-1 0 65,1 0 0,0 0 0,-1-1 0,1 1 0,0 0 0,0 0 0,0 0 0,0 0 0,0 0 1,0 0-1,1 0-65,6-3 18,1 0-1,-1 1 1,1 0 0,0 1 0,0 0 0,0 0-1,1 1 1,0 0-18,11-2 146,-12 2-91,0-1 0,0 2-1,0-1 1,0 1 0,5 1-55,-12-1 26,0 0 0,0 0 0,0 1-1,0-1 1,0 1 0,0-1 0,0 1-1,0 0 1,-1 0 0,1 0 0,0 0-1,0 0 1,-1 0 0,1 0-1,0 0 1,-1 1 0,0-1 0,1 1-1,-1-1 1,0 1 0,1 0 0,-1-1-1,0 1 1,0 0 0,-1 0 0,2 1-26,-2 1 41,-1 0 1,1 0-1,-1 0 1,0 0 0,0 0-1,0 0 1,-1 0-1,1 0 1,-1 0 0,-1 2-42,-1 4-96,-2 2-117,-1 6 121,1-1-1,0 1 0,0 4 93,6-19 16,0 0 1,0 0-1,0 0 0,0 1 0,0-1 1,1 0-1,-1 0 0,1 0 0,0 0 1,0 0-1,0 0 0,1 0 0,0 2-16,3 4 92,0-1-1,0 0 0,7 7-91,-8-11 20,0 0-1,0 0 0,0 0 0,0 0 1,1-1-1,-1 0 0,1 0 0,0 0 1,0 0-1,0-1 0,1 0 0,-1 0 1,0 0-1,1-1 0,4 1-19,-7-1 39,1-1 0,-1 0 0,0 0 0,0 0 0,1 0 0,-1-1 0,0 1 0,0-1 0,0 0 0,0 0 0,0 0 0,0 0 0,0-1 0,0 1 0,0-1 0,0 0 0,-1 0 0,1 1 0,-1-2 0,1 1 0,-1 0 0,0 0 1,0-1-1,0 0 0,0 1 0,0-1 0,-1 0 0,1-1-39,3-5 28,-1 0 0,0-1 1,-1 1-1,-1-1 0,1 0 0,-1 0 1,-1 0-1,0 0 0,0-1 1,-1 1-1,0 0 0,-1 0 1,-1-3-29,3-25 248,1 14-240,-2 21 16,0 1 1,0-1-1,1 1 1,-1-1-1,1 1 1,0-1-1,0 1 1,0 0-1,0-1 1,0 1-1,1-2-24,-1 3 23,-1 0 0,1 0-1,-1 1 1,1-1-1,-1 1 1,1-1 0,-1 0-1,1 1 1,0-1 0,-1 1-1,1-1 1,0 1-1,0-1 1,-1 1 0,1 0-1,0-1 1,0 1-1,0 0 1,-1 0 0,1 0-1,0 0 1,0-1 0,0 1-1,0 0 1,0 0-1,-1 1 1,1-1 0,0 0-1,0 0 1,0 0-1,0 0 1,-1 1 0,1-1-1,0 0 1,0 1-23,29 20 928,-22-14-498,-7-5-6615,-4 1 4703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8 3552,'-8'-6'729,"8"6"-672,-1 0 1,1 0-1,0-1 0,0 1 1,0 0-1,0 0 1,0 0-1,0 0 1,0 0-1,-1 0 0,1 0 1,0 0-1,0 0 1,0 0-1,0-1 0,0 1 1,-1 0-1,1 0 1,0 0-1,0 0 1,0 0-1,0 0 0,0 0 1,-1 0-1,1 0 1,0 0-1,0 0 0,0 0 1,0 1-1,-1-1 1,1 0-1,0 0 0,0 0 1,0 0-1,0 0 1,0 0-1,0 0 1,-1 0-1,1 0 0,0 0 1,0 1-1,0-1 1,0 0-58,-4 2 407,11-2 3047,43 0-1639,-41-1-1732,1 0-1,-1 0 0,0 1 1,1 1-1,-1 0 0,0 0 0,2 1-82,-7-2 25,0 1 0,0 1-1,-1-1 1,1 0-1,0 1 1,-1 0 0,1 0-1,-1 0 1,0 0-1,0 0 1,0 1-1,0 0 1,0-1 0,0 1-1,-1 0 1,1 0-1,-1 1 1,1 0-25,-2-1 29,1 1 0,-1-1 0,0 1-1,0-1 1,0 1 0,-1 0 0,1-1 0,-1 1 0,0 0 0,0-1 0,0 3-29,-1 5-32,-1 0 1,0 0 0,0 2 31,-2-1 31,0-1 0,0 0 1,-1 0-1,0 0 0,-1-1 0,0 1-31,-16 22 22,-6 5-22,10-14 47,14-18-44,0-1-27,0 0-1,1 0 1,-1 0-1,1 1 0,-2 4 25,5-9 17,0 0-1,-1-1 0,1 1 1,0 0-1,0 0 0,-1 0 0,1 0 1,0 0-1,0-1 0,0 1 1,0 0-1,0 0 0,0 0 1,0 0-1,1 0 0,-1 0 1,0-1-1,0 1 0,1 0 0,-1 0 1,0 0-1,1-1 0,-1 1 1,1 0-1,-1 0 0,1-1 1,-1 1-1,1 0 0,0-1 1,-1 1-1,1-1 0,0 1 0,-1-1 1,1 1-1,0-1 0,0 1 1,0-1-1,-1 0 0,1 1 1,0-1-1,0 0 0,0 0-16,7 2 121,0-1 0,0 0 1,0-1-1,0 1 0,1-2-121,16 2 109,17 0-77,-24-1-1189,0 1-1,6 1 1158,10 8-4403,-29-8 3542,6 2-2669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50.9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1 615 1728,'29'0'4480,"-17"5"-3200,-6-5-950,1-1 0,0 0-1,-1 0 1,1-1 0,-1 0 0,1 0 0,-1 0 0,6-4-330,12-6 667,15-12-667,-15 9 262,45-27 115,-2-3-1,-1-3 1,14-18-377,-50 39 42,115-96 139,-109 95-118,1 2-1,2 1 1,6-1-63,26-8-53,72-24 53,-121 54-86,-21 4-106,-1 0-501,0 4-2272,-5 4 1525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60 832,'3'-5'1315,"-3"5"-1182,0 0-1,0 0 1,1-1-1,-1 1 1,0 0-1,0-1 1,0 1-1,1 0 1,-1-1-1,0 1 1,0-1-1,0 1 1,0 0-1,0-1 1,0 1-1,0 0 1,0-1-1,0 1 1,0-1-1,0 1 1,0 0 0,0-1-1,0 1 1,0-1-1,0 1 1,0 0-1,0-1 1,0 1-1,-1 0 1,1-1-1,0 1 1,0 0-1,0-1 1,-1 1-1,1 0 1,0-1-1,-1 1 1,1 0-1,0 0 1,0-1-1,-1 1 1,1 0-1,-1 0-132,1 0 92,0 0 0,-1-1 0,1 1 1,0 0-1,0 0 0,-1 0 0,1 0 0,0 0 0,0-1 0,-1 1 0,1 0 1,0 0-1,0-1 0,0 1 0,-1 0 0,1 0 0,0-1 0,0 1 0,0 0 1,0 0-1,0-1 0,-1 1 0,1 0 0,0-1 0,0 1 0,0 0 0,0 0 1,0-1-1,0 1 0,0 0 0,0-1 0,0 1 0,0 0 0,0-1 0,0 1 1,1 0-1,-1-1 0,0 1 0,0 0 0,0 0 0,0-1 0,0 1 0,0 0 1,1 0-1,-1-1 0,0 1 0,0 0 0,1 0-92,1-7 623,-2 6-420,9 1 234,7-1-91,0 0 0,0-2-1,3 0-345,31-4 531,20 2 669,49 5-1200,-65 1 236,-26-1-111,0 1-1,25 5-124,-47-5-557,8 1 1234,-5-1-9052,-13-1 6471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80 4480,'-1'-3'202,"1"0"1,0 1-1,-1-1 0,1 0 1,0 0-1,1 0 1,-1 1-1,0-1 0,1 0 1,0 0-1,-1 1 0,1-1 1,1 0-203,0-3 775,1 0 0,0 0 0,0 0 0,1 0 0,-1 0-775,-2 6 40,-1-1-1,0 1 1,1 0-1,-1-1 1,0 1-1,1 0 1,-1 0-1,1-1 1,-1 1-1,0 0 1,1 0 0,-1-1-1,1 1 1,-1 0-1,1 0 1,-1 0-1,0 0 1,1 0-1,-1 0 1,1 0-1,-1 0 1,1 0-1,-1 0 1,1 0-1,-1 0 1,1 0-1,-1 0 1,1 0-1,-1 0 1,1 0-1,-1 1 1,0-1-1,1 0 1,-1 0-1,1 1 1,-1-1-1,0 0 1,1 0-1,-1 1 1,0-1-1,1 0 1,-1 1-40,14 16 250,-10-7-120,1 0 1,-1 1 0,-1 0 0,0 0-1,0 0 1,-1 0 0,-1 1-131,3 17 452,-2 0-1,-2 6-451,-2-4 239,-1 0 0,-1 1-1,-6 16-238,-2 11-604,12-53 522,0-2-4758,3-11 3288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234 10 1568,'0'-8'994,"-3"6"1725,-6 12 2203,3-3-5755,-99 99 2812,88-87-1494,0 2 0,2-1 0,-1 4-485,8-12 62,1 0 1,1 1-1,0 0 0,1 0 1,0 0-1,-1 6-62,6-17 0,-1 0-1,1 0 0,-1 0 0,1 0 1,0 0-1,0 0 0,0 1 0,0-1 1,0 0-1,1 0 0,-1 0 0,1 0 1,-1 0-1,1 0 0,0 1 1,-1-2 2,1-1 0,0 1 0,-1 0-1,1-1 1,0 1 0,0 0 0,-1-1 0,1 1-1,0-1 1,0 1 0,0-1 0,0 0 0,0 1-1,0-1 1,0 0 0,0 0 0,-1 1-1,1-1 1,0 0 0,0 0 0,0 0 0,0 0-1,0 0 1,0 0 0,0-1 0,0 1 0,0 0-1,0 0 1,0-1 0,0 1 0,0-1-1,0 1 1,0-1-2,27-11-74,-1-2-1,-1-1 0,0 0 1,0-3 74,-22 34-832,-1-8 848,1 0 0,-1-1 0,1 1 0,1-1 0,-1 0 0,1 0 0,0-1 0,1 0 0,-1 0 0,1 0 0,1 0 0,-1-1 0,3 2-16,-1-2 170,0 0 0,1 0 0,-1-1 0,1 0 1,0 0-1,0-1 0,0 0 0,1-1 1,5 1-171,-10-2 153,1 0 0,-1-1 0,1 0 0,-1 0 0,0 0 0,1-1 0,-1 0 0,1 0 0,-1 0 0,0-1 0,0 0 0,1 0 0,-1 0 0,-1 0 0,1-1 0,0 0 0,3-2-153,4-4 241,-1-1 0,0-1 0,0 1 0,1-5-241,-7 9 69,-1 1 0,0-1 0,0-1 0,0 1-1,-1-1 1,0 1 0,0-1 0,-1 0 0,2-7-69,-2 5-41,0-1-1,-1 1 1,0-1 0,-1 1 0,0-1 0,-1 0 0,0-1 41,0-7-349,1 15 64,0 0 0,0 0 0,0-1 0,0 1 0,-1 0 0,0 0 1,1 0-1,-1 0 0,0 0 0,-1 0 0,0-1 285,-2-6-1523,2 5-978,-1 1-4466,-6-5 4988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12 2656,'4'5'2501,"-4"-5"-2316,0 0 0,-1 0 1,1 0-1,0 0 0,-1 0 0,1 1 0,0-1 0,0 0 0,-1 0 0,1 0 1,0 0-1,-1 0 0,1 0 0,0 0 0,0 0 0,-1 0 0,1-1 1,0 1-1,-1 0 0,1 0 0,0 0 0,0 0 0,-1 0 0,1 0 0,0-1 1,0 1-1,-1 0 0,1 0 0,0 0 0,0-1 0,-1 1 0,1 0 0,0 0 1,0 0-1,0-1-185,10-4 1215,-5 3-1286,0 0 1,1 0 0,-1 1-1,5-1 71,-8 2 20,0 0-1,-1 0 0,1 0 1,0 0-1,0 1 0,-1-1 1,1 0-1,0 1 1,0-1-1,-1 1 0,1 0 1,-1-1-1,1 1 0,0 0 1,-1 0-1,0 0 0,1 0 1,0 1-20,-1 0 0,0-1 1,0 1-1,0-1 1,0 1-1,-1 0 1,1 0-1,-1-1 1,1 1-1,-1 0 1,1 0-1,-1 0 1,0-1-1,0 1 1,0 0-1,0 0 1,0 0-1,-1 0 1,1 0-1,-3 17-6,-1-1 1,-1 0 0,-1 0-1,0 0 1,-3 3 5,-1 4 43,7-18 177,1 0 0,0 0 0,0 1 0,0-1 1,1 1-1,0-1 0,0 4-220,1-9 60,1 0-1,-1-1 1,1 1 0,-1-1 0,1 1 0,-1-1-1,1 1 1,0-1 0,0 0 0,0 1 0,0-1-1,0 0 1,0 0 0,0 1 0,0-1-1,1 0 1,-1 0 0,0 0 0,1-1 0,-1 2-60,34 16 202,-31-16-245,30 11-1824,-6-2-2981,-27-10 4650,0-1 0,0 0-1,0 1 1,0-1 0,0 0 0,0 0 0,0 1-1,0-1 1,0 0 0,0 0 0,0 0-1,1-1 199,15-5-3706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22 3136,'0'-1'18,"-1"1"52,1 0 0,-1 0 0,1-1 0,-1 1-1,1 0 1,-1-1 0,1 1 0,-1-1 0,1 1 0,-1-1 0,1 1-1,-1-1 1,1 1 0,0-1 0,-1 1 0,1-1 0,0 0 0,-1 1-1,1-1 1,0 1 0,0-1 0,0 0 0,0 1 0,-1-1 0,1 0 0,0 0-70,11-3 2794,-9 3-2633,1 1 0,-1-1 1,0 1-1,1 0 0,-1 0 0,1 0 0,-1 0 1,0 0-1,1 1 0,-1-1 0,2 1-161,30 10 691,-23-7-504,4 1 11,0 1 1,0 0-1,0 1 0,-1 1 1,-1 0-1,7 5-198,-12-7 85,-1 0 0,0 1 0,0-1-1,-1 2 1,0-1 0,0 1-1,-1-1 1,0 1 0,0 1 0,-1-1-1,3 7-84,4 20 183,-1 0 0,-2 0-1,2 20-182,-3-20 92,2 29 212,-3 0-1,-2 38-303,-2-55 1,-2 31 299,-4 0 0,-2 0 0,-4 0 0,-9 24-300,11-64 302,-2 0 0,-2-1 0,-3 5-302,6-19 105,-2-1-1,0 0 1,-1-1 0,-1-1 0,-10 12-105,21-29-88,-25 29-992,7-15-3496,19-16 1136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234 538 1248,'0'-1'172,"0"1"-1,0 0 1,0 0 0,0 0-1,0 0 1,0-1 0,0 1 0,0 0-1,0 0 1,0 0 0,-1 0-1,1-1 1,0 1 0,0 0 0,0 0-1,0 0 1,0 0 0,0 0-1,-1 0 1,1-1 0,0 1-1,0 0 1,0 0 0,0 0 0,-1 0-1,1 0 1,0 0 0,0 0-1,0 0 1,0 0 0,-1 0 0,1 0-1,0 0 1,0 0 0,0 0-1,-1 0-171,-9 1 1500,-10 5-813,9 1-293,0-1 1,0 2 0,1 0-1,-5 4-394,1-1 454,4-2-353,0 0 0,1 0-1,0 1 1,0 0 0,1 1 0,0 0 0,1 0 0,0 0 0,1 1 0,-3 9-101,1 0 1,1-1-1,1 1 1,2 0 0,0 1-1,1-1 1,0 5-1,3-22 50,0 1 0,0 0 0,1 0 0,-1 0 0,1 0 0,0-1 0,1 1-1,-1 0 1,1-1 0,0 1 0,0-1 0,0 1 0,1-1 0,-1 0 0,1 0 0,0 0 0,4 3-50,-6-5 25,1 0 1,0 0-1,0-1 1,1 1-1,-1 0 1,0-1-1,1 0 1,-1 1-1,1-1 1,-1 0-1,1 0 1,-1-1-1,1 1 0,0 0 1,-1-1-1,1 1 1,0-1-1,-1 0 1,1 0-1,0 0 1,0-1-1,-1 1 1,1 0-1,0-1 1,-1 0-1,1 0 1,-1 1-1,1-2 0,-1 1 1,1 0-1,-1 0 1,1-1-26,3-3 17,1 0 0,-1 0 0,0-1 0,-1 1 0,1-1 0,-1-1 1,0 1-1,-1-1 0,1 0 0,-1 0 0,-1 0-17,9-19 26,-1 0 0,3-12-26,-10 25-43,11-28 121,-3 10 81,-1-1 0,-2 0 0,6-33-159,-8-6-276,-2 1 1,-4-1-1,-4-34 276,2-37-200,1 79 144,-2 30 231,2 31-158,0 0-1,-1-1 1,1 1-1,-1 0 1,0 0-1,1 0 1,-1-1-1,0 1 1,0 0-1,-1 0 1,1 1 0,-1-3-17,2 4-4,-1 0 1,1 0-1,0 0 1,0-1 0,-1 1-1,1 0 1,0 0 0,0 0-1,-1 0 1,1 0-1,0 0 1,0 0 0,-1-1-1,1 1 1,0 0-1,-1 0 1,1 0 0,0 0-1,0 0 1,-1 0 0,1 0-1,0 0 1,-1 1-1,1-1 1,0 0 0,0 0-1,-1 0 1,1 0 0,0 0-1,0 0 1,-1 0-1,1 1 1,0-1 0,0 0-1,-1 0 1,1 0-1,0 1 1,0-1 0,0 0-1,-1 0 1,1 1 0,0-1-1,0 0 1,0 0-1,0 1 1,0-1 0,0 0-1,-1 0 1,1 1 3,-6 16-181,6-17 181,-5 23 20,1 1 0,1-1 0,0 22-20,-1 8 105,-15 149 1095,8 57-1200,3 32 150,7-289-374,1 1 0,0-1 0,0 0 0,0 1 0,1-1 0,-1 0 0,0 1 0,1-1 0,0 0 0,-1 0 0,1 1 0,0-1 0,0 0 0,1 1 224,-1-2-1344,-1-1-1019,1-2 299,3-11-1493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192 18 1728,'6'0'4917,"-20"-1"-3114,12 0-1724,0 1 1,-1 0-1,1 0 0,0 0 0,0 0 1,0 0-1,-1 0 0,1 1 0,0-1 1,0 1-1,0-1 0,0 1 1,0 0-1,0 0 0,-2 1-79,-6 4 64,0 1 0,0 0 0,0 1 0,1 0 0,1 0 0,-1 1 0,2 0 0,-1 0 0,1 2-64,-3 3 88,2 0 0,0 1 1,0 1-1,1-1 0,-2 11-88,7-20 30,0 1 0,1 0-1,-1 0 1,1 0 0,0 0 0,1 0 0,0 0 0,0 0-1,1 0 1,0 0 0,0 0 0,0 0 0,1-1 0,2 7-30,-3-10 17,0-1-1,0 0 1,0 0 0,1 0 0,-1 0 0,0 0 0,1 0 0,0 0 0,0 0 0,-1 0 0,1-1-1,0 1 1,0-1 0,0 0 0,0 1 0,1-1 0,-1 0 0,0 0 0,1 0 0,-1-1 0,0 1-1,1 0 1,-1-1 0,1 0 0,-1 1 0,1-1 0,-1 0 0,1 0 0,-1 0 0,1-1 0,-1 1-1,0-1 1,2 0-17,2 0 0,0-1 0,0 0 0,0-1-1,0 1 1,0-1 0,0 0 0,-1-1-1,1 1 1,-1-1 0,0 0 0,0-1-1,2-1 1,1-4 57,-1 0 0,0 0-1,0-1 1,0 0 0,4-11-57,4-14 459,1-11-459,0 3 201,-12 33-203,-2-1 0,1 1-1,-1-1 1,-1 1 0,0-1 0,-1 0-1,0-5 3,-2 10-267,1 14 385,-4 45 234,2 33-415,-9 37 63,0 9-305,6-56 360,-3 32 13,3 25 498,0 61 452,4-151-1706,0-4-3558,2-36 2892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149 455 1888,'0'0'16,"0"0"1,0 0-1,0-1 0,0 1 1,0 0-1,0 0 0,0 0 1,0 0-1,0 0 0,0 0 1,0-1-1,0 1 0,0 0 1,1 0-1,-1 0 0,0 0 1,0 0-1,0 0 0,0 0 1,0 0-1,0 0 0,0-1 1,0 1-1,0 0 0,1 0 1,-1 0-1,0 0 0,0 0 1,0 0-1,0 0 0,0 0 1,0 0-1,1 0 0,-1 0 1,0 0-1,0 0 0,0 0 1,0 0-1,0 0 0,0 0 1,0 0-1,1 0 0,-1 0 1,0 0-1,0 0 0,0 0 1,0 0-1,0 0 0,0 1-16,1 0 108,-6 0 408,5-1-159,0 0 337,0 0-182,-13-8 943,11 8-1389,1 0 0,-1 0 0,1-1-1,0 1 1,-1 0 0,1 0 0,0 1-1,-1-1 1,1 0 0,0 0 0,-1 1-1,1-1 1,0 1 0,-1-1 0,1 1-1,0-1 1,0 1 0,-1 0 0,1 0-1,0-1 1,0 1 0,0 0 0,0 0-1,0 1-65,-3 2 50,0 0-1,1 0 0,0 0 0,0 0 0,-2 4-49,-19 30 438,18-29-442,0 1 0,0-1 0,1 1 0,0 0 1,1 0-1,0 1 0,-2 8 4,-1 4-135,5-19 131,1 1 0,0-1-1,0 1 1,0 0 0,0-1 0,0 5 4,1-5 11,0 0 0,0 0 0,0 0 0,1 0-1,-1 0 1,1-1 0,0 1 0,0 0 0,0-1 0,0 1 0,1 0 0,0-1 0,0 0-1,0 1 1,0-1 0,0 0 0,0 0 0,1 0 0,0 0 0,-1 0 0,1-1-1,0 0 1,0 1 0,0-1 0,4 2-11,-5-4 0,0 1-1,0 0 1,0-1-1,1 1 1,-1-1-1,0 0 1,0 1-1,1-1 1,-1 0-1,0-1 1,0 1-1,1 0 1,-1-1 0,0 1-1,0-1 1,0 0-1,1 1 1,-1-1-1,0 0 1,0 0-1,0-1 1,0 1 0,7-5 42,0-1 0,-1 0 0,1 0 0,-1-1-42,-5 5 23,2-2 26,0 0 0,-1 0 0,1-1 0,-1 0 0,0 0 0,-1 0 0,1-1 0,-1 1 0,-1-1-1,2-2-48,2-12 239,-1 0-1,1-16-238,1-1 21,3-25-117,-3-1 0,-3 1 0,-3-46 96,-3 82 122,0 0-1,-4-14-121,-3-26 306,2 32-80,1 11-372,6 24 143,0-1 0,0 1 0,0 0-1,0-1 1,0 1 0,0 0 0,0-1 0,-1 1-1,1 0 1,0-1 0,0 1 0,0 0-1,0-1 1,0 1 0,-1 0 0,1 0-1,0-1 1,0 1 0,-1 0 0,1 0 0,0-1-1,0 1 1,-1 0 0,1 0 0,0 0-1,-1-1 1,1 1 0,0 0 0,-1 0-1,1 0 1,0 0 0,-1 0 0,1 0-1,0 0 1,-1 0 3,1 0-14,-1 0 0,0 0-1,1 0 1,-1 1 0,1-1-1,-1 0 1,1 0 0,0 1-1,-1-1 1,1 0 0,-1 1-1,1-1 1,-1 0 0,1 1-1,0-1 1,-1 1 0,1-1-1,0 1 1,0-1 0,-1 1-1,1-1 1,0 1 0,0-1 14,-3 10 59,0 1 1,1-1-1,1 1 1,0 0 0,0-1-1,1 1 1,0 0-1,1 4-59,0 14 398,3 80-223,6 10-175,-1-15 17,1-9 103,-5-56 101,-1 1 0,-2 0-1,-2 0 1,-4 29-221,2-43-855,2-25 695,0 0 0,0 1 0,0-1 1,1 0-1,-1 0 0,0 1 0,0-1 0,1 0 0,-1 0 0,1 1 0,-1-1 0,1 0 0,-1 0 1,1 0-1,0 0 0,0 1 160,7 3-2256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111 89 2976,'-2'-4'260,"0"-1"0,1 1 0,0 0 0,0-1 0,0 1 0,1-1 0,0 1 0,-1-3-260,1 6 400,0 1-54,0 0 188,-18 3 1786,15 1-2147,0-1 0,0 1 0,0-1 1,0 1-1,1 0 0,-1 0 0,1 0 0,0 0 0,0 1 1,1-1-1,-1 2-173,-8 17 175,2-7-77,1 0 1,1 1 0,0-1-1,1 1 1,1 1 0,1-1-1,0 1 1,1 0-99,2-13 15,-1 0-1,1 0 1,1 0-1,-1 0 1,1 0 0,0 0-1,0-1 1,0 1-1,0 0 1,1 0 0,0-1-1,0 1 1,0-1-1,1 0 1,-1 1 0,1-1-1,0 0 1,0-1-1,0 1 1,1-1 0,0 1-1,-1-1 1,1 0-1,0 0 1,0 0-1,1-1 1,-1 0 0,0 0-1,1 0 1,0 0-1,-1 0 1,1-1 0,0 0-1,0 0 1,0 0-1,0-1 1,-1 0 0,6 0-15,-2-1 12,1-1 0,-1 0 0,0 0 1,0-1-1,0 0 0,-1 0 0,1-1 1,-1 0-1,0 0 0,0-1 1,0 0-1,0 0 0,-1 0 0,0-1 1,0 0-1,-1 0 0,1-1 0,-1 0 1,-1 0-1,1 0-12,6-10-65,-8 14 31,0-1 1,-1 1-1,1-1 0,-1 0 1,0 0-1,0 1 0,0-1 0,-1 0 1,1-1-1,-1 1 0,0 0 1,0-1 33,-1 5-12,0 1 1,-1-1-1,1 0 0,0 0 1,0 0-1,0 0 1,0 0-1,0 0 1,0 0-1,0 0 1,0 0-1,0 0 0,0 0 1,0 0-1,0 0 1,-1 0-1,1 0 1,0 0-1,0 0 1,0 0-1,0 0 0,0-1 1,0 1-1,0 0 1,0 0-1,0 0 1,0 0-1,0 0 1,0 0-1,0 0 1,0 0-1,0 0 0,-1 0 1,1 0-1,0 0 1,0 0-1,0 0 1,0 0-1,0 0 1,0 0-1,0-1 0,0 1 12,-2 10-10,2-6-11,0 1 0,1-1 1,0 0-1,0 1 1,0-1-1,0 0 0,1 1 1,0-1-1,0 0 1,0 0-1,0 0 0,0 0 1,1-1-1,2 3 21,-3-3 45,0-1-1,1 1 1,-1-1-1,1 0 1,-1 0-1,1 0 0,0 0 1,0 0-1,0 0 1,0-1-1,0 1 1,1-1-1,-1 0 1,0 0-1,1 0 1,-1-1-1,0 1 1,4 0-45,-6-2 52,0 1 0,0 0 0,0 0 0,-1 0 0,1-1 0,0 1 0,0 0 0,0-1 0,0 1 0,-1-1 1,1 1-1,0-1 0,0 1 0,-1-1 0,1 0 0,0 1 0,-1-1 0,1 0 0,-1 1 0,1-1 0,0 0-52,10-21 621,-8 14-463,1-2-27,-1 0 0,0 0 1,0 0-1,-1 0 0,0-1 1,-1 1-1,0-8-131,-1-5 223,-1-1 0,-3-21-223,1 21-738,-6-20 738,-6-1-4531,10 38 2344,3 9-1855,-1 1 2516,-1-6 113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 0 416,'-7'0'81,"7"2"-30,2 4 78,-2-6 207,0 0-90,0 0-28,0 0-47,0 0 133,-1 0-279,1 0 0,0 0 0,0 0 0,-1 0 1,1 0-1,0 1 0,0-1 0,-1 0 0,1 0 0,0 0 0,0 0 0,0 0 0,-1 0 1,1 1-1,0-1 0,0 0 0,0 0 0,-1 0 0,1 0 0,0 1 0,0-1 1,0 0-1,0 0 0,0 1 0,-1-1 0,1 0 0,0 0 0,0 0 0,0 1 0,0-1 1,0 0-1,0 0 0,0 1 0,0-1 0,0 0 0,0 1 0,0-1 0,0 0 1,0 0-1,0 1-25,0-1 21,0 0 1,0 1 0,0-1-1,0 0 1,0 1 0,0-1-1,0 0 1,0 1 0,0-1-1,0 0 1,0 1 0,0-1-1,0 0 1,-1 0 0,1 1-1,0-1 1,0 0 0,0 1-1,0-1 1,-1 0 0,1 0-1,0 1 1,0-1 0,-1 0-1,1 0 1,0 0 0,-1 1-1,1-1 1,0 0 0,0 0-1,-1 0 1,1 0 0,0 0 0,-1 0-1,1 1 1,0-1 0,-1 0-1,1 0 1,0 0 0,-1 0-1,1 0-21,-1 0 161,1-1-1,-1 1 1,1 0-1,-1 0 0,1 0 1,-1 0-1,1 1 1,-1-1-1,1 0 1,-1 0-1,1 0 0,-1 0 1,1 0-1,-1 1 1,1-1-1,0 0 1,-1 0-1,1 1 1,-1-1-1,1 0 0,0 0 1,-1 1-1,1-1-160,-2 13 1102,2-6-1254,2 20-161,3 23 313,-2-23 116,1 23-116,1 182 581,-3-174-364,3 0-1,3 4-216,-1-14 68,-2-18 165,-3-20-55,0 0 1,0-1-1,-1 10-178,-1 124 2027,0-140-2014,-1 0-1,1 0 1,-1 0-1,0 0 1,0 0 0,0 0-1,-1 2-12,1-3 31,0 1 0,0 0 0,0 0 0,0 0-1,1 0 1,-1 0 0,1 2-31,-1 2-27,0 0 0,0 0-1,0-1 1,-1 1 0,0-1 0,-1 1 27,0 1-21,1 0 1,0 0 0,-1 7 20,-4 28 19,4-32-24,1 0 0,0 0 1,1 0-1,1 2 5,-2 1-404,2-14 334,0 0 1,0 1 0,0-1-1,0 1 1,0-1 0,0 0-1,0 1 1,0-1-1,0 1 1,-1-1 0,1 0-1,0 1 1,0-1 0,0 0-1,-1 1 1,1-1-1,0 0 1,-1 1 0,1-1-1,0 0 1,0 0 0,-1 1-1,1-1 1,-1 0-1,1 0 1,0 0 0,-1 0 69,1 0-1136,0-1 5,0-4-1322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52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0 457 576,'1'-1'205,"-1"0"0,1 0 1,-1 0-1,1 1 0,-1-1 0,1 0 1,0 1-1,-1-1 0,1 1 0,0-1 1,0 1-1,-1-1 0,1 1 0,0-1 1,1 1-206,20-11 5989,-7 4-6396,21-19 940,-1-1 1,-1-2-1,-2-1 0,27-32-533,-44 50-173,-12 10 178,-1 0 1,0 0 0,1 0-1,-1 0 1,0 0 0,0 0-1,0-1 1,0 1 0,2-3-6,-4 1 173,1 0 1,0-1-1,-1 1 1,0 0 0,0 0-1,0 0 1,-1-4-174,0-6 187,2 4-133,0 0 1,0 0-1,1 0 0,0 1 0,2-5-54,4-18 65,-6 26-62,-1 1-1,2-1 0,-1 1 1,1-1-1,-1 1 0,3-2-2,6-15-72,-10 21 62,-1 1 1,0-1 0,0 0 0,1 1 0,-1-1-1,0 0 1,0 1 0,1-1 0,-1 1-1,1-1 1,-1 1 0,1-1 0,-1 1 0,1-1-1,-1 1 1,1-1 0,-1 1 9,1 0-13,-1 0-1,0 0 1,0 0 0,1 1 0,-1-1-1,0 0 1,0 0 0,0 0 0,1 1-1,-1-1 1,0 0 0,0 0 0,0 1-1,0-1 1,0 0 0,0 0 0,0 1-1,1-1 1,-1 0 0,0 1 0,0-1-1,0 0 1,0 0 0,0 1 0,0-1-1,0 0 14,-1 27-501,-1-14 505,-1 1 0,-1-1-1,-1 0 1,1 0 0,-2 0 0,0-1 0,-5 8-4,-8 10-3,-1-1 0,-10 10 3,-24 31 59,20-26 149,33-43-192,1-1-107,-1 0 97,1 0-1,0 0 1,-1 0 0,1 0-1,-1 0 1,1 0-1,-1 0 1,1 0 0,-1 0-1,1 0 1,-1 0-1,1 0 1,0 0 0,-1 0-1,1 0 1,-1 1-1,1-1 1,-1 0 0,1 0-1,0 1 1,-1-1-1,1 0 1,0 0-1,-1 1 1,1-1 0,0 0-1,-1 1 1,1-1-1,0 0 1,0 1 0,-1-1-1,1 1 1,0-1-1,0 1 1,0-1 0,0 0-1,-1 1-5,-8 10-52,3-3 51,0 0 0,1-1 0,-1 2 0,2-1 1,-2 3 0,-5 8 57,10-14-45,-7 3-77,8-8 71,0 0-1,-1 1 1,1-1-1,0 0 1,-1 0-1,1 0 1,0 1-1,0-1 1,-1 0 0,1 0-1,0 1 1,-1-1-1,1 0 1,0 1-1,0-1 1,0 0-1,-1 1 1,1-1 0,0 0-1,0 1 1,0-1-1,0 0 1,0 1-1,0-1 1,0 0-1,0 1 1,0-1 0,0 1-1,0-1 1,0 0-1,0 1 1,0-1-1,0 0 1,0 1 0,0-1-1,0 1 1,0-1-1,1 0 1,-1 1-1,0-1-5,0 2 205,4-4-130,0-1 1,1 1-1,-1-1 1,0 1 0,1 1-1,-1-1 1,4 0-76,7-4 191,21-7 28,1 1 0,0 2 0,31-4-219,30-8 628,-91 21-603,1 0 1,0 0-1,0 0 1,0 1 0,2 1-26,6-1 112,-15 0-64,-1 0-112,0 0 59,0 0 234,0 0-53,0 0-80,5 4-2245,-1 2 293,5-1-2288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72 2080,'0'0'153,"0"0"-1,0 0 1,1-1 0,-1 1 0,0 0-1,0 0 1,0-1 0,0 1 0,0 0 0,1 0-1,-1 0 1,0-1 0,0 1 0,0 0-1,0 0 1,1 0 0,-1 0 0,0-1-1,0 1 1,1 0 0,-1 0 0,0 0-1,0 0 1,1 0 0,-1 0 0,0 0-1,0 0 1,1 0-153,14-2 631,0 1 1,0-2-1,-1 0 0,12-4-631,21-4 531,-4 2-396,43-6 621,-48 10-468,5-1 101,0 2 0,1 2-389,-36 4 51,-7-1-42,0-1 1,0 1-1,1-1 1,-1 0 0,0 1-1,1-1 1,-1 0-1,0 0 1,1 0-1,-1 0 1,0 0 0,1 0-10,-1 0-176,3 7-984,-3-6-2464,-1-1 376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15 1824,'6'-4'6453,"0"1"-6184,1 1 0,-1 0-1,0 1 1,0-1 0,1 1-269,225 4 1755,-211-3-1522,-8 0-149,-1 0 1,0 0-1,1 1 1,-1 1 0,2 0-85,-6 0 173,0 0 0,-1-1 1,1 0-1,0 0-173,-7-1 16,-1 0-928,0 13-3893,0-6 1077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336 2 1728,'0'0'15,"0"0"0,0 0 0,0 0 1,0 0-1,0 0 0,0 0 0,0 0 0,0 0 0,0 0 1,0 0-1,0 0 0,0 0 0,0 0 0,0 0 0,1 0 1,-1 0-1,0 0 0,0 0 0,0 0 0,0 0 0,0 0 1,0 0-1,0 0 0,0 0 0,0 0 0,0 0 0,0 0 1,0 0-1,0 0 0,0 0 0,0 0 0,0 0 1,0 0-1,0 0 0,0-1 0,0 1 0,0 0 0,0 0 1,0 0-1,0 0 0,0 0 0,0 0 0,0 0 0,0 0 1,0 0-1,0 0 0,0 0 0,0 0 0,0 0 0,0 0-15,-1 7 293,1-6 480,0-1-90,-1 1-437,0 0 0,0 0 1,1 1-1,-1-1 1,0 0-1,0 0 1,0 0-1,0 0 1,0-1-1,0 1 1,-1 1-247,-3 2 264,-24 25 1394,-6 3-1658,-12 12 481,43-41-458,-8 9 58,1 0 0,0 0-1,0 1 1,2 0 0,-9 14-81,0 9 136,0 1 0,3 1 0,1 0 0,2 1 0,2 0 0,-1 14-136,2-6-24,0-3 74,0 20-50,5-18-44,2 1-1,1-1 0,3 1 0,1-1 0,9 36 45,-4-40 140,-2-7 108,2-1-1,4 8-247,-1-14 248,2-1 1,0 0-1,2-1 1,1-1-1,5 5-248,-16-21 33,12 21 249,-16-29-239,-1-1-294,0 0-223,0 0-838,-3-6-2933,3 5 4125,-1 0 1,1 0-1,-1 1 1,1-1-1,-1 0 1,1 0-1,0 1 1,-1-1-1,1 0 1,0 0-1,-1 0 1,1 0-1,0 0 1,0 0 0,0 0 119,3-26-2571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3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 2080,'0'0'214,"0"1"0,0-1 1,0 0-1,-1 1 0,1-1 0,0 0 1,0 1-1,0-1 0,0 1 0,0-1 1,0 0-1,0 1 0,-1-1 1,1 1-1,0-1 0,1 0 0,-1 1 1,0-1-1,0 1 0,0-1 0,0 0 1,0 1-1,0-1 0,0 1 0,1-1-214,-1 8 206,0-6 72,0-2 218,9 16 773,-2 7-912,-1-8-1,-5-14-288,-1 0-1,1 0 1,-1 0 0,1 0-1,-1 0 1,1 0 0,-1 0-1,0 0 1,0 1 0,1-1 0,-1 0-1,0 1-67,1 2 61,0-1 0,1 1-1,0-1 1,0 1 0,0-1-1,0 0 1,0 0 0,2 2-61,6 6-26,0-2 0,0 0 0,1 0 0,0 0 0,3 1 26,17 12 210,89 71 104,-111-84-331,1 0-1,-1 1 1,0 0-1,-1 0 1,-1 1-1,0 0 1,0 1-1,-1 0 1,1 2 17,11 28 163,11 43-163,-26-76 0,59 207-171,-28-85 512,-26-104-334,-2-1 0,0 1-1,-2 1 1,-1 3-7,3 112 106,-3-39 359,-3-70-419,-1 1-1,-3 10-45,1-13 282,1-20-250,0-1 1,0 1-1,-1 0 0,-1-1 1,0 1-1,0-1 0,-1 0 1,-4 6-33,1-5-957,1 0 0,-2 0 1,0 0-1,-2 1 957,-3 3-1477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30 992,'4'3'597,"-12"-3"2826,6 0-3205,0 1-1,0-1 1,0 0-1,0 0 1,-1-1 0,1 1-1,0 0 1,0-1-1,0 1 1,0-1 0,0 0-1,0 0 1,0 0-1,0 0-217,1 1 203,-8-9 261,8 8-419,-1-1-1,1 1 0,0 0 1,0 0-1,-1-1 1,1 1-1,0 0 1,-1 0-1,1 0 1,-1 1-1,0-1 1,1 0-1,-1 1 0,-1-1-44,2 0-5,0 1 0,0 0 0,0-1-1,0 1 1,0 0 0,0 0 0,0 0-1,0 0 1,0 0 0,-1 0 0,1 0-1,0 0 1,0 0 0,0 1 0,0-1-1,0 0 1,0 1 0,0-1-1,0 1 1,0-1 0,0 1 0,0 0-1,0 0 6,-3 1 67,1 1-1,-1-1 1,1 1-1,-1-1 1,-3 1-67,-8 6 67,-43 30-24,55-36-45,0 0-1,0 1 1,0-1-1,0 1 1,0-1-1,1 1 1,0 0-1,0 0 1,0 0-1,0 0 1,0 0-1,1 1 1,-1 3 2,-5 12 352,6-16-341,-1-1 0,2 0-1,-1 0 1,0 1 0,1-1 0,-1 1 0,1-1-1,0 0 1,0 1 0,1 2-11,-1-4 2,0 0 0,1 0 0,-1 0 0,1 0 0,0 0 0,-1 0 0,1 0 0,0 0 0,0 0 0,0 0 0,0-1 0,1 1 0,-1 0 0,0-1 0,1 1 0,-1-1 0,1 0 0,0 1-2,1 0 2,1 1 16,1 0 0,-1 0 1,0-1-1,1 1 0,-1-1 0,1 0 0,0-1 0,0 1 0,4 0-18,17 5 142,-23-6-134,0 1 1,1-1 0,-1 0 0,0-1 0,1 1 0,-1 0-1,1-1 1,-1 0 0,1 0 0,-1 0 0,1 0 0,-1 0-1,2-1-8,-2 0 13,-1 1 0,0-1-1,0 0 1,0 0 0,1 0 0,-1 0-1,0 0 1,0 0 0,0-1-1,0 1-12,5-4 81,-5 3-7,0 0-1,-1-1 0,1 1 0,0 0 1,-1-1-1,1 1 0,-1-1 0,0 0 1,1-1-74,0-1-57,0 1 25,0 1 19,0 0 0,-1-1-1,1 1 1,-1-1 0,0 1-1,0-1 1,0 1-1,0-2 14,-1 2 5,0 1 1,1-1-1,0 0 0,-1 0 0,1 0 0,0 0 0,1 1 1,-1-1-1,0 0 0,1 1-5,0-1-26,-1 0 1,1 1 0,-1-1-1,0 0 1,0 0-1,0 0 1,-1 1-1,1-1 1,-1 0 0,1-1 25,-1 1 10,0 1 1,1-1 0,-1 1 0,1-1 0,0 1-1,0-1 1,0 1 0,1-2-11,-1 1 29,0 1 0,0 0 1,-1-1-1,1 1 0,0 0 0,-1-1 0,1 1 1,-1-3-30,0 5 42,0 0-148,0 0 4,0 0-52,0-2-244,-1 7 390,-11 62 163,4-7-75,6-54-138,1 1-1,0-1 1,0 1-1,1 1 59,-4 22-118,0-8 202,1-1-1,1 13-83,-3 19 174,2-20 285,1 24-459,-1 9 32,3-51 60,0-1 0,2 15-92,0 12-40,-2-36 79,0 1 0,0 0 0,1-1 0,-1 1 1,1 0-1,0-1 0,1 1 0,0-1 0,0 1-39,10 33 677,-11-30-475,3 4-73,-4-12-113,0-1 1,1 1-1,-1 0 1,0-1-1,0 1 0,0 0 1,0-1-1,1 1 1,-1 0-1,0-1 0,0 1 1,0 0-1,-1-1 1,1 1-1,0 0 0,0-1 1,0 1-1,0 0 1,-1-1-1,1 1 0,0 0 1,0-1-1,-1 1 1,1-1-1,-1 1 1,1 0-17,-2 3-2891,2-8-506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4 1568,'1'-3'-3,"0"3"93,-1 0 0,0 0 0,0 0 0,0 0 0,0 0 0,0 0 0,0 0 0,0 0 0,0 0 0,0 0 0,0 0 0,1 0 0,-1 0 0,0 0 0,0 0 0,0 0 0,0 0 0,0 0 0,0 0 0,0 0 0,0 0 0,0 0 0,0 0 0,0 0 0,1 0 0,-1 0 0,0 0 0,0 0 0,0 0 0,0 0 0,0 0 0,0 0 0,0 0 0,0 0 0,0 0 0,0 0 0,0 0 0,0 1 0,0-1 0,0 0 0,0 0 0,0 0 0,0 0 0,0 0 0,0 0 1,0 0-1,0 0 0,0 0 0,0 0 0,0 1 0,0-1 0,0 0 0,0 0 0,0 0 0,0 0 0,0 0 0,0 0 0,0 0 0,0 0 0,0 0 0,0 0-90,-2 3 190,-1 1 1,1-1-1,0 0 1,0 1-1,0-1 1,1 1-1,-1-1-190,-9 19 213,4-11-34,1 0 1,1 1-1,-4 10-179,-12 24 188,20-44-118,0 1 0,0 0 0,1 0 0,-1 0 1,1 0-1,-1 0 0,1 0 0,0 0 0,0 0 0,1 3-70,-1 1 243,0-6-219,0 0 1,0 0-1,0 0 0,0-1 1,0 1-1,0 0 1,0 0-1,0 0 1,1-1-1,-1 1 0,0 0 1,1 0-1,-1-1 1,1 1-1,-1 0-24,2 0-20,-1 1-1,1-1 0,-1 0 1,1 1-1,0-1 1,-1 0-1,1 0 1,0 0-1,1 0 21,2 1 42,0 0-1,0 0 1,-1-1-1,1 1 1,0-1-1,1 0 1,-1-1-1,0 1 1,0-1-1,0 0 1,0 0-1,0-1 1,0 1-1,5-2-41,11-1 210,-16 3-195,0-1-1,0 0 1,0 0-1,0 0 1,3-1-15,1-2 186,-6 4-145,-1-1 1,0 0-1,0 0 1,1 0-1,-1 0 1,0 0 0,0 0-1,0-1 1,1 0-42,-3 1 23,1 1 1,-1-1 0,1 0-1,-1 0 1,0 1-1,1-1 1,-1 0 0,0 0-1,0 0 1,1 0 0,-1 0-1,0 0 1,0 1-1,0-1 1,0 0 0,0 0-1,0 0 1,0 0 0,-1 0-1,1 0 1,0 0-1,0 1 1,-1-1 0,1 0-1,-1 0 1,1 0 0,-1 1-1,0-2-23,-2-3 30,0 0-1,-1 0 0,0 0 1,0 0-1,-1 1 0,1-1 1,-1 1-1,0 0 0,0 1 1,0-1-1,0 1 0,-1 0 1,1 1-1,-1-1 0,0 1 1,0 0-1,0 0 0,0 1 1,0 0-1,0 0 0,-1 0 1,0 1-30,-47-9-1990,45 9 396,0 0 474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422 65 1056,'0'0'93,"-1"0"0,1 1-1,0-1 1,0 0 0,0 0 0,0 0 0,-1 0 0,1 0-1,0 1 1,0-1 0,0 0 0,-1 0 0,1 0-1,0 0 1,0 0 0,-1 0 0,1 0 0,0 0 0,0 0-1,-1 0 1,1 0 0,0 0 0,0 0 0,-1 0 0,1 0-1,0 0 1,0 0 0,-1 0 0,1 0 0,0 0-1,0 0 1,0 0 0,-1 0 0,1 0 0,0 0 0,0-1-1,0 1 1,-1 0 0,1 0 0,0 0 0,0 0-1,0-1 1,-1 1 0,1 0 0,0 0 0,0 0 0,0-1-1,0 1 1,0 0 0,0 0 0,0-1 0,0 1 0,0 0-1,-1 0 1,1-1 0,0 1 0,0 0 0,0 0-1,0-1 1,0 1-93,0 0 60,0-1-1,0 1 0,0-1 0,0 1 1,0 0-1,0-1 0,-1 1 0,1 0 1,0-1-1,0 1 0,-1 0 1,1-1-1,0 1 0,0 0 0,-1-1 1,1 1-1,0 0 0,-1 0 0,1-1 1,0 1-1,-1 0 0,1 0 0,-1 0 1,1-1-60,-2 1 74,-1-1 1,1 1 0,-1-1-1,1 0 1,0 0 0,-1 0-1,1 0 1,0 0 0,0-1-1,0 1 1,0 0 0,0-1-1,0 0 1,0 0 0,0 1-1,1-1 1,-1 0 0,1 0-1,-1-1 1,1 1 0,0-1-75,-23-9 1077,23 11-1044,-3 0 5,0-1-1,0 1 1,0 0 0,0 0-1,0 0 1,-1 1 0,1-1 0,0 1-1,0 0 1,-1 0 0,1 1-1,-3 0-37,-13 6 118,1 1 1,-1 1-1,1 1 0,1 0 0,0 2 0,0 0 0,0 2-118,-14 6 28,25-15-22,-1-1 0,1 2 0,0-1 1,0 1-1,-6 5-6,5-2 140,-1 1 1,1 1-1,-6 9-140,13-18-10,0-1 0,0 0 0,0 1 0,0-1 0,0 1 0,1-1 0,-1 1 0,0-1 0,1 1 0,-1-1 0,1 1 0,0 0 0,0-1 0,-1 1 0,1 0 0,0-1 0,0 1 0,1-1 0,-1 1 0,0 0 0,0-1 0,1 1 0,-1 0 0,1-1 0,-1 1 0,1-1 0,0 1 0,0-1 0,0 0 0,0 1 0,0-1 0,0 1 10,3 3 8,1-1-1,-1 0 1,1 0-1,0-1 1,0 1 0,0-1-1,0 0 1,0 0-1,1-1 1,-1 0 0,1 0-1,0 0 1,-1 0-1,1-1 1,3 0-8,6 1 22,1 0 0,0-1 0,-1-1 0,1-1 0,6-1-22,-11 0 114,1-1 0,-1 0 0,0 0 0,-1-2 1,7-2-115,-11 4-59,-1 0 0,1 0 1,-1-1-1,0 0 0,0 0 1,0 0-1,2-3 59,-5 5 14,-1 1 1,1 0-1,-1-1 1,1 1-1,0 0 1,0 0-1,-1 0 1,1 0 0,1 0-15,-2 0 20,1 1 0,-1-1 0,1 0 0,-1 0 0,1 0 1,-1 0-1,1 0 0,-1 0 0,0 0 0,0-1 0,1 1 1,-1 0-1,0-1 0,0 1 0,0-1 0,0 0-20,9-11 140,-9 12-155,0 0 1,0-1-1,0 1 1,0 0-1,0 0 1,0-1-1,0 1 1,0-1-1,-1 1 0,1-1 1,0 1-1,-1-1 1,0 1-1,1-2 15,-1 1-10,0 1 0,1-1 0,-1 1 0,0-1 0,1 1 0,-1 0 0,1-1 0,0 1 0,-1-1 0,1 1 1,0 0-1,0 0 0,0-1 0,0 1 0,0 0 0,0 0 0,0 0 0,0 0 10,0 0 4,0 0 0,1 0 0,-1 0 0,0-1 0,0 1 0,-1 0 0,1-1 0,0 1 0,0 0 0,-1-1 0,1 1 0,0-1 0,-1 1 0,0-1 0,1 1 1,-1-1-1,0 1 0,0-1-4,4-12 93,-4 13-77,1 0 0,-1 0 0,0 0 0,1 0-1,-1 0 1,0 0 0,0 0 0,1 0 0,-1 0-1,0 0 1,0 0 0,0 0 0,0 0 0,-1 0-1,1-1 1,0 1-16,-1-14-80,1 14 6,0 1-97,0 0 48,0 0 11,-5 199-160,-3-114 608,8-1-563,3 144 140,-1-197 279,6 24-192,5 30 330,-12-58-576,-1-24 277,0 1 1,0-1-1,0 0 0,1 0 0,-1 0 0,1 1 0,-1-1 0,1 0 0,0 0 0,0 0 0,1 0-31,-1 0 182,-1 3-81,0-5-32,0-1 81,0 0-60,0 0-143,0 0-166,0 0-175,0 0-790,18-3-4192,-5 6 1968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50 1408,'-1'-3'355,"0"0"0,0 0 1,0 0-1,1 0 0,-1 0 0,1-1 1,0 1-1,0 0 0,0 0 0,0-2-355,0 0 602,0 5-515,-1-1 0,0 0 0,1 1 0,-1-1 0,0 1 0,1-1 0,-1 1 0,0-1 0,1 1 0,-1-1 0,0 1 0,0 0 0,0-1 0,0 1 0,1 0 0,-1 0 0,0 0 0,0 0 0,0-1 0,0 1-87,-1 0 122,1 0-1,-1 0 1,1-1 0,-1 1 0,1 0 0,0 0 0,-1 0 0,1 1 0,-1-1 0,1 0 0,-1 0 0,1 1 0,0-1-1,-1 1 1,1-1-122,-20 15 213,16-12-84,0 0-1,0 1 1,1-1 0,-1 1 0,1 0 0,0 0 0,-1 2-129,-9 12 410,11-16-391,1 1 0,-1-1 0,1 1 0,0 0 0,0-1 0,0 1 0,1 0 0,-1 0 0,1 1 0,-1-1 0,1 0 0,0 0 0,0 1 1,1-1-1,-1 1 0,0 1-19,0 18-28,0 10 301,7-11-33,-5-21-224,-1-1-107,2 1 22,9 0 143,-1 1 0,1-2 0,0 1 0,0-1 0,-1-1 0,1 0 0,0 0 0,0-2-74,-3 2 79,-1-1 0,0 0 0,7-3-79,11-4 46,-24 8-37,0 1 0,0-1 1,1 1-1,-1-1 1,0 0-1,0 0 0,0 1 1,-1-1-1,1 0 0,0 0 1,0 0-1,0 0 1,0 0-1,-1 0 0,1 0 1,-1 0-1,1-1 1,-1 1-1,1 0 0,-1 0 1,1 0-1,-1-1 0,0 1 1,0 0-1,0 0 1,0-1-1,0 1 0,0 0 1,0-1-10,0 0-20,1 0 1,-1-1 0,0 1-1,1 0 1,0 0 0,-1 0-1,1-1 1,0 1 19,0 1 5,-1 1 1,1-1-1,-1 0 0,0 0 1,1 0-1,-1 0 1,0 1-1,1-1 0,-1 0 1,0 0-1,0 0 0,0 0 1,0 0-1,0 0 0,0 0 1,0 1-1,0-1 1,0 0-1,-1 0 0,1 0 1,0 0-1,-1 0 0,1 0 1,0 1-1,-1-1 1,1 0-1,-1 0 0,1 1 1,-1-1-1,1 0 0,-1 0 1,0 1-6,-2-4 84,-1 1 0,0 0-1,0 1 1,0-1 0,-5-1-84,-5-5 316,11 8-316,0-1 1,0 0 0,0 1 0,0 0-1,-1-1 1,1 1 0,0 1 0,-1-1-1,-1 0 0,3 1-247,0 0 0,1-1 0,-1 1 0,0 0 0,1 0 0,-1 0 0,0 1 0,1-1 0,-1 0 0,0 1-1,1-1 1,-1 1 0,0-1 0,1 1 0,-1 0 0,1 0 0,-1 0 0,1 0 0,0 0 247,14-5-3696,1 3 1088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1:55.2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63 1056,'0'0'60,"0"-1"1,0 1-1,0 0 0,-1 0 1,1 0-1,0 0 1,0 0-1,0 0 0,0 0 1,0 0-1,0-1 0,-1 1 1,1 0-1,0 0 1,0 0-1,0 0 0,0-1 1,0 1-1,0 0 0,0 0 1,0 0-1,0 0 1,0-1-1,0 1 0,0 0 1,-1 0-1,1 0 0,0 0 1,1-1-1,-1 1 0,0 0 1,0 0-1,0 0 1,0-1-1,0 1 0,0 0 1,0 0-1,0 0 0,0 0-60,7-7 861,-7 7-848,1 0 0,-1-1 0,1 1 0,-1 0 1,1 0-1,-1-1 0,1 1 0,-1-1 0,1 1 1,-1-1-1,1 1 0,-1 0 0,0-1 0,1 1 1,-1-1-1,0 0 0,0 1 0,1-1 0,-1 1 1,0-1-1,0 1 0,0-1 0,0 0 0,1 1 1,-1-1-1,0 1 0,0-1 0,0 0 0,0 1 1,-1-1-14,15-14 554,-13 15-528,1 0 0,0 0 0,-1 0 1,1-1-1,0 1 0,-1 0 0,1-1 0,0 1 0,-1-1 0,1 0 0,-1 1 0,1-1 1,-1 0-1,1 0 0,-1 0 0,0 0 0,1 0 0,-1 0 0,0-1-26,5 0 76,-1 1 1,1 0-1,-1 0 0,1 0 0,-1 0 0,1 1 0,3 0-76,44 0 320,-50 1-293,-1-1 0,0 1-1,1-1 1,-1 1 0,1 0-1,-1 0 1,0 0 0,0 0-1,1 0 1,-1 1 0,0-1-1,0 1 1,1 0-27,1 2 5,-3-3 43,3 7 176,17 30-357,-20-36 405,0-1-236,0 0 0,0 1-1,-1-1 1,1 1 0,0-1-1,-1 1 1,1-1 0,-1 1 0,0 0-1,1-1 1,-1 1 0,0 1-36,0-1 19,1 8-126,-1-8 113,0-1 0,0 1 1,1 0-1,-1-1 0,0 1 1,0 0-1,1-1 0,-1 1 0,1 0 1,0-1-1,-1 1 0,2 0-6,5 18 13,3 6 422,38 60-366,-34-70-85,-14-14 27,18 9-203,-9-8 231,0 0-1,0 0 1,0-1-1,0 0 0,0-1 1,0 0-1,0-1 1,1 1-1,4-2-38,-9 1 59,14 2 56,-17-2-127,-1 1 1,1-1-1,0 0 0,0 0 1,0 1-1,0-1 0,0-1 1,0 1-1,0 0 0,0 0 0,0-1 1,0 1-1,0-1 12,17-4-101,6-2 90,-7 0-95,-16 6 133,0 0 1,0 1 0,1-1-1,-1 0 1,0 0 0,0 0 0,0-1-1,0 1 1,0 0 0,-1-1 0,1 1-1,0-1 1,-1 0 0,1 1-1,0-2-27,9-11 173,-9 13-205,0-1 0,0 0 0,-1 0 1,1 0-1,-1 0 0,1-1 0,-1 1 1,0 0-1,0-1 0,0 1 0,0-1 1,0 1-1,0-1 0,-1 1 0,1-3 32,2-13 161,-3 16-141,1 0 0,-1-1 1,1 1-1,-1 0 0,0 0 0,0 0 0,0-1 0,0 1 0,-1-1-20,-4-38 176,3 32-130,-7-17-233,8 25 176,1 0 0,-1 0 0,1 0 0,-1 0 1,1 0-1,-1 0 0,0 0 0,0 0 0,1 0 0,-1 0 1,0 1-1,0-1 0,0 0 0,0 0 0,0 1 0,0-1 1,0 1-1,0-1 11,-2 0 2,0 0 0,0 1 1,0-1-1,0 1 0,0 0 0,0 0 1,1 0-1,-1 0 0,0 1 1,0-1-1,0 1 0,0-1 0,0 1 1,1 0-1,-1 0 0,0 0 1,1 1-1,-1-1 0,1 0 0,-1 1 1,-1 1-3,-10 4 201,11-6-228,1 0 0,0 0 0,-1 0 0,1 0 0,0 0 0,0 1 0,0-1 0,0 1 0,0-1 0,0 1 0,0 0 27,-3 3 5,1 0 0,-1-1 0,0 0 0,-1 0 0,-4 3-5,-17 12 76,18-11-27,-1-1-1,0 0 1,-7 3-49,6-3-65,0 0 1,1 0-1,-1 2 65,-12 6 109,19-13 5,0 1 0,0-1-1,0 1 1,0 0-1,-1 2-113,1-2 2,1 0-1,-1 0 0,0 0 1,0 0-1,0-1 0,0 1 1,-1-1-1,-4 2-1,-12 1 171,-1 7 202,19-10-411,0 0-1,-1 0 1,1 0-1,0-1 1,-1 1 0,1-1-1,-1 0 1,1 0-1,-1 0 1,-2 0 38,2 0 20,1 0 0,0 0-1,-1 0 1,1 0 0,-1 1 0,1-1-1,0 1 1,0 0 0,0 0 0,-1 0-20,1 1 26,-1-1 0,0 0-1,0 0 1,0-1 0,0 1 0,0-1-1,0 0 1,0 0 0,0-1-26,-23 8 50,22-5-15,-11 3-155,16-6 119,0 0 1,-1 0-1,1 0 0,0 0 1,-1 1-1,1-1 0,-1 0 1,1 0-1,0 0 0,-1-1 1,1 1-1,0 0 1,-1 0-1,1 0 0,-1 0 1,1 0-1,0 0 0,-1 0 1,1-1-1,0 1 1,-1 0-1,1 0 0,0 0 1,-1-1-1,1 1 0,0 0 1,0 0-1,-1-1 1,1 1-1,0 0 0,0-1 1,0 1-1,-1 0 0,1-1 1,-4-6 72,4 7-59,-1-1 0,1 0-1,0 0 1,-1 1 0,1-1 0,0 0 0,-1 0 0,1 0 0,0 0 0,0 1-1,0-1 1,-1 0 0,1 0 0,0 0 0,0 0 0,0 0-13,-4-34-134,0-39 22,4 63 176,0-1-1,1 0 0,0 1 0,1-1 1,0 1-1,1 0 0,1-4-63,0 3-224,-3 9 238,0-1 0,0 1 1,0 0-1,0 0 0,1 0 0,1-2-14,1-6-137,-4 10 90,0 0-1,0 1 1,0-1-1,0 1 1,0-1-1,1 0 1,-1 1-1,0-1 1,0 1-1,0-1 1,1 0-1,-1 1 1,0-1-1,1 1 1,-1-1-1,0 1 1,1-1-1,-1 1 1,1 0-1,-1-1 1,1 1-1,-1-1 1,1 1-1,-1 0 1,1-1-1,-1 1 1,1 0-1,-1 0 1,1-1-1,0 1 1,-1 0-1,1 0 1,-1 0-1,1 0 1,0 0-1,-1 0 1,1 0-1,0 0 1,-1 0-1,1 0 48,10 3-1691,6 0-1679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7:59.0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6425 6 1312,'0'0'421,"0"0"-245,0 0 16,0 0 384,0 0-133,0 0 58,0 0-165,0 0-10,0 0-70,0 0 149,-4-5 875,-7 5-865,-17 0 89,0 1 1,-8 2-505,11-1 291,-1-1 0,0-1 0,-2-1-291,-22 0 209,-30 5-125,-78 13-84,82-7 39,32-5 49,-31 4-219,-55 14 131,0 2 347,-83 5-347,66-11-64,-12 8 64,-162 49-87,128-29 131,122-29-25,1 3 0,-8 6-19,-11 3 201,-27 3-201,-38 12 161,134-39-145,-190 69 517,159-54-252,2 2 0,1 3 0,-5 4-281,-1 0 43,-2-2 0,-1-2-1,-12 1-42,-20 4 135,-2-4-135,-39 13 127,57-17 120,-59 10-247,-76 5 145,85-17-127,-432 58 195,336-52-164,26-9 305,-71-8-354,151-7 46,13-1 167,0-5 0,-31-7-213,89 3 72,-10-3-72,0 0 56,5 1-13,0-3 0,1-1-1,1-2 1,-5-4-43,38 14-10,1 0-1,0-1 1,0-1 0,1 1-1,0-1 1,0-1 0,1 0-1,-4-4 11,7 6-2,1-1 0,0 0 0,0 0 0,0 0 0,1 0 0,0-1 0,0 0 0,1 0 0,0 0 0,1 0 0,-1 0 0,1-5 2,-4-35-74,2-1 0,2 0 0,4-31 74,-1 3-135,-1 73 130,0-5 74,0-1 0,1 1 1,0-1-1,2-7-69,9-24-160,-2 7 139,-7 15-76,-3 17 97,0 0-1,0 1 1,0-1 0,0 0 0,1 1-1,-1-1 1,1 0 0,-1 1 0,1-1-1,-1 0 1,1 1 0,0-1-1,0 1 1,0-1 0,0 1 0,0-1-1,0 1 1,-1 1 6,1-1 0,-1 1 0,0 0 0,0-1 0,1 1 0,-1 0 0,0-1 0,0 1 0,1 0-1,-1-1 1,0 1 0,0-1 0,0 1 0,0 0 0,1-1 0,-1 1 0,0-1 0,0 1 0,0-1 0,0 1 0,0-1-1,0 1 1,0 0 0,-1-1-6,3-9-104,2 8 13,-2 0 66,0 1 24,-2-8-86,0 0-29,0 8 46,2-1 164,-2 2-103,0 0 0,0 0-1,0 1 1,0-1-1,0 0 1,0 0-1,0 0 1,0 0-1,0 1 1,0-1-1,0 0 1,0 0-1,1 0 1,-1 1-1,0-1 1,0 0-1,0 0 1,0 0-1,0 0 1,0 0-1,0 1 1,0-1-1,1 0 1,-1 0-1,0 0 1,0 0-1,0 0 1,0 0 0,1 0-1,-1 0 1,0 1-1,0-1 1,0 0-1,0 0 1,1 0-1,-1 0 1,0 0-1,0 0 1,0 0-1,0 0 1,1 0-1,-1 0 1,0 0-1,0 0 1,0 0-1,1 0 1,-1 0-1,0-1 1,0 1-1,0 0 1,0 0-1,1 0 1,-1 0 0,0 0-1,0 0 1,0 0-1,0 0 1,0-1-1,0 1 1,1 0 9,-2 4 32,1-1 1,-1 1-1,1-1 1,-1 0-1,0 1 1,0-1-1,-1 0 1,1 1 0,-1-1-1,1 0 1,-3 3-33,-25 30 191,3 0-104,21-28 57,-1 1-1,0-2 0,-6 7-143,-18 18 310,3-16-113,26-16-167,-2 3 10,1-1 0,-1 0 0,0 0 0,0 0 0,1 0 0,-2 0-1,1-1 1,0 1 0,-1-1-40,-1-1 6,2 0 26,4-8 218,7-1-274,-7 7 27,1 0 0,0 0-1,0 0 1,-1 0 0,0 0-1,1 0 1,0-2-3,11-20 118,1 1 0,11-15-118,-15 24-103,1-1 22,1 1-1,4-4 82,15-17 185,-22 24-109,-4 3-75,1 1 0,0 0 0,0 0 0,6-5-1,-9 10 30,-1 0 1,0-1 0,0 0 0,0 0 0,0 1 0,-1-1 0,1 0 0,-1-1-1,0 1 1,1 0 0,-1 0 0,-1 0 0,1-1 0,0 1 0,-1 0 0,0-1-1,0 1 1,0 0 0,0-2-31,0 4-37,-4-9-184,4 6-262,4 11 254,27 45-97,-18-28 417,0 0-1,2 0-90,-4-7 68,0 1 0,-1 1 0,-1 0 1,2 8-69,-8-11 22,-3-14-11,0 0-1,0 0 1,0 0-1,1 0 1,-1 0-1,1 0 1,-1-1-1,1 1 1,0 0 0,0 1-11,-1-3 46,1 1 1,-1 0 0,0 0 0,0 0 0,1-1 0,-1 1 0,0 0 0,0 0-1,0 0 1,0 0 0,0-1 0,0 1 0,0 0 0,-1 0 0,1 0-1,0 0 1,0-1 0,-1 1 0,1 0 0,0 0 0,-1-1 0,1 1 0,-1 0-1,1-1 1,-1 1 0,1 0 0,-1-1 0,1 1 0,-1 0 0,0-1-1,1 1 1,-1-1 0,0 1-47,-31 2 359,6-2-195,-92 12 438,109-12-509,-28 3-579,37-4 477,0 0 0,-1 0 1,1 0-1,0 0 1,0 0-1,0 0 0,0 0 1,-1 0-1,1 0 1,0 0-1,0 0 0,0 0 1,0 0-1,-1 0 1,1 0-1,0 0 0,0 0 1,0 0-1,0 0 1,-1 0-1,1 0 0,0 0 1,0 0-1,0 0 1,0 0-1,0 0 0,-1 0 1,1 0-1,0 0 1,0-1-1,0 1 0,0 0 1,0 0-1,0 0 1,-1 0-1,1 0 0,0 0 1,0-1-1,0 1 1,0 0-1,0 0 0,0 0 1,0 0 8,16-8-212,-8 5-361,1 1 0,-1 0 1,1 0-1,0 1 0,0 0 1,0 1-1,-1 0 0,3 0 573,15 3-3738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15.4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2 621 832,'0'0'40,"0"-1"1,0 1-1,0-1 1,0 1-1,0 0 1,0-1-1,1 1 1,-1 0-1,0-1 1,0 1-1,0 0 1,1-1-1,-1 1 1,0 0-1,0-1 0,1 1 1,-1 0-1,0 0 1,0-1-1,1 1 1,-1 0-1,0 0 1,1 0-1,-1 0 1,0-1-1,1 1 1,-1 0-1,1 0 1,-1 0-1,0 0 1,1 0-1,-1 0 0,0 0 1,1 0-1,-1 0 1,1 0-1,-1 0 1,0 0-1,1 0 1,-1 0-1,0 0 1,1 0-1,-1 1 1,0-1-1,1 0 1,-1 0-1,0 0 1,1 1-1,-1-1 0,0 0 1,1 0-41,0 1 379,4 5 2148,-5-4-2411,0 0-1,0 0 0,1 0 0,-1 0 0,0 0 1,1 0-1,-1-1 0,1 1 0,0 0 0,-1 0-115,1 0 20,0 1-1,-1-1 0,0 1 1,1-1-1,-1 1 0,0-1 1,0 0-1,-1 1 0,1-1 1,0 2-20,-1 1 68,-4 67 700,0-10 48,-1-39-764,4-20 14,1 1 1,0 0 0,0-1 0,0 1 0,1 0 0,-1 2-67,1-5 139,0-1-113,-1 0 0,1-1 1,0 1-1,-1-1 0,1 1 1,0 0-1,0-1 0,-1 1 1,1-1-1,0 1 0,0-1 0,0 1 1,-1 0-1,1-1 0,0 1 1,0-1-1,0 1 0,0-1 1,0 1-1,0-1 0,0 1 1,0-1-1,0 1 0,0-1 1,0 0-27,2-16-50,7-7 132,1 0 1,3-5-83,7-15 208,-16 34-237,1 0 0,0 0 0,0 1 0,1-1 0,4-3 29,-8 10-6,0 1 0,0-1 0,0 1 0,1-1 0,-1 1 1,1 0-1,0 0 0,0 0 0,-1 0 0,1 0 1,0 1-1,0-1 0,1 1 0,-1 0 0,0 0 0,0 0 1,1 0-1,-1 1 0,2-1 6,-3 1 5,0 0 1,0 0-1,0 1 0,0-1 1,1 1-1,-1-1 0,0 1 1,0 0-1,-1 0 0,1 0 1,0 0-1,0 0 0,0 0 1,-1 0-1,1 1 0,0-1 1,-1 0-1,1 2-5,3 2 73,-1 1-1,1 0 1,-1 1 0,2 3-73,4 7 98,-5-8-42,-1 0 0,1 0 0,-2 0 0,1 1-56,-1-2 78,0 0-1,0-1 0,1 1 1,0-1-1,0 0 0,4 4-77,-1-4 20,0 0 1,0-1-1,1 0 0,0-1 0,0 1 0,0-1 0,1-1 0,-1 0 0,1 0 0,1-1 0,-1 0 1,0 0-1,8 1-20,-11-3 31,-1 0 0,0-1 1,0 1-1,0-1 0,1 0 1,-1 0-1,0-1 0,0 1 0,0-1 1,0 0-1,0-1 0,0 1 1,0-1-1,0 0 0,0 0 1,0-1-1,-1 0 0,1 1 1,-1-1-1,0-1 0,0 1 0,0 0 1,0-1-1,-1 0 0,0 0 1,1 0-1,-1 0 0,-1-1 1,1 1-1,-1-1 0,1 0-31,0-1-23,-1 1-1,1-1 1,-1 1-1,0-1 1,-1 0-1,0 0 1,1 0 0,-2 0-1,1 0 1,-1-1 23,2-7-307,-1 11 92,0 9 107,-5 92 156,4-91-22,0-1-1,0 0 0,1 0 0,0 0 0,0 0 1,0 0-1,1 0 0,0 0 0,0 0 0,1 0 1,1 3-26,4 6-69,-5-8 94,0-1-1,0 0 1,1 0 0,0-1 0,0 1-1,1 0-24,-4-5 16,0 0-1,0 0 0,0 0 1,0 0-1,0 0 1,1-1-1,-1 1 0,0 0 1,0-1-1,0 1 0,1-1 1,-1 1-1,0-1 0,0 0 1,1 0-1,-1 1 0,0-1 1,1 0-1,-1 0 1,0 0-1,1 0 0,-1-1 1,0 1-1,1 0 0,-1 0 1,0-1-1,1 1 0,-1-1 1,0 1-1,0-1 1,0 0-1,1 1 0,-1-1-15,5-3 35,-1 2-13,-1-1 1,0 0-1,0 0 1,0 0-1,0-1 1,0 1-1,1-3-22,12-16 54,0-1-1,-2 0 0,-1-1 1,-1-1-1,-1 0 0,-1-1 1,-1 0-1,2-12-53,101-364-192,-109 389 169,14-60 97,-16 62-97,0 1 0,-1-1 0,-1 1 0,1-1 0,-2-9 23,1 18-22,-1 1-1,1 0 1,0-1 0,0 1 0,-1 0 0,1-1-1,-1 1 1,1 0 0,-1-1 0,0 1-1,1 0 1,-1 0 0,0 0 22,1 0-19,-1 1 0,1-1-1,-1 1 1,1 0 0,-1-1 0,1 1 0,0 0 0,-1 0 0,1-1-1,-1 1 1,1 0 0,-1 0 0,0 0 0,1 0 0,-1 0-1,1 0 1,-1-1 0,1 1 0,-1 0 0,1 1 0,-1-1-1,1 0 20,-2 0-10,0 1-1,0 0 1,0-1-1,0 1 1,1 0-1,-1 0 0,0 0 1,1 1-1,-1-1 1,1 0-1,-1 1 0,1-1 1,-1 1-1,0 1 11,-5 7-26,0 1-1,1 0 1,0 0-1,0 1 1,1-1-1,1 1 1,0 0-1,1 1 1,0-1-1,1 3 27,-4 29-105,2-1 0,2 14 105,2-55-5,0-1 8,-2 158 275,3-126-265,2 0 0,1 0 0,8 27-13,-10-50 21,2-1-1,-1 1 1,1 0-1,0-1 1,1 0 0,0 0-1,1 0 1,0-1-1,0 0 1,7 7-21,-10-12 30,0 1 0,1-1 1,-1 0-1,1 0 0,0-1 1,0 1-1,0-1 0,0 0 1,1 0-1,-1 0 0,0 0 1,1-1-1,-1 0 0,1 0 1,0 0-1,-1-1 0,1 1 1,0-1-1,-1 0 0,1 0 1,0-1-1,-1 1 0,1-1 1,3-1-31,7-3 7,0 0 1,0-1 0,-1 0 0,0-1 0,0-1 0,-1 0-1,0-1 1,0 0 0,-1-1 0,0-1 0,0 0-1,-1 0 1,-1-1 0,0-1 0,1-2-8,1-1-27,-9 13 68,0 0-1,0-1 1,-1 1 0,1-1 0,-1 0 0,0 1 0,0-1 0,0 0 0,-1 0 0,1-1 0,-1 1 0,0 0-41,-1 3-101,0 1-1,-4 12-154,-1 3 297,0 0-1,2 0 1,0 1-1,0 14-40,0 16 184,3 1-184,0-46-4,0 2 12,0 1-1,1-1 1,-1 1 0,1-1 0,0 1 0,0-1 0,0 0 0,0 0 0,1 1 0,-1-1 0,1 0-1,0 0 1,0-1 0,0 2-8,-1-3 21,1 1-1,-1-1 0,0 1 0,1-1 1,-1 0-1,1 0 0,0 1 0,-1-1 1,1 0-1,0 0 0,0-1 1,0 1-1,-1 0 0,1 0 0,0-1 1,0 1-1,0-1 0,0 0 1,0 0-1,0 0 0,0 0 0,0 0 1,0 0-1,1 0-20,7-3 18,-1 0 0,0-1 0,0 1 1,0-2-1,-1 1 0,1-1 0,-1-1 0,6-4-18,-1 0 72,0 2-1,10-5-71,154-71-107,-94 52 55,-40 16-34,11-7 86,-22 8-16,-50 25-5,0-1 0,0-1 0,-10 2 21,4-1-113,-20 12 113,28-13-38,0 2 0,1 0 0,1 0 0,-1 2 0,2 0 0,0 0 0,0 1 0,1 1 0,-2 3 38,12-14 15,0 0 0,1 0 0,-1 0 0,1 1 0,-1-1 0,1 0 0,0 1-1,0-1 1,0 1 0,1 0-15,0-3 8,-1 0-1,1 0 1,0 0-1,0 0 1,0 0-1,0-1 0,0 1 1,1 0-1,-1 0 1,0 0-1,0 0 1,0 0-1,1-1 1,-1 1-1,1 0 0,-1 0 1,0 0-1,1-1 1,-1 1-1,1 0 1,0-1-1,-1 1 1,1 0-1,-1-1 1,1 1-1,0-1 0,0 1 1,-1-1-1,1 1 1,0-1-1,0 0 1,0 1-1,-1-1 1,1 0-1,0 1 0,0-1 1,0 0-1,0 0 1,0 0-1,-1 0 1,1 0-1,0 0 1,1 0-8,4-1 49,0-1 0,0 0 0,0 0 0,0 0 0,0-1 0,-1 1 0,1-1 0,-1-1 0,0 1 0,1-1-49,5-4 32,3 0-35,-1-2-1,-1 0 1,0 0-1,0-1 1,3-6 3,12-14 236,10-17-236,-35 45-50,0 1 0,0-1-1,0 0 1,0 0 0,-1 0 0,1 0 0,-1 0 0,0-1 0,0 1 0,1-2 50,0 11-251,-2-6 252,0 1-1,1-1 1,-1 0-1,0 1 1,0-1-1,0 1 0,1-1 1,-1 1-1,0-1 1,0 0-1,0 1 1,0-1-1,0 1 1,0-1-1,0 1 1,0-1-1,0 1 1,0-1-1,0 1 1,0-1-1,0 0 1,0 1-1,-2 6-28,1 1 1,0-1 0,0 0 0,1 1-1,0-1 1,0 1 0,1-1 0,0 1-1,0-1 1,1 0 0,0 0 0,0 0 0,1 2 27,-2-5 18,1-1 1,0 0-1,-1 1 1,1-1 0,0 0-1,1 0 1,-1 0 0,0 0-1,1-1 1,0 1 0,0-1-1,0 1 1,0-1 0,0 0-1,0 0 1,0 0-1,1-1 1,-1 1 0,0-1-1,1 0 1,0 1 0,-1-2-1,1 1 1,0 0 0,-1-1-1,1 0 1,1 0-19,1 0 26,0-1 0,0 1 0,0-2 0,-1 1-1,1-1 1,0 1 0,-1-2 0,1 1 0,-1-1 0,0 1 0,0-1 0,0-1 0,0 1-1,0-1 1,-1 0 0,0 0 0,1 0 0,-2-1 0,2 0-26,10-15 3,-1 0 1,-1-1-1,-1 0 0,1-3-3,-5 9 39,65-131 178,20-37-253,-67 136 26,-2 0-1,-1-2 0,-3 0 1,-1-4 10,-17 45-64,0 1 0,-1-1 0,0 0 0,0 0 0,-1-8 64,0 13-11,0-1 1,0 0-1,0 1 0,-1-1 1,0 1-1,0-1 0,0 1 0,0-1 1,0 1-1,-1 0 0,1-1 1,-1 1-1,-1-2 11,2 4-14,0 0-1,0 0 1,0 0 0,0 0-1,0 0 1,0 1 0,-1-1 0,1 0-1,0 1 1,0-1 0,0 1-1,-1-1 1,1 1 0,0 0 0,0 0-1,-1-1 1,1 1 0,0 0-1,-1 0 1,1 0 0,0 0-1,-1 0 1,1 1 0,0-1 0,-1 0-1,1 1 1,0-1 0,0 0-1,-1 1 15,-4 2-48,0 0-1,-1 0 0,1 1 0,0 0 0,0 0 49,4-2-13,-7 3-4,0 1 0,1 0-1,0 1 1,0 0 0,0 0 0,1 1 0,0 0-1,1 0 1,-3 4 17,-2 9-47,1 0 0,1 0-1,1 1 1,0 1-1,2-1 1,1 1 0,-3 22 47,2 17 6,2 2-1,3 17-5,1-49 51,2-1 0,0 0 0,5 20-51,-5-42 13,0 0-1,1 1 0,0-1 1,0 0-1,1 0 1,0-1-1,0 1 1,1-1-1,0 0 1,1 0-1,-1 0 0,2-1 1,5 6-13,-3-6 38,0-2-1,0 1 1,1-2-1,-1 1 1,1-1 0,0 0-1,0-1 1,3 0-38,8 4 46,15-1-655,-26-5-2034,-8 0-3278,-9 3 3334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57.0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117 940 2400,'-2'-7'1762,"-2"6"2396,4 1-4140,-1 0 0,0 0 0,0 0 0,0 0-1,0 0 1,0 0 0,0 0 0,0 0 0,0 1 0,1-1 0,-1 0 0,0 0 0,0 1 0,0-1 0,0 1 0,1-1 0,-1 1 0,0-1 0,0 1 0,0 0-18,-3 2 233,1 0-216,0 0 1,0 0 0,0 0-1,0 0 1,1 0 0,0 1-1,-1 0 1,1-1 0,0 1-1,-1 4-17,-2 1 58,-49 88-207,53-95 106,6 9-58,-3-10 115,-1 1 0,1 0 0,0-1 0,-1 1 0,1-1 1,0 1-1,0-1 0,0 0 0,0 1 0,0-1 0,0 0 0,0-1 0,1 1 0,-1 0 0,0-1 0,1 1 0,-1-1 0,0 1 1,2-1-15,12 3 25,69 17-115,-46-12 74,-29-6 85,1-1 0,-1 2-1,0 0 1,3 1-69,-11-3 31,0 0 0,0 0 0,1 0 0,-1 0 0,0 1 0,0-1 0,0 1 0,0 0 0,0-1 0,-1 1 0,1 0 0,0 0 0,-1 0 0,0 0 0,1 0 0,-1 0 0,0 1 0,0-1 0,0 1-31,-1-2 28,1 1 1,-1 0-1,0-1 1,0 1-1,-1-1 1,1 1-1,0-1 1,0 1 0,-1-1-1,1 1 1,-1-1-1,0 1 1,1-1-1,-1 0 1,0 1-1,0-1 1,0 0-1,1 0 1,-1 1-1,-1-1 1,1 0-1,0 0 1,0 0 0,0 0-1,-1 0 1,0 0-29,-4 4 150,-1-1 1,0 0-1,0 0 1,-4 1-151,-2 0 114,1-1 1,-1-1 0,1 0-1,-1 0 1,0-2 0,0 1-1,0-2 1,-10 0-115,15-4 37,4 0-581,19 2 576,0 0-1,-1 0 0,1-2 1,9-3-32,4-1-78,21-5 249,0-3 0,-1-2-1,4-5-170,-15 8 48,-27 12-39,0-1 0,0 0 0,0 0 0,0-1 0,-1-1 0,0 0 0,0 0-1,0 0 1,6-8-9,-11 10 4,27-33 183,-28 33-186,-1 1 0,0-1 0,0 1 1,0-1-1,0 0 0,0 0 0,-1 0 0,0 0 1,0 0-1,1-2-1,-1-6 14,2 1 1,-1 0 0,2-1-15,6-32-55,-10 42 43,1 0 1,-1 0-1,1 1 0,-1-1 0,1 0 0,0 0 0,0 1 0,0-1 1,0 0 11,5-12-160,-6 13 150,0 1 0,0-1 1,0 1-1,0-1 1,0 1-1,1-1 0,-1 0 1,0 1-1,0-1 1,1 1-1,-1-1 0,0 1 1,1-1-1,-1 1 0,0-1 1,1 1-1,-1 0 1,1-1-1,-1 1 0,1-1 1,-1 1-1,1 0 1,-1-1-1,1 1 0,-1 0 1,1 0-1,-1-1 1,1 1-1,-1 0 0,1 0 1,0 0-1,-1 0 1,1 0-1,-1 0 0,1 0 1,-1 0-1,1 0 0,0 0 1,-1 0-1,1 0 1,-1 0-1,1 1 0,0-1 1,-1 0 9,2 1-15,0-1 1,0 1-1,-1 0 0,1 0 1,0 0-1,0 0 0,-1 0 1,1 1-1,-1-1 0,1 0 1,-1 1-1,0-1 0,1 1 15,8 13 26,-1-1 0,-1 1 0,0 1-1,-1 0 1,0 0 0,0 6-26,-3-8-10,-1 0 1,0 1-1,-1-1 1,-1 0-1,0 8 10,-2-9 808,-1-30 144,1 7-1112,1 0 173,1-1 0,0 1 0,0-1-1,1 1 1,0 0 0,4-9-13,-6 17-13,6-17-96,0 0 1,2 0-1,2-4 109,-6 14-54,1 1 0,0 0 0,0 0 0,1 0 0,0 0 0,0 1 0,7-5 54,-11 10-16,0 0-1,0 1 1,0 0 0,0-1-1,0 1 1,1 0 0,-1 0-1,1 1 1,-1-1 0,0 0-1,1 1 1,-1-1 0,1 1-1,0 0 1,-1 0 0,1 0-1,-1 0 1,1 0 0,-1 1-1,1-1 1,-1 1-1,1-1 1,-1 1 0,0 0-1,1 0 1,-1 0 0,0 0-1,2 2 17,5 2-23,-1 1 0,-1 0 0,1 0-1,-1 0 1,0 1 0,5 7 23,-6-7 57,0 0-1,-1 1 1,0 0 0,-1 0 0,0 0 0,1 4-57,-4-11 64,-1-1 59,0 0 10,9-14 592,-2-1-618,1 1-1,7-11-106,8-14 49,-13 21-165,1 1 1,1 0 0,1 1 0,0 0 0,3-2 115,-15 17-15,0 0 1,0 0 0,0 0-1,1 0 1,-1 0 0,0 0-1,1 0 1,-1 0 0,0 0-1,1 1 1,-1-1 0,1 0-1,-1 1 1,1 0 0,-1-1-1,1 1 1,0 0 0,-1 0 0,1-1-1,0 1 15,0 1-19,1-1-1,-1 1 1,0-1-1,0 1 0,0 0 1,0 0-1,0 0 1,0 0-1,0 0 1,-1 0-1,1 1 1,0-1-1,0 1 20,5 5-48,0 1 1,-1-1-1,0 1 1,-1 1-1,5 7 48,-3-2 23,0 1 1,-1 0-1,2 10-23,-6-19 5,6 21-62,-1-7 96,0 0 0,2 3-39,0-4 144,-8-18-37,0 1 90,-1-2-183,1 1 0,0-1 0,-1 1-1,1-1 1,-1 0 0,1 1 0,0-1 0,-1 0 0,1 1 0,0-1 0,-1 0 0,1 0-1,0 1 1,0-1 0,-1 0 0,1 0 0,0 0 0,-1 0 0,1 0 0,0 0-1,0 0 1,-1-1 0,1 1 0,0 0 0,-1 0 0,1 0 0,0-1-14,2 0 37,-1 0 1,1-1 0,-1 1 0,0-1-1,1 0 1,-1 0 0,0 0 0,1-1-38,5-6 89,0-1 0,-1 0 0,3-6-89,21-40 67,-16 27-41,15-20-26,-24 41-31,-1 0-1,1 1 0,1 0 1,-1 0-1,1 1 0,0 0 1,1 0-1,1-1 32,-3 3-54,-1 1 1,1 0-1,0 0 0,0 0 1,0 0-1,0 1 54,-3 2-10,-1-1 1,0 1 0,0 0-1,1 0 1,-1 0 0,0 0-1,1 0 1,-1 1 0,0-1-1,0 1 1,1-1-1,-1 1 1,0 0 0,0 0-1,0 0 1,0 0 0,0 0-1,0 0 10,0 0 70,-2-1-70,0 0 42,-1 1-37,1-1 0,0 0-1,0 1 1,0-1-1,-1 0 1,1 1 0,0-1-1,-1 0 1,1 1 0,0-1-1,-1 0 1,1 1-1,0-1 1,-1 0 0,1 0-1,0 1 1,-1-1 0,1 0-1,-1 0 1,1 0-1,-1 0 1,1 0 0,0 0-1,-1 1 1,0-1-5,-11 1 44,4-1-55,1 1 0,-1 0-1,0 0 1,1 0 0,-1 1-1,1 0 1,-3 1 11,6-1-22,1-1 1,-1 1 0,1-1-1,0 1 1,0 0 0,0 0-1,0 1 1,0-1-1,0 1 1,0-1 0,1 1-1,-1 0 1,1 0 0,0 0-1,0 0 1,0 1 21,-10 20-220,2 0 1,-2 8 219,8-21-11,1 0-1,0 1 1,1 0 0,0 0 0,1 0-1,0 3 12,2-12 18,-1 0-1,0 0 1,1 0 0,0 0-1,-1 1 1,1-1-1,1 0 1,-1 0-1,0-1 1,1 1 0,-1 0-1,1 0-17,-1-2 22,0 0 1,-1 0-1,1 0 0,0 0 0,-1-1 1,1 1-1,0 0 0,0 0 0,0-1 1,0 1-1,-1-1 0,1 1 1,0-1-1,0 1 0,0-1 0,0 1 1,0-1-1,1 0 0,-1 0 0,0 1 1,0-1-1,0 0 0,0 0 0,0 0 1,0 0-1,0 0 0,0-1 1,0 1-1,0 0 0,0 0 0,0-1 1,0 1-1,0-1 0,0 1 0,0-1 1,0 1-1,1-1-22,3-3 40,-1 0 0,1 0 0,-1 0 1,0 0-1,0 0 0,-1-1 0,1 0 0,-1 0 1,0 0-1,-1 0 0,1-1-40,6-13 78,-2 0-1,4-11-77,-6 14 10,1 1-130,-1-1 0,-1 0 0,0 0 1,-2-1-1,1 1 0,-2-5 120,-1 20-187,1 3-90,35 91 10,-32-80 268,0 0 0,2 0 0,0-1 0,0 0-1,1 0 1,3 3-1,-8-12 27,0 0 1,0-1-1,1 1 0,-1-1 1,1 1-1,-1-1 0,1 0 0,0 0 1,0 0-1,0 0 0,0-1 0,0 1 1,0-1-1,1 0 0,-1 0 1,0 0-1,1 0 0,-1-1 0,1 1 1,-1-1-1,1 0 0,-1 0 0,0 0 1,1 0-1,-1-1 0,1 1 1,0-1-28,3-1 19,-1 0 1,1-1 0,-1 0-1,0 0 1,0 0-1,0-1 1,0 0 0,-1 0-1,1 0 1,-1-1 0,0 0-1,0 0 1,-1 0 0,0-1-1,0 1 1,1-3-20,8-13 114,-1-1 0,-2 0 0,8-21-114,52-138 144,-50 120-67,-3-2 0,8-58-77,-21 90-98,-2 0 0,-1-13 98,2-26-54,1 53-118,-4 16 126,1-1 0,0 0 0,-1 1 0,0-1 0,1 0 0,-1 0 0,0 1 0,0-1 1,0 0-1,0 1 0,0-1 0,0 0 0,0 0 0,-1 1 0,1-1 0,-1 0 46,-4 17-624,-30 184 347,23-125 234,4 1 0,3 0 1,3 0-1,7 56 43,-3-103 83,1 0 0,2 4-83,-4-22 68,2 0 1,0 0-1,0 0 1,0-1-1,2 1 1,-1-1-1,4 5-68,-8-13 17,1 0-1,-1 0 0,1 0 0,0 0 0,-1-1 1,1 1-1,0 0 0,0 0 0,0 0 1,-1-1-1,1 1 0,0 0 0,0-1 1,0 1-1,0-1 0,0 1 0,0-1 0,0 0 1,1 1-1,-1-1 0,0 0 0,0 0 1,0 0-1,0 1 0,0-1 0,0 0 1,1-1-1,-1 1 0,0 0 0,0 0 0,0 0 1,0-1-1,0 1 0,0 0 0,0-1 1,0 1-1,0-1 0,0 0 0,0 1 1,0-1-1,0 0 0,0 1 0,0-1 0,-1 0 1,1 0-1,0 0-16,7-9 28,0 0-1,-1-1 1,0 1-1,-1-1 1,0 0 0,-1-1-1,4-11-27,-2 7 31,20-44 3,2 2-1,3 2 1,7-7-34,-13 23 156,-1-3 0,-1-3-156,-13 22-14,-1-1 0,-1 1 0,-1-1 0,4-20 14,-4 0-48,-2 1 0,-1-1 0,-2 0 0,-4-43 48,1 80-85,-1 0 0,0 1 0,-3-9 85,4 14-21,-1 1 0,1-1 1,-1 0-1,0 0 0,0 0 0,0 1 1,0-1-1,0 0 0,0 1 0,0-1 1,0 0-1,0 1 0,-1 0 0,1-1 1,-1 1-1,1 0 0,-2-1 21,3 2-18,-1 0-1,0 0 1,0 0 0,0 0-1,0 0 1,0 0-1,0 0 1,0 0 0,1 0-1,-1 0 1,0 0-1,0 0 1,0 1-1,0-1 1,1 0 0,-1 1-1,0-1 1,0 1-1,0-1 1,1 1 0,-1-1-1,0 1 19,-15 15-149,8-5 124,0 0 0,2 1-1,-1 0 1,2 1 0,-2 2 25,-21 67-214,22-61 148,-60 207-248,58-198 322,1 1 1,1-1 0,2 1 0,1 0-1,2 0 1,0 0 0,3-1-1,0 1 1,2 0 0,1 0 0,7 18-9,-10-39 78,1-1 1,0 0 0,1 1 0,0-1 0,1 0 0,-1-1-1,2 1 1,-1-1 0,3 1-79,-3-1 110,1-1 0,0-1 0,0 1-1,1-1 1,0 0 0,0 0 0,0-1 0,1 0 0,-1 0 0,7 1-110,30 2 629,-43-8-611,1-1 0,-1 1 0,0 0 0,1-1 0,-1 1 1,1-1-1,-1 1 0,0-1 0,1 0 0,-1 1 0,0-1 0,0 0 0,0 0 0,1 0 1,-1 0-1,0 0 0,0 0-18,9-7 33,5 0 20,-10 6-55,1-1 0,-1 0-1,0 0 1,0 0 0,0-1 0,-1 0 0,1 0 2,-4 3 37,-1 1 16,0 0-31,0 0-65,5-5-1068,-2 2-3981,-3 3 1754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08:01.2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54 77 1152,'-7'-8'360,"7"8"-349,0-1 0,1 1-1,-1 0 1,0-1 0,0 1 0,0 0-1,0-1 1,1 1 0,-1 0 0,0-1 0,0 1-1,1 0 1,-1-1 0,0 1 0,0 0-1,1 0 1,-1-1 0,0 1 0,1 0 0,-1 0-1,0 0 1,1 0 0,-1-1-11,1 1 85,-1-2-98,1 1 0,0-1 0,-1 1 0,1 0-1,0-1 1,0 1 0,-1 0 0,1-1 0,0 1 0,1 0 0,-1 0-1,0 0 1,1-1 13,6-7 11,0 0 213,-7 8-98,0 0 0,0 0 0,-1 0 0,1 0 0,0 0-1,0 0 1,-1 0 0,1 0 0,0-1 0,-1 1 0,1 0 0,-1 0-1,0 0 1,1-1 0,-1 0-126,2-4 1419,-2 7-1388,-1-1 1,1 1-1,0-1 1,0 1-1,0-1 0,-1 1 1,1-1-1,0 0 1,0 1-1,-1-1 1,1 1-1,-1-1 1,1 0-1,0 1 0,-1-1 1,1 0-1,-1 1 1,1-1-1,-1 0-31,-55 31 2031,42-25-1545,12-5-559,-9 3 1250,11-4-1279,0 0 0,0 0 0,-1 0 1,1 0-1,0 0 0,0 0 0,0 0 0,0 0 0,-1 0 1,1 1-1,0-1 0,0 0 0,0 0 0,0 0 0,0 0 1,-1 0-1,1 0 0,0 0 0,0 0 0,0 1 0,0-1 0,0 0 1,0 0-1,0 0 0,-1 0 0,1 0 0,0 1 0,0-1 1,0 0-1,0 0 0,0 0 0,0 0 0,0 1 0,0-1 1,0 0-1,0 0 0,0 0 0,0 0 0,0 1 0,0-1 1,0 0 101,7 7-2827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39.6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4 842 2304,'-1'-1'42,"1"0"1,0 0-1,-1 0 0,1 0 0,-1 1 1,1-1-1,0 0 0,0 0 1,0 0-1,-1 0 0,1 0 1,0 0-1,0 0 0,0 0 1,1 0-1,-1 0 0,0 0 0,0 0 1,0 0-1,1 1 0,-1-1 1,0 0-1,1 0 0,-1 0 1,1 0-1,-1 1 0,1-1 1,-1 0-1,1 0 0,0 1 0,-1-1 1,1 0-1,0 1 0,-1-1 1,1 1-1,0-1 0,1 0-42,4-3 109,1 1-1,-1 0 0,1 0 1,7-2-109,-1 0 193,39-13-210,-38 14 28,0 0 0,-1-1 0,9-5-11,-8 3 56,0-2 0,-1 0 0,0 0 1,-1-2-1,0 1 0,0-1 0,-1-1 0,-1 0 1,0-1-1,-1 0 0,0 0 0,-1-1 1,1-1-57,17-44-116,-2 0 0,9-40 116,22-57-83,-34 107 121,-6 15 590,10-31-628,-23 60 76,-1 0 0,0 0 0,0-1-1,0 1 1,-1 0 0,1 0 0,-1 0-1,0 0 1,-1-1 0,0-3-76,1 8-3,0 1 1,-1 0-1,1-1 1,0 1 0,0 0-1,0 0 1,-1-1-1,1 1 1,0 0-1,0-1 1,-1 1-1,1 0 1,0 0 0,-1-1-1,1 1 1,0 0-1,-1 0 1,1 0-1,0 0 1,-1-1-1,1 1 1,0 0 0,-1 0-1,1 0 1,0 0-1,-1 0 1,1 0-1,-1 0 1,1 0 2,-12 6-177,-7 16-112,18-21 287,-12 17-17,1 1 1,1 0-1,1 1 0,0 1 0,2-1 0,0 2 1,-3 14 18,-6 33 145,-4 55-145,16-92 178,2-14-222,1 0-1,1 0 1,1 1-1,0-1 1,2 6 44,0-14 20,-1 1 1,2-1-1,-1 0 1,1 0-1,1 0 1,0 0 0,0-1-1,1 1 1,5 8-21,-8-16 5,-1 0 0,1 0 0,-1 0 0,1-1 0,0 1 0,-1 0 0,1-1 0,0 1 1,0-1-1,0 1 0,1-1 0,-1 0 0,0 0 0,0 0 0,1 0 0,-1 0 0,0-1 0,1 1 0,1 0-5,0-1 22,0 0 0,0 0-1,-1-1 1,1 1 0,0-1-1,0 0 1,-1 0 0,1 0-1,0-1 1,-1 1 0,1-1-1,-1 0-21,11-6 61,-1-1 0,0 0 0,-1-1 0,0-1 0,8-8-61,-16 15-68,18-19 250,-17 19-55,-15 15-128,3-3-44,0 1 0,1 0 0,0 0 0,-4 7 45,8-11 8,-1 0 0,1 0 0,0 0 0,0 1 1,0-1-1,1 1 0,0-1 0,0 1 0,0 5-8,1-10 0,0 0-1,0 1 1,0-1-1,0 0 1,0 0-1,1 1 0,-1-1 1,0 0-1,1 0 1,-1 1-1,1-1 0,-1 0 1,1 0-1,-1 0 1,1 0-1,0 0 0,0 0 1,-1 0-1,1 0 1,0 0-1,0 0 1,1 0 17,0 0 0,0 0 1,-1 0-1,1-1 0,0 1 0,0-1 0,0 1 1,0-1-1,-1 0 0,1 0 0,0 0 0,0 0 0,0 0 1,0 0-1,1-1-17,9 0 65,0-2 0,1 1 1,-1-2-1,0 1 0,0-2 0,-1 0 1,1 0-1,2-3-65,-9 5 12,0 1 1,0-2 0,0 1-1,-1 0 1,1-1 0,-1 0-1,0 0 1,0 0 0,0-1-1,-1 1 1,0-1 0,0 0-1,0 0 1,0 0 0,-1 0-1,0-1 1,0 1 0,0-1-1,0-1-12,-2 3 28,0 0 1,0 0-1,0 0 0,-1 0 0,0 0 0,1 0 0,-2 1 0,1-1 0,0 0 0,-1 1 0,1-1 0,-1 0 0,0 1 0,-1-1-28,0-2-35,-1 1 0,0 0 0,0 0 0,0 1 0,0-1 0,-1 1 0,1 0-1,-5-2 36,8 5-7,-1 0 0,1 0 0,-1 1 0,0-1 0,1 1 0,-1 0 0,0-1 0,1 1 0,-1 0-1,0 0 1,1 0 0,-1 0 0,0 0 0,1 0 0,-1 1 0,0-1 0,1 1 0,-1-1 0,0 1-1,1-1 1,-1 1 0,1 0 0,-1 0 0,1 0 0,0 0 0,-1 0 0,1 0 0,0 0 0,0 0 0,-1 0-1,1 1 1,0 0 7,-2 0-12,2 1 0,-1-1-1,0 1 1,0-1 0,1 1 0,-1-1-1,1 1 1,0 0 0,0 0 0,0 0-1,0 0 1,1 0 0,-1 0 0,1 0-1,-1 0 1,1 0 0,0 0-1,0 1 13,1-2 3,0-1-1,0 1 0,-1-1 1,1 1-1,0-1 0,0 0 0,0 1 1,1-1-1,-1 0 0,0 0 1,0 1-1,1-1 0,-1 0 0,0 0 1,1-1-1,-1 1 0,1 0 0,0 0 1,0 0-3,5 1-4,0 1-1,0-1 1,0 0 0,3 0 4,9 1 3,1-1 0,-1-1-1,1-1 1,0-1 0,-1 0 0,1-1-1,-1-2 1,12-2-3,-6-1 34,-1-1-1,1-1 1,-2 0 0,1-2-1,-1-1 1,7-6-34,-15 8-5,-3 2 145,1 1 1,-1 0-1,3 0-140,-14 6 117,-2 3-53,-10 21-153,-1-1 0,-13 16 89,6-8 136,5-8-45,3-6-19,1 1 0,0 1-72,7-13 1,1 0 1,0 1-1,0-1 0,1 0 0,-1 1 0,1-1 0,0 1 0,1-1 0,-1 3-1,1-6-1,0-1-1,0 1 1,1 0-1,-1-1 1,0 1-1,1 0 1,-1-1-1,1 1 0,0-1 1,-1 1-1,1 0 1,0-1-1,0 0 1,0 1-1,0-1 1,0 0-1,0 1 1,0-1-1,1 0 1,-1 0-1,0 0 1,1 0-1,-1 0 1,1 0-1,-1 0 1,1-1-1,-1 1 1,1 0-1,-1-1 1,1 0-1,0 1 1,0-1 1,3 1 11,0 0 1,-1-1 0,1 0-1,0 0 1,0 0 0,-1 0-1,1-1 1,0 0 0,-1 0-1,1 0 1,1-1-12,4-2 17,0-1 1,0 0-1,-1-1 0,0 0 0,0 0 1,0-1-1,-1 0 0,0-1 1,5-5-18,-1-1 96,-1-1 1,0 0 0,0 0 0,-2-1 0,3-6-97,-11 21 20,0-1 1,0 0-1,0 0 1,0 0-1,0 0 0,-1 0 1,1 0-1,-1-1 1,1 1-1,-1 0 0,0 0 1,1 0-1,-1 0 1,-1-1-1,1 1 0,0 0 1,-1-2-21,1 4-6,0-1 1,0 1 0,0 0-1,0 0 1,0 0-1,0 0 1,0-1 0,0 1-1,0 0 1,-1 0-1,1 0 1,0 0 0,0-1-1,0 1 1,0 0-1,0 0 1,-1 0 0,1 0-1,0 0 1,0 0-1,0 0 1,0-1 0,-1 1-1,1 0 1,0 0 0,0 0-1,0 0 1,-1 0-1,1 0 1,0 0 0,0 0-1,0 0 1,0 0-1,-1 0 1,1 0 0,0 0-1,0 0 1,0 0-1,-1 0 1,1 1 0,0-1 5,-8 7-152,-7 17-19,13-21 144,-8 16-28,1 1 1,1 0-1,0 1 0,2 0 1,0 0-1,1 0 0,1 4 55,-5 47-149,0 34 149,8-90 9,-15 160 71,11-140 3,-2-1 1,-2 0 0,-11 30-84,17-56 48,-1-1-1,0 1 0,-1-1 1,0 0-1,0 0-47,2-4 30,0 0 0,0 0-1,-1-1 1,1 1-1,-1-1 1,1 0 0,-1 0-1,0 0 1,0-1-1,-2 2-29,4-4 18,0 1 0,0-1 0,0 0 0,-1 1 1,1-1-1,0 0 0,0 0 0,0 0 0,0 0 0,-1-1 0,1 1 0,0-1 0,0 1 0,0-1 0,0 0 0,0 0 0,0 0 0,0 0 0,0 0 0,0 0 0,1 0 0,-1-1 0,0 1 0,0-1-18,-3-3-25,-1 0 1,1 0 0,1 0-1,-1 0 1,1-1-1,0 0 1,0 0 24,-1-4-10,0 0 1,1 0-1,1 0 1,0 0-1,0-1 1,1 0 0,0 1-1,0-1 1,2 0-1,-1 0 1,1 0-1,1-4 10,1-2 33,0 1 0,1 0 0,1 0 0,0 0 0,1 0 0,1 1 0,7-14-33,-7 16 32,1 1 1,1 0-1,0 1 0,1 0 1,0 0-1,0 1 0,1 0 1,1 0-1,0 1 0,0 1 1,0 0-1,1 0 0,1 1 1,-1 1-1,1 0 0,3 0-32,1 0 204,0 1 0,0 1 0,0 0-1,1 2 1,-1 0 0,1 0-1,0 2 1,-1 0 0,1 1 0,8 2-204,-18-3-5,-7 0-19,1 0 0,0 0 0,0 0 0,-1 0 0,1 0 0,0 1 0,-1-1 0,1 0 0,0 1-1,-1 0 1,1-1 0,0 1 24,0 0-906,-2-1 4,0 0-676,0 1-33,0 6-2026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0.9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387 38 2912,'-10'-13'1257,"6"6"-722,3 6-511,0 0 0,0 0 1,0 0-1,0 0 0,0 0 0,0 0 0,-1 0 1,1 1-1,0-1 0,0 0 0,-1 1 1,1-1-1,0 1 0,-1-1 0,1 1 1,-1 0-25,-25-4 129,22 3-54,-7 1-34,1-1 0,-1 1 1,1 1-1,0 0 0,-1 1 0,1 0 0,0 0 1,0 1-1,0 1 0,0 0 0,1 0 1,0 1-1,0 0 0,0 1 0,0 1 1,1-1-1,0 1 0,0 1 0,1-1 0,0 1 1,0 1-1,1 0 0,0 0 0,1 0 1,0 1-1,0 0-41,-5 11 17,1 0 1,2 1-1,0 0 1,1 0-1,1 1 1,1-1-1,-2 19-17,6-32-3,1 0 0,0 1 0,0-1 0,1 0 0,0 0 0,1 0 0,0 0-1,1 1 4,-2-6-4,0-1 0,0 0-1,1 0 1,-1-1-1,1 1 1,-1 0-1,1 0 1,0-1 0,0 1-1,0-1 1,2 1 4,-3-1 1,1-1 0,0 0 1,-1 0-1,1 0 0,0-1 1,-1 1-1,1 0 1,0 0-1,0-1 0,0 1 1,0-1-1,0 0 0,0 0 1,0 0-1,0 0 0,-1 0 1,1 0-1,0 0 0,2-1-1,2 0 27,-1-1-1,1 0 1,0 0-1,0 0 1,-1-1-1,0 0 1,1 0-1,-1 0 0,0-1 1,-1 0-1,1 0 1,-1 0-1,1 0 1,-1-1-1,0 0 0,-1 0 1,2-2-27,4-7 7,-1 0 0,-1-1 0,0 0-1,-1 0 1,0-1 0,-1 1-7,0-5 133,0 1 1,-1-1-1,-1 0 0,-1 0 1,0 0-1,-2-1 0,-1-4-133,1 23 8,0-1 0,-1 0-1,1 1 1,-1-1 0,0 1-1,0-1 1,0 1-1,0 0 1,0-1 0,0 1-1,-1 0 1,0-1-8,2 3-2,-1-1 0,1 1 0,0-1 0,-1 1 0,1 0 0,-1-1 0,1 1 0,-1 0 0,1-1 0,-1 1 0,1 0 0,-1 0 0,1 0 0,-1-1 0,1 1 0,-1 0 0,1 0 0,-1 0 0,1 0 0,-1 0 0,0 0 0,1 0 0,-1 0 2,0 1 1,0-1 0,0 0 0,0 1 0,1-1 1,-1 1-1,0 0 0,0-1 0,0 1 0,1 0 0,-1-1 0,0 1 0,0 0 0,1 0 0,-1 0 0,1-1 0,-1 1 0,0 1-1,-1 3 28,0 0-1,0 0 0,0 0 0,1 0 1,-1 1-1,1-1 0,0 2-27,-3 42 301,3-43-238,0 132 544,-1-7-594,1-105 102,-2 1 0,-1-1 0,-7 23-115,-2 7 402,3 0 0,2 5-402,-5 26 514,9-69-442,2-7 7,0 0 0,1 1 0,0 3-79,1-13-91,0-2-15,0 0-92,0 0-10,18-8-3066,-8 4 1034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2.2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82 10 1888,'-3'0'78,"1"1"1,0-1-1,-1 1 0,1 0 1,0 0-1,0 0 0,0 0 1,0 0-1,0 0 1,0 1-1,0-1 0,0 1 1,0-1-1,0 1 0,1 0 1,-1 0-1,1 0 0,-1 0 1,1 0-1,0 0 0,-1 2-78,-5 7 143,2 1 0,-1 0 0,0 4-143,6-16 11,-3 10 47,0 0-1,0 0 1,1 0-1,0 0 1,1 5-58,0-10 55,1 0 0,0 1 1,0-1-1,0 0 0,1 0 1,0 0-1,0 1 0,0-1 1,1 0-1,0 0 0,1 2-55,-3-7 17,0 1 0,0-1 0,1 1 0,-1 0-1,0-1 1,1 1 0,-1-1 0,0 0 0,1 1 0,-1-1-1,0 1 1,1-1 0,-1 1 0,1-1 0,-1 0 0,1 1 0,-1-1-1,1 0 1,-1 0 0,1 1 0,-1-1 0,1 0 0,0 0-1,-1 0 1,1 0 0,-1 0 0,1 0 0,0 0-17,0 0 30,-1 0 0,1-1 0,0 1-1,0 0 1,0-1 0,0 1 0,0-1 0,-1 0 0,1 1 0,0-1 0,0 0 0,-1 1 0,1-1-1,-1 0 1,1 0-30,3-5 160,0-1-1,0 1 0,-1-1 1,0-1-160,-2 7 21,6-17 404,0 0 1,-1-1-1,1-11-425,-5 22 68,-1 0 0,0 0 0,0 0 0,-1 0 0,0 0 0,-1 0 0,1 0 0,-2 0 0,-1-8-68,3 15-39,0 1 1,0-1 0,0 0-1,-1 0 1,1 1-1,0-1 1,-1 0 0,1 1-1,0-1 1,-1 0-1,1 1 1,-1-1-1,1 1 1,0-1 0,-1 1-1,0-1 1,1 1-1,-1-1 1,1 1 0,-1-1-1,0 1 1,1 0 38,-1 0-80,1 0 0,-1 0 0,0 0-1,1 0 1,-1 0 0,1 0 0,-1 1 0,1-1 0,-1 0 0,0 0 0,1 1-1,-1-1 1,1 0 0,0 1 0,-1-1 0,1 1 0,-1-1 0,1 1 0,0-1 0,-1 0-1,1 1 1,0-1 0,-1 1 0,1 0 0,0-1 0,-1 1 80,-3 7-2240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2.6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75 102 4064,'-1'-4'80,"1"0"0,-1 1 0,1-1 0,0 0 0,0 1 0,1-1 0,-1 0 0,1 1 0,-1-1 0,1 1 0,0-1 0,1 1 0,-1-1 0,1 1 0,-1 0 0,1-1 0,0 1 0,0 0 0,0 0 0,1 0 0,-1 1 0,1-1 0,-1 0 0,1 1 0,0 0 0,0 0 0,0 0 0,0 0 0,1 0 0,-1 0 0,0 1 0,1 0 0,-1 0 0,1 0 0,-1 0 0,4 0-80,-5 0-6,-1 1 0,0 0 0,1 1 0,-1-1 0,1 0 0,-1 0 0,1 1 0,-1-1 0,0 0 0,1 1 0,-1 0 0,0-1 0,1 1 0,-1 0 0,0-1 0,0 1 0,0 0 0,0 0 0,1 0 0,-1 0 0,-1 0 0,1 0 0,0 1 0,0-1 0,0 0 0,0 0 0,-1 1 0,1-1 0,-1 0 0,1 1 0,-1-1 0,0 0 0,1 1 0,-1-1 0,0 1 0,0 0 6,1 4-25,0 0 0,-1 0 0,0 0 0,0 0 0,-1 1 0,0-1 0,0 0 0,-1 3 25,-3 8 164,-1 0 1,-1 0 0,0-1-1,-5 7-164,-40 61 1138,27-45-801,-1-3 445,18-26-437,0 1-1,0 0 1,1 0-1,-2 6-344,10-17 8,-1 1 0,0-1 1,0 0-1,1 1 0,-1-1 0,0 0 0,1 1 1,-1-1-1,0 0 0,1 0 0,-1 1 0,1-1 1,-1 0-1,0 0 0,1 0 0,-1 0 0,1 0 1,-1 0-1,0 0 0,1 0 0,-1 0 1,1 0-1,-1 0 0,1 0 0,-1 0 0,1 0-8,3 0-171,1-1 0,0 0 0,-1 0 0,1 0 0,3-2 171,18-4-1459,-18 6 538,0 0 1,0 0-1,0 0 1,1 1-1,6 1 921,16 6-2357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3.4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0 389 4480,'0'-4'188,"1"-1"1,-1 1-1,1 0 1,0 0-1,0 1 0,0-1 1,1 0-1,-1 0 1,1 0-1,0 1 1,0-1-1,0 1 0,1 0 1,-1-1-1,1 1-188,7-8 94,1 0 0,1 0-1,5-3-93,6-5 7,-20 16-25,0 0 0,0 1 0,0 0-1,1-1 1,-1 1 0,0 1-1,1-1 1,0 0 0,-1 1-1,1 0 1,3-1 18,-5 2-2,0-1-1,-1 1 1,1 0 0,-1 0-1,1 0 1,0 1 0,-1-1-1,1 0 1,0 1 0,-1-1-1,1 1 1,-1-1 0,1 1-1,-1 0 1,1-1 0,-1 1-1,0 0 1,1 0 0,-1 0-1,0 0 1,0 1 0,1-1-1,-1 0 1,0 0 0,0 1-1,-1-1 1,1 0 0,0 2 2,2 2 53,0 1-1,0 1 1,-1-1 0,0 0 0,-1 0-1,1 1 1,-1 4-53,4 48 370,-5-52-331,0 72 514,-1-39 20,3 22-573,-1-56 55,0 0 0,0 0 0,1-1 0,0 1 0,0-1 0,0 1 0,0-1 0,3 4-55,-4-7 37,0-1 0,1 1 0,-1 0 0,0-1 0,1 1 0,-1-1 0,1 1 0,-1-1 0,1 0 0,0 0 0,1 1-37,-2-1 24,0-1 0,1 1 0,-1-1 0,0 0 0,0 1 0,0-1 0,0 0-1,1 0 1,-1 0 0,0 0 0,0 0 0,0 0 0,1-1 0,-1 1 0,0 0 0,0 0-1,0-1 1,0 1 0,0-1 0,1 1 0,-1-1-24,6-4 31,0 1 1,-1-2-1,0 1 1,1-1-1,-2 0 0,1 0 1,-1 0-1,0-1 1,0 0-1,-1 0 0,0 0 1,0 0-1,0-1 1,2-8-32,3-10-10,-1-2 0,-1 1 1,2-22 9,-1 1-78,38-196 204,-44 231-112,1 1 0,1 0 0,0 0 0,1 1 0,1-4-14,-5 13 21,0 0-1,0 0 0,0 0 1,0 0-1,1 1 0,-1-1 1,0 0-1,1 1 0,-1-1 1,1 1-1,-1-1 0,1 1 1,0 0-1,0-1 0,0 1 0,0 0 1,0 0-1,0 1 0,0-1 1,0 0-1,0 1 0,0-1 1,0 1-1,0-1 0,0 1 1,0 0-1,1 0 0,-1 0 1,0 0-1,0 1 0,0-1 1,0 1-1,1-1-20,7 4 15,-1 0-1,1 0 1,-1 1-1,0 0 1,0 0-1,0 1 1,-1 0-1,0 1 1,3 3-15,7 7-1142,-2 1-1,0 1 1,5 8 1142,-11-14-2245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3.8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62 5472,'1'-9'662,"3"-18"840,-3 26-1460,-1 0 0,1 0 1,-1-1-1,1 1 0,-1 0 0,1 0 0,0 0 1,-1 0-1,1 0 0,0 0 0,0 0 0,0 0 0,0 1 1,0-1-1,0 0 0,0 0 0,0 1 0,0-1 1,0 0-1,1 1-42,-1-1 14,2 0-22,-1 0 0,1 0 0,0 0 1,-1 1-1,1-1 0,0 1 0,0 0 0,0 0 8,-2 0 4,1 0 1,-1 0-1,0 1 0,0-1 0,0 0 0,0 1 0,0-1 0,1 1 1,-1-1-1,0 1 0,0 0 0,0 0 0,0-1 0,-1 1 0,1 0 1,0 0-1,0 0 0,0 0 0,-1 0 0,1 0 0,0 0 0,-1 1-4,5 6-15,-1 1-1,0 0 1,-1-1-1,0 1 1,0 1-1,-1-1 0,0 0 1,-1 1-1,1 6 16,-2 15-4,0 0 0,-3 11 4,0-11 829,2 0 0,2 11-829,-1-39 106,1 1-1,-1-1 1,1 0 0,0 0 0,0 0 0,0 0 0,0 0 0,0 0 0,1 0-1,-1 0 1,1-1 0,0 1 0,0-1 0,0 1 0,0-1 0,0 1 0,0-1-1,1 0 1,-1 0 0,1 0 0,-1-1 0,2 2-106,1-1-31,0 0 1,0 0-1,0 0 1,0 0-1,0-1 1,1 0-1,-1 0 1,0 0-1,1-1 0,-1 0 1,0 0-1,5-1 31,-2 0-795,-4 1 236,0-1 1,0 1-1,-1 0 1,1 0 0,0 0-1,0 0 1,0 1-1,-1-1 1,1 1-1,0 0 1,0 1 558,17 7-2325,-3-7 586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4.1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5888,'0'0'2176,"9"0"-1664,13 15-160,-9 1 64,2 15-288,-2 17 96,5 11-128,3 0 0,-8 0-32,-3-3 32,-2 0-64,0-6-224,-8-7 96,5-4-608,-5-2 416,0-6-1152,0-7 800,0-4-2016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4.5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56 7712,'-8'-11'2880,"8"11"-2240,3-5-192,7 5 128,3 0-416,8-3-64,15 3-64,14 0 96,7-4-64,10-1-1024,-4 2 544,-6-2-1632,-8-1 1184,-1-8-2656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4.8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276 12 5824,'4'-10'1364,"-3"8"-365,-4 4 247,-1 0-503,-10 8-648,0-1 0,0 2 0,1-1 0,0 2 0,1 0 0,0 1-95,-31 41-69,2 1 0,-25 50 69,61-98-73,1 1 0,-1 0 1,2 0-1,-1 1 0,1-1 1,0 0-1,1 1 0,0 1 73,2-9-14,0-1 0,-1 1 0,1 0 0,0-1 0,0 1 0,0 0 0,0-1 0,0 1 0,1 0 0,-1 0 0,0-1 0,0 1 0,0 0 0,1-1 0,-1 1 0,0 0 0,1-1 0,-1 1 0,0-1 0,1 1 0,-1-1 0,1 1 0,-1-1 0,1 1 0,-1-1 0,1 1 0,-1-1 0,1 1 0,0-1 0,-1 0 0,1 1 0,0-1 0,-1 0 0,1 0 0,0 0 0,0 1 14,4 0 73,0 0 0,0-1 0,0 1 0,1-1 0,1 0-73,-3 0 64,-1 0 0,1 0 0,0 0 0,0 1 1,0-1-1,1 2-64,2 1 45,0 1 1,-1 0-1,0 1 0,0-1 1,0 1-1,-1 0 1,4 4-46,16 14 146,-17-17-81,-1 0 1,2-1 0,-1 0 0,0 0 0,1-1-1,0 0 1,0 0 0,0-1 0,1-1 0,0 1-66,-4-2 40,0 0 1,0-1 0,0 0-1,0 0 1,-1 0 0,1 0-1,0-1 1,0 0 0,0 0-1,-1-1 1,1 0 0,0 0-1,-1 0 1,0 0 0,1-1-1,-1 0 1,2-2-41,2-2 127,0 0 0,0-1 0,0 0-1,-1-1 1,-1 0 0,0 0 0,0-1 0,0 0 0,-1 0-1,1-4-126,10-22 431,-2-1-1,4-17-430,3-8 207,10-32-1940,-22 59-2187,-6 26-688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58.5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8 1472,'9'-5'227,"-5"2"3903,-5 11-2125,0-1-1811,0 0 0,0 1-1,1-1 1,0 0 0,0 1-1,1-1 1,0 0 0,1 7-194,3 29 322,-2 244 324,-3-208 1242,-8-95-470,-2-13-1280,2 0-1,0 0 0,3-1 1,0 0-1,1-3-137,3 20 27,1 0 0,0 0 1,0 0-1,1 0 0,1 0 0,0 1 0,1-1 0,0 0 1,1 1-1,0 0 0,1 0 0,1 0 0,1-2-27,-4 10 27,1-1 0,-1 1 0,1-1 0,0 1 0,0 0 0,1 0 0,-1 1 0,1-1 0,0 1 0,0 0 0,0 1 0,0-1 0,1 1 1,-1 0-1,1 0 0,-1 0 0,1 1 0,-1 0 0,1 0 0,0 1 0,0-1 0,0 1 0,-1 0 0,1 1 0,0 0 0,0-1 0,-1 2 0,1-1 0,-1 1 0,3 0-27,-4 0-7,10 3-146,0 1 1,0 1 0,1 1 152,0 0-2571,1-2 689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5.2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1 129 8224,'2'-14'1577,"1"1"0,4-10-1577,-5 18 96,-1 1 1,1 0-1,0 1 0,1-1 1,-1 0-1,0 1 0,1-1 0,0 1 1,0-1-1,0 1-96,3-1-57,-1 0 0,0 0 0,1 0 0,0 1 1,0 0-1,0 0 0,0 1 0,0 0 0,1 0 0,-1 0 0,1 0 0,-1 1 0,1 1 1,-1-1-1,6 1 57,-8 0-35,-1 1 0,0 0-1,0 0 1,1 0 0,-1 1 0,0-1 0,0 1 0,0-1 0,0 1 0,-1 0 0,1 0 0,0 1 0,-1-1 0,1 0 0,-1 1 0,0-1-1,0 1 1,0 0 0,0 0 0,-1 0 0,1 0 0,-1 0 0,2 2 35,0 5-42,1-1-1,-2 1 1,1-1-1,-1 1 1,-1 0-1,1 0 1,-1 4 42,-1 1 28,0 0 1,0 1-1,-2-1 0,0 0 1,0 0-1,-5 11-28,4-17 131,0 2 208,0 0-1,0 0 1,1 0 0,0 0-1,0 10-338,2-20 49,0 0 0,0 0 0,0 0-1,0 1 1,1-1 0,-1 0 0,0 0-1,1 0 1,-1 0 0,1 1 0,-1-1 0,1 0-1,0 0 1,-1 0 0,1 0 0,0 0-1,0-1 1,0 1 0,0 1-49,2 0 48,-1-1 0,0 0-1,1 1 1,-1-1 0,1 0 0,-1 0 0,1 0-1,0 0 1,0 0-48,7 1-43,1-1 0,0 0-1,0 0 1,4-1 43,-3 0-123,0-1-689,0 2 0,-1-1 1,2 2 811,-10-2-328,0 1 1,0-1-1,0 1 1,0 0-1,0 1 1,0-1-1,0 0 1,0 1-1,0-1 1,0 1-1,-1 0 1,1 0-1,0 1 328,12 18-3674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5.8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13 294 4064,'-12'-8'2597,"29"1"-2176,1 3-255,0 0-1,0 1 0,1 2 0,-1 0 0,17 1-165,-3-1 252,539 1 1217,91-3-608,-409-12 275,0-11 0,159-40-1136,255-39 950,-363 76-1628,129 10 678,-422 19-222,-7-1 14,0 1 1,0 0-1,-1 0 0,1 0 1,0 1-1,0-1 1,0 1-1,-1 0 0,1 0 1,0 0 207,-4 1-598,-4 1-127,-5 0-157,-1 0 0,1 0 0,-1-1 1,-4 0 881,-1 1-585,-40 8-2316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7.0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286 87 1312,'-1'-5'266,"0"3"-192,0 0-1,1 0 0,-1 0 1,1 0-1,0 1 1,-1-1-1,1 0 1,0 0-1,0 0 1,0 0-1,0 0 1,1 0-1,-1 0-73,1 0 130,-1 0-1,1 0 1,-1 0-1,0 0 0,0 0 1,0 0-1,0 0 1,0 0-1,0 0 0,-1 0 1,1 0-1,-1 0 1,1 0-1,-1 0 1,0 0-1,1 0 0,-1 1 1,0-1-1,0 0 1,0 0-1,-1 1 0,1-1 1,0 1-1,-1-1 1,1 1-1,-1 0 1,1-1-1,-1 1 0,0 0 1,1 0-130,-1 2 101,0-1 0,1 1 0,-1 0 0,1 0-1,-1 0 1,1 0 0,0 0 0,-1 0 0,1 0 0,0 1 0,0-1 0,0 0 0,-1 2-101,-2 1 186,-7 9-29,1 0-1,0 1 0,1 0 0,1 0 1,-6 14-157,-8 13 290,-33 43 230,36-57-371,1 1 0,1 0-1,2 1 1,-10 27-149,24-54 2,0 0 1,1 0-1,-1 0 1,1 1-1,-1-1 0,1 0 1,0 0-1,0 1 0,0-1 1,0 0-1,1 0 1,-1 1-1,0-1 0,1 0 1,0 2-3,0-3 9,-1 0 0,1 0 0,-1 0 1,1 0-1,0-1 0,0 1 0,-1 0 0,1 0 1,0 0-1,0-1 0,0 1 0,0 0 1,-1-1-1,1 1 0,0-1 0,0 1 0,0-1 1,1 0-1,-1 1 0,0-1 0,0 0 1,0 0-1,0 0 0,0 0 0,0 0 0,0 0 1,0 0-1,0 0 0,0 0 0,1 0 0,-1 0 1,0-1-10,6-1 73,0 1 1,-1-2 0,1 1 0,-1-1-1,0 0 1,1 0 0,-2-1 0,5-2-74,6-6 70,0-2 1,2-3-71,26-21 53,-43 37-57,0 1 1,-1-1-1,1 1 1,0-1-1,0 0 1,-1 1 0,1 0-1,0-1 1,0 1-1,0-1 1,-1 1-1,1 0 1,0 0 0,0-1-1,0 1 1,0 0-1,0 0 1,0 0-1,0 0 1,0 0-1,-1 0 1,1 0 0,0 0-1,0 1 1,0-1-1,0 0 1,0 0-1,0 1 1,-1-1 0,1 1-1,0-1 1,0 1-1,0-1 1,-1 1-1,1-1 1,0 1-1,-1 0 1,1-1 0,-1 1-1,1 0 1,0-1-1,-1 2 4,4 3-12,-1 1 0,-1 0 0,1 1-1,-1-1 1,0 0 0,-1 1 12,6 12 31,-6-16-13,2 5 39,0-1 0,0 1 0,1-1 0,0 0 0,1 0 0,2 3-57,-6-8 58,1-1-1,-1 1 0,1-1 1,-1 0-1,1 0 0,-1 1 1,1-1-1,0 0 1,0 0-1,0-1 0,0 1 1,0 0-1,0-1 0,0 1 1,0-1-1,0 1 1,0-1-1,0 0 0,0 0 1,0 0-1,0 0 0,0 0 1,0-1-1,0 1 1,0-1-1,0 1 0,2-1-57,-1-1 97,0 1 0,0-1-1,0 0 1,-1 0 0,1 0-1,0 0 1,-1 0 0,1 0-1,-1-1 1,1 1 0,-1-1-1,0 0-96,25-38 558,-21 31-516,5-10 0,-1 0 0,0-1-1,-2 0 1,0-1 0,0-7-42,4-19-2667,5-45 2667,-16 88-329,-1 2 24,0 0-1,0 0 1,1-1-1,0 1 1,0 0 0,0 0-1,0 0 1,0 0-1,2-2 306,5 3-2890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6:47.4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32 6816,'0'-1'132,"0"0"0,0 0 0,0 0 0,0 0 0,0 0 0,0 0 0,0 0 1,0 0-1,1 0 0,-1 0 0,0 0 0,1 0 0,-1 0 0,1 0 0,-1 0 0,1 0 0,-1 0 0,1 0 1,0 0-1,-1 1 0,1-1-132,1 0 116,0 0 1,1 0 0,-1 0-1,0 0 1,1 0 0,-1 1-1,1-1 1,-1 1 0,2 0-117,3-2 17,0 1 1,1 1 0,-1-1 0,0 1 0,1 0-1,-1 1 1,1 0-18,-6 0-14,0-1-1,0 0 1,0 1-1,-1 0 1,1-1-1,0 1 1,-1 0-1,1 0 1,0 0-1,-1 0 1,1 0-1,-1 0 1,0 1-1,1-1 1,-1 0-1,0 1 1,0-1-1,0 1 1,0-1-1,0 1 0,0 0 1,0-1-1,0 1 1,-1 0-1,1-1 1,-1 1-1,1 0 1,-1 0-1,0 0 1,0 0-1,0 0 15,0 11 120,-1 0 0,0 0 0,-1 0 0,-1 0 1,0 0-1,0-1 0,-2 1 0,-3 7-120,0 3 1807,-5 20-1807,9-30 347,-1 7 261,5-19-598,0 0 1,0-1 0,0 1-1,0-1 1,0 1 0,0 0-1,0-1 1,0 1 0,1 0-1,-1-1 1,0 1 0,0-1-1,1 1 1,-1-1 0,0 1-1,1-1 1,-1 1 0,0-1-1,1 1 1,-1-1 0,1 1-1,-1-1 1,1 0 0,-1 1 0,1-1-1,-1 0 1,1 1 0,0-1-11,13 6-237,1 1-1061,-1 0 0,0 0 0,0 1-1,0 2 1299,24 19-2122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4.5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2 612 1664,'0'-1'43,"-1"1"0,1-1 0,0 0-1,0 0 1,0 0 0,0 1 0,-1-1 0,1 0 0,0 0 0,0 0 0,1 0-1,-1 1 1,0-1 0,0-1-43,7-2 568,0 0-435,-3 0 27,0 0 0,0 0 0,0-1 0,0 1 0,-1-1 0,0 0 0,3-5-160,23-57 1414,-2-1-1,11-49-1413,-34 104 58,3-11-85,2 1-1,1 0 0,1 1 0,11-18 28,-14 27 29,1 1-1,0 0 1,0 0 0,2 1-1,-1 1 1,1 0-1,1 0 1,8-5-29,-12 10-3,0-1 27,0 0-1,0 1 1,1 0 0,0 1-1,0 0 1,0 0 0,0 1-1,8-2-23,-16 5 14,-1 0 0,1-1 0,0 1 0,0 0 0,0 0 0,0 0 0,0 0 0,0 0 0,0 1 0,-1-1-1,1 0 1,0 0 0,0 1 0,0-1 0,0 0 0,-1 1 0,1-1 0,0 1 0,0-1 0,-1 1 0,1-1-1,0 1 1,-1-1 0,1 1 0,0 0 0,-1-1 0,1 1 0,-1 0 0,1 0 0,-1-1 0,1 1-1,-1 0 1,0 0 0,0 0 0,1 0 0,-1-1 0,0 1 0,0 1-14,1 3 35,0 1 1,-1-1-1,0 0 1,0 1-1,-1-1 1,0 3-36,-7 46 260,-5 10-260,1-4 70,-2 2 111,-10 24-181,-10 42 150,34-110-95,0-17-52,0-1 1,0 0-1,0 1 1,0-1-1,0 0 0,0 0 1,0 1-1,0-1 1,1 0-1,-1 1 0,0-1 1,0 0-1,0 0 0,1 1 1,-1-1-1,0 0 1,0 0-1,1 0 0,-1 1 1,0-1-1,0 0 1,1 0-1,-1 0 0,0 0 1,1 1-1,-1-1 1,0 0-1,1 0 0,-1 0-3,2-1 6,0 1 0,-1-1 0,1 1-1,0-1 1,-1 0 0,1 0-1,0 0 1,-1 0 0,1 0 0,-1 0-1,1 0 1,-1 0 0,0-1 0,0 1-1,1-1 1,-1 1 0,0-1-6,119-150 127,-51 64-126,42-44-60,-107 128 24,0-1 1,1 1-1,0 1 0,3-3 35,-8 6-6,1 1 0,-1-1 0,0 1-1,0-1 1,1 1 0,-1-1 0,0 1 0,0-1-1,0 1 1,0 0 0,0-1 0,1 1-1,-1-1 1,0 1 0,0 0 0,-1-1-1,1 1 1,0-1 0,0 1 6,0 0-4,-2 18 56,0 0 0,-1 0 0,-1 0 0,-1-1 0,-3 6-52,-4 18 76,-7 26 43,-11 47 222,25-91-276,2 0 0,0 1 1,1 19-66,2-34-7,1 0 1,1 0 0,-1-1 0,2 1-1,-1 0 1,1-1 0,1 0-1,0 0 1,0 0 0,1 0 0,0 0-1,0-1 1,1 0 0,2 2 6,-1-1-28,0-1 1,1-1 0,0 1-1,0-1 1,1 0 0,-1-1-1,1 0 1,1 0 0,-1-1-1,1-1 1,0 1 0,10 2 27,-5-6-795,2-1-1706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4.9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79 17 2816,'-3'-12'1056,"3"12"-832,0-5-64,0 5 992,0 0-672,0 0-288,3 12-128,-3 4 352,0 4-224,-3 3 128,-2 5-192,-5 0 0,2-1-64,-5 1-128,5 0 32,-7-5-256,7 0 160,0-1-1440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5.2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5 4736,'0'-5'1760,"0"10"-1376,0-1-96,0 4 448,0 7-448,-5 9 96,5 11-224,-3 4-160,-7 5-32,2-1 32,-2-7 0,2 0-1056,-2-5 576,2-3-1792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5.8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1 138 3232,'0'-1'109,"0"0"1,-1 1 0,1-1-1,0 0 1,0 0-1,0 0 1,1 1-1,-1-1 1,0 0 0,0 0-1,0 1 1,0-1-1,1 0 1,-1 0 0,0 1-1,1-1 1,-1 0-1,1 1 1,-1-1-1,1 0 1,-1 1 0,1-1-1,-1 1 1,1-1-1,-1 1 1,1-1-1,0 1 1,-1-1 0,2 1-110,23-19-154,-24 18 159,9-5 98,0 0 0,1 1 1,-1 1-1,1 0 0,0 0 0,3 0-103,18-4 634,18-1-634,81-6 979,-23 2-262,-44 8-434,-21 2-278,0 1 37,-21 1-1966,19-3 1924,-17-1-2304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6.4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5 119 3808,'-1'-1'65,"1"1"1,0 0-1,-1-1 0,1 1 1,0 0-1,-1-1 1,1 1-1,0-1 0,0 1 1,-1 0-1,1-1 1,0 1-1,0-1 0,0 1 1,-1-1-1,1 1 0,0-1 1,0 1-1,0-1 1,0 1-1,0-1 0,0 1 1,0-1-1,0 1 1,0-1-1,1 1 0,-1-1 1,0 1-1,0 0 0,0-1-65,1 0 74,0 0-1,0 0 0,0 0 0,0 0 0,1 1 0,-1-1 0,0 0 0,0 1 0,0-1 0,1 1 1,-1-1-1,0 1 0,1 0-73,6-2 88,0 1 0,0 0 0,0 0 0,0 1 0,8 1-88,17-1 178,-32-1-169,139-12 1789,-106 8-1309,-1-1 1,0-2-1,5-3-489,12-4-1232,0 3 0,37-4 1232,-61 11-2773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7.3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 40 4224,'0'0'76,"-1"0"1,1-1-1,-1 1 1,1 0 0,-1 0-1,1 0 1,-1 0-1,1 0 1,-1 0-1,1 0 1,-1 0-1,1 0 1,0 0-1,-1 0 1,1 0-1,-1 1 1,1-1-1,-1 0 1,1 0 0,-1 1-77,0 0 385,2-2-104,-1 0 39,48 2-24,-24 1 175,-1-2-1,17-2-470,18-7 1642,3-3-1642,45-7-1151,-88 19-854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15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2935 1824,'-2'-2'514,"2"2"-476,0 0 1,0 0-1,0 0 0,0 0 0,0 0 1,0 0-1,0 0 0,0 0 1,0 0-1,0 0 0,0 1 1,0-1-1,0 0 0,0 0 0,0 0 1,0 0-1,0 0 0,0 0 1,0 0-1,0 0 0,0 0 1,0 0-1,0 0 0,0 1 0,0-1 1,0 0-1,0 0 0,0 0 1,0 0-1,0 0 0,0 0 1,0 0-1,0 0 0,0 0 0,0 0 1,0 0-1,0 0 0,0 0 1,0 0-1,-1 1 0,1-1 1,0 0-1,0 0 0,0 0 0,0 0 1,0 0-1,0 0 0,0 0 1,0 0-1,0 0 0,0 0 1,-1 0-1,1 0 0,0 0 0,0 0 1,0 0-1,0 0 0,0 0 1,0 0-1,0 0 0,0 0 1,0-1-1,0 1 0,0 0-38,0-1 99,1 0-1,0-1 0,-1 1 1,1 0-1,0-1 0,0 1 1,0 0-1,0 0 0,1 0-98,-1-3 102,0 1-1,1 0 1,-1 0-1,0 0 0,-1-1 1,1 1-1,0 0 0,-1-1 1,0 0-102,5-22 138,-2 19-81,-1-1 1,0 0-1,-1 0 1,0 0-1,0 0 0,-1-3-57,3-18 184,1-15-133,-3 25-55,1 0 0,5-17 4,-2 15 53,0-1 0,-2 0 1,0 0-1,-1-5-53,-2 17 100,1-1 0,1 1 1,2-7-101,-2 7 118,-1 0 1,1 0-1,-1-6-118,7-88 373,-3-2-346,-9-40 368,2 106 47,3-13-442,0 26 136,-1 1 0,-1 0 0,-1 0 0,-4-17-136,-7-52 75,-19-137 253,24 161-395,1-15 595,5-58-528,2 128 99,2-1 0,1-7-99,2-9 165,-1 8-205,-3 17 19,0 0 0,0 0 1,0 0-1,-1 0 0,0 0 0,-1-6 21,-3-28 92,1 0 1,3 0 0,1-6-93,1-19 20,3-94 60,3 50-202,-5 72 114,-1 31 1,-1 0 0,-1 0 1,1 0-1,-1 0 0,-1 0 1,1-1 6,-1 4-13,1 0 0,0 0 1,0 0-1,1 0 1,-1 0-1,1-1 13,2-20-10,-8-140-176,5 40 266,-5 90 213,5 35-310,0 0 1,-1 0-1,1 0 1,0 0-1,0 0 0,-1 0 1,1 1-1,-1-1 0,1 0 1,-1 0-1,1 0 1,-1 0-1,1 1 0,-1-1 1,0 0-1,0 0 1,1 1-1,-1-1 0,0 1 1,0-1-1,0 0 0,1 1 1,-1 0-1,0-1 1,0 1-1,-1-1 17,1 1-2,0 0-1,0 0 1,0 1 0,0-1-1,0 0 1,0 0 0,0 1-1,0-1 1,0 1 0,0-1-1,1 1 1,-1-1 0,0 1-1,0-1 1,0 1 0,1 0-1,-1-1 1,0 1 0,0 0-1,1 0 1,-1-1 0,1 1-1,-1 0 1,1 0 2,-9 24-69,7-18 61,-7 23-7,2-6-13,-1 0 1,-9 19 27,7-22-60,-4 8 122,-1-1 0,-12 18-62,21-36 19,0 1-1,1 0 1,-1 3-19,-11 21-34,9-19 353,4-8-203,-1 0 0,1 0-1,-6 7-115,8-13 33,1 0 0,-1 0 1,0-1-1,0 1 0,0-1 0,0 1 0,0-1 0,0 0 0,-1 1-33,-3 2-63,5-3 159,1-1 11,6-4 197,1-1-310,5-1 6,-2-1 0,1-1 0,-1 0 0,0 0 0,0-1 0,16-20 33,-1 0 0,13-22-33,-26 34 52,-2-1 0,0 0 0,-1-1 0,-1 0 0,5-15-52,-13 32-11,4-10 41,0 0 0,-1-1 0,0 1 0,-1-1-1,0-5-29,-7-53 134,4 64-168,1 6 11,0-1 0,0 1-1,0-1 1,0 0 0,0 1 0,0-1-1,0 1 1,0-1 0,1 1 0,-1-1 0,1 1-1,-1 0 1,1-1 0,-1 1 0,1-1-1,0 1 24,0 0 128,-1 1-132,0 0-1,0 0 1,0 0 0,0 0-1,0 0 1,1 0-1,-1 0 1,0 0-1,0-1 1,0 1 0,0 0-1,1 0 1,-1 0-1,0 0 1,0 0 0,0 0-1,0 0 1,1 0-1,-1 0 1,0 0-1,0 0 1,0 0 0,0 0-1,1 0 1,-1 1-1,0-1 1,0 0-1,0 0 1,0 0 0,1 0-1,-1 0 1,0 0-1,0 0 1,0 0 0,0 1-1,0-1 1,0 0-1,1 0 1,-1 0-1,0 0 1,0 0 0,0 1-1,0-1 1,0 0-1,0 0 5,7 6-185,-6-5 191,1 2-10,1 0 1,0 1 0,-1-1 0,0 1-1,1 0 1,-1 0 0,-1 0-1,1 0 1,-1 0 0,1 0 0,-1 1-1,-1-1 1,1 2 3,6 23 4,7 16-4,2 9-95,-10-35 121,1 0 0,1 0 0,0-1 0,2-1 0,11 17-26,1 3 126,-13-18 0,-7-13-132,0 0 0,1 0 0,0 0 1,0-1-1,1 1 0,2 3 6,11 14 213,-16-22-271,-1-1 15,0 0 80,0 0 1,0 0-1,0 1-12,0-1 0,0 1 0,0-1 1,0 0-1,0 1 0,0-1 0,0 0 0,0 1 0,0-1 1,-1 1-1,1-1 0,0 0 0,0 1 0,0-1 1,-1 0-1,1 1 0,0-1 0,0 0 0,-1 1 0,1-1 1,0 0-1,0 0 0,-1 1 0,1-1 0,-1 0-25,-5 2 32,-1-1-1,0 0 1,0 0-1,0-1 1,0 0 0,0 0-1,-4-1-31,-8 0 89,-115-2-20,67-6-1338,77 19-3302,5 4 2097,-4 2-529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8.1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475 3 2720,'-5'-1'285,"0"1"-1,1-1 1,-1 1 0,0 0 0,0 0 0,1 0-1,-2 1-284,-14 0 903,13 0-829,-1 0 0,0 0 1,0 0-1,1 1 0,-1 1 0,1-1 1,-1 1-1,1 0 0,0 1 0,0 0 1,0 0-1,-3 3-74,-14 11 400,1 1-1,-14 16-399,29-28 11,-21 22 150,1 2 1,2 0-1,0 4-161,-68 103 492,91-134-490,0 1 0,1 0 0,-1 0 0,1 0 0,0 0-1,1 0 1,-1 1 0,1-1 0,0 1 0,0-1 0,0 6-2,1-9 51,0 1 1,1 0-1,-1 0 0,1-1 1,-1 1-1,1 0 0,0-1 1,0 1-1,0-1 0,0 1 1,1-1-1,-1 0 1,0 1-1,1-1 0,0 0 1,0 0-1,-1 0 0,1 0 1,1 0-1,-1 0 0,0-1 1,0 1-1,0-1 0,2 1-51,2 1 155,1 0 0,0 0-1,0 0 1,0-1 0,0 0-1,0-1 1,1 1-1,3-1-154,12 0 285,0-1-1,2 0-284,9-1 184,-29 1-200,99 0-140,-36 0-4744,-58 0 1796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8.5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23 4736,'-4'1'3116,"12"1"-2374,17-1 365,3-7-428,-4 0-655,1 1 0,0 1 1,0 1-1,0 1 0,21 2-24,-40 1-321,0 0-1,0 0 1,-1 1 0,1 0-1,0 0 1,4 4 321,-5-4-636,0 0 1,-1 0-1,1 0 0,0 0 1,0-1-1,0 0 1,0 0-1,4 0 636,5-3-1984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8.8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0 4224,'-31'5'1568,"28"-5"-1216,-7 11-96,5-2 64,-3-3-224,0 2-32,-2 1-32,1 2-32,0-3 0,0 4 0,5-1 0,-5 6 128,-1-1-64,2-1-160,3 5 32,2-1-32,-2-2 32,0-1-992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19.2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167 1 6048,'-18'16'2240,"18"-1"-1728,-10 9-160,2-4 256,-6 8-416,-4 0-352,-5-2 64,2 2-768,-10 0 480,8-5-1856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0.2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4 258 4224,'-3'-5'1192,"4"8"-628,0 1-416,0-4-132,-1 1-1,1-1 1,-1 1 0,1-1-1,-1 0 1,1 1 0,0-1 0,-1 0-1,1 1 1,0-1 0,-1 0 0,1 0-1,0 0 1,-1 1 0,1-1-1,0 0 1,-1 0 0,1 0 0,0 0-1,-1 0 1,1 0 0,0-1 0,0 1-1,-1 0 1,1 0 0,0 0-1,-1-1 1,1 1 0,-1 0 0,2-1-16,1 0 18,181-33 1044,92-2-1062,-104 20 579,206-24 564,210-7-681,-520 43-401,169-4 146,159-13 1053,-199 0-760,-25 2-2456,105 4 1956,-276 15-20,38 3-1964,-38-3 1829,0 0 1,0 0-1,1 0 0,-1 0 0,0 1 1,0-1-1,1 0 0,-1 1 0,0-1 1,0 1-1,0 0 0,0-1 1,1 1-1,-1 0 0,0 0 0,0 0 1,-1-1-1,1 1 0,0 0 0,0 0 1,0 0-1,-1 0 0,1 1 1,0-1 154,-1 0-108,0-1 1,0 1-1,0-1 1,0 1 0,0-1-1,0 0 1,-1 1-1,1-1 1,0 1 0,0-1-1,0 0 1,-1 1-1,1-1 1,0 1 0,0-1-1,-1 0 1,1 1 0,0-1-1,-1 0 1,1 1-1,0-1 1,-1 0 107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1.0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30 3392,'1'-2'109,"0"1"0,0-1 0,0 0 0,0 0 0,0 1 0,0-1 0,0 0 0,1 1 0,-1-1 0,1 1 0,-1 0 0,1-1 0,-1 1 0,1 0 0,0 0 0,-1 0 0,1 0 0,0 0 0,0 1 0,0-1 0,0 1 0,0-1 0,0 1 0,0-1 0,0 1 0,0 0 0,0 0 0,0 0 0,0 0 0,1 1-109,0-1 58,1 0 1,-1 0-1,1 1 0,-1 0 1,0-1-1,1 1 0,-1 1 1,0-1-1,0 0 0,1 1 0,-1 0 1,0-1-1,-1 1 0,1 0 1,0 1-1,-1-1 0,1 0 1,0 1-59,2 6 148,1 0-1,-1 0 1,-1 0 0,1 1 0,-2 0 0,4 10-148,2 16 723,0 11-723,5 37 399,-4 0-1,-3 11-398,-2 172-530,-5-260 273,-1 4-452,1 0 1,1 0 0,0 0 0,0 0 0,1 0 0,3 10 708,-4-20-2651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1.6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611 6 3136,'0'-1'60,"-1"1"0,1-1-1,-1 1 1,1-1 0,-1 1 0,1 0 0,-1-1 0,1 1-1,-1 0 1,0-1 0,1 1 0,-1 0 0,1 0 0,-1 0 0,0-1-1,1 1 1,-1 0 0,0 0 0,1 0 0,-1 0 0,0 0-1,1 0 1,-1 0 0,0 0 0,1 1 0,-1-1 0,0 0-1,1 0 1,-1 0 0,1 1 0,-1-1 0,0 0 0,1 1 0,-1-1-60,-25 17 654,14-8-127,-85 46 1687,-83 52-588,117-69-1646,36-23 97,0 2-1,-17 15-76,24-16 81,1 1 1,1 2-1,0 0 0,0 2-81,16-18 10,0 0 0,-1 0 0,1 1 1,1-1-1,-1 0 0,0 1 0,1 0 0,0-1 0,0 1 0,0 0 0,0 0 0,0 0 0,1-1 0,0 5-10,0-6 4,0 0 0,0 0 0,1 0 0,-1 0 1,1 0-1,-1 0 0,1 0 0,0 0 0,0 0 0,0 0 0,0-1 0,0 1 1,0 0-1,0-1 0,1 1 0,-1-1 0,0 1 0,1-1 0,0 0 0,-1 1 1,1-1-1,0 0 0,-1 0 0,1 0 0,0 0 0,0-1 0,0 1 0,1 0-4,11 2 107,0 0-1,0-1 1,0-1 0,1 0-1,-1-1 1,11-1-107,6 1 187,311-4-1110,-321 4-1709,0-1 0,15-3 2632,-30 1-1546,-1-2-662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2.0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4224,'5'3'266,"0"-1"0,0 1 0,1-1 0,-1 0 1,0-1-1,1 1 0,0-1 0,-1 0 0,4 0-266,56 1 203,-57-2 121,24 1 842,1 1-1,3 2-1165,18 2 288,-1-3 0,8-3-288,-57 0-506,-1 0 1,1 0-1,-1-1 0,1 0 0,-1 1 0,3-2 506,8-2-3690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2.8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99 5 5312,'0'-1'85,"0"1"0,-1 0 0,1-1 0,0 1 0,-1 0 0,1 0 0,0-1 0,-1 1 0,1 0 0,-1 0 0,1-1 0,-1 1 0,1 0 0,0 0 0,-1 0 0,1 0 1,-1 0-1,1 0 0,-1 0 0,1 0 0,-1 0 0,1 0 0,-1 0 0,1 0 0,-1 0 0,0 0-85,-7 10 944,-3 3-969,8-9 95,-1-1 0,1 1-1,0-1 1,1 1 0,-1 0-1,1 0 1,-1 0 0,1 0 0,0 1-1,1-1 1,-1 1 0,0 1-70,-3 15 746,1 0 0,0 5-746,0 0 258,-4 43-31,2 2 0,4-1 1,4 23-228,-1-4 182,-6 250-1526,5-332 735,0 0 0,1 0 0,0 0 0,0-1 0,1 3 609,3 8-3024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39:23.5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49 4384,'-1'0'71,"1"0"-1,0 0 1,0 0 0,0-1-1,-1 1 1,1 0 0,0 0 0,0 0-1,0 0 1,0-1 0,0 1-1,-1 0 1,1 0 0,0 0 0,0-1-1,0 1 1,0 0 0,0 0-1,0 0 1,0-1 0,0 1-1,0 0 1,0 0 0,0-1 0,0 1-1,0 0 1,0 0 0,0-1-1,0 1 1,0 0 0,0 0 0,0 0-1,0-1 1,0 1 0,0 0-1,0 0 1,0-1 0,0 1 0,0 0-1,1 0 1,-1 0 0,0-1-1,0 1 1,0 0 0,0 0 0,1 0-1,-1 0 1,0 0 0,0-1-1,0 1 1,1 0 0,-1 0-1,0 0 1,0 0 0,0 0 0,1 0-1,-1 0 1,0 0 0,0 0-1,1 0 1,-1 0 0,0 0 0,0 0-71,12-6-210,-3 2 225,1 0 1,1 0-1,-1 1 1,0 1-1,6-1-15,16-5-88,-27 7 90,-1 0 0,1 0-1,0 0 1,0 1 0,0 0-1,4 0-1,-8 0 8,0 0 0,0 0 0,0 0 1,0 0-1,0 1 0,0-1 0,1 0 0,-1 1 0,0-1 0,0 0 0,0 1 1,0-1-1,0 1 0,0 0 0,0-1 0,-1 1 0,1 0 0,0-1 0,0 1 0,0 0 1,-1 0-1,1 0 0,0 0 0,-1 0 0,1 0 0,-1 0 0,1 0 0,-1 0 1,1 0-1,-1 0 0,0 0-8,1 4 18,-1 1 0,0-1 0,0 0 1,0 0-1,-1 1 0,0-1 0,0 0 1,0 0-1,-1 0 0,1 0 0,-1 0 1,-1 0-19,-4 11 17,-2-1 0,0-1 0,-1 1-17,-5 8 114,0-4 500,0 0 0,-1-1-1,-17 15-613,21-21 697,11-10-297,16 1-101,93 6-2774,-77-5 1281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18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38 1472,'-3'-23'709,"3"22"-701,0 1 1,-1-1-1,1 0 1,0 1-1,0-1 1,-1 0 0,1 1-1,0-1 1,-1 1-1,1-1 1,-1 0-1,1 1 1,-1-1-1,1 1 1,-1-1 0,1 1-1,-1 0 1,1-1-1,-1 1 1,1-1-1,-1 1 1,0 0-1,1 0 1,-1-1-1,0 1 1,1 0 0,-1 0-1,0 0 1,0 0-1,0-1-8,-9 1 300,9-1-192,0 1 0,0 0 0,0 0-1,0 0 1,0 0 0,0 0 0,0 0 0,0 0 0,0 1 0,0-1-1,0 0 1,0 0 0,0 1 0,0-1 0,0 1 0,0-1-1,1 1 1,-1-1 0,0 1 0,0-1 0,0 1 0,1 0 0,-1-1-1,0 1 1,1 0 0,-1 0-108,0 0 203,0 0-1,0-1 1,0 1 0,1 0-1,-1 0 1,0 0 0,1 0-1,-1 0 1,1 0 0,-1 0-1,1 0 1,-1 0 0,1 0-1,0 0 1,-1 1 0,1-1-1,0 0 1,0 0 0,0 0-1,0 1-202,1 1 93,-1 0 0,1 0 0,0 0 0,1 0 0,-1 0 0,0 0 0,1 0-93,-1-2 69,1 4 62,-1 0-1,1 0 1,-1 0-1,0 0 0,0 0 1,-1 0-1,1 2-130,3 22-49,4 24 263,11 25-147,-11-38-129,14 37 62,23 59 139,-41-127-122,-1 1 1,0-1-1,-1 1 1,0-1-1,0 1 1,-1 0-1,0 5-17,0 15 104,0-14 252,-1 1 0,-2 12-356,2-30 4,0 0 0,1 1-1,-1-1 1,0 0 0,0 1 0,1-1-1,-1 1 1,1-1 0,-1 0 0,1 1-1,-1-1 1,1 1 0,-1-1 0,1 1-1,-1-1 1,1 1 0,-1 0-1,1-1 1,0 1 0,0-1-4,16-5-10,-9 3 15,19-6 146,0 0-1,17-2-150,-18 5 99,27-6-78,-4 0 502,-23 8-118,-24 4-496,-2 0-47,0 0-209,-1 6-748,0 0 0,0-1 0,0 1 0,0-1 1,-1 1-1,-2 3 1095,-3 12-1927,2 5-782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40:18.6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40 742 1056,'-18'-5'1872,"18"5"-1827,-1 0 0,0 0-1,0 0 1,0 0 0,0 0 0,0 0 0,0 0 0,0-1-1,1 1 1,-1 0 0,0-1 0,0 1 0,0-1 0,0 1-1,1-1 1,-1 1 0,0-1 0,1 1 0,-1-1 0,0 0-1,1 1 1,-1-1 0,1 0 0,-1 1 0,1-1 0,-1 0-1,1 0 1,0 0 0,-1 0 0,1 1 0,0-1 0,-1 0 0,1 0-1,0 0 1,0 0 0,0 0 0,0 0 0,0 0 0,0 0-1,0 1 1,1-2-45,-1-1 39,0-1 0,1 1 0,0 0 1,0 0-1,0 0 0,0 0 0,0-1 0,0 2 0,1-1 0,1-3-39,5-4 88,0-1 1,-1 0-1,-1-1 0,5-9-88,-8 14 215,-1-1 1,0 0-1,0 0 0,0 0 0,-1 0 0,0 0 1,-1 0-1,0-2-215,5-49 240,1 0-102,2 29-71,-3 13-64,-3 13-15,-1 0-1,1 0 1,0 0 0,0 0 0,0 1 0,1-1 0,-1 1-1,1-1 13,12-19 60,-12 19-74,0-1-1,0 0 0,0 1 0,0 0 1,1-1-1,-1 1 0,1 1 0,0-1 1,1 0 14,8-5-44,0 0 1,7-2 43,6-5 91,-15 11-84,-1 0 0,0 1 0,1 1-1,0 0 1,0 0 0,0 1 0,8-1-7,21-4 107,-21 3 20,1 1-1,5 1-126,-8 0 24,-1 0 0,1 0 0,6-4-24,18-4 155,3 1-155,25-6 325,34-5-250,-88 16-7,0 1 0,1 1 0,-1 0 0,9 0-68,9 5 47,-1 0 0,0 3 0,0 0 1,0 2-1,10 5-47,39 9 4,64 17 284,-107-27-295,24 12 7,-40-14 84,1-2 1,0 0 0,0-1-1,0-2 1,21 3-85,-17-6 303,-1-1-1,1-1 1,-1-1 0,20-4-303,-26 1 47,0-1 0,-1 0 0,1-2 0,-1 0 0,-1-1 0,0-1 0,0-1 0,0 0 0,-1-1 0,-1-1 0,3-4-47,-12 10 4,0 0 0,-1-1-1,0 0 1,-1 0 0,1 0 0,-1-1 0,3-6-4,1 3 44,-8 10-35,0-1 1,0 1 0,0 0-1,0 0 1,0 0-1,0-1 1,0 1-1,0-1 1,-1 1 0,1 0-1,0-1 1,-1 1-1,1-1 1,-1 1-1,0-1 1,1-1-10,-1 1-14,0-1 0,0 0-1,1 1 1,0-1 0,-1 1 0,1-1-1,0 1 1,0-1 0,1-1 14,-1 4 0,-1 0-5,0 0 1,0 0 0,0 0-1,0 0 1,0 0-1,0 0 1,0 0-1,0 0 1,0 0-1,0 0 1,0 0-1,0 0 1,0 0-1,0 0 1,0 0-1,1-1 1,-1 1-1,0 0 1,0 0-1,0 0 1,0 0-1,0 0 1,0 0-1,0 0 1,0 0-1,0 0 1,0 0-1,0 0 1,0 0-1,0 0 1,0 0-1,0 0 1,0 0-1,0 0 1,0 0-1,0 0 1,0 0 0,0 0-1,0 0 1,0 0-1,0 0 1,0-1-1,0 1 1,0 0-1,0 0 1,0 0-1,0 0 1,0 0-1,0 0 1,0 0-1,0 0 1,0 0-1,0 0 1,0 0-1,0 0 1,0 0-1,0 0 1,0 0-1,0 0 1,0 0-1,0 0 1,0 0-1,0 0 5,1 4-4,1 0 0,-1 0 0,1 0 0,-1 0 0,0 1-1,-1-1 1,1 1 0,-1-1 0,0 0 0,0 4 4,0-3 13,0 0 0,0 0 0,0 0 0,1 0-1,0 0 1,0 0 0,0 0 0,1-1 0,0 1-13,12 31 216,-12-29-191,0 0 0,1-1 0,0 1 0,0 0 0,1-1 0,0 0 0,0 0 0,1 2-25,-3-7 19,0 1-1,0-1 1,-1 0-1,1 1 1,0-1 0,0 0-1,0 0 1,0 0 0,1 0-1,-1-1 1,0 1-1,2 0-18,30 3 103,-15-3-88,-12 0 7,1-1 0,-1-1-1,1 1 1,-1-1-1,1 0 1,2-2-22,24-2-92,-1 1 76,0-2 0,-1-1 0,1-2 0,-1-1 16,-5 3-11,25-4 11,-1 1 96,67-23-300,9-8 204,-88 28 92,17-8-126,-19 8-113,30-8 147,4 5 1,1 3 0,1 3 1,0 3-1,37 2-1,-107 5 3,25 0-83,0 1 1,22 4 79,-41-3 11,-1 0 0,1 0 1,0 0-1,-1 1 0,0 1 1,1-1-1,-1 1 1,-1 1-1,1 0 0,5 4-11,20 16 45,-12-10 54,17 16-99,-26-20-37,-4-4 25,0 1 1,0 0-1,3 5 12,-8-9 13,-1-1 0,0 1 0,0 0-1,0 0 1,0 0 0,0 0 0,-1 0 0,0 0 0,0 0 0,0 1 0,0 0-13,0 7 16,-1-1 0,0 1 0,-1 0 0,0 0 0,-1 4-16,-15 62 50,14-67-42,-4 20-186,4-12-637,-2-1-1,0 0 1,-1 0-1,-1 0 816,6-16-449,0 0-1,-1 1 0,1-1 0,0 0 1,-1 0-1,1-1 0,-1 1 0,0 0 1,1 0 449,-4 2-2587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40:20.2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 1555 3136,'-2'-3'84,"0"0"1,1 1-1,0-1 0,0 0 0,0 0 1,0 0-1,0 0 0,0 0 1,1 0-1,0-1 0,-1 1 1,1 0-1,0 0 0,1 0 1,-1 0-1,0 0 0,1-1 1,0 1-1,0 0 0,0 0 1,1-1-85,11-48 64,-8 28-99,2 1 0,5-14 35,16-27 651,3 1-1,3 2 1,25-34-651,-29 53 125,1 2 0,3 1 0,1 2 0,1 1 0,2 2 0,2 1 0,1 3 0,1 1 0,46-23-125,-54 33 177,41-22 329,70-26-506,-6 19 455,16 2-455,-33 10 244,23-2-50,1 7 1,9 5-195,-34 5 155,65-17 230,30-6 24,-72 25-285,1 5 0,1 7 0,-1 6 0,1 7-124,146 19 5,-190-15-31,213 8 1071,182-17-1045,-104-19 221,-367 17-250,113-9 5,111-3 299,-49 24-286,5 1 150,-187-12-30,0-1 1,0 0-1,0-1 0,3-2-109,-17 3-39,-1 1 0,1-1-1,0 1 1,0 0 0,3 1 39,3-1-76,-9 0 167,-1 0-58,0 0 1,0 0-1,-1-1 1,1 1-1,0 0 0,0-1 1,-1 1-1,1-1 1,0 1-1,0-1 1,-1 1-1,1-1 0,-1 0 1,1 1-1,0-1-33,-2-8 53,0 0 0,-1 0-1,0 1 1,0-1 0,-1 1-1,-3-7-52,-1-4 80,-2 1-1,-6-10-79,9 18-14,-1 0 0,0 0 1,0 1-1,-1 0 0,-1 1 1,1-1-1,-10-5 14,11 9 19,-2-2-593,11 6 183,7 1 57,1 3 311,0-1-1,-1 1 1,1 1-1,-1-1 1,0 2-1,0-1 1,0 1-1,-1 0 1,1 1 0,-1 0-1,5 6 24,6 6 145,0 1-1,-2 0 1,14 21-145,-25-33 52,-1 1 1,0 0-1,0 0 1,-1 0-1,0 1 0,0 0 1,-1 0-1,0 1-52,-1-4 25,-1-1 0,-1 1 0,1-1 0,-1 1 0,0-1 0,0 1 0,0-1-1,-1 1 1,0-1 0,0 0 0,0 1 0,-1-1 0,0 0 0,-2 5-25,-9 15-435,-1-1 1,-1-1-1,-1 0 0,-1-1 1,-1 0-1,-10 7 435,10-12-1598,-1-1 0,-1 0-1,-6 2 1599,-22 15-3370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41:05.6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87 1888,'17'-24'2560,"-16"23"-2165,18-10 810,-17 10-1134,-1-1 0,1 0 0,0 1 1,0-1-1,-1 0 0,1 0 0,-1 0 1,0 0-72,1-1 111,-1 1 0,1 0 1,0 0-1,-1 0 0,1 0 1,0 0-1,2-1-111,-1-4 124,-2 7-114,-1 0 0,0-1 0,0 1 0,0 0 0,0-1 0,0 1 0,0-1 0,1 1 0,-1 0 0,0-1 0,0 1 0,0 0 0,1 0 0,-1-1 0,0 1 0,1 0 0,-1-1 0,0 1 0,1 0 0,-1 0 0,0 0 0,1-1 0,-1 1 0,0 0 0,1 0 0,-1 0-10,28-3-2485,-26 3-219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2:56.9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529 0 1152,'0'1'390,"0"0"1,0 0-1,-1 0 0,1 0 0,0 0 1,-1 0-1,1 0 0,0 0 1,-1 0-1,0 0 0,0 1-390,-1-1 221,0 0 1,0 0-1,-1 0 0,1 0 1,-1 0-1,1-1 0,-1 1 1,0-1-222,-11 6 437,-21 13-53,26-14-327,0 1 0,0-1 0,0 1 0,0 1 0,1 0-1,-1 1-56,-17 14 286,11-10-157,1 1 0,-3 3-129,-22 38 107,31-45-68,1-1-1,0 1 1,1 1 0,0 0-1,0-1 1,1 2 0,1-1-1,-1 1 1,1-1 0,1 1-1,0 0 1,1 1-39,-21 70 384,8-2-500,3-12 189,-5 6-73,15-66 54,1 1 0,0 0 0,0-1 0,1 1 0,1 5-54,-1-5 48,0 0 1,0 0-1,-1 0 1,0-1-1,-2 5-48,1-1-11,0-1 0,1 1 0,0 0-1,1 0 1,0 0 0,0 0 0,2 0-1,-1 0 1,2 3 11,7 42 8,-3-11 59,10 57 35,-6-32 30,-3-32-107,3-1-1,9 24-24,-5-20 21,6 38-21,-17-61 52,-2 0 1,0 0 0,-1 0-1,-1 0 1,-1 0 0,-1 0-1,0 0 1,-2 2-53,-10 93-117,10-89 134,3-13 32,-1 1 1,0-1-1,-1 0 0,-1 0 1,0 0-1,0-1 0,-2 3-49,-1-2 62,2-2 12,-1-1 0,0 1 0,-1-1 0,-3 3-74,-11 18 90,11-16-26,10-13-59,-1-1 0,1 1-1,-1-1 1,1 1 0,-1-1 0,1 1-1,-1-1 1,1 0 0,-1 1-1,1-1 1,-1 0 0,0 1-1,1-1 1,-1 0 0,0 0-5,0 1 2,1-1-1,-1 0 1,1 0 0,-1 1 0,1-1 0,-1 0 0,0 0-1,1 1 1,-1-1 0,1 0 0,0 1 0,-1-1-1,1 1 1,-1-1 0,1 1 0,0-1 0,-1 1-2,-1 2 21,0-1 0,-1 1 0,1-1 0,-1 0 0,0 0 1,1 0-1,-1 0 0,0 0 0,-2 1-21,-2 0-9,0-1-147,6-2 162,1-1 1,-1 1-1,1 0 1,-1 0-1,0 1 1,1-1-1,-1 0 1,1 0-1,-1 0 1,1 0-1,-1 0 1,1 1-1,-1-1 0,0 0 1,1 0-1,-1 1 1,1-1-1,0 0 1,-1 1-1,1-1-6,-25 28-2859,9-4-2052,3-7 2911,-3 0 544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2:58.2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74 2080,'-4'-2'555,"4"4"-281,4 3 561,-4-5-408,0 0 165,0 0-171,-18 4 2272,16-3-2654,0 1 0,1 0 0,-1-1 0,1 1 0,-1 0 0,1 0 0,0 0 0,-1 1-39,-2 4-115,4-6 125,0 1-1,0-1 1,0 0-1,0 1 1,-1-1-1,2 0 1,-1 1-1,0-1 1,0 0-1,0 1 1,1-1-1,-1 0 1,0 0-1,1 1 1,0-1-1,-1 0 1,1 0-1,0 1 1,-1-1-1,1 0 1,0 0-10,1 2 8,2 8-15,-3-10-1,-1 0-1,0 0 0,1 0 0,-1 0 1,1 0-1,-1 1 0,1-1 1,0 0-1,-1 0 0,1-1 1,0 1-1,0 0 0,0 0 1,-1 0-1,1 0 0,0-1 1,1 1 8,1 1 17,0 0 0,0-1 0,0 0 0,0 1 0,0-1 0,0 0 0,0-1 0,0 1 0,0 0 0,1-1 0,-1 0 0,0 0 0,0 0 0,1 0 0,-1 0 0,1-1-17,2 0 38,0-1 0,0 0 0,-1 0 0,1 0 0,-1-1 0,0 0 0,0 0 0,4-3-38,27-16-28,-26 16 16,1 0 0,-2 0 0,1-1 0,-1-1 0,0 1 0,0-2 0,-1 1 12,-4 4-6,-1 0 47,0 0 1,1 0 0,-1-1-1,-1 1 1,1-1-42,-2 4 1,-1 0-1,1 0 1,-1 0-1,0 1 1,1-1-1,-1 0 1,0 0-1,0 0 1,0 0-1,0 0 1,0 0-1,1 1 1,-2-1 0,1 0-1,0 0 1,0 0-1,0 0 1,0 0-1,0 0 1,-1 0-1,1 1 1,0-1-1,-1 0 1,1 0-1,-1 0 1,1 1-1,-1-1 1,1 0-1,-1 0 1,0 1-1,0-1 0,-2-1 13,1 0 1,-1 0-1,0 0 0,0 1 0,0 0 0,-1-1 0,1 1 0,0 0 0,0 0 0,-1 1 0,1-1 0,-1 1 0,-2 0-13,-7 0 292,-1 0 0,-12 3-292,-11 0 484,20-2-232,-5-1-35,-6-1-500,27 1-5,1 0-421,0 0-6,0 3-613,1 10-48,3-1-1658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00.0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 1 1312,'-5'1'878,"12"4"582,-6-5-1373,0 1-1,0-1 1,0 1 0,0 0-1,0 0 1,0-1 0,0 1 0,0 0-1,0 0 1,0 0 0,0 0-1,0 0 1,-1 0 0,1 0-1,0 0 1,-1 0 0,1 0 0,-1 1-87,0-2 21,0 0 0,1 1 0,-1-1 0,0 0 0,0 0 0,0 1 0,0-1 1,0 0-1,1 0 0,-1 1 0,0-1 0,0 0 0,0 0 0,1 0 0,-1 1 1,0-1-1,0 0 0,1 0 0,-1 0 0,0 0 0,0 0 0,1 0 0,-1 1 1,0-1-1,1 0 0,-1 0 0,0 0 0,1 0-21,6 4 619,-5 1-485,-1-1 0,0 1 0,-1-1 0,1 1 0,-1 0 0,1-1 0,-1 1 0,-1-1 0,1 4-134,-1 6-17,1-9 132,-1 0-1,0 0 1,-1 0 0,1 0-1,-1 0 1,0-1-1,0 1 1,-1 1-115,-5 15 150,-9 22 36,12-30-108,0 0-1,-2 9-77,5-10 49,-2 5 30,3-15-81,1-1-1,-1 1 0,1 0 0,-1-1 0,1 1 0,-1 0 0,1 0 0,0-1 1,0 1-1,0 0 0,0 0 0,1-1 0,-1 1 0,0 0 0,1 0 0,-1-1 1,1 1-1,-1 0 0,1-1 0,0 1 0,0-1 0,0 1 0,0-1 0,0 2 3,6 11 21,-5-13 10,-1 0 0,0 0 0,1 0 0,-1 0 0,0-1 0,1 1 0,-1 0 0,1-1 0,-1 1 0,1-1 0,-1 0 0,1 1 0,0-1 0,-1 0 0,1 0 0,1 0-31,3-3 23,0-1-1,0 0 0,-1 0 1,1 0-1,-1-1 0,0 0 0,0 0 1,0 0-1,-1 0 0,0-1 1,2-2-23,6-17 10,-12 25-10,0 0-1,0 0 1,0 0-1,0 0 0,0 0 1,0 0-1,0 0 1,0 0-1,1 0 0,-1 0 1,0 0-1,0 0 1,0 0-1,0-1 0,0 1 1,0 0-1,0 0 1,0 0-1,0 0 0,0 0 1,0 0-1,0 0 0,0 0 1,0 0-1,0 0 1,0 0-1,0 0 0,0 0 1,1 0-1,-1 0 1,0 0-1,0 0 0,0 0 1,0 0-1,0 0 1,0 0-1,0 0 0,0 0 1,0 0-1,0 0 1,0 0-1,0 0 0,0 0 1,0 0-1,0 1 1,0-1-1,1 0 0,-1 0 1,0 0-1,0 0 1,0 0-1,0 0 0,0 0 1,0 0-1,0 0 1,0 0-1,0 0 0,0 0 1,0 0-1,0 0 1,0 0-1,0 0 0,0 0 1,0 1 0,3 6-31,2 8-17,-5-11 57,0-1-1,1 1 1,-1-1 0,1 0-1,0 1 1,0-1 0,1 0-1,-1 0 1,1 0 0,-1 0-1,1 0 1,0 0-1,0 0 1,0 0 0,0-1-1,1 1 1,-1-1 0,1 0-1,-1 0 1,1 0 0,0 0-1,0 0 1,0 0 0,0-1-1,0 1 1,0-1 0,1 0-1,-1 0 1,0 0-1,1-1 1,-1 1 0,1-1-1,-1 1 1,0-1 0,1 0-1,-1-1 1,1 1-9,8-2 92,-1 0 1,0-1-1,1-1 0,-1 0 1,0 0-1,-1-1 1,1 0-1,-1-1 0,6-4-92,4-4 235,-1-1 0,0-1 0,-1 0 0,3-4-235,-10 8 217,-1 0 1,0 0 0,-1-1 0,0 0-1,-1-1 1,6-12-218,-13 23-1,0 1 0,-1-1 0,1 0 0,0 0 0,-1 0 0,1 0 0,-1 1 0,0-1 0,0 0 0,0 0 0,0 0 0,-1-2 1,0 4-59,1-1 1,0 1 0,-1 0-1,1-1 1,-1 1-1,0 0 1,1-1 0,-1 1-1,0 0 1,0 0-1,0 0 1,0 0 0,0-1-1,0 1 1,0 1 0,0-1-1,0 0 1,0 0-1,-1 0 1,1 0 0,0 1-1,-1-1 1,1 1-1,0-1 1,-1 1 0,0-1 58,-5 1-494,-1 0 0,1 0 1,0 0-1,-1 1 1,1 0-1,0 0 0,0 1 1,0 0-1,-7 2 494,-17 7-3765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36.9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86 0 992,'-2'5'402,"4"-10"-148,-2 5-169,0 0 1,0 0 20,0 0 118,0 0-26,0 0 100,0 0-84,0 0 84,0 0-111,0 0 0,0 0-70,0 0-26,0 0 5,0 0 80,0 0-54,0 0-10,0 0-21,-19 1 1754,18 0-1825,1 0 0,-1 0 0,0 0 0,0 0 0,0-1 0,0 1 0,-1 0 0,1-1-1,0 1 1,0-1 0,-1 1-20,-15 8 480,17-8-486,-1-1 0,1 1-1,0 0 1,-1-1 0,1 1 0,-1-1 0,1 1 0,0 0 0,-1-1 0,1 1 0,0 0 0,0 0-1,0-1 1,-1 1 0,1 0 0,0-1 0,0 1 0,0 0 0,0 0 0,0-1 0,0 1 0,1 0-1,-1 0 1,0-1 0,0 1 0,1 0 6,-1 0 2,0 0 0,0 0 0,0 0 0,1 0 0,-1-1 0,0 1 0,0 0-1,0 0 1,0 0 0,-1 0 0,1 0 0,0 0 0,0 0 0,0 0 0,-1-1 0,1 2-2,-3 3 12,0 1 1,1-1-1,0 1 0,0-1 1,1 1-1,0 0 1,0 0-1,0 0 0,0 3-12,-4 24-143,1-6 149,0 0-1,2-1 1,1 1 0,2 24-6,0-4 323,-1-44-307,1 1 0,-1 0 0,1-1-1,0 1 1,0 0 0,0-1-1,0 1 1,1-1 0,0 0-1,-1 0 1,1 1 0,0-1-1,1 0 1,-1 0 0,0-1-1,1 1 1,-1 0 0,1-1-1,3 2-15,-2 0 25,0-1-1,1-1 0,-1 1 0,1-1 1,0 0-1,-1 0 0,1 0 1,0 0-1,0-1 0,0 0 0,1 0 1,-1 0-1,4-1-24,2 0 181,0-1 0,0-1 1,0 1-1,6-3-181,-14 2 59,1 0 1,-1-1-1,0 1 0,0-1 0,0 1 1,0-1-1,-1 0 0,1 0 0,0-1-59,-2 2 30,-1 0-1,1 0 1,-1 0-1,0 0 0,0 0 1,0 1-1,0-1 1,0 0-1,0 0 0,-1-1-29,2-16-102,1 8 122,1 0 0,-2 0 0,1-1 0,-1-4-20,-1 7 13,2-1 0,-1 1-1,1 0 1,1 0 0,-1 0 0,2 1-1,2-7-12,-1 4 35,-1-1-1,0 0 0,1-11-34,1-20-64,-3 31 55,-2 10 31,0 0 0,0 1 1,-1-1-1,1 0 1,-1 0-1,1 0 1,-1 0-1,0 0 0,0-1-22,0 3 38,-3 0-28,3 1-14,-1-1 0,1 0 0,-1 0 0,1 0 0,-1 0 0,0 1 0,1-1 0,-1 0-1,1 1 1,-1-1 0,1 0 0,0 1 0,-1-1 0,1 0 0,-1 1 0,1-1 0,0 1-1,-1-1 1,1 1 0,0-1 0,-1 1 0,1-1 0,0 1 0,0-1 0,0 1 0,-1 0-1,1-1 1,0 1 0,0-1 0,0 1 0,0-1 0,0 1 0,0 0 0,0-1 4,0 27-191,1-17 159,-1-5 40,0 0 1,0 0 0,0 0-1,1 0 1,0 0-1,0 0 1,0 0 0,1 0-1,-1 0 1,1 0-1,0-1 1,1 1 0,1 2-9,2 3-91,-4-7 136,0 1 0,1-1 0,-1 0-1,1 1 1,2 1-45,1 1-40,0 1 0,-1 0 0,0 0 1,0 1-1,0-1 0,1 4 40,-2-3 0,0 0 0,1-1-1,0 1 1,0-1 0,1-1 0,2 3 0,31 30-16,-38-38 139,1 3-53,14 4-119,-14-7 43,14 3 7,-5-2 45,-10-1-36,1-1 1,-1 1 0,0-1 0,1 0 0,-1 1-1,0-1 1,0 0 0,1 0 0,-1 0 0,0 0 0,1 0-1,-1-1 1,0 1 0,1 0 0,0-1-11,9-3-47,-10 4 56,0 0-1,0 0 1,0-1 0,0 1-1,0 0 1,0-1 0,-1 1-1,1-1 1,0 1 0,0-1-1,0 0 1,-1 1 0,1-1-1,0 0 1,-1 1 0,1-1-1,0 0 1,-1 0 0,1 0-1,-1 1 1,0-1 0,1-1-9,5-7 4,-1-1 0,0-1 0,0 1 0,-1-1 0,-1 0 0,1 0 0,-2 0 0,1-2-4,6-27 58,-3 16-71,-4 19 20,-1 0 0,0-1 0,0 1 0,0 0 0,0-4-7,-1-4-52,0-11-46,-2 3 413,2 17-322,0-1 0,0 1-1,-1 0 1,0 0-1,0 0 1,0 0 0,0 0-1,-2-3 8,-2-5 99,5 10-75,0 1-1,-1-1 1,1 1 0,-1-1-1,0 1 1,1 0-1,-1-1 1,0 1-1,0 0 1,0-1-1,0 1 1,0 0-1,0 0 1,0 0-1,0 0 1,0 0-1,-1 0 1,0 0-24,-21-10 149,8 3-173,-1 1 0,-10-2 24,13 4-42,9 4-74,0-1 1,-1 1-1,1 0 0,-1 0 1,1 0-1,-5 0 116,18 9-1829,5 1 426,3 2-1583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39.5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2 443 1312,'-1'-3'4320,"6"-4"-3836,-4 6-391,1-1-1,-1 1 0,0-1 1,0 1-1,0-1 0,0 0 1,0 1-1,0-1 1,0 0-1,0 0 0,-1 1 1,1-1-1,0-2-92,-1 0 44,0 0 0,1 0 0,0 1 0,0-1 0,0 0 0,1-1-44,0 1 38,-1 0 0,0 0 0,0-1-1,0 1 1,-1 0 0,1-2-38,0-7 75,0-1 0,1 1 0,1 0 0,3-10-75,3-16 137,-4 20-77,0 1-1,2 0 1,0-1-60,9-25-62,-12 33 112,1 0-1,0 0 0,0 0 0,2 1 0,-1 0 1,1 0-1,0 0 0,1 1 0,5-5-49,-12 13-49,0 0 42,0 0-1,-1 1 0,1-1 1,0 0-1,0 1 1,0-1-1,-1 1 1,1-1-1,0 1 0,0-1 1,0 1-1,1-1 8,-1 1-16,1 0 0,-1 0 1,1 0-1,-1 0 0,1 0 0,-1 1 0,1-1 0,0 0 0,-1 1 0,1-1 0,-1 1 0,0 0 0,2 0 16,-1 0 0,0 0 0,0 0-1,0 0 1,0 0 0,0 0-1,0 1 1,-1-1 0,1 1-1,0-1 1,-1 1 0,1-1-1,-1 1 1,0 0-1,1 0 1,-1 1 0,11 16 23,-10-16-14,1 0 1,-1 0-1,-1 0 1,1 0-1,0 0 1,-1 0-1,0 0 1,0 1-1,0-1 0,1 3-9,0 20-49,-1 1-1,-3 20 50,1-1 67,1-37-61,-1 0 0,0 0-1,-1 0 1,-2 6-6,2-6 4,0 0-1,0 0 1,1 0 0,0 6-4,1 35 314,0-49-276,0-1 20,0-1-35,1 0 0,-1 1 0,1-1 0,-1 0-1,0 0 1,0 1 0,1-1 0,-1 0-1,0 0 1,0 0 0,0 1 0,0-1 0,0 0-1,0 0-22,1-3 60,9-59-31,-7 38-149,7-25 120,-8 40 68,8-27-137,5-11 69,-11 37-37,1 0 0,0 1 0,0 0 0,1 0-1,0 0 1,5-6 37,-3 6 8,-5 6-6,0 0 0,1 0 0,-1 0 0,0 1 0,1 0 0,0-1 0,1 1-2,1-1-20,-4 2 4,1 0 0,-1 1 0,0 0 0,1-1-1,-1 1 1,1 0 0,2 0 16,-4 1-9,0-1-1,1 1 0,-1 0 0,0 0 0,1 1 0,-1-1 1,0 0-1,1 0 0,-1 1 0,0-1 0,1 1 0,-1-1 1,0 1-1,0-1 0,0 1 0,1 0 0,-1 0 0,1 0 10,24 26-58,-25-26 65,0 0 0,0 0 0,0 0 0,0 0 0,-1 0 0,1 0 0,0 0 0,-1 0 0,1 0 0,0 0 0,-1 1 0,0-1 0,1 0 0,-1 0 0,0 1 0,1-1 0,-1 0 0,0 0 0,0 2-7,-1 28 196,0-19-173,-4 71 46,-3-19 176,7-52-241,0 0-1,-1 0 0,0 0 1,-2 4-4,-5 24 200,4-11-50,3-20-172,0 0 1,1 0-1,0 0 1,0 3 21,1-1 52,1-1 0,0 0 0,0 1 0,1-1 1,0 0-1,1 0 0,0 0 0,2 4-52,-2-8 50,0 1 0,1-1 0,0 0 1,0 0-1,0 0 0,1-1 0,-1 1 0,1-1 0,1 0 0,-1-1 0,1 1 0,4 2-50,-4-4 94,0 0 1,0-1-1,0 1 0,0-1 0,1 0 0,0 0-94,-1-1 78,0 1 0,0 0 0,0 0 0,0 1 0,2 0-78,-7-2 5,7 3-1333,-9-3 991,0 0 0,0 0 0,0 0 0,0 0 0,0-1 0,-1 1 0,1 0 0,0-1 0,0 1 0,-1-1 0,1 1 0,0-1 0,-1 1 0,1-1 0,0 0 0,-1 0 0,1 0 0,0 0 0,-1 0 0,1 0 0,-1 0 337,-27-2-2005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40.7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0 224,'0'0'85,"0"4"-107,0-2 3287,2 4-2938,0-1 0,-1 1 0,0-1 0,-1 1 1,1-1-1,-1 1 0,0-1 0,0 1 0,-2 5-327,2 10 432,-5 3-96,4-20-287,-1 0 0,2-1 0,-1 1 0,0 0 0,1 3-49,-1 6 148,0 0 1,-1 0-1,-3 8-148,3-8 97,-1-1 0,2 1 0,-1 8-97,1-9 64,0-1 0,-1 1 0,0-1 0,-3 7-64,-1 8-16,6-25 19,0 0-1,-1 1 1,1-1-1,0 1 1,-1-1-1,1 0 1,-1 1-1,1-1 1,-1 0-1,0 0 1,0 1-1,0-1 1,1 0-1,-1 0 1,0 0-1,0 0 1,-2 1-3,2-1-43,1-1 18,0 1 0,0-1 1,-1 1-1,1-1 0,0 1 0,0-1 0,-1 0 1,1 1-1,0-1 0,-1 1 0,1-1 0,-1 0 0,1 0 1,0 1-1,-1-1 0,1 0 0,-1 1 0,1-1 1,-1 0-1,1 0 0,-1 0 25,-1 1-5511,2-1 4178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41.4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89 0 1568,'-1'2'130,"0"-1"0,0 1 0,0-1 0,1 1-1,-1 0 1,1 0 0,-1-1 0,1 1 0,0 0 0,0 0 0,-1-1 0,1 1 0,1 0-1,-1 0 1,0 0 0,0 1-130,1 4 461,4 11 1037,0 33 342,-3-11-1189,-1-27-570,-1-1 0,0 0 0,0 1 0,-1-1 0,-1 5-81,-2 1-49,2-4-43,0-1 1,-1 1 0,-1 0 0,0-1 0,-1 0 0,-1 0 0,1 0-1,-5 4 92,-30 45-3962,31-42 1898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18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7 113 1888,'-6'-1'2621,"13"-4"-186,-2 2-2281,3-1 265,-1-1-1,1 1 0,0 1 1,0-1-1,1 1 0,-1 1 0,1 0-418,13-7 214,32-10 596,-27 12-424,-1-1 0,12-6-386,-12 4 354,-14 5-270,-11 4-94,-1 1 1,1-1-1,0 1 1,0-1-1,0 1 1,0 0-1,0-1 1,0 1-1,0 0 1,0 0 0,0 0-1,0-1 1,0 1-1,0 0 1,0 0-1,0 1 1,1-1-1,-1 0 1,0 0 9,0 1-384,-1-1-176,0 0 409,1 0 0,-1 0 0,1 0 0,-1 0 0,0 1 0,1-1 0,-1 0 0,0 0 0,1 0 0,-1 1 0,0-1 0,1 0 0,-1 0 0,0 1 0,1-1 0,-1 0 0,0 1 0,0-1 0,1 1 0,-1-1 0,0 0 0,0 1 0,0-1 0,0 0 1,0 1-1,1-1 0,-1 1 0,0-1 0,0 1 0,0-1 0,0 0 0,0 1 0,0-1 0,0 1 0,0-1 0,-1 0 0,1 1 0,0-1 0,0 1 0,0-1 151,0 2-868,3 2-1473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50.5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312 447 1472,'9'-16'1600,"-9"16"-1563,0 0 0,0-1 0,0 1 0,0 0 0,0 0 0,0 0 0,1 0 0,-1 0-1,0-1 1,0 1 0,0 0 0,0 0 0,0 0 0,0 0 0,0-1 0,0 1 0,0 0 0,0 0 0,0 0 0,0 0 0,0-1 0,0 1 0,0 0 0,0 0 0,0 0 0,0 0 0,0-1 0,0 1 0,0 0 0,0 0-1,0 0 1,0 0 0,0-1 0,0 1 0,0 0 0,0 0 0,-1 0-37,-6-8 789,5 7-700,1 0-1,-1 0 1,0 0-1,0 0 1,0 0-1,0 0 1,0 1 0,0-1-1,0 1 1,0-1-1,-2 1-88,-22-1 474,15 0-47,-1 1 0,0 0 0,-9 2-427,15 0 23,0 0 1,0 1-1,1-1 0,-1 1 0,1 0 1,0 1-1,0-1 0,0 1 1,0 0-1,0 0 0,-1 3-23,-20 14 80,17-13-75,0 1 0,0 0 0,1 0-1,0 1 1,1-1 0,0 2 0,0 1-5,-22 29-151,27-37 174,-1-1 0,1 1 0,-1 0 1,1 0-1,0 0 0,1 0 0,-1 0 1,1 0-1,0 1 0,0-1 0,0 0 1,0 1-1,1-1 0,0 2-23,0-5 9,0 0 1,1 1-1,0-1 0,-1 0 1,1 0-1,0 0 1,-1 0-1,1 0 0,0 0 1,0 0-1,0 0 0,0 0 1,0 0-1,0-1 0,0 1 1,0 0-1,0-1 0,1 1 1,0 0-10,2 2 30,1 0-18,0-1 0,0 1 0,1 0-1,-1-1 1,3 1-12,-2-1-29,1 0 1,-1 1-1,0 0 0,-1 0 0,2 1 29,-4-2 25,0 0 0,0-1 0,0 1 0,0-1 0,0 0 0,0 0-1,1 0 1,-1 0 0,0 0 0,0-1 0,1 0 0,-1 1 0,1-1 0,-1-1 0,0 1 0,1 0 0,0-1-25,1 0 30,0 0 1,0-1-1,0 0 0,0 0 0,-1 0 1,1 0-1,-1-1 0,1 1 1,-1-1-1,0 0 0,0-1-30,-2 2 30,0 0 1,-1-1-1,1 1 1,-1 0-1,1-1 1,-1 1-1,0-1 0,0 1 1,0-1-1,0 0 1,-1 1-1,1-1 1,-1-2-31,3-36 265,-5-1-204,1 24-38,1 1-1,0 0 0,3-16-22,-1 10 69,0 1-1,-2-10-68,1 10 241,0-1 0,3-13-241,-2 15 64,0 1 0,-2-15-64,3-27-53,-2 54 33,-1 1 0,-1 0 0,1 0 0,-2-4 20,0-16-32,2 12 32,1 3 4,-1 1 0,-1 0 0,0-1 0,-2-6-4,-4 2 58,6 15-89,0 0 0,0-1 0,1 1 0,-1 0 0,0-1 0,1 1 0,-1-1 0,1 1 0,-1-1 0,1 1 0,0-1 0,0 0 0,0 1 0,0-1-1,0 1 1,0-1 0,0 0 31,10 25-458,-8-17 462,0 0 0,0 0 0,-1 0 0,0 0 0,0 1 0,-1-1 0,1 0 0,-1 0 0,-1 2-4,1 1 85,0 0-1,1 0 0,0 0 0,1 3-84,1 6 128,-1-1 1,0 0-1,-2 1 1,0-1-1,-1 8-128,0 17 94,0-15-109,-3 18 15,1-26 4,1 0-1,1 1 1,1-1 0,2 10-4,-2-29-1,1 11-11,1 1 1,0-1-1,0 0 1,1 0-1,4 7 12,-3-8 58,1 1-1,-1 0 0,-1 0 0,0 0 0,0 0 1,-1 1-1,-1-1 0,0 0 0,0 1 0,-1-1 1,-1 6-58,0-13-270,0 1 1,-1-1 0,1 1-1,-1-1 1,0 0 0,0 1-1,0-1 1,0 0 269,0-3-1029,-2-1-1355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52.3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 29 1984,'0'-1'46,"0"0"0,0 0-1,0 0 1,0 1 0,0-1 0,0 0-1,0 0 1,0 0 0,0 0 0,1 1 0,-1-1-1,0 0 1,0 0 0,1 0 0,-1 1-1,1-1 1,-1 0 0,1 0 0,-1 1 0,1-1-1,-1 1 1,1-1 0,-1 0 0,1 1-1,0-1 1,-1 1 0,1-1 0,0 1 0,0-1-46,5-4 507,-5 4-86,-1 1-112,0 0-58,0 0-123,0 0-37,0 0-43,0 0-86,0 0 76,0 0 266,0 0-6,0 0 182,0 0-101,0 0 133,0 0-176,0 0-38,0 0-143,0 0-86,0 0-5,0 0 86,0 16 239,0-5-357,-1 0 0,0 0 0,0 0 0,-1-1 0,-1 1 0,-2 7-32,-26 93 763,29-104-759,0 1 1,1 0 0,0 0-1,1 0 1,-1 0-1,1-1 1,1 1 0,1 8-5,2 6-69,0 0-1,5 9 70,-7-26 12,-1 1-1,1-1 1,0 0-1,1-1 1,-1 1-1,1 0 1,0-1-1,0 0 1,0 1-1,1-1 1,-1 0-1,1-1 0,0 1 1,0-1-1,0 1 1,1-1-1,-1-1 1,1 1-1,0-1 1,1 1-12,8 5-26,-13-7 35,0 0 0,0 0 0,0 0 0,0-1 1,1 1-1,-1 0 0,0-1 0,0 1 0,1-1 1,-1 1-1,1-1 0,-1 0 0,0 0 1,1 1-1,0-1-9,8 0 47,25-1 179,-34 0-220,1 1 0,-1 0-1,0 0 1,1-1 0,-1 1 0,1-1 0,-1 1-1,0-1 1,0 1 0,1-1 0,-1 0 0,0 0-1,0 0 1,0 1 0,0-1 0,0 0 0,0-1-1,0 1 1,0 0 0,0-1-6,8-8 95,-8 9-75,0 0-1,0 0 1,0-1 0,0 1-1,0 0 1,0 0 0,0-1-1,-1 1 1,1-2-20,4-6-80,-4 7 97,0 0-1,0 0 1,0-1-1,0 1 1,0 0-1,0-1 1,-1 1-1,1 0 1,-1-1-1,0 0-16,1-2 17,-1 1 0,1-1 0,0 0-1,0 1 1,0-2-17,1 2-3,-1 1 0,-1-1 0,1 0 0,0 1 0,-1-1 0,0 0 0,0 0 0,0 1 0,0-1 0,-1-1 3,-10-54 341,11 45-325,0 12-15,1 0 1,-1 0 0,0-1-1,0 1 1,0 0-1,0 0 1,0 0 0,-1 0-1,1 0 1,-1-2-2,0 3-6,1 1 0,0 0 1,-1-1-1,1 1 0,0-1 0,-1 1 1,1-1-1,0 1 0,-1 0 0,1-1 1,0 0-1,0 1 0,0-1 0,0 1 1,-1-1-1,1 1 0,0-1 0,0 1 0,0-1 1,0 1-1,0-1 0,0 1 0,0-1 1,1 0-1,-1 1 0,0-1 0,0 1 1,0-1-1,0 1 0,1-1 0,-1 1 1,0-1-1,1 1 0,-1-1 0,0 1 0,1 0 1,-1-1 5,1-5 157,-1 6-165,0 0 0,0 0 0,0-1-1,0 1 1,0 0 0,0 0 0,0-1-1,0 1 1,0 0 0,0 0 0,0-1-1,0 1 1,0 0 0,0 0-1,0-1 1,0 1 0,0 0 0,0 0-1,1-1 1,-1 1 0,0 0 0,0 0-1,0 0 1,0-1 0,0 1-1,1 0 1,-1 0 0,0 0 0,0 0-1,0-1 1,1 1 0,-1 0 0,0 0-1,0 0 1,0 0 0,1 0-1,-1 0 1,0-1 0,0 1 0,1 0-1,-1 0 9,1 0-6,-1 0 1,1 0-1,0 1 0,0-1 0,-1 0 0,1 0 0,0 0 1,-1 1-1,1-1 0,0 0 0,-1 1 0,1-1 0,-1 0 0,1 1 1,0-1-1,-1 1 0,1-1 0,-1 1 0,1-1 0,-1 1 0,0 0 1,1-1-1,-1 1 6,9 19-168,-3-4 108,-4-10 68,0-1 1,0 1-1,-1 0 1,1 0-1,-1-1 1,0 7-9,-1-6 10,1 0 0,0 1 0,1-1 0,-1 0 0,2 3-10,1 1-47,0 1-1,-1-1 1,-1 1-1,1 4 48,-2-10 25,0 1-18,0 0 1,1-1-1,0 1 1,0-1-1,0 1 0,1-1 1,-1 0-1,1 0 1,1 0-1,0 1-7,3 6 67,-6-11-72,-1 0 1,1 0-1,-1 0 1,1 0-1,-1 0 1,1 0 0,0 0-1,-1 0 1,1 0-1,0-1 1,0 1-1,0 0 1,0-1 0,0 1-1,0 0 1,-1-1-1,1 1 1,1-1 0,-1 1-1,0-1 1,0 0 4,3 2 9,0 0 0,-1-1 1,1 0-1,-1 0 1,1 0 0,0 0-1,-1 0 1,1-1-10,-2 0 27,-1 0 1,1 0 0,-1 0-1,1-1 1,-1 1 0,1 0-1,-1-1 1,1 1 0,-1-1-1,1 0 1,-1 1 0,0-1-1,1 0 1,-1 0 0,0 0-1,0 0 1,0 0 0,1 0-1,-1 0 1,0-1-28,11-11 40,-8 10-38,0-1 0,-1 0 0,0 0 1,0 0-1,0 0 0,0 0 0,0-1 0,-1 1 1,0-1-1,0 1 0,1-5-2,12-42 296,-5 19-357,1-11 61,-8 29 24,0 1 1,-1-1 0,0 1-1,-1-1 1,-1 0 0,0 0-1,-1 1 1,-1-4-25,-2-5 191,2 13-64,1 1 0,-1-1 1,-1 1-1,0 0 0,0 0 1,-4-7-128,3 8-161,1 1 0,-2-1 0,1 1 0,-1 0 0,0 0 0,-1 0 161,6 5-157,0 1-1,-1 0 1,1 0-1,0 0 0,0-1 1,0 1-1,-1 0 1,1 0-1,0 0 0,0 0 1,0 0-1,-1-1 1,1 1-1,0 0 1,0 0-1,-1 0 0,1 0 1,0 0-1,0 0 1,-1 0-1,1 0 0,0 0 1,-1 0-1,1 0 1,0 0-1,0 0 0,-1 0 1,1 0-1,0 0 1,0 0-1,-1 0 158,5 7-2997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53.5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22 1888,'8'3'532,"-11"-3"-317,-16-3 483,18 3-559,1 0 26,-3 0 466,4 0 3207,3 0-3639,-5 0 226,0 0-190,1 0-11,0 0 203,0 0-59,0 0 144,2 1-203,4 1-249,0-1-1,0 0 1,0 0-1,1 0 1,-1-1-1,0 0 1,1 0-1,-1-1 1,0 0-1,5-1-59,26-1-8,354 3 2354,-389 0-2328,-1 0 0,1 0 0,0-1-1,0 1 1,-1-1 0,1 1 0,0-1-1,-1 1 1,1-1 0,0 0 0,-1 0 0,1 0-1,-1 0 1,0 0 0,1 0 0,-1 0-1,0-1 1,1 1-18,-2 0-122,0 1-668,1-5 1044,-1 4-2833,1 1-3991,7 10 4175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3:54.4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5 111 1728,'-4'-3'618,"3"4"3160,6 3 354,0-2-4218,2-1 241,1 0-1,-1 0 0,0-1 0,1 0 1,-1-1-1,0 1 0,1-2 0,4 0-154,24-3 388,18 4-42,0 2 1,54 9-347,-101-9-55,0-1-1,0 1 1,0-2-1,0 1 1,2-1 55,-7 0-198,1 1 1,-1 0 0,0-1-1,0 0 1,0 1 0,0-1-1,0 0 1,0 0 0,0 0-1,0 0 1,0-1 0,0 1-1,-1 0 1,1-1 0,0 1-1,-1-1 1,0 0 0,1 0 197,1-3-722,-1 0 0,0 0 0,0-1 1,0 1-1,0-1 0,-1 1 0,0-1 1,0 0-1,0-3 722,-3-29-1520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0:31.5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1050 143 2144,'-1'1'111,"-1"0"1,1 0-1,0 0 1,-1 1-1,1-1 0,0 0 1,0 1-1,0-1 1,0 1-1,0-1 1,0 1-1,0 0 0,0-1 1,1 1-1,-1 0 1,0 0-1,1-1 0,0 1 1,-1 0-1,1 0-111,-8 21 497,-10 4 239,0-2 0,-2 0 0,-1-2 0,-18 17-736,17-18 261,-163 190 886,183-209-1083,-11 13-168,12-12-65,9-8 15,3-5 193,0-1 0,0-1-1,6-8-38,11-10 71,24-18 372,15-8-443,36-31 1669,-102 86-1649,-1 0 0,1-1 0,-1 1-1,1-1 1,-1 1 0,1-1 0,-1 1 0,1-1 0,-1 1 0,0-1 0,1 0-1,-1 1 1,0-1 0,1 1 0,-1-1 0,0 0 0,0 1 0,1-1 0,-1 0-1,0 1 1,0-1 0,0 0-20,0 0 7,-1 1 1,1-1-1,0 1 0,-1 0 0,1-1 0,0 1 1,-1 0-1,1-1 0,-1 1 0,1 0 0,-1-1 1,1 1-1,0 0 0,-1 0 0,1-1 1,-1 1-1,1 0 0,-1 0 0,1 0 0,-1 0 1,0 0-1,1 0-7,-8-1-15,1 1 0,-1-1 1,1 2-1,-1-1 15,3 1-9,-28 2-23,0 1 0,0 2 0,1 1 1,-18 7 31,-14 8-76,-44 22 76,97-38-81,9-5 64,1 0 0,0 0-1,0-1 1,0 1 0,-1 0-1,1-1 1,0 1 0,-1-1-1,1 1 1,0-1 0,-1 0-1,1 1 1,-1-1 0,1 0-1,-1 0 1,1 0-1,0 0 1,-1 0 0,1 0-1,-1-1 1,1 1 0,-1 0-1,1-1 18,0 0-14,0 1-1,1-1 1,-1 0-1,1 1 0,0-1 1,-1 0-1,1 0 0,0 0 1,-1 1-1,1-1 1,0 0-1,0 0 0,-1 0 1,1 0-1,0 1 1,0-1-1,0 0 0,0 0 1,0 0-1,1 0 1,-1 0-1,0 1 0,0-1 1,0 0-1,1 0 1,-1 0-1,0 1 0,1-1 1,-1 0-1,1 0 15,15-25-175,-6 13 152,1 1 0,0 0 0,1 1 0,12-9 23,56-37-46,-17 13-35,-15 9 142,0 0 81,41-39-142,-88 73 1,8-8 5,0 1 1,0 0-1,1 1 0,-1 0 0,10-5-6,-19 12 2,1 0 0,-1-1-1,0 1 1,0 0 0,1 0 0,-1 0-1,0 0 1,1 0 0,-1-1 0,0 1-1,1 0 1,-1 0 0,0 0 0,1 0-1,-1 0 1,0 0 0,1 0 0,-1 0-1,0 0 1,1 0 0,-1 0 0,0 0-1,1 1 1,-1-1 0,0 0 0,1 0-1,-1 0-1,0 8 145,-10 12 20,1-7-90,-1 0-1,-1 0 0,0-1 0,-1-1 0,0 0 1,-9 6-75,-23 14 298,-19 9-298,-16 11-61,18-4 340,-46 47-279,62-54-2,23-24-358,22-16 348,0 1 0,0-1 0,0 0 0,-1 0 1,1 0-1,0 0 0,0 0 0,-1 0 0,1 0 1,0 1-1,0-1 0,-1 0 0,1 0 0,0 0 1,0 0-1,-1 0 0,1 0 0,0 0 0,-1 0 1,1 0-1,0-1 0,0 1 0,-1 0 0,1 0 0,0 0 1,0 0-1,-1 0 0,1 0 0,0 0 0,0-1 12,0 1-22,0-1 1,-1 0-1,1 0 0,0 1 0,0-1 0,0 0 0,1 0 0,-1 1 0,0-1 0,0 0 0,0 0 0,0 1 0,1-1 0,-1 0 0,0 1 0,1-1 0,-1 0 22,6-12-67,1 1 0,-1 0-1,2 0 1,0 1 0,7-9 67,14-12 5,8-5-5,-17 17 150,0 0-1,-1-2 1,13-21-150,-31 43 19,-1-1 1,1 1-1,-1-1 1,0 1-1,1-1 1,-1 0-1,0 1 1,1-1-1,-1 1 1,0-1-1,0 0 1,0 1-1,0-1 1,1 0-1,-1 1 1,0-1-1,0 0 1,0 0-1,0 1 1,-1-1-1,1 0 1,0 1 0,0-1-1,0 0 1,0 1-20,-1-1 6,1 1 0,-1-1 1,0 1-1,1-1 0,-1 1 1,1-1-1,-1 1 0,0 0 1,1-1-1,-1 1 0,0 0 1,0-1-1,1 1 0,-1 0 1,0 0-1,0 0 0,1 0 1,-1 0-7,-5-1-12,1 1 0,0 1 1,0-1-1,0 1 1,-4 0 11,-14 6-7,0 2 0,1 0 1,0 1-1,0 1 0,-12 9 7,-3 0 12,-10 4-12,-22 5-85,-35 9 85,101-38-33,1 1 1,-1 0-1,0 0 1,0-1-1,0 0 0,0 1 1,-3-1 32,5 0-7,1-1-1,0 1 1,-1 0 0,1 0 0,0 0-1,-1 0 1,1 0 0,0 0 0,-1 0 0,1 0-1,0-1 1,-1 1 0,1 0 0,0 0 0,-1 0-1,1-1 1,0 1 0,0 0 0,-1-1 0,1 1-1,0 0 1,0 0 0,0-1 0,-1 1 0,1-1 7,0 1-14,0-1 1,0 0 0,0 0-1,0 0 1,0 1 0,0-1-1,0 0 1,1 0 0,-1 0 0,0 1-1,0-1 1,1 0 0,-1 0-1,0 1 1,1-1 0,-1 0-1,1 0 14,4-5-62,0-1-1,0 1 1,0 0-1,1 0 0,4-2 63,10-12-97,117-128 38,-133 145 128,-2 6 62,-4 8 0,0-4-92,-1 1 1,0-1 0,0 1 0,-1-1 0,0 0-1,0 0 1,0-1 0,-1 1 0,-1 0-40,-13 15 116,-20 16-116,24-23 43,-28 28-38,1 3 1,3 1-1,-3 8-5,24-32-251,11-14-1,19-22 179,46-44-40,3 3 1,34-22 112,-26 21-36,-34 26 75,1 3 0,2 1 0,4-1-39,-37 23 16,1 0 0,-1 1 0,1 0 1,0 0-1,0 0 0,0 0 0,1 1-16,-6 1 14,0 0-1,0-1 1,0 1 0,0 0-1,0 0 1,0 0 0,1 0-1,-1 0 1,0 0-1,0 1 1,0-1 0,0 0-1,0 1 1,0-1 0,0 0-1,0 1 1,0-1-1,0 1 1,0-1 0,0 1-1,-1 0 1,1-1 0,0 1-1,0 0 1,0 0 0,-1 0-1,1 0 1,0-1-1,-1 1 1,1 0 0,-1 0-1,1 0 1,-1 0 0,0 0-1,1 0 1,-1 0-1,0 0 1,0 1 0,0-1-1,1 0 1,-1 1-14,0 15 180,0 0 1,-1 6-181,-1-10 4,2 0 0,0 1 1,0-1-1,2 0 0,0 5-4,-1-14-10,0-1 0,0 1 0,0 0 0,1-1 0,-1 1 0,1-1 0,0 0 0,0 0 0,0 0 0,0 1 0,0-2 0,1 1 0,0 0 0,-1-1-1,1 1 1,0-1 0,0 0 0,0 1 0,1-2 0,2 3 10,0-2 45,-1 1-1,1-1 0,0 0 0,0-1 1,0 0-1,0 0 0,0 0 0,0 0 1,1-1-1,-1 0 0,0 0 0,0-1-44,4 0 99,0-2-1,0 1 0,0-1 0,0 0 0,0-1 0,6-4-98,-14 7 23,0 1 0,0-2 0,0 1 0,0 0 0,0 0 0,0 0 0,-1-1 0,1 1-1,-1-1 1,1 0 0,-1 1 0,0-1 0,1 0 0,-1 0 0,0 0 0,0 0 0,0 0 0,0-1-23,-1 2 18,1-1 0,-1 0 0,0 1 0,0-1 1,0 1-1,-1-1 0,1 0 0,0 1 0,0-1 1,-1 1-1,1-1 0,-1 1 0,0-1 0,1 1 0,-1-1 1,0 1-1,0 0 0,0-1 0,0 1 0,0 0 1,0 0-1,0 0 0,0 0 0,0 0 0,-1 0 1,0-1-19,-6-3 57,0 0 1,0 0 0,-1 1 0,1 0 0,-1 0 0,0 1 0,-5-1-58,-12-2 21,-1 0 1,-1 1-22,2 1-72,0 1 1,0 1 0,0 1 0,0 2 0,-1 0 0,-6 3 71,-30 9-371,0 2 1,-28 13 370,57-17-149,-30 16 149,55-23-65,0 1-1,0 0 1,0 0 0,1 1 0,-1 0-1,1 1 1,1 0 0,0 0 0,-1 1 65,7-7-12,0 0 0,1 0 0,-1 0 1,0 0-1,1 1 0,-1-1 0,0 0 1,1 0-1,-1 1 0,1-1 0,0 0 1,0 1-1,-1-1 0,1 0 1,0 1-1,0-1 0,0 0 0,0 1 1,0-1-1,1 0 0,-1 1 0,0-1 1,1 0-1,-1 1 0,1-1 0,-1 0 1,1 0-1,-1 0 0,1 1 0,0-1 1,0 0-1,-1 0 0,1 0 0,0 0 1,0 0-1,0 0 12,3 2-32,-1 0 0,1 0 0,0-1 1,0 1-1,0-1 0,0 0 0,0 0 0,1 0 0,-1-1 0,1 1 32,6 0 22,0 0 0,0 0 0,0-1 0,0-1 0,0 1 0,0-2 0,9-1-22,8-2 96,0-2 1,13-4-97,-7-1 125,24-11-125,6-3 83,-50 20-66,184-58 185,-182 58-133,-2 0 11,-13 5 57,-7 3 110,-293 123 377,199-80-1403,-30 21 779,129-66-44,0-1 1,0 1-1,0-1 0,0 1 0,0 0 0,0-1 0,0 1 0,0 0 0,0 0 0,0 0 1,0 0-1,1-1 0,-1 1 0,0 0 0,1 0 0,-1 1 0,1-1 0,-1 0 0,1 0 44,0 0-13,0 0 0,0-1 0,0 1 0,1 0 0,-1 0 0,0-1 0,1 1 0,-1 0 0,0-1 0,1 1-1,-1-1 1,1 1 0,-1 0 0,1-1 0,-1 1 0,1-1 0,0 1 0,-1-1 0,1 0 0,0 1 0,-1-1-1,1 0 1,0 1 0,-1-1 0,1 0 0,0 0 0,0 0 0,-1 1 0,1-1 0,0 0 13,6 2-10,1-1 0,-1 0 1,0 0-1,1 0 0,-1-1 1,1 0-1,-1-1 0,1 0 1,-1 0-1,1 0 0,-1-1 1,2-1 9,7-2 61,0-1 0,0-1 0,-1 0 0,14-9-61,-3 0 136,-1-1 0,0-1 1,-2-1-1,0-1 1,-1-1-1,-1-1 0,16-22-136,-35 42 16,-1 1 0,0-1 0,0 0 0,0 0 0,0 0 0,-1 0 0,1 0 0,0 0 0,-1 0 0,0 0 0,1 0 0,-1-1 0,0 1 0,0 0 0,0 0 0,0 0 0,0 0 0,-1 0-16,0-2 6,0 0 1,0 1 0,0-1 0,-1 1-1,0-1 1,0 1 0,0 0 0,0-1-1,-2-1-6,-3-3-29,-1 0-1,1 1 1,-1 0-1,0 0 1,-1 1-1,-9-5 30,10 6-32,-1 1-1,0 0 1,-1 1 0,1 0 0,0 0-1,-1 1 1,0 0 0,0 1-1,1 0 1,-9 0 32,1 2-97,1 0 0,-1 1-1,1 0 1,0 1 0,0 1-1,-1 1 98,11-3-57,-1 0 1,0 1-1,1 0 0,-1 0 0,1 1 0,0 0 0,0 0 0,0 0 0,0 1 57,5-4-16,-1 1 0,1-1-1,-1 1 1,1-1 0,0 1-1,-1 0 1,1-1 0,0 1-1,0 0 1,0 0 0,1 0-1,-1 0 1,0 0 0,1 0-1,-1 0 1,1 0 0,0 0-1,-1 0 1,1 0 0,0 1-1,0-1 1,1 0 0,-1 0-1,0 0 1,1 0 0,-1 0-1,1 0 1,0 0 0,-1 0-1,1 0 1,0 0 0,1 0 16,3 5-1,-1 0 1,2 0-1,-1-1 0,1 1 1,0-1-1,0-1 1,1 1-1,0-1 1,0-1-1,0 1 1,0-1-1,6 2 1,-1 0 54,1-1 1,0 0-1,0-1 0,0-1 0,1 0 1,-1-1-1,10 1-54,35-2 131,1-3 1,29-5-132,-43 3 41,171-22 772,58-20-813,-160 25 142,-97 18-114,6-2-3,1 1 0,0 1 1,0 1-1,0 2 0,13 1-25,-37-2 2,0 1-1,0 0 1,0 0-1,1 0 0,-1 0 1,0 0-1,0 0 1,1 0-1,-1 0 0,0 0 1,0 0-1,1 0 1,-1 0-1,0 0 0,0 1 1,0-1-1,1 0 1,-1 0-1,0 0 0,0 0 1,1 0-1,-1 0 1,0 0-1,0 1 0,0-1 1,0 0-1,1 0 1,-1 0-1,0 1 0,0-1 1,0 0-1,0 0 1,0 0-1,0 1 0,1-1 1,-1 0-1,0 0 1,0 1-1,0-1 0,0 0 1,0 0-1,0 0 1,0 1-1,0-1 0,0 0 1,0 0-1,0 1 1,0-1-1,0 0 0,0 0 1,0 1-1,-1-1 1,1 0-1,0 0 0,0 0 1,0 1-1,0-1 1,0 0-1,0 0 0,-1 0 1,1 1-1,0-1-1,-13 12 74,11-10-64,-20 13 61,-1-1-1,-1-1 1,0 0-1,-24 7-70,5-1 171,25-10-148,0-1 0,-1-1-1,0-1 1,0 0 0,-1-1-1,1-2 1,-1 0 0,-17 0-23,-21-3-75,0-2 0,0-3 1,1-3-1,0-2 0,0-2 1,-53-21 74,87 25-394,-21-10 394,36 14-98,1 0-1,-1-1 1,1 1-1,0-1 1,0-1-1,1 0 1,-2-1 98,-22-32-133,26 34 93,-1-1 0,1 1 1,0-1-1,1 0 0,-1 0 0,1 0 1,0 0-1,1 0 0,-2-5 40,4 11-20,1-1 0,-1 0 0,0 1 0,0-1 0,0 0 0,0 0 0,0 1 0,1-1 0,-1 0 0,0 1 0,1-1 0,-1 0 0,1 1 0,-1-1 0,0 1 0,1-1 0,-1 1 0,1-1 0,0 1 0,-1-1 0,1 1 0,-1-1 0,1 1 0,0 0 0,-1-1 0,1 1 0,0 0 0,-1 0 0,1-1 0,0 1 20,25-8-248,53-5-241,-31 6 587,6-4-98,-38 7 164,0 0 1,-1-1 0,0-1 0,0-1-1,5-3-164,-19 10 14,-1-1-1,1 1 0,0-1 0,0 1 1,-1 0-1,1-1 0,0 1 0,-1-1 1,1 1-1,-1-1 0,1 0 0,-1 1 1,1-1-1,-1 0 0,1 1 0,-1-1 1,0 0-1,1 1 0,-1-1 0,0 0 1,1 0-1,-1 0 0,0 1-13,0-1 13,0 0 0,0 0-1,-1 0 1,1 1 0,0-1-1,-1 0 1,1 1 0,0-1-1,-1 0 1,1 1 0,-1-1-1,1 0 1,-1 1 0,1-1 0,-1 1-1,1-1 1,-1 0 0,1 1-1,-1-1-12,-4-2 34,0 0-1,0 1 1,0-1-1,0 1 1,0 0-1,-1 0-33,-14-4-27,-1 1 1,0 1-1,0 1 0,0 0 1,0 2-1,0 1 0,0 0 1,-4 2 26,-26 3-142,1 3 1,-42 12 141,-95 37-389,155-46 367,18-7-22,0 1-1,1 0 0,-1 1 1,1 0-1,0 1 0,1 1 1,-1 0-1,-9 9 45,21-16-14,0 0 1,0 0-1,0 0 0,0 1 1,0-1-1,0 0 0,0 0 1,0 0-1,0 1 0,1-1 0,-1 1 1,1-1-1,-1 0 0,1 1 1,-1-1-1,1 1 0,0-1 1,-1 2 13,1-2-10,1 1 1,-1-1 0,0 0 0,1 0 0,-1 0 0,1 0-1,-1 1 1,1-1 0,-1 0 0,1 0 0,0 0 0,-1 0-1,1 0 1,0 0 0,0 0 0,0-1 0,0 1 0,0 0 9,6 3-17,-1 0 0,1 0 1,0-1-1,0 0 0,0 0 1,0-1-1,1 1 17,27 7 53,1-1 1,0-2-1,1-2 0,0-1 1,-1-1-1,14-3-53,50-6 343,-1-6-1,39-10-342,22-4 478,-129 22-203,-2-2 1,1 0-1,21-9-275,-56 22 235,-2-5-280,0 1 0,0-1 0,0 0 0,0-1 0,-2 1 45,-16 3-426,-135 36-6592,133-36 4666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0:37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21 1312,'-8'-20'3723,"8"20"-3355,-2 0-328,1 0 1,0 0-1,-1 0 1,1 0-1,0 1 1,-1-1 0,1 0-1,0 1 1,-1-1-1,1 1 1,0-1 0,0 1-1,-1 0 1,1 0-1,0-1 1,0 1-1,0 0 1,0 0 0,0 0-1,0 0 1,0 1-41,-2 2 68,1 0 0,0 0 1,0 0-1,1 0 0,-2 4-68,-6 15 470,7-20-388,0 0 0,0 0 0,1 1 0,0-1 0,0 1 0,0 0 0,0-1 0,0 1 0,1 2-82,-2 36 238,2-31-163,1 4-44,1 1-1,0-1 1,1 0 0,3 6-31,20 78 458,-18-77-494,-6-18 61,-1 1 0,1-1 0,-1 1 0,1-1 0,-1 1 0,-1 0 0,1 0-25,4 42 1259,-10-47-1124,2 1-92,5-5 40,-7-19-142,4 6 62,0 1 0,2 0 0,0-4-3,0-18-89,-1 33 83,1 0-1,0 0 0,0 0 0,0 1 1,1-1-1,0-1 7,5-26 115,1-19-142,-8 45 9,0 0 0,0 0-1,1 1 1,0-1 0,0 0 0,1 0-1,-1 1 1,1-1 0,0 1-1,1 0 1,-1-1 0,1 1 0,0 0-1,1 0 19,0-3-76,-3 6 91,-1 1 0,1 0 1,-1 0-1,1-1 0,0 1 0,-1 0 0,1 0 0,0 0 1,0 0-1,0 0 0,1-1-15,-2 2-75,0 0 49,20 7 116,47 25-308,-65-31 267,3 2 45,4 12 93,3 2-72,-10-14-105,1-1 0,-1 1-1,-1 0 1,1 0 0,0 0 0,-1 0-1,1 0 1,-1 0 0,1 3-10,9 39 320,-8-33-172,1 2-24,-1 0 0,0 1 0,-1-1 0,-1 1 0,0 1-124,-1 22 320,0-36-331,1-2 31,-1 1 0,0 0 1,1-1-1,-1 1 0,0 0 0,1-1 0,-1 1 0,0 0 0,0 0 0,1 0 0,-1-1 0,0 1 0,0 0 0,0 0 0,0-1 0,0 2-20,0 3 213,-1-12-11,-2-40-68,11-63-225,-7 104 82,-1 1 0,1 0 0,0 0 0,0 0 0,1 0 9,3-20-78,-3 12 90,0 0 0,1 0 0,1 0 0,1-2-12,13-32-213,-17 45 204,0 1 1,0 0-1,-1 0 1,1-1-1,0 1 0,0 0 1,0 0-1,0 0 1,0 0-1,1 0 1,-1 0-1,0 0 0,0 1 1,1-1-1,-1 0 1,0 1-1,1-1 0,-1 1 1,0-1-1,1 1 9,5-2-28,-1 1 0,1 1 0,-1-1 0,2 1 28,14-2 55,3-1 98,1 0-1,0 2 1,4 1-153,-24 0 19,1 0-1,0 1 0,0 0 0,-1 0 0,1 1 1,-1 0-1,1 0 0,-1 0 0,0 1 1,0 0-1,0 0 0,5 4-18,1 0 124,-10-5-88,1-1 0,-1 1 0,1 0-1,-1 0 1,0 0 0,0 0 0,0 0 0,0 0 0,0 0 0,0 1 0,0-1 0,0 2-36,1 3 74,-1-1 1,0 1 0,0-1 0,-1 1-1,1 0 1,-1-1 0,-1 3-75,4 15 133,1 24-133,0-4 90,3 22-15,-6-48-151,-3-16 93,1 0 0,1 0 0,-1 0 1,0 0-1,0 0 0,1 0 0,-1 0 0,1 0 1,0 0-1,-1 0-17,7 11 49,9 18-4845,-12-24 3362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03.8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545 1 1568,'0'0'40,"-1"0"0,1 0-1,0 1 1,0-1 0,0 0 0,0 0-1,-1 0 1,1 1 0,0-1 0,0 0-1,0 0 1,0 1 0,0-1 0,0 0 0,-1 0-1,1 1 1,0-1 0,0 0 0,0 0-1,0 1 1,0-1 0,0 0 0,0 0 0,0 1-1,0-1 1,0 0-40,-2 7 1553,-1-3-1318,2-3-163,1 0 0,-1 0 1,0 0-1,0 0 0,0 0 0,0 0 0,0 0 0,-1-1 0,1 1 0,0 0 1,0-1-1,0 1 0,-2 0-72,-8 6 190,-4 1 30,1-2-23,0 0 0,0 1 0,-6 4-197,7-4 76,-16 11 247,-12 10-323,40-28 24,-7 6-12,0 0 1,1 0-1,0 1 1,0 0-1,0 0 0,1 1 1,0-1-1,0 1 1,1 1-1,0-1 1,0 1-1,1 0 1,0 0-1,1 0 0,-2 7-12,-1 32 351,1 0 0,3 0 0,4 39-351,-1-12 195,-1-62-215,0-3 36,0-1-1,0 0 1,1 1 0,0-1 0,0 0 0,1 0 0,1 0 0,0 0-16,12 29 270,3 0 1,1-2-1,13 17-270,-1 7 88,-22-44-11,-1 6-79,0-1 0,-1 1 0,-1 1 0,-1-1-1,0 6 3,0-1-3,21 142-10,-25-152 39,-1 1-1,0-1 0,-1 0 0,-1 1 0,-1-1 1,0 0-1,-1-1 0,-1 1 0,0 0 0,-1-1 1,-1 0-26,-14 27 249,-21 40-61,-30 37 516,-42 48-704,76-123-83,28-34 152,0 0 0,1 0-1,0 1 1,-5 9-69,-6 10 91,14-24-81,1 0 1,0 1 0,1 0-1,-4 7-10,7-12 30,-9 17 64,10-19-94,-1 0 1,1-1-1,-1 1 1,1 0-1,-1-1 1,1 1-1,-1-1 1,0 1-1,1 0 0,-1-1 1,0 1-1,1-1 1,-1 0-1,0 1 1,0-1-1,0 0 1,1 1-1,-1-1 1,0 0-1,0 0 1,0 1-1,0-1-70,1 0 6,0 8-1183,-1-6 850,1 0 0,0 0 0,0 0 0,0 0 1,0 0-1,0 0 0,1 0 0,-1 0 0,0 0 0,1 0 0,0 0 0,-1 0 0,1 0 0,0 0 0,0 0 0,0 0 0,0-1 0,0 1 0,1 0 397,11 10-1365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04.7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30 100 992,'1'0'21,"0"0"0,0-1 1,-1 1-1,1 0 0,0 0 1,-1 0-1,1-1 0,-1 1 0,1 0 1,0 0-1,-1-1 0,1 1 0,-1-1 1,1 1-1,0-1 0,-1 1 0,1-1 1,-1 1-1,0-1 0,1 1 0,-1-1 1,1 1-1,-1-1-21,9-7 50,-8 7 66,1 0 0,-1 0 1,0 0-1,0 0 1,0 0-1,0 0 0,0 0 1,0 0-1,0-1 1,0 1-1,0 0 0,0-2-116,1 0 700,-1 3-50,-1-6 257,0 6-896,0 0 0,0 0-1,0-1 1,0 1-1,0 0 1,0 0-1,0 0 1,0 0 0,0 0-1,0 0 1,0 0-1,0 0 1,0 0-1,0-1 1,0 1 0,0 0-1,0 0 1,0 0-1,0 0 1,0 0 0,0 0-1,-1 0 1,1 0-1,0 0 1,0 0-1,0-1 1,0 1 0,0 0-1,0 0 1,0 0-1,0 0 1,0 0 0,0 0-1,0 0 1,-1 0-1,1 0 1,0 0-1,0 0 1,0 0 0,0 0-1,0 0 1,0 0-1,0 0 1,0 0-1,0 0 1,-1 0 0,1 0-1,0 0 1,0 0-1,0 0 1,0 0 0,0 0-1,0 0 1,0 0-1,0 0 1,0 0-1,-1 0 1,1 0 0,0 0-1,0 0 1,0 1-1,0-1 1,0 0 0,0 0-1,0 0 1,0 0-1,0 0 1,0 0-11,-8 10 268,0 0 0,1 0 0,0 1 1,1 0-1,0 0 0,0 0 0,1 2-268,5-12 0,-1 1 0,1-1 0,0 1 0,0-1 0,0 1 0,0-1 0,0 0 0,0 1 0,0-1 0,0 1 0,1-1 0,-1 0 1,0 1-1,1-1 0,-1 1 0,1-1 0,0 0 0,-1 0 0,1 1 0,0-1 0,0 0 0,0 0 0,0 0 0,0 0 0,0 0 0,0 0 0,0 0 0,1 0 0,4 5 57,1-1 0,0-1 0,0 0 0,3 1-57,-8-4 27,3 1 25,0-1 1,1 1-1,-1-1 1,0-1-1,1 1 0,-1-1 1,1 0-1,-1 0 0,1-1 1,-1 0-1,2 0-52,-3 0 44,-1 0 0,0 0 0,0 0 0,0 0 0,1 0 0,-1-1 0,-1 0 1,1 1-1,0-1 0,0 0 0,0-1-44,-1 2 15,-1-1 0,1 1 0,-1-1 0,0 1 0,0-1 1,1 0-1,-1 1 0,0-1 0,0 0 0,0 0 0,-1 0 0,1 0 1,0 0-1,-1 0 0,1 0 0,-1 0 0,0 0 0,0 0-15,5-31 267,-5 29-227,0 1 1,0-1-1,-1 1 1,0-1-1,1 1 1,-1-1-1,-1 1 0,1 0 1,0 0-1,-1-1 1,0 1-1,1 0 0,-1 0 1,0 0-1,-1 1 1,1-1-1,0 0 1,-1 1-1,-1-2-40,-7-8 111,9 10-69,0-1 0,0 1 1,0 0-1,0 0 0,-1 0 0,1 0 0,-1 0 0,0 0-42,-8-4 186,7 3-187,0 0-1,-1 1 1,1-1 0,-1 1 0,1 0-1,-1 1 1,0-1 0,0 1 0,0 0-1,0 0 1,0 1 0,-4-1 1,5 1-52,0 0-29,-1 0-1,1 0 1,0 0-1,0 1 0,0 0 1,-3 0 81,6 0-110,0-1 0,0 1-1,0-1 1,0 1 0,0-1 0,0 1 0,1-1 0,-1 1 0,0 0-1,0-1 1,1 1 0,-1 0 0,0 0 0,1-1 0,-1 1-1,1 0 1,-1 0 0,1 0 0,-1 0 0,1 0 0,0 0 0,-1 0-1,1 0 1,0 0 0,0 0 0,0 0 0,0 0 0,0 0 0,0 0-1,0 0 111,4 10-1717,3-2-1216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06.6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1 241 480,'2'-6'148,"-2"6"-145,0-1 1,0 1 0,0 0 0,0 0 0,0-1 0,0 1-1,0 0 1,0 0 0,0 0 0,0-1 0,0 1 0,1 0-1,-1 0 1,0 0 0,0-1 0,0 1 0,0 0 0,1 0 0,-1 0-1,0 0 1,0 0 0,0 0 0,1-1 0,-1 1 0,0 0-1,0 0 1,1 0 0,-1 0 0,0 0 0,0 0 0,1 0-4,0-1 74,-1 1-49,1 0-1,0 0 1,-1 0-1,1 0 1,-1 0-1,1-1 1,-1 1-1,1 0 1,0 0-1,-1-1 1,1 1-1,-1 0 1,0-1-1,1 1 1,-1-1-1,1 1 1,-1-1-1,1 1 1,-1 0-1,0-1 1,1 1-1,-1-1 1,0 0-1,0 1 1,1-1-25,5-18 1420,-1 4-39,10-20-90,-11 26-1167,0 0 0,0 0-1,1 0 1,2-3-124,9-13 393,-11 16-140,0 1 0,1 0 1,5-6-254,-8 11 25,-1 1 1,0 0-1,1 0 1,-1 0-1,1 0 1,-1 1-1,1-1 1,0 1-1,0-1 1,0 1-1,0 0 1,0 0-1,0 0 0,0 1-25,1-1-6,-1 1-1,1 0 0,-1 1 0,0-1 1,1 0-1,-1 1 0,0 0 0,1 0 0,-1 0 1,0 0-1,0 1 0,0-1 0,0 1 1,0 0-1,3 1 7,10 6-32,-12-6 18,0-1 0,0 1 0,0 0 0,0 0 0,-1 0 1,0 0-1,3 4 14,11 9 54,8 6 6,-2 2 0,1 1-60,-20-20 8,45 41 163,-47-43-139,0-1 0,0 0-1,1 0 1,-1 0 0,1 0 0,-1 0 0,1-1-1,0 1 1,0-1-32,-2 0 14,0-1 0,0 0 0,0 1 0,1-1 0,-1 0 0,0 0 0,0 0 0,0 0 0,1 0 0,-1 0 0,0 0 0,0 0 0,1 0 0,-1 0 0,0-1 0,0 1 0,0 0 0,1-1 0,-1 1 0,0-1 0,0 0 0,0 1 0,0-1-14,6-4 18,-1-1-1,1 1 1,-2-1 0,1 0 0,0 0-1,-1-1 1,0 0 0,-1 0-1,0 0 1,0 0 0,0-1 0,-1 0-18,-1 3 10,0 1 1,-1-1 0,0 0 0,0 0 0,0 0 0,-1 0 0,1 0 0,-1 1 0,0-1 0,-1 0 0,1 0 0,-1 0 0,0 0 0,0 0 0,-1 1 0,1-1 0,-1 0 0,0 1 0,0-1 0,-3-3-11,2 4 19,-10-15-11,12 18-9,0 0 1,1 1-1,-1-1 0,0 0 0,1 1 1,-1-1-1,0 1 0,0-1 0,1 1 1,-1-1-1,0 1 0,0 0 0,0-1 1,0 1-1,0 0 0,1 0 0,-1 0 1,0-1-1,0 1 0,0 0 0,0 0 1,-1 1 0,-8 1-19,-1 1 0,1 1 0,0 0 0,0 1 1,1 0-1,-1 0 0,1 1 0,-3 2 19,-9 9-71,0 0-1,-14 16 72,21-17 176,0 1-1,-10 16-175,11-14 259,-2-1 1,-1 2-260,6-9 200,8-8-76,-1 0 0,0 0 0,0 0 1,0 0-1,0-1 0,-1 1 1,0 0-125,2-3 57,0 1 0,0 0 0,0 0 0,-1-1 0,1 0 0,0 1 1,0-1-1,0 0 0,0 0 0,-1 0 0,1 0 0,0 0 0,0-1 0,0 1 1,0-1-1,-1 1-57,-4-2 34,0-1 1,0 1 0,1-1 0,-1-1 0,1 1 0,0-1-1,-1 0 1,-1-2-35,-21-14-1654,27 19 1352,1 1 48,0-1 0,0 1 0,0-1 0,0 1 0,0 0 0,0-1 0,0 1 0,0 0 0,0-1 0,0 1 0,0 0 0,-1 0 254,3 3-1807,6 10-780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09.4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103 8 576,'0'-1'21,"0"1"1,0-1-1,0 1 0,1 0 1,-1-1-1,0 1 1,0-1-1,0 1 0,1 0 1,-1-1-1,0 1 0,1 0 1,-1-1-1,0 1 0,1 0 1,-1 0-1,0-1 1,1 1-1,-1 0-21,3-1 334,-6 5 169,3-4-71,0 0 160,0 0-192,0 0-70,0 0-148,0 0-17,0 0-16,-1 3 12,1 0-1,-1 0 1,0 0 0,0 0-1,0 0 1,0-1-1,-1 1 1,1 0 0,-1-1-1,1 1 1,-1-1-1,0 0 1,0 1-1,0-1 1,0 0 0,-1 0-161,-12 16 614,12-14-597,1-1 1,-1 0-1,0 0 1,0 0-1,-1 0 0,0 1-17,1-2 47,-1 1 0,1 0 0,0 0 0,1 0 0,-1 0 0,0 0 0,1 0 0,-2 4-47,1 0 12,-1 1 1,2 0-1,-1 0 0,1 1 0,1-1 0,-1 0 1,1 1-1,1-1 0,0 0 0,0 1-12,0 4 9,2-1 0,-1 1 0,2-1 0,-1 0 0,2 0 0,3 9-9,-5-14 5,0-1 1,1 1-1,0-1 0,1 1 1,-1-1-1,1 0 0,1 0 1,-1-1-1,1 1 0,3 2-5,-7-7 10,0 0 0,0-1 0,1 1-1,-1 0 1,0-1 0,0 1-1,0-1 1,0 0 0,1 1 0,-1-1-1,0 0 1,0 0 0,0 0-1,1 0 1,-1 0 0,0 0 0,0 0-1,1 0 1,-1 0 0,0-1-1,0 1 1,0 0 0,1-1 0,-1 1-1,0-1 1,0 0 0,0 1-1,0-1 1,0 0 0,0 1 0,0-1-1,0 0 1,0 0 0,0 0-1,-1 0 1,1 0 0,0 0 0,-1 0-1,1 0 1,0 0-10,1-4 25,1 1 0,-1-1-1,0 1 1,0-1 0,0 0 0,0 0-1,-1 0 1,1-4-25,11-75 117,-12 41-165,7 90 43,-7-32 29,0 0-1,1-1 1,3 12-24,3 18-66,-6-36 69,-1 0-1,1-1 0,0 1 0,1 0 1,1 2-3,-2-6 22,0 0 1,-1-1 0,2 1 0,-1-1-1,0 1 1,0-1 0,1 0-1,0 0 1,0 0 0,0 0 0,3 2-23,-5-5 25,0 1-1,0 0 1,1-1 0,-1 1 0,1-1 0,-1 1 0,0-1 0,1 1 0,-1-1-1,1 0 1,-1 0 0,1 0 0,-1 0 0,1 0 0,-1 0 0,1 0-1,-1-1 1,0 1 0,1-1-25,1 0 52,0 0 1,0 0-1,0-1 0,0 1 1,0-1-1,0 0 0,-1 0 1,3-2-53,3-4 99,1-1 0,-2 0 1,1-1-1,1-2-99,-8 10-3,55-85 207,-24 36-109,-21 35-71,-2-1 1,0 1 0,1-6-25,-7 15 46,-1 1 1,0-1-1,0 0 1,0 1-1,-1-1 1,0 0-1,0 0 0,-1 0 1,0 0-1,-1-3-46,1 7-16,-1 0-1,0 0 0,0 1 1,-1-1-1,1 0 1,0 1-1,-1 0 0,0-1 1,0 1-1,1 0 0,-1 0 1,0 0-1,-1 0 0,1 0 1,0 0-1,-1 0 17,-2-2-400,5 4 350,0-1 1,0 1-1,-1 0 1,1 0-1,0 0 1,0-1-1,-1 1 1,1 0-1,0 0 1,0 0-1,0 0 1,-1 0-1,1-1 1,0 1-1,-1 0 1,1 0-1,0 0 1,0 0-1,-1 0 1,1 0-1,0 0 1,0 0-1,-1 0 1,1 0-1,0 0 1,-1 0-1,1 0 1,0 0 0,0 0-1,-1 1 1,1-1-1,0 0 1,0 0-1,-1 0 1,1 0-1,0 0 1,0 1-1,-1-1 1,1 0-1,0 0 1,0 0-1,0 1 1,0-1-1,-1 0 1,1 0-1,0 0 1,0 1-1,0-1 1,0 0-1,0 0 1,0 1-1,0-1 1,-1 0-1,1 1 50,0 0-268,0 0 1,-1 0-1,1 0 0,0 0 0,0 0 0,0 0 0,0 0 0,0 0 1,0 1-1,0-1 0,0 0 0,0 0 0,1 0 268,7 9-1754,9 5 287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19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1 179 1408,'2'-4'1719,"9"-5"-740,16-11 531,30-19 639,-40 27-1665,1 1 0,0 0-1,1 1 1,-1 1 0,2 1 0,-1 1 0,16-4-484,-28 9 235,0 0 1,0 1 0,0-1 0,0 2-1,7-1-235,-1 0 170,1 0 0,-1-1 0,5-2-170,-5 2 91,0 0 1,1 0-1,4 1-91,2-1-318,-17 1-127,1 0 0,-1 1 1,1 0-1,-1 0 0,1 0 1,0 0 444,17 4-1648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1.1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1 526 1312,'0'-1'136,"0"-1"0,1 1 0,-1 0 0,1-1 1,-1 1-1,1 0 0,0 0 0,-1 0 0,1-1 0,0 1 0,0 0 0,0 0 0,0 0 1,0 0-1,0 0 0,0 1 0,0-1 0,0 0 0,1 0 0,-1 1-136,1-2 156,0 1 0,0 0 0,-1-1 0,1 1 0,0-1 0,-1 1 0,0-1 0,1 0 0,-1 0 0,1-1-156,18-49 2497,1-15-2497,-8 24 421,11-26-120,4 0 0,9-12-301,-34 74 15,19-35 174,-19 38-226,-1 0-1,1 0 1,0 0-1,0 1 1,0 0-1,1-1 1,-1 1-1,5-2 38,-6 4-8,0 0-1,0 0 0,1 1 0,-1-1 0,1 0 0,-1 1 1,1 0-1,-1 0 0,1 0 0,-1 0 0,1 0 0,-1 0 1,0 0-1,1 1 0,-1 0 0,1-1 0,-1 1 1,0 0-1,1 0 0,-1 0 0,0 0 9,1 0-6,-1 0 1,-1 0-1,1 0 1,0 0-1,0 1 0,0-1 1,0 0-1,-1 1 0,1-1 1,-1 1-1,1 0 1,-1-1-1,0 1 0,1 0 1,-1 0-1,0 0 0,0 0 1,0 0-1,-1 0 1,1 0-1,0 0 0,-1 0 1,1 1 5,-1 41 29,0 35 6,-11 19 420,8-75-377,-6 5-8,7-25-7,1 0 0,0 1 0,0-1 0,0 1 1,0-1-1,0 1 0,0 3-63,1-6 69,0-1 81,-4-12-65,4 8-78,0-1-1,0 1 0,0 0 1,0 0-1,1-1 1,0 1-1,-1 0 1,2 0-1,0-3-6,1-4 54,12-42 12,6-11-66,-4 13-77,-14 43 53,0 0 0,1 1-1,0-1 1,0 1 0,0-1-1,1 1 1,0 0-1,1 1 1,0 0 0,0-1-1,0 2 1,2-2 24,-2 2 2,0 1 0,0 0 0,1 0-1,-1 0 1,1 1 0,0 0 0,0 1 0,0-1 0,0 1-1,0 1 1,0-1 0,0 1 0,1 0 0,2 1-2,-9 0 4,0 0 1,1 0 0,-1 0-1,0 0 1,0 0 0,1 1-1,-1-1 1,0 0 0,1 1-1,-1-1 1,0 1 0,0 0-1,0-1 1,0 1 0,0 0-1,1-1 1,-1 1 0,0 0-1,-1 0 1,1 0 0,0 0-1,0 0 1,0 0 0,0 0-1,-1 0 1,1 1 0,-1-1-1,1 0 1,-1 0 0,1 1-1,-1-1 1,0 0 0,1 0-1,-1 1 1,0-1-1,0 0 1,0 1 0,0 0-5,0 7 101,-1 0 1,0 0 0,0 0-1,-1-1 1,-1 5-102,0-4-24,-19 76 114,-4 22-15,21-86-89,2-8 14,1 1-1,0-1 0,0 13 1,2-11 2,-1-7-13,1 0 0,0 1 0,0-1 1,1 1-1,0-1 0,1 0 0,0 0 0,0 1 1,0-1-1,1-1 0,3 7 11,3 3 7,-6-12 4,-1 0 0,0-1 0,1 1 0,0-1 0,0 0 0,0 1 0,1-1 0,-1-1 0,1 1 0,0 0-1,0-1 1,0 0 0,3 1-11,1 1 72,1 0-1,-1-1 0,1 0 0,1-1 1,-1 0-1,0-1 0,1 1 0,-1-2 1,1 1-1,0-2 0,0 1-71,1-1-581,0-1 0,0 0-1,0 0 1,0-1 0,5-2 581,-7 0-3424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1.9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5 992,'0'0'29,"1"0"1,-1 0-1,0-1 1,0 1-1,0 0 0,0 0 1,0-1-1,1 1 1,-1 0-1,0 0 0,0-1 1,0 1-1,0 0 1,1 0-1,-1 0 0,0 0 1,0-1-1,1 1 0,-1 0 1,0 0-1,0 0 1,1 0-1,-1 0 0,0 0 1,0 0-1,1 0 1,-1 0-1,0 0 0,1 0 1,-1 0-1,0 0 1,0 0-1,1 0 0,-1 0 1,0 0-1,1 0 1,-1 0-1,0 0 0,0 0 1,1 0-1,-1 0 1,0 1-1,0-1 0,1 0 1,-1 0-30,1 0 194,0 1 1,0-1 0,0 1-1,0-1 1,0 1 0,0-1-1,-1 1 1,1-1 0,0 1-1,0 0 1,0 0 0,-1-1-1,1 1 1,0 0-195,1 6 186,0-1-1,-1 0 1,1 1 0,-1-1 0,-1 1 0,1-1-1,-1 1 1,0-1 0,-1 6-186,1 8 402,-1-11-265,0 0 0,-1 0 0,0 0 0,0 0-1,-1 0-136,-4 19 228,-2 9-169,6-25-90,0-1 0,0 1 0,1 0 0,1 0 0,0 3 31,-4-3-2986,5-12 378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2.4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1 2304,'-1'1'149,"1"-1"1,0 1 0,-1 0-1,1 0 1,0 0-1,0 0 1,0 0-1,0 0 1,0-1 0,0 1-1,0 0 1,0 0-1,0 0 1,0 0-1,1 0 1,-1 0 0,0-1-1,1 2-149,5 26 691,-4-20-421,0 0-167,-1 0 0,0 0 0,-1 0 0,0 0 0,0 0 0,-1 0 0,0 6-103,-4 9 214,0-1 0,-2 0-214,0 2 78,-2 19-78,7-34-2,-1 1 0,0 0-1,0-1 1,-1 1 0,-1 1 2,-14 24-3717,18-33 1829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3.7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257 309 1888,'-12'-4'549,"19"5"-15,-6-1-17,-1 0-149,0 0-37,-15 3 1162,10-2-1374,0 1 0,0 0 0,1 0 1,-1 0-1,1 1 0,-1 0 0,1 0 0,-1 0-119,-19 12 439,13-7-331,0-1-1,0 1 1,1 0 0,0 1 0,0 1 0,1-1-1,0 2 1,1-1 0,0 1 0,1 0 0,0 0-1,1 1 1,0 0 0,0 2-108,-3 6 101,3-6-24,0 1 0,1-1 0,0 1 0,1 0-1,0 2-76,3-10 45,0 0 0,0-1 0,1 1 0,0 0 0,0 0 0,0 0 0,1-1 0,0 1 0,0 0 0,1-1 0,0 1 0,0-1 0,1 1 0,-1-1 0,1 0 0,1 0 0,-1 0 0,1 0-1,0-1 1,0 1 0,3 1-45,-3-3 20,0 0 0,0 0 0,1 0 0,-1-1-1,1 1 1,-1-1 0,1-1 0,2 2-20,-5-3 40,1 0-1,-1-1 1,1 1-1,-1 0 1,1-1 0,0 1-1,-1-1 1,1 0 0,-1 0-1,1 0 1,0 0 0,-1-1-1,1 1 1,-1 0 0,1-1-1,-1 0 1,1 0 0,-1 0-1,2-1-39,1 0 60,0-1 0,0 0 0,-1 0 0,1 0 0,-1-1 0,0 1 0,0-1 0,0 0 0,-1 0-1,2-3-59,0-1 2,-1 1-1,1-1 1,-2 0-1,1 0 1,-2 0-1,2-3-1,8-29 86,-1-7-86,-8 32 30,-1 1-1,0-1 1,-1 0 0,-1 0 0,0-1-30,-1-22-108,2-14 108,0 11-127,-1-5 127,0-69-51,2 63 225,-4-25-174,1 52-56,1 19-30,0 0 0,0 0 1,-1 0-1,1 0 0,-1 0 0,-2-6 86,-2 4-98,2 15-57,4 18-50,6 111 146,-2-55-117,-3-61 205,-1 1 0,-1 10-29,0 16 65,0-45-58,3 49 242,-5 37-249,2-69 47,1-1 1,0 0 0,1 1 0,1-1-1,2 2-47,-4-15 7,0 29 95,-1-30-81,0-1-1,0 1 0,0-1 1,0 1-1,1-1 0,-1 1 1,1-1-1,0 1 1,0-1-1,0 0 0,0 1 1,2 1-21,-3-5 0,0 1 0,0-1 0,1 0 0,-1 1 0,0-1 1,0 0-1,0 1 0,0-1 0,1 0 0,-1 1 0,0-1 1,0 0-1,0 1 0,0-1 0,0 0 0,0 1 0,0-1 1,0 0-1,0 1 0,0-1 0,0 1 0,0-1 0,0 0 0,0 1 1,0-1-1,0 0 0,-1 1 0,1-1 0,0 0 0,0 1 1,0-1-1,-1 0 0,1 1 0,0-1 0,0 0 0,-1 0 1,1 1-1,0-1 0,0 0 0,-1 0 0,1 0 0,0 1 0,-3 1-65,3-2 22,0 0 0,0 0 0,0 0 0,0 1 0,0-1 0,0 0-1,0 0 1,0 0 0,0 0 0,0 1 0,0-1 0,0 0 0,0 0 0,0 0 0,0 1 0,0-1 0,0 0 0,0 0 0,0 0-1,0 0 1,0 1 0,0-1 0,0 0 0,1 0 0,-1 0 0,0 0 0,0 0 0,0 1 0,0-1 0,0 0 0,0 0 0,1 0 0,-1 0-1,0 0 1,0 0 0,0 1 43,0-1-55,0 0-1,0 0 1,0 0 0,0 0-1,0 0 1,0 0-1,0 0 1,0 0-1,-1 0 1,1 0 0,0 0-1,0 0 1,0 0-1,0 0 1,0 0-1,0 0 1,0 0 0,0 0-1,0 0 1,0 0-1,0 0 1,0 0-1,-1 0 1,1 0 0,0 0-1,0 0 1,0 1-1,0-1 1,0 0-1,0 0 1,0 0 0,0 0-1,0 0 1,0 0-1,0 0 1,0 0-1,0 0 1,0 0 0,0 1-1,0-1 1,0 0-1,0 0 1,0 0-1,0 0 1,0 0 0,0 0-1,0 0 1,0 0-1,0 0 1,0 0-1,0 1 1,0-1 0,0 0-1,0 0 56,0 0-2533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4.9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222 0 1984,'-8'0'690,"21"4"252,-13-4-537,0 0 91,0 0-122,0 0 116,0 0-101,-1 1-261,-1 0 0,1 0 0,-1-1 0,1 1 0,-1 0 0,1-1 0,-1 1 0,0 0 0,1-1 0,-1 0 0,0 1 0,1-1 0,-1 0-128,1 0 34,0 1-1,0-1 0,0 0 0,0 1 0,0-1 1,0 1-1,0-1 0,0 1 0,0 0 0,0-1 0,1 1 1,-1 0-1,0 0 0,0-1 0,1 1-33,-13 10 196,2-7-159,0 2 1,0-1 0,1 2-1,0-1 1,1 1-1,-1 1 1,1 0-1,1 0 1,-1 1 0,1 0-1,1 0 1,0 1-1,0 0 1,1 0 0,0 1-1,1-1 1,0 1-1,1 0 1,0 1-1,1-1 1,-1 4-38,0 6 85,0 0 0,1 0 0,2 1 0,0 0 0,1 8-85,1-21 35,0 0 1,0-1 0,1 1 0,0 0 0,0-1 0,1 0 0,0 0 0,1 0 0,0 0 0,0 0 0,0-1 0,1 1 0,0-1 0,6 5-36,-9-9 27,0-1 0,0 0 0,0-1 0,0 1-1,0 0 1,0-1 0,1 1 0,-1-1 0,1 1 0,-1-1 0,1 0 0,-1 0-1,1 0 1,0-1 0,-1 1 0,1-1 0,0 1 0,0-1 0,-1 0 0,1 0-1,0 0 1,0 0 0,0-1 0,-1 1 0,1-1 0,0 0 0,-1 0 0,3 0-27,-1-2 18,0 1 0,0 0 0,0-1 0,0 0 0,-1 0 1,1 0-1,-1 0 0,0 0 0,0-1 0,0 1 0,0-1 1,-1 0-1,0 0 0,1 0 0,-2 0 0,1 0 0,0-2-18,6-13 28,-2-1-1,0 1 0,-2-1 1,0-1-1,-1 1 0,-1 0 1,-1-1-1,0-3-27,-1-55-128,0 75-201,-1 6 30,2 9 106,2 5 117,0 1-1,-1 10 77,-1-12-20,1 1 0,0-1-1,3 8 21,5 14-63,-7-24 90,0 0 1,0-1 0,1 0 0,1 1 0,0-2 0,0 1-1,2 0 1,-1-1 0,1 0-28,-4-8 54,-1-1 0,1 1 1,-1 0-1,1-1 0,0 0 0,0 1 0,0-1 1,0 0-1,0-1 0,0 1 0,1 0 0,-1-1 1,1 0-1,-1 0 0,1 0 0,-1 0 0,1-1 1,-1 1-1,1-1 0,0 0 0,-1 0 0,1 0 1,0 0-1,-1-1 0,1 1 0,0-1 0,-1 0 1,1 0-1,-1-1 0,0 1 0,1-1 0,-1 1 1,0-1-1,0 0 0,0-1 0,0 1 0,0-1-54,4-2 73,-1-1 0,0 0 0,-1 0 0,1 0 0,-1-1 1,-1 0-1,1 0 0,-1 0 0,0-1 0,-1 1 0,0-1 0,2-5-73,3-14 179,-2-1 0,-1 0 0,0-2-179,-3 17 80,-1-1-37,0-1 0,0 1 1,-2 0-1,0 0 0,0 0 1,-1 0-1,-1 0 0,-1 0-43,3 10-182,-1-1-1,0 1 0,0 0 1,-1 0-1,1 0 1,-1 0-1,0 1 1,0-1-1,0 1 0,0-1 1,-1 1-1,1 0 1,-1 0-1,0 1 1,0-1-1,0 1 0,-2-1 183,4 3-279,1-1 0,-1 1 0,1 0 0,-1 0 0,1 1 0,-1-1 0,1 0 0,0 0 0,-1 1 0,1-1 0,-1 1 0,1-1 0,0 1 0,-1-1 0,1 1 0,0 0 0,-1 0 0,1 0 0,0 0 279,1 0-202,0-1 0,0 1 0,0 0 0,0-1 0,0 1 0,1 0 1,-1-1-1,0 1 0,0 0 0,1-1 0,-1 1 0,1-1 0,-1 1 0,0-1 0,1 1 202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5.9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 1312,'3'-7'1084,"-1"9"1680,-2-1-2614,1 0 1,-1 0-1,0-1 0,1 1 0,-1 0 0,1-1 1,-1 1-1,1-1 0,-1 1 0,1-1 0,-1 1 1,1-1-1,-1 1 0,1-1 0,0 1-150,-1-1 453,0 2 282,2 3 984,317-9-333,-276 3-1158,4-3-228,-4 0 695,4 2-695,-28 1 230,-1-1 1,7-1-231,-8 0 164,1 2 0,6-1-164,-13 1 102,-10-2-3588,-1 3 3161,-1 0 1,0 0 0,0 0-1,0 0 1,0 0 0,0 0-1,0 0 1,0 0 0,1 0 0,-1 1-1,0-1 1,0 0 0,0 0-1,0 1 1,1-1 0,-1 1-1,0-1 1,0 1 0,0 0 324,-9 5-2176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4:16.7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 2240,'0'0'101,"-1"0"0,1 0 0,0 0 0,-1 0 0,1 0 0,0 0-1,-1 0 1,1 0 0,0 0 0,-1 0 0,1 0 0,0 0 0,-1 0 0,1 1 0,0-1 0,-1 0 0,1 0 0,0 0 0,0 1 0,-1-1 0,1 0 0,0 0-1,0 0 1,0 1 0,-1-1 0,1 0 0,0 1 0,0-1 0,0 0 0,0 1 0,-1-1 0,1 0-101,0 13 799,1-5-183,-1-6-248,0-2 101,0 0-101,0 6 319,1-4 2242,224-11-1537,-168 5-1412,0 1 0,0 3 0,0 3 0,57 10 20,-110-12-337,0-1-1,0 1 0,1 0 0,-1 1 0,0-1 1,0 1-1,0 0 0,0 0 0,0 0 1,-1 0-1,1 1 0,-1-1 0,1 1 1,-1 0-1,0 0 0,0 0 0,0 0 0,-1 1 1,1-1-1,-1 1 0,1 0 338,-2 0-546,0 0-1,1 0 1,-2 0-1,1 1 1,0-1-1,-1 1 547,0-4-86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3:48.8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 63 1152,'0'5'530,"-1"0"-1,1 1 1,0-1 0,0 1 0,1 3-530,-1 8 471,5 4 249,-5-20-336,0-1-96,0 0-86,0 0 108,0 0-92,0 0-68,0 0-44,0 0 70,0 0-42,0 0 26,0 0-32,-5-3 288,5-34 960,-1 35-1438,1 1 68,-1 1-1,1 0 0,0-1 0,-1 1 0,1 0 1,0-1-1,0 1 0,-1 0 0,1-1 0,0 1 1,0 0-1,0-1 0,0 1 0,0-1 1,0 1-1,-1-1 0,1 1 0,0 0 0,0-1 1,0 1-1,0-1 0,1 1-5,-6-24 203,2 15-309,3 7 101,-1 1 0,1 0 0,0-1-1,-1 1 1,1 0 0,0 0 0,0-1 0,0 1 0,-1 0 0,1-1 0,1 1-1,-1 0 1,0-1 0,0 1 0,0 0 0,1-1 0,-1 1 0,1 0 0,-1 0 0,1-1-1,0 0 6,0 1-80,-1 1 54,0 0 68,0 0-31,0 0-102,0 0 22,0 1 72,0-1 0,0 0 0,0 1 0,0-1 0,0 0 0,0 0 1,1 1-1,-1-1 0,0 0 0,0 0 0,0 1 0,1-1 0,-1 0 0,0 0 0,0 0 0,1 0 0,-1 1 0,0-1 0,0 0 0,1 0 0,-1 0 1,0 0-1,1 0 0,-1 0 0,0 0 0,1 0 0,-1 1 0,0-1 0,0 0 0,1 0-3,-1 0 3,1 0 0,-1 0 0,1 0 0,-1 0-1,1 0 1,-1 0 0,0 0 0,1 1 0,-1-1 0,1 0 0,-1 0-1,0 0 1,1 1 0,-1-1 0,0 0 0,1 1 0,-1-1 0,0 0 0,1 1-1,-1-1-2,2 5 754,-4-11-480,-4-14-176,7 20-105,-1-1 0,0 1 0,0-1 0,0 1 1,0 0-1,0-1 0,0 1 0,0-1 0,0 1 1,-1 0-1,1-1 0,0 1 0,0-1 0,0 1 1,0 0-1,0-1 0,-1 1 0,1 0 0,0-1 1,0 1-1,-1 0 0,1-1 0,0 1 1,0 0-1,-1 0 0,1-1 0,0 1 0,-1 0 1,1 0-1,0-1 0,-1 1 0,1 0 0,0 0 1,-1 0-1,1 0 0,-1 0 0,1 0 0,0-1 1,-1 1-1,0 0 7,1 0-134,0 0 76,0 0 180,0 0-26,0 0 11,0 0-38,0 0-26,0 0 10,0 0-15,0 0-1,0 16 198,3 3-206,0 0 1,-2-1 0,-1 1-1,0 0 1,-1 4-30,0 22 44,-4 10-135,-4 15 880,4-45-805,-3 34 176,3-38-277,5-20 117,0-1 2,1 1-1,-1-1 0,0 1 0,0 0 1,0-1-1,-1 1 0,1 0 0,0-1 1,0 1-1,0-1 0,0 1 0,0 0 1,-1-1-1,1 1 0,0-1 0,-1 1 1,1-1-1,0 1 0,-1-1 0,1 1 1,-1 0-2,0-1 144,3 9-35,0-2-116,-1 23 251,-1-28-196,0-2-10,1 1-12,4 10 1,-1-6 112,9 2-49,-10-6-127,-1 1 0,1-1 0,0 0 0,-1 0-1,1-1 1,0 1 0,0-1 0,0 1 0,-1-1-1,1 0 1,0 0 0,0 0 0,0 0 0,0-1 0,0 1-1,1-1 38,13-1-4343,-7 4 2327,3 12-912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3:51.6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 0 736,'-6'1'162,"6"1"-53,-3 3 20,3-5-1,5 23 1531,-6 10-1078,0-1 0,-5 26-581,4-30 568,-1 3 32,1-21-496,0 1 0,1 0 0,1 0 0,-1 5-104,2-13 9,-1-1 0,1 1 0,-1 0 0,1-1 0,0 1 0,0 0 0,0-1 0,0 1-9,0 0 48,0-1-1,0 0 1,0 1 0,0-1-1,-1 1 1,1-1 0,-1 1-1,1 0-47,4 21 768,-5-22-727,0 0-1,0-1 1,1 1-1,-1-1 0,1 1 1,0-1-1,-1 1 0,1-1 1,0 1-1,0-1 1,0 0-1,0 1 0,0-1 1,1 1-41,0 0 144,-2 44 288,-1-43-406,-1 5-10,0-4 23,3 17 429,-2-19-547,-1-1 54,0 7 902,2-6-829,0-2-10,0 0-28,0 0-74,0 1 27,0 7 40,1 3 370,0-9-229,2-5-184,6-20 45,-8 20-44,1 1-1,-1-1 0,0 1 0,0-1 0,0 0 0,0 0 1,0 1-1,0-1 0,-1-2 40,7-18-95,-5 21 77,-1-1-1,0 0 1,0 1 0,0-1-1,0 0 1,-1 1-1,1-1 1,-1 0 0,1 0 18,-1 1 0,1 0 0,0 1 0,-1-1 0,1 0 0,0 1 0,0-1 0,0 1 0,0-1 0,1 1 0,-2 0 0,3-2-7,-1 0 1,1 0 0,-1-1-1,0 1 1,0-1 0,0-1 6,8-13-32,-2 4-3,-8 12 37,1 0 0,0 0-1,0 0 1,0 1 0,1-1 0,-1 0-1,0 0 1,1 0-2,-1-1 16,0-1-100,9 3 83,-8 1-20,-1 0 1,0 0-1,1 1 1,-1-1 0,0 1-1,0-1 1,1 1-1,-1-1 1,0 1-1,0 0 1,0-1 0,0 1-1,1 1 21,-1-1 4,0 0-1,0-1 1,0 1 0,0 0-1,0 0 1,0-1-1,0 1 1,1-1 0,-1 1-1,0-1 1,0 0-1,0 1 1,2-1-4,12 3 112,-14-3 11,8 1-75,-8-1-65,2 1 26,0 0 1,-1-1 0,1 1-1,0-1 1,0 0-1,0 1 1,-1-2 0,1 1-1,0 0 1,0 0-1,0-1 1,-1 1-1,1-1 1,0 0-10,-2 0 53,-1 1-90,0 0-6,0 0-15,0 0 26,-13-7 362,11 6-343,-1 1 0,1 0 0,0-1 0,0 1 0,0 0-1,-1 0 1,1 0 0,0 0 0,0 1 0,-1-1 0,1 1 0,0-1-1,0 1 1,0 0 0,-1 0 13,-19 4 64,18-4-53,-1 1 17,-8 10-206,13-11 51,-1 1-1,1-1 0,0 0 1,-1 1-1,1-1 0,0 0 0,0 1 1,0-1-1,0 1 0,0-1 1,0 0-1,1 2 128,-1 2-686,0 6-1474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33.9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4 576,'-2'0'5423,"5"-1"-2049,0-1-4699,-2 1 1399,-1 1-36,0 0-38,0 0-112,0 0-128,0 0-528,0 0-251,0 0-1802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44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71 992,'5'-7'221,"-5"7"-135,1-1-1,-1 0 1,1 0-1,-1 1 1,1-1-1,-1 0 1,1 0-1,-1 0 0,0 1 1,0-1-1,1 0 1,-1 0-1,0 0 1,0 0-1,0 0 1,0 1-1,0-1 1,0 0-1,0-1-85,-1 0 106,1 0-1,-1 0 1,0 0-1,1 0 0,-1 1 1,0-1-1,0 0 1,0 0-1,-1 1 1,1-1-1,0 0 0,-1 1 1,1 0-1,-1-1 1,1 1-1,-1 0 1,1-1-1,-1 1 0,0 0 1,0 0-1,0 1 1,0-1-1,-1 0-105,-1-1 60,-1 0 0,1 0 0,0 1 0,-1 0 0,1 0 0,-1 0-1,0 0 1,1 1 0,-1 0 0,-3 0-60,-7 3-29,1 1-1,0 1 0,0 0 1,0 1-1,1 1 1,-5 3 29,-13 5 28,22-11 90,0 0 0,1 1 0,0 0 0,0 0 0,0 0 0,0 1 0,1 1 0,-3 2-118,10-8-1,0-1 1,-1 0 0,1 1-1,0-1 1,0 0 0,-1 1-1,1-1 1,0 1 0,0-1-1,0 0 1,0 1-1,0-1 1,0 1 0,0-1-1,0 1 1,0-1 0,0 0-1,0 1 1,0-1 0,0 1-1,0-1 1,0 0-1,0 1 1,0-1 0,1 1-1,-1-1 1,0 0 0,0 1-1,1-1 1,-1 0 0,0 1-1,0-1 1,1 1 0,15 12-28,-10-10 17,0 0-1,0 0 1,0-1 0,0 0 0,5 1 11,5-1-7,0-1-1,1-1 1,-1 0 0,1-1 7,21 0 34,-12-3 163,-25 4-169,1-1-1,-1 0 0,1 1 0,-1-1 0,1 1 1,-1 0-1,1 0 0,-1-1 0,1 1 0,0 0 0,-1 0 1,1 0-1,-1 1 0,1-1 0,0 0 0,-1 1 0,1-1 1,-1 1-1,1 0-27,12 2 81,-9-2 82,4 1 40,-1-1 1,1 0-1,5 0-203,-13-1 13,1 0-1,-1 0 1,0 1-1,1-1 1,-1 1-1,0-1 1,1 1-1,-1-1 1,0 1 0,0 0-1,1 0 1,-1-1-1,0 1 1,0 0-1,0 0 1,0 0-1,0 1-12,15 18 66,-15-18-57,1 1 5,-1 0 0,0-1 0,0 1 0,0 0 0,0 0-1,0 0 1,-1 0 0,1 0 0,-1 0 0,0 0 0,0 0 0,0 0 0,0 0 0,0 0 0,-1 1-14,-1 6 211,0 0 0,-1 0 1,-3 7-212,4-11 74,-2 0 0,1 0 0,-1 0 1,0-1-1,0 1 0,0-1 0,-1 0 0,0-1 1,0 1-1,0-1 0,0 0 0,-2 1-74,5-4 74,-1 0-1,1 0 1,0 0-1,-1-1 0,1 1 1,-1-1-1,1 1 1,-1-1-1,1 0 0,-1 0 1,1 0-1,-1 0 1,0-1-74,-2 1 69,-1-1 0,1 0 1,0 0-1,0 0 1,1-1-1,-2 0-69,0-1 66,1 0 0,-1 0 0,1 0 1,0-1-1,-5-3-66,4 3-155,5 4 151,1 0-1,0 0 1,-1 0-1,1 0 1,0 0-1,0-1 1,-1 1-1,1 0 1,0 0-1,0 0 1,-1 0-1,1 0 1,0-1-1,0 1 1,0 0-1,-1 0 1,1 0-1,0-1 1,0 1-1,0 0 1,0 0-1,-1-1 1,1 1-1,0 0 1,0 0-1,0-1 1,0 1-1,0 0 1,0-1-1,0 1 1,0 0-1,0 0 1,0-1-1,0 1 1,0 0-1,0-1 1,0 1-1,0 0 5,0 0 7,0 0 0,-1 0 0,1 0 0,0 0-1,0 0 1,0 0 0,0 0 0,-1 0 0,1 0-1,0 0 1,0 1 0,0-1 0,-1 0 0,1 0 0,0-1-1,0 1 1,0 0 0,-1 0 0,1 0 0,0 0-1,0 0 1,0 0 0,0 0 0,-1 0 0,1 0 0,0 0-1,0 0 1,0 0 0,0-1 0,-1 1 0,1 0-1,0 0 1,0 0 0,0 0 0,0-1-7,0 1-56,0 0 1,0 0 0,0 0-1,0 0 1,0 0 0,0 0-1,0 0 1,1 0 0,-1 0-1,0 0 1,0 0-1,0 0 1,0 0 0,0 0-1,0 0 1,0-1 0,0 1-1,0 0 1,0 0-1,0 0 1,0 0 0,0 0-1,0 0 1,0 0 0,0 0-1,0 0 1,0-1-1,0 1 1,0 0 0,0 0-1,0 0 1,0 0 0,0 0-1,0 0 1,0 0-1,0 0 1,0 0 0,0-1-1,0 1 1,0 0 0,0 0-1,0 0 1,0 0-1,0 0 1,0 0 0,0 0-1,-1 0 1,1 0 0,0 0-1,0 0 1,0 0-1,0 0 1,0 0 0,0-1-1,0 1 1,0 0 0,0 0-1,0 0 1,0 0-1,-1 0 1,1 0 0,0 0 55,17 0-4987,-1-3 3110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37.9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6 414 1408,'-3'2'981,"0"0"4342,5-10-3009,11-35-1967,4-17-208,-8 31-17,0 0 0,2 1 1,1 1-1,11-20-122,-1 3 348,-16 34-372,0 0-1,1 1 1,0 0 0,0 0-1,1 1 1,1 0 0,-1 0-1,5-2 25,-6 4 78,-6 4-92,1 1 0,-1-1 0,1 1 0,0 0 0,-1 0 0,1 0 0,0 0 0,0 0 0,0 0 0,0 0 0,0 1 0,0-1 0,0 1 0,0-1 0,0 1 0,0 0 0,0 0 0,0 0 0,0 0 0,1 0 0,-1 0 0,0 0 0,0 1 0,0-1 0,0 1 0,0 0 0,0 0 0,0-1 0,-1 1 0,1 0 0,0 1 0,0-1 14,2 2 13,-2-1 1,1 1-1,0 0 0,0 0 1,-1 0-1,1 1 0,-1-1 0,0 0 1,0 1-1,-1 0 0,1-1 1,-1 1-1,1 0 0,-1 0 1,0 0-1,0 3-13,4 59 137,-2 0 1,-4 34-138,0-17 296,1-70-330,0-7 79,0 0 0,0 0-1,0 0 1,-1 0 0,0 0-1,-1 5-44,-1 1 190,3-12-184,0 0 1,0 0-1,0 0 0,0 0 0,0 0 0,0 0 0,0 0 0,0 0 0,0 0 0,0 0 0,0 0 0,0 1 1,0-1-1,0 0 0,0 0 0,0 0 0,0 0 0,0 0 0,0 0 0,0 0 0,0 0 0,0 0 1,1 0-1,-1 0 0,0 0 0,0 0 0,0 0 0,0 0 0,0 0 0,0 0 0,0 0 0,0 0 1,0 0-1,0 0 0,0 0 0,0 0 0,0 0 0,0 0 0,0 0 0,1 0 0,-1 0 0,0 0 1,0 0-1,0 0 0,0 0 0,0 0 0,0 0 0,0 0 0,0 0 0,0 0 0,0 0 0,0 0 1,0 0-1,0 0 0,0 0 0,0 0 0,0 0 0,0 0 0,1 0 0,-1 0-6,7-9 516,10-29-528,-2-1 1,5-21 11,-12 30-16,3 1 1,0 0-1,2 0 0,0 1 1,4-1 15,-15 25-28,2-2 14,-1 1 1,1 0-1,0 0 1,0 0-1,0 0 1,1 1-1,0-1 14,9-10-104,-12 12 85,0 1-1,0 0 1,0 0-1,0-1 1,0 1 0,0 1-1,1-1 20,0 0-37,-2 1 25,0 0 1,0 0-1,0 1 0,0-1 0,0 1 0,0-1 0,0 1 0,0-1 0,1 1 0,-1 0 1,0-1-1,1 1 12,-2 0-7,1 1 1,-1-1-1,1 0 0,0 1 1,-1-1-1,1 1 1,-1-1-1,0 1 1,1-1-1,-1 1 0,1-1 1,-1 1-1,0-1 1,1 1-1,-1 0 1,0-1-1,1 1 0,-1 0 1,0-1-1,0 1 1,0 0-1,0-1 1,0 1 6,5 39-43,-3-28 127,-1 0 1,-1 0-1,0 0 0,-1 9-84,0 8 36,1 12-18,0 24 108,3 6-126,-2-55 15,0-1 25,0-1 1,1 1-1,1-1 0,3 8-40,-1-1 73,-5-17-44,1-1 1,0 0-1,-1 1 1,1-1-1,0 0 1,0 0-1,1 0 0,-1 1 1,1-1-1,0 0 1,0-1-1,0 1 1,0 0-1,0-1 1,0 1-1,1-1 0,-1 1 1,2-1-30,30 21 331,-33-22-338,0-1 0,0 1 0,0-1 0,0 1 0,1-1-1,-1 1 1,0-1 0,0 0 0,0 0 0,1 0 0,-1 0 0,1 0 7,11 3 293,16 4 144,-28-7-698,-1 0-993,0 0-42,0 0-1056,2 0 267,9 0-1680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1.4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227 1 1984,'-4'11'5328,"-50"104"-3456,8-33-1030,-31 40-842,32-48-1386,44-73-49,1-1-2282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1.9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193 1 2720,'-1'0'114,"0"0"0,1 1 0,-1-1 0,0 1 0,0-1 0,1 0 0,-1 1 0,0-1 0,1 1 0,-1 0 0,1-1 0,-1 1 0,1-1 0,-1 1 0,1 0 0,-1-1 0,1 1 0,-1 0 0,1 0-1,0-1 1,0 1 0,-1 0 0,1 0 0,0 0 0,0-1 0,0 1 0,0 0 0,0 0 0,0 0 0,0 0-114,-4 16 1183,-13 18 25,9-19-961,1-1 0,-1 6-247,-8 20-14,-1-1 1,-2 0 0,-2-2-1,-21 31 14,24-38-2544,15-23 1009,10 0-1084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2.9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91 1984,'-8'-4'3379,"14"0"1623,5 0-5639,4-2 1079,0 1 1,0 1 0,8-2-443,33-9 773,-37 9-431,-1 1-1,16-2-341,20-5 261,-37 8-130,1 0 0,0 2 0,0 0 0,1 1 1,14 2-132,-24-1 11,10 1 424,-8 1-1432,-3-2-2873,-1 0 910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3.8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48 1824,'-4'0'642,"4"0"6321,7 0-6520,-1 1-1,0 0 1,0 0 0,1 1-1,0 0-442,0 0 150,-1-1-1,1 1 0,0-1 1,0 0-1,3-1-149,5 0 175,0-2-1,10-1-174,-17 1 68,0 0 0,0 1 1,0 0-1,1 1 0,-1 0 0,0 0 0,0 1 0,1 0 0,-1 0 0,0 1 1,3 1-69,-6-1-51,-1-1 1,0 0-1,1 0 1,0 0-1,-1 0 1,1-1 0,-1 1-1,1-1 1,0-1-1,-1 1 1,1 0 0,-1-1-1,1 0 1,-1 0-1,1-1 1,-1 1-1,0-1 1,1 0 0,-1 0-1,0 0 1,0-1-1,0 1 51,33-26-4341,-12 9 48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7.9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 1888,'0'0'12,"0"0"1,0 0-1,0 0 1,0 1-1,0-1 0,0 0 1,0 0-1,0 0 1,1 0-1,-1 0 0,0 1 1,0-1-1,0 0 1,0 0-1,0 0 1,0 0-1,0 0 0,0 0 1,0 0-1,0 1 1,0-1-1,1 0 0,-1 0 1,0 0-1,0 0 1,0 0-1,0 0 0,0 0 1,0 0-1,1 0 1,-1 0-1,0 0 1,0 0-1,0 0 0,0 0 1,0 0-1,1 0 1,-1 0-1,0 0 0,0 0 1,0 0-1,0 0 1,0 0-1,0 0 1,1 0-1,-1 0 0,0 0 1,0 0-1,0 0-12,0 0 42,0 0 1,0-1-1,0 1 0,0 0 1,0 0-1,0 0 0,0 0 1,-1 0-1,1-1 0,0 1 1,0 0-1,0 0 0,0 0 1,0 0-1,-1 0 0,1-1 0,0 1 1,0 0-1,0 0 0,0 0 1,-1 0-1,1 0 0,0 0 1,0 0-1,0 0 0,-1 0 1,1 0-1,0 0 0,0 0 1,0 0-1,-1 0-42,1 0 656,0 0 245,0 0-229,0 0 144,0 0-187,0 0 177,0 0-198,0 0 192,0 0-240,0 0 26,0 0-207,0 0-27,0 0-112,0 0 64,0 0-117,0 0-1,0 0-68,0 0-28,0 0-4,2 0 42,118-5 544,-88 6-511,-19 0 102,1-1-1,-1 0 1,4-1-263,-2-1 94,42-5 516,48 0-610,-96 7 13,1 1 0,-1 0 0,0 0 0,0 1 0,0 0 0,-1 1 0,1 0 0,0 0 0,3 3-13,-10-5-207,1-1 1,-1 1-1,0 0 0,1-1 0,-1 0 0,1 0 1,-1 1-1,0-1 0,2-1 207,17 3-7941,-9 2 4853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9.1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358 48 3136,'0'0'1029,"0"0"-629,0 0-112,0 0 262,0 0-92,0 0 251,0-20 1510,-2 17-2056,0 1 1,0 0-1,-1 0 0,1 1 0,0-1 1,-1 0-1,1 1 0,-1-1 0,1 1 1,-1 0-1,0 0 0,1 0 1,-1 0-1,0 1 0,0-1 0,0 1 1,0-1-164,-11-1 376,0 1 0,0 0 0,-1 1-376,9 0 5,-1 1 0,1 0 0,-1 0 0,1 0 0,0 1 0,0-1 0,-1 2 0,1-1 0,0 1 0,1 0 0,-1 0 0,-2 2-5,-2 2-52,0 1 1,0 0-1,1 1 1,0 0 0,-5 7 51,7-6 1,0 1 1,1-1 0,0 1 0,1 0 0,1 0-1,0 1 1,-1 5-2,-6 12 30,-8 38-25,12-39-4,0-2-39,1 1 1,2 0 0,1 0-1,0 20 38,0-8 10,2-32 6,0-1 0,0 1 0,1 0 1,0 0-1,0 0 0,0-1 0,1 1 0,0 0 0,0-1 0,3 6-16,-3-8 19,0 0-1,0-1 1,1 1 0,0-1-1,0 1 1,0-1 0,0 0-1,0 0 1,0 0 0,1 0-1,0 0 1,-1-1 0,1 1-1,0-1 1,0 1 0,0-1-1,1 0 1,-1 0-19,9 1 150,-1 0-1,1 0 1,0-1 0,-1-1-1,1 1 1,0-2 0,3 0-150,17-2 364,0 0 0,1-3-364,-15 4 24,0 0 0,17 1-24,-8 1 53,41 7-1333,-68-8 1185,0 0 0,-1 0 0,1 0 0,0 0 0,0 0-1,0 0 1,0 0 0,0 0 0,0 0 0,0-1 0,0 1-1,-1 0 1,1 0 0,0 0 0,0 0 0,0 0 0,0 0 0,0 0-1,0 0 1,0 0 0,0 0 0,0-1 0,0 1 0,0 0-1,0 0 1,0 0 0,0 0 0,0 0 0,0 0 0,0 0 0,0-1-1,0 1 1,0 0 0,0 0 0,0 0 0,0 0 0,0 0 0,0 0-1,0 0 1,0-1 0,0 1 0,0 0 0,0 0 0,0 0-1,0 0 1,0 0 0,0 0 0,0 0 0,0 0 0,0 0 0,1 0-1,-1-1 1,0 1 0,0 0 0,0 0 0,0 0 0,0 0 0,0 0-1,0 0 1,0 0 0,1 0 0,-1 0 0,0 0 0,0 0-1,0 0 1,0 0 0,0 0 0,0 0 0,0 0 95,-10-6-2661,-2 6 213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49.7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35 832,'1'-8'264,"0"8"-255,-1 0 0,0 0 0,0-1 1,0 1-1,0 0 0,0 0 0,0 0 0,0 0 0,1 0 0,-1 0 0,0 0 0,0 0 0,0-1 0,0 1 0,0 0 0,1 0 0,-1 0 1,0 0-1,0 0 0,0 0 0,0 0 0,1 0 0,-1 0 0,0 0 0,0 0 0,0 0 0,0 0 0,0 0 0,1 0 0,-1 0 0,0 1 1,0-1-1,0 0 0,0 0 0,0 0 0,1 0 0,-1 0 0,0 0 0,0 0 0,0 0 0,0 0 0,0 1-9,1-1 1078,-1 0-92,0 0 540,0 0-417,0 0 64,0 0-400,0 0 1,0 0-262,14-3 944,-8 1-1266,0 0 1,1 1-1,-1 0 0,0 0 1,1 0-1,-1 1 1,1 0-1,-1 1 1,1-1-1,2 2-190,26 0 336,140-12 742,3 0-1495,-154 13-1668,-12 0-1105,-3-3 1324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0.2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75 12 3904,'0'0'43,"0"0"1,-1 0-1,1-1 0,0 1 1,0 0-1,0 0 0,0 0 1,-1 0-1,1-1 0,0 1 1,0 0-1,0 0 0,0 0 1,0-1-1,0 1 0,0 0 1,0 0-1,0 0 0,-1-1 0,1 1 1,0 0-1,0 0 0,0 0 1,0-1-1,0 1 0,0 0 1,0 0-1,0-1 0,1 1 1,-1 0-1,0 0 0,0 0 1,0-1-1,0 1 0,0 0 1,0 0-1,0 0 0,0-1 1,1 1-1,-1 0-43,2-3 210,-3 6 700,-4 37 1789,-7 4-1888,8-26-674,-1 0-1,-1-1 1,-3 7-137,-3-2 73,8-15-47,1 0 0,-1 0-1,1 1 1,-1 4-26,3-5-120,0 3-750,0-7-3596,8-3 1565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0.6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183 1 3808,'0'7'1408,"0"1"-1088,0 0-96,-5 0 1312,0 4-896,-3 7 864,-5 1-864,-2 8-64,-1-5-352,-2 1-64,0 4-96,0 0 32,0 3-64,4 1-384,1 4 224,0-2-2944,5 2 1696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47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15 1248,'0'0'14,"0"0"0,0 0 0,0 0 0,0 0 1,0 0-1,0-1 0,0 1 0,0 0 0,-1 0 0,1 0 0,0 0 0,0 0 1,0-1-1,0 1 0,0 0 0,0 0 0,0 0 0,0 0 0,0-1 0,0 1 0,0 0 1,0 0-1,0 0 0,1 0 0,-1 0 0,0-1 0,0 1 0,0 0 0,0 0 1,0 0-1,0 0 0,0 0 0,0-1 0,0 1 0,0 0 0,1 0 0,-1 0 1,0 0-1,0 0 0,0 0 0,0 0 0,0 0 0,1 0 0,-1 0 0,0-1-14,1 0 535,-8 0 732,-28-5 3224,35 6-4487,-12-1 155,1 2 1,0 0-1,-4 1-159,10-1-25,0 0 0,1 0 0,-1 1 0,1 0-1,-1 0 1,1 0 0,0 1 0,0-1 0,-1 2 25,-2 1-14,0 0 0,0 0 0,1 1 0,0 0 0,0 1 0,0-1 0,1 1 0,0 0 0,0 1 0,1-1 0,0 1 0,0 0 0,1 0 0,0 0 0,0 0 0,0 6 14,-2 6 32,1 0 0,1 0-1,0 15-31,3-23 3,0 0-1,0 0 0,1-1 1,1 1-1,0 0 0,1-1 1,0 3-3,-2-11-2,0-1 0,0 1 0,1 0 0,-1 0 0,1 0 0,-1-1-1,1 1 1,0-1 0,0 1 0,0-1 0,0 0 0,1 0 0,-1 0 0,0 0 0,1 0 0,0 0 0,-1-1 0,1 1 0,0-1 0,0 0 0,0 0 2,-1 0 16,1-1 0,-1 1 1,1-1-1,-1 0 0,1 0 0,0 0 0,-1 0 1,1 0-1,-1 0 0,1-1 0,-1 0 1,1 1-1,-1-1 0,1 0 0,-1 0 0,0 0 1,0 0-1,1-1 0,-1 1 0,0-1 1,0 1-1,0-1 0,0 0 0,-1 0 0,1 0-16,9-11 57,-2-1-1,0 0 1,0 0-1,-1-1 0,-1 0 1,-1-1-1,2-3-56,-3 2 28,0 0 0,-1 0 1,-1 0-1,0 0 0,-2-1 0,0 1 0,-1-17-28,0 31 57,0 0-1,-1 0 1,1 0-1,-1 1 1,0-1-1,1 0 0,-1 1 1,0-1-1,-1 0 1,1 1-1,0 0 1,-2-3-57,0 4-130,1 6 84,1 17 58,0-11-46,-1 10 78,1 0-1,0 0 0,2 1 1,2 20-44,0-28 10,0 0 0,0 0 0,1 0 1,1 0-1,0-1 0,1 0 1,7 11-11,-11-21-1,-1 1 22,1-1 0,0 0 1,0 0-1,0 0 1,1 0-1,-1 0 1,1-1-1,0 1-21,-2-2 13,-1-1 0,1 1-1,0-1 1,0 1 0,0-1-1,0 0 1,0 1 0,0-1 0,0 0-1,0 0 1,1 0 0,-1 0 0,0 0-1,0 0 1,0 0 0,0 0 0,0 0-1,0 0 1,0-1 0,0 1 0,0 0-1,0-1 1,0 1 0,0-1 0,0 1-1,0-1 1,0 1 0,-1-1 0,1 0-1,0 1 1,0-1-13,3-3 18,0 1 0,0-2-1,0 1 1,-1 0 0,1-1 0,-1 1 0,0-1 0,0 0-1,0-1-17,21-50 150,-21 47-145,11-25 34,-5 14 40,-2 0 0,3-8-79,-9 22-7,0 2 0,1-1 0,-1 0 0,1 0-1,1 0 1,-1 1 0,0-1 0,1 1 0,0 0 0,0 0 0,1 0 0,0-1 7,-1 3-13,0-1 3,1 0 1,0 0 0,0 0 0,0 1 0,0-1 0,1 1 9,-3 1 3,0 1 0,0-1 0,-1 1 0,1-1 1,0 1-1,0 0 0,0 0 0,0 0 0,0 0 1,0 0-1,-1 0 0,1 1 0,0-1 0,0 1 0,0-1 1,-1 1-1,1 0 0,0 0-3,1 0 4,-1 0 1,0 0-1,0 1 0,0-1 1,0 1-1,-1-1 0,1 1 1,0 0-1,-1-1 0,1 1 1,-1 0-1,1 0 0,-1 0 1,0 0-1,0 1 0,0-1 1,0 0-1,0 0 0,-1 1 1,1-1-1,-1 0 0,1 1 1,-1-1-1,0 0 0,0 1-4,0 8 68,0 0 0,-1 0 0,-1 0 0,1-1 0,-2 1-68,0 4 53,-2 7 74,-1-1 0,0 0-1,-2-1 1,-2 2-127,3-11 30,7-11-26,-1 0 0,1 0 1,0 0-1,0 0 0,0 0 0,0 1 0,-1-1 1,1 0-1,0 0 0,0 0 0,0 0 0,-1 0 0,1 0 1,0-1-1,0 1 0,0 0 0,-1 0 0,1 0 1,0 0-1,0 0 0,0 0 0,0 0 0,-1 0 0,1 0 1,0 0-1,0-1 0,0 1 0,0 0 0,0 0 1,-1 0-1,1 0 0,0 0 0,0-1 0,0 1-4,-1-1 20,1 0 0,-1-1-1,1 1 1,-1 0 0,1-1-1,0 1 1,-1 0 0,1-1 0,0 1-1,0 0 1,0-1 0,0 1-1,0 0 1,0-2-20,3-7-1,0 1-1,0 0 1,1 0 0,0 0-1,1 0 1,0 0 1,7-13 45,-6 8-47,2 1 0,-1 0 0,2 1 0,-1 0-1,2 0 1,-1 1 0,2 0 0,9-8 2,-13 13-3,1 1 0,-1 0 1,1 0-1,0 0 0,0 1 0,0 1 1,1-1-1,-1 1 0,1 1 0,0 0 1,0 0-1,0 0 0,0 1 0,0 1 1,1 0 2,-8 0 4,0 0 1,1 0 0,-1 0 0,0 1 0,0-1-1,1 1 1,-1-1 0,0 1 0,0 0-1,0 0 1,0 0 0,0 0 0,0 0 0,0 1-1,0-1 1,-1 0 0,1 1 0,0 0 0,-1-1-1,1 1 1,-1 0 0,0 0 0,1 0-1,-1 0 1,0 0 0,0 0 0,0 0 0,-1 0-1,1 0 1,0 0 0,-1 0 0,1 1-1,-1-1 1,0 2-5,1 4 24,0 0-1,-1 0 1,-1 0-1,1 0 0,-1 0 1,0 0-1,-1 0 1,0 0-1,-2 4-23,0-3 52,-1 6-40,5-14 191,-2 1 21,3-2-223,0-1 1,0 0 0,0 1 0,0-1 0,0 0 0,-1 0 0,1 0 0,0 0 0,0 0 0,0 0-1,-1 0 1,1 0 0,-1 0 0,1 0 0,-1-1 0,1 1 0,-1-1-2,7-11 0,7-10 0,-8 13 0,0 0 0,0 0 0,1 1 0,7-7 0,-6 8-66,-3 2 27,0 0 1,1 1-1,-1 0 1,1 1-1,0-1 1,1 1 0,-1 0-1,3-1 39,-9 5-2,0 0-1,1 0 1,-1-1-1,1 1 0,-1 0 1,0 0-1,1 0 1,-1 0-1,1-1 1,-1 1-1,1 0 1,-1 0-1,0 0 0,1 0 1,-1 0-1,1 0 1,-1 0-1,1 0 1,-1 0-1,1 1 1,-1-1-1,1 0 0,-1 0 1,0 0-1,1 0 1,-1 1-1,1-1 1,-1 0-1,0 0 1,1 1-1,-1-1 0,0 0 1,1 1-1,-1-1 1,0 0-1,1 1 1,-1-1-1,0 0 1,0 1-1,1-1 0,-1 1 1,0-1-1,0 1 1,0-1-1,0 0 1,0 1-1,0-1 1,1 1 2,8 51-102,-9-15-42,-1-5 107,2 1 0,2 6 37,-2-31-14,-1-5 25,0-1-1,1 0 0,-1 1 1,0-1-1,1 0 1,0 0-1,0 0 1,-1 1-1,1-1 1,0 0-1,2 2-10,-1 0 16,1 1 1,-1 0-1,0-1 1,0 1-1,0 0 1,0 1-1,-1-1 1,0 0-1,0 0 1,-1 1-1,1 0-16,-1-4 2,1 0 0,0 0 0,0 0-1,0 0 1,1 0 0,-1 0 0,1 0-1,-1 0 1,1 0 0,-1-1 0,1 1 0,0 0-2,3 1-27,-4-3 24,-1 0 0,1 0 0,0 1 0,0-1 1,-1 1-1,1-1 0,-1 0 0,1 1 0,0-1 0,-1 1 0,1 0 0,-1-1 0,1 1 0,-1-1 0,1 1 0,-1 0 1,0-1-1,1 1 0,-1 0 0,0-1 0,1 1 0,-1 0 3,2 0 139,6 2-49,-6-2-51,1 0-1,-1 0 1,1-1 0,-1 1-1,1-1 1,0 1 0,-1-1-1,2 0-38,2-1-47,9-10 276,-7 6-231,-1 1 0,1-2 0,-1 1 0,0-1 0,0 0 0,0-1 0,-1 0 0,4-5 2,10-15 85,12-23-85,-32 50 0,13-24 168,10-24-168,-15 30 3,-5 12 4,0-1-1,-1 0 1,1 0 0,-1 0 0,-1 0-1,1-1 1,-2 1 0,1-4-7,-1 9 3,0-1-1,0 0 1,0 1 0,0-1 0,-1 0-1,0 1 1,1-1 0,-1 1 0,0-1-1,0 1 1,0-1 0,-1 1 0,1-1-1,-1 1 1,1 0 0,-1 0 0,0 0-1,1 0 1,-1 0 0,0 0 0,0 0-1,-1 1 1,0-2-3,-10-7-140,-4-2-115,16 12 246,1 0 0,-1-1 0,0 1-1,0 0 1,0 0 0,0 0 0,0 0 0,0 0-1,0 0 1,1 0 0,-1 0 0,0 0 0,0 0-1,0 1 1,0-1 0,0 0 0,0 0 0,1 1-1,-1-1 1,0 1 0,0-1 0,0 1 9,-2 1-26,0 0 0,-1 0-1,1 1 1,0 0 0,0-1 0,0 1-1,0 1 1,1-1 0,-1 0 0,1 0 0,0 1-1,0-1 1,0 1 0,1 0 0,-2 1 26,1 5-53,0-1 0,1 0 1,-1 0-1,2 1 0,-1-1 1,2 4 52,-5 271 53,4-282-45,0 0 0,0-1 1,0 1-1,0 0 0,1 0 0,-1 0 0,0 0 1,1-1-1,-1 1 0,1 0 0,0 0 0,0-1 1,-1 1-1,1 0 0,0-1 0,0 1 0,1-1 1,-1 1-1,0-1 0,2 2-8,0-1 80,0-1 0,1 1 0,-1 0 1,1-1-1,0 0 0,-1 1 0,1-2 0,0 1 0,2 0-80,2 0 131,-1-1-1,1 0 1,0 0 0,0 0-1,-1-1 1,1-1-1,2 0-130,14-2 238,-16 3-96,-1-1 0,0 0 0,6-2-142,24-6-239,-28 8-632,-1-1 0,1 0 0,-1 0 1,0 0-1,3-2 871,8-4-3257,2-2 810,2-12-268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2.3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97 110 640,'-1'1'73,"0"-1"1,-1 1-1,1 0 1,0-1-1,-1 1 0,1-1 1,0 1-1,-1-1 1,1 0-1,-1 1 0,1-1 1,-1 0-1,1 0 1,0 0-1,-1 0 0,1-1 1,-1 1-1,1 0 0,-1 0 1,1-1-1,-1 0-73,0 1 194,1-1 1,-1 0-1,0 0 0,1 1 0,-1-1 0,0 1 0,0 0 0,1-1 1,-1 1-1,0 0 0,0 0 0,0 0 0,0 0-194,0 0 115,0 0-1,0 0 1,-1 0-1,1 0 1,0 0-1,0-1 1,0 1-1,-1-1-114,-12-5 1463,9 3 969,19 5-1415,15 0-571,-22-2-298,0 0-1,0 1 1,0-1-1,0 1 1,2 1-148,1 0 163,0 0 0,0 0 0,1-1 0,1-1-163,30 6 105,-24-3-79,1-1-1,0 0 1,8-1-26,23 2 622,-23-2-269,0 0 0,0-2 1,18-2-354,-5 0 268,103-12 628,-68 4-590,-29 3-111,-1 2-137,57-9 199,17-8-257,-25 6 570,-18 3-586,-46 9 9,0 1 0,0 1-1,0 1 1,0 1-1,22 3 8,-20 1-13,0 1-1,-1 2 1,1 0 0,14 7 13,-36-10-68,6 3 88,0-2 1,0 1-1,0-2 0,1 0 0,-1-1 0,11 0-20,80 6 96,-35-7 128,44 6-224,32 4 89,-87-10-3164,-57 0 35,4 1 944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4.19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 1 2720,'3'3'1022,"-1"-1"6340,-1-2-7366,0 1 145,1-1 0,-1 0 0,0 1 0,0-1 0,0 0 0,1 1 0,-1 0 0,0-1 0,0 1 0,0 0 0,0-1 0,0 1 0,1 1-141,-2-1-13,1 0-1,0 0 1,-1 0 0,1 0-1,-1 1 1,1-1-1,-1 0 1,0 0 0,1 1-1,-1-1 1,0 0 0,0 0-1,0 1 1,0-1 0,0 0-1,0 1 1,0-1-1,0 0 1,-1 1 13,1 3-66,-1 30 5,-1 1-1,-5 28 62,-6 56-190,4-32 34,-4 28 449,0 102-293,13-148 287,0 3-78,0-17-2940,5-75-2074,3-6 1808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5.9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387 12 1824,'0'-2'815,"0"2"-534,0-1 0,0 1 0,0 0 0,0 0 0,0-1 0,0 1 0,0 0 0,0-1 0,0 1 0,0 0 0,0 0 0,0-1 0,0 1 0,0 0 0,0-1 0,0 1 1,0 0-1,0 0 0,-1-1 0,1 1 0,0 0 0,0 0 0,0-1 0,0 1 0,-1 0 0,1 0 0,0 0 0,0-1 0,-1 1 0,1 0 0,0 0-281,-8-1-557,0 1 875,-2-1-182,1 1-1,-1 0 1,1 1-1,-1 0 1,1 1 0,0 0-1,-1 0 1,-2 2-136,-12 6 78,1 1-1,0 1 1,0 1 0,2 1 0,-1 1-1,2 0 1,0 2-78,-6 15 154,11-12-127,12-17-26,1 0 0,0 1 0,0-1 0,0 0 0,1 1 0,-2 1-1,-5 12 0,3-8 47,0 1 0,1-1 1,0 1-1,1 0 0,0 0 1,0 0-1,1 0 0,-1 8-47,0 0 19,2-14-14,0-1-1,0 0 0,0 1 0,1-1 1,0 0-1,-1 1 0,1-1 1,1 0-1,-1 1 0,0-1 0,1 0 1,0 1-1,0 2-4,6 13 195,-5-11-112,0-1 1,1 1-1,1-1 0,-1 1 1,1-1-1,0 0 1,3 3-84,-3-5 113,0-1 1,0 0 0,0 0-1,0 0 1,0-1 0,1 0-1,0 1 1,0-2 0,0 1 0,0 0-1,0-1 1,3 1-114,5 0 100,0 0 0,0 0 1,0-1-1,11 0-100,15 3 51,-25-3-5,-1 0 1,13 0-47,-17-2 21,12 0-1110,-20 0 959,-1 0 0,1 0 0,-1 0 0,1 0-1,-1-1 1,1 1 0,-1 0 0,1 0 0,-1 0 0,1-1-1,-1 1 1,1 0 0,-1-1 0,0 1 0,1 0 0,-1-1-1,0 1 1,1-1 0,-1 1 0,0 0 0,1-1 0,-1 1-1,0-1 1,0 1 0,1-1 0,-1 1 0,0-1 0,0 1 0,0-1-1,0 1 1,0-1 0,0 1 0,0-1 0,0 1 130,0-11-3248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6.4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 5408,'2'-1'373,"0"0"0,0 0 0,0 0 0,1 0 0,-1 0 1,0 1-1,1-1 0,-1 1 0,0-1 0,1 1 0,-1 0 0,1 0 0,-1 0 0,1 0 1,-1 1-1,0-1 0,1 1 0,-1-1-373,21 3 1028,58 5 348,-9-5-911,-34-1-845,37-3 380,-56 0-1037,-12 1-136,1 0 1,-1-1-1,0 0 0,3 0 1173,4-4-2101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7.0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 4736,'0'-9'3502,"1"15"337,3 15-2887,1-2-745,-2 1 0,0 0 0,0 0-1,-2 0 1,-1 1-207,3 31 102,2 70 358,-6 8-460,0-35 180,-1 41-84,0-13 592,6 20-688,-4-91-354,0-33-5601,0-23 1987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7.9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96 3488,'0'-2'477,"0"-1"0,1 1 0,-1 0 1,1-1-1,-1 1 0,1 0 0,0 0 0,0-1 0,0 1 1,0 0-1,0 0 0,0 0 0,1 0 0,0-1-477,2-1 236,-1 0-1,1 0 0,0 1 0,1-1 1,-1 1-1,4-2-235,2-1 22,0 1 0,1 0 0,0 1 0,0 0 0,10-3-22,-15 6 19,-1 0 0,0 0-1,0 1 1,1-1 0,-1 1 0,1 0-1,-1 1 1,0-1 0,0 1-1,1 0 1,-1 0-19,-3 0 0,0 0-1,0-1 1,0 1-1,0 0 1,-1 0-1,1 0 1,0 0-1,-1 1 1,1-1-1,-1 0 1,1 1 0,-1-1-1,0 1 1,1-1-1,-1 1 1,0-1-1,0 1 1,0 0-1,0 0 1,-1 0-1,1 0 1,0-1 0,-1 1-1,1 0 1,-1 0-1,0 0 1,1 0-1,-1 0 1,0 0-1,0 1 1,0 4 26,0 0-1,-1 0 0,1-1 0,-1 1 0,0 0 1,-1 0-1,0 0 0,0-1 0,0 1 0,-1-1 1,-1 3-26,-14 25 104,13-22-18,-1 0 0,-1 0 0,0-1 0,-8 9-86,-14 17 364,16-19-186,-1 0 0,-5 2-178,19-20 29,-1 1-1,0-1 1,1 1 0,-1-1 0,0 1 0,1 0 0,-1-1 0,1 1 0,-1 0 0,1 0 0,-1 0 0,1-1 0,0 1 0,-1 0 0,1 0 0,0 0-1,0 0 1,-1-1 0,1 1 0,0 0 0,0 0 0,0 0 0,0 0 0,0 0 0,0 0 0,0-1 0,1 2-29,-1-1 30,1 0 1,0 0-1,0 0 0,0 0 1,0 0-1,0-1 0,0 1 1,1 0-1,-1 0 1,0-1-1,0 1 0,0 0 1,1-1-1,-1 0 0,0 1 1,1-1-1,-1 0 1,1 1-31,7 1 139,1-1 0,1 0 0,9 0-139,18 2 132,13 1-46,-40-4-193,1 0-1,0 1 0,0 1 0,-1 0 1,1 1-1,0 0 108,5 2-1259,-17-5 928,1 0 0,0 1 0,0-1 0,0 0 0,0 0 0,0 0 0,-1 0 0,1 0 0,0 0 0,0 0 0,0-1 1,0 1-1,0 0 0,0 0 0,-1-1 0,1 1 0,0 0 0,0-1 331,6-6-4005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5:59.5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308 6 2144,'9'3'3195,"16"-3"-582,-23 0-2171,18 0 1697,-12-2-1280,-7 2-681,1 0 0,-1-1 0,1 1 0,-1 0 0,0-1 0,1 1 1,-1-1-1,0 0 0,1 1 0,-1-1-178,0 0 96,-1 1 53,0 0-42,-5 20 218,-6 0-273,0 1 1,-2-1-1,0-1 0,-1-1 0,-2 1-52,0 2 86,-20 23-17,-1-1 1,-17 12-70,34-34 101,0 0 0,2 1 1,0 1-1,0 3-101,13-19 1,-1 0 0,1-1 1,-1 1-1,-5 2-1,-9 12 235,19-19-283,1-1 70,-1-1 1,1 1-1,0-1 0,0 1 1,0-1-1,-1 1 1,1-1-1,0 1 0,-1-1 1,1 1-1,0-1 1,-1 1-1,1-1 0,-1 0 1,1 1-1,0-1 1,-1 0-1,1 1 0,-1-1 1,1 0-1,-1 0 1,1 1-1,-1-1 0,1 0 1,-1 0-1,0 0 1,1 0-1,-1 0 0,1 0 1,-1 0-23,20 12 251,12-5 4,-9-3-73,13 3 592,10 1-774,-18-4 226,-1 1 0,22 7-226,-40-9 31,7 2 71,1 1 0,-1 0 0,10 6-102,-21-9 21,0-1 0,0 1 0,0 0 0,0 0 0,0 0 0,-1 0-1,0 1 1,1 0 0,-1-1 0,-1 1 0,1 0 0,-1 1 0,1-1 0,0 3-21,4 21 473,-8-15-1297,1-13 675,0 0-1,-1 1 0,1-1 0,0 0 0,0 0 0,-1 1 0,1-1 1,0 0-1,-1 0 0,1 0 0,0 0 0,0 0 0,-1 1 1,1-1-1,0 0 0,-1 0 0,1 0 0,0 0 0,-1 0 0,1 0 1,0 0-1,-1 0 0,1 0 0,0 0 0,-1 0 0,1 0 1,0 0-1,-1 0 0,1-1 0,0 1 0,-1 0 0,1 0 0,0 0 1,-1 0 149,-17-12-8059,10 4 5366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06:00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434 34 1664,'-2'-1'110,"1"0"-1,-1 1 1,0-1 0,0 1-1,0-1 1,0 1-1,1 0 1,-1 0 0,0 0-1,0 0 1,0 0 0,0 0-1,0 0 1,0 1 0,-1 0-110,-14 1 1944,7-2-1323,1 1-1,-1 0 0,0 1 1,0 0-1,1 0 0,0 1 1,-6 3-621,-13 6 1902,-22 14-1902,40-20 156,-1 1 0,2 0-1,-1 0 1,1 1-1,1 1 1,-1-1 0,1 1-1,1 1 1,0 0-1,-4 6-155,-9 19 429,1 1-1,-6 21-428,-2 2 329,19-43-54,2 0 1,0 0 0,-3 13-276,7-22 25,0 1 0,1-1-1,0 1 1,1 0 0,0-1 0,0 1 0,0-1-1,1 1 1,1 5-25,3 15 78,-4-19-56,0-1 0,1 1 0,0-1 0,0 0-22,51 138 213,-48-131-144,1-1-1,0 1 1,1-1 0,0 0-1,2 0 1,-1-1 0,2 0-1,8 9-68,-13-17 25,0-1 0,1 1 0,-1-1-1,1-1 1,0 1 0,0-1 0,1 0 0,-1 0 0,1-1-1,-1 0 1,1 0 0,0-1 0,-1 0 0,1 0 0,0 0-1,0-1 1,0 0 0,0 0 0,0-1 0,0 0 0,3 0-25,14-5 130,1 0 0,-1-2 1,-1 0-1,0-2 0,6-4-130,9-5 31,0-2-1,-2-2 0,21-17-30,-35 22 135,-1-2 0,0 0 0,0-3-135,-11 13 128,-4 2-150,0 0 0,0-1 0,-1 1 0,3-7 22,4-8-8,-6 12 32,-1-1 0,0 0 0,0 0 0,-2 0 0,1 0 0,0-11-24,-1 0 55,-1-1 0,-1 1-1,-1 0 1,-3-18-55,0 15-139,-5-24 139,3 22-80,2 15 19,-1 0 0,0 0-1,-3-5 62,-3-12 355,6 21-315,0 0 0,0 0 1,-1 1-1,0-1 0,0 1 0,-1 0 0,0 0 0,-1 1 1,0-1-1,0 1 0,0 1 0,-1 0 0,0 0 0,0 0 0,0 1 1,-1 0-1,-2 0-40,-13-4-125,11 3 92,0 1 0,0 1 0,-1 0 1,-7 0 32,-114-12-2005,45 9-2849,58 6 3068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23:56:48.3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72 1389 992,'14'9'4416,"-11"-8"-4324,0 0 0,1 1 0,-1-1 0,0 1 0,0 0 0,0 0 0,-1 0 1,1 0-1,0 0 0,-1 1 0,0-1 0,1 1 0,-1 0 0,0 0 0,0 0-92,-1-2 27,0 1 1,1-1-1,-1 0 0,1 1 0,-1-1 0,1 0 1,0 0-1,-1 0 0,1 0 0,0 0 0,0-1 1,0 1-1,1 0-27,17 9 142,-4 0 20,1 0-1,0-1 1,8 2-162,-3-1 288,18 12-288,3 3 91,11 3-91,1 1-101,-47-24 64,0 0 1,-1 1 0,6 5 36,16 12 114,-15-14 10,-9-5-101,1 0 0,-1 0 0,1-1 0,0 0 0,0 0 0,0-1 0,0 1 0,1-1 0,-1 0 0,1-1 0,-1 0 0,7 1-23,4-1 52,0 1 0,0 0 0,13 5-52,9 1-97,39 2 62,-25-3 166,6 3-131,110 19 90,-124-20-154,44 2 64,-58-8 29,0 3 0,14 4-29,35 6 129,-47-11-90,11 1-152,0-1 0,21-1 113,-64-4 2,46 0 43,0-1 1,0-3 0,15-4-46,-30 3-121,-17 3 145,1-1-1,-1 0 1,0-1 0,0-1 0,0 0-1,4-3-23,16-10-44,76-39 179,-13 21-252,71-38 218,-151 65-121,121-62 27,-116 57 39,-1-1 0,0-1 0,-1-1 0,15-15-46,-8 4 106,-1-2 1,19-27-107,-31 39-91,-12 15 94,0 0 1,0-1-1,0 1 1,-1-1-1,1 0 0,-1 0 1,0 0-1,2-3-3,-1-2 28,0 2 0,1-1 0,4-6-28,-3 7 50,-2 1 1,1-1-1,-1 0 1,0 0-1,1-5-50,1-5-60,1 0-1,0 0 1,8-13 60,17-39-112,-18 41 132,-1-1 1,1-6-21,6-18 65,17-51-150,-18 69-48,-8 8 333,-7 19-139,0 1-1,0-1 1,-1 0-1,0-1 1,0 1-1,-1 0 1,0-9-61,-1 13 29,0 0 1,-1 0 0,0 0-1,0-1 1,0 1 0,-1 0-1,1 1 1,-1-1 0,0 0-1,0 0 1,0 1 0,-1-1-1,1 1 1,-1 0 0,0-1-1,-3-1-29,-7-9 111,9 10-37,-1 0 0,1 0 0,1-1 0,-1 0 0,1 0 0,-1-1-74,-18-34 112,-14-30-117,14 30 26,17 30 45,-2 0 0,1 0 0,-1 1 1,-7-7-67,-8-12 210,8 11-229,-1 1 0,-1 0 0,0 1 0,-13-8 19,6 4 160,0-1 1,-1-5-161,19 21 30,0 0 0,0 0 0,0 0 1,0 1-1,0-1 0,-2 1-30,1 0 3,0-1 0,1 0 1,-1 0-1,1 0 0,-1-1-3,1 1 1,-1 0-1,1 0 1,-1 0-1,0 1 0,0 0 1,0 1-1,-1-1 0,-13-6 45,1 0-65,-1 2 0,0 0 0,-1 2 0,0 0 0,-12-1 20,29 6-12,-117-28-206,111 26 238,-1 1 0,0 0 1,-1 0-21,-22-1-40,12 0 13,0 1 0,0 1 0,0 1 0,-18 3 27,21-2 49,-35 9-358,33-7 274,0 0 0,-7 4 35,4-2 11,-20 3-11,-63 10-3,-19 3-79,1-7 162,-62-4 171,155-9-287,0 1 1,1 2-1,-20 6 36,-93 27-149,112-30 161,-1 1 0,1 2 1,-21 11-13,32-13-8,1 2 1,0 1 0,1 0-1,0 1 1,-15 15 7,-104 106-107,113-110 145,-1-1 1,-12 6-39,24-19 24,-25 18 16,-3-2 0,-35 17-40,-8 4-149,37-21 184,26-14 11,1 0 0,1 1 0,0 1 0,0 1-46,9-6 10,1 1 0,0 0 0,1 0 0,0 1 0,1 0 0,0 0 0,1 1 0,0 2-10,2 7-57,0 0 151,4-13-85,0 0 0,0 0 1,0-1-1,1 1 0,0 0 0,1 0 0,0 0 1,0 0-1,0-1 0,1 1 0,1 1-9,5 21 57,18 64-234,-20-77 209,1 0-1,1-1 0,0 1 1,5 5-32,-7-13 9,0-2 0,1 1 1,0-1-1,0 0 0,0 0 0,1-1 1,0 1-1,3 0-9,11 6 8,0 0 0,17 6-8,-13-9 115,0-1-1,1-1 0,16 2-114,-9-2 559,27 11-559,-28-7 89,3 0-621,28 15 532,-47-16-837,-3 2-2267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23:57:58.5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9 995 1248,'-8'-2'411,"8"2"-405,0 0-1,0 0 0,0-1 1,0 1-1,-1 0 0,1 0 1,0 0-1,0 0 0,0-1 1,0 1-1,0 0 0,0 0 1,0 0-1,0 0 0,0-1 0,0 1 1,0 0-1,0 0 0,0 0 1,1 0-1,-1 0 0,0-1 1,0 1-1,0 0 0,0 0 1,0 0-1,0 0 0,0 0 1,0-1-1,0 1 0,0 0 1,1 0-1,-1 0 0,0 0 0,0 0 1,0 0-1,0 0 0,0 0 1,1 0-1,-1-1 0,0 1 1,0 0-1,0 0 0,0 0 1,1 0-6,-1 0 245,0 0 16,0 0 299,0 0-165,0 0 0,0 0-145,0 0 54,0 0-80,19-8 566,0 0-387,0 0 0,-1-2 0,0 0 0,12-10-403,65-51 1291,-92 68-1304,45-38 254,-34 27-219,1 1 0,0 0 1,1 2-1,1 0 0,2-1-22,18-4 168,0 1 0,1 2 0,0 2 0,14-2-168,3-1 96,67-21-43,1-6-53,1-1 287,46-6-287,127-21 264,-268 62-191,18-3 61,1 1-1,19 1-133,-22 4-74,154-9 92,-137 12 10,0 2 0,12 4-28,0 1 49,1-4 0,-1-3-49,147-11-33,-34 0 96,-86 4 439,-32 1-188,30-4-163,34-11-151,-6 0 361,-65 12 471,4-4-832,-34 5 85,-23 5-95,-1 2 1,1-1-1,0 1 1,0 1-1,8-1 10,-16 2 38,-1 0 31,-27-12 646,-80-17 95,-57-25-810,108 29-50,-11-8 50,0 0 120,38 18-100,21 10-16,-1 0 0,1 1 0,-8-2-4,15 5-19,0 1 0,0 0 0,0 0 0,0 0 1,0-1-1,0 1 0,0 0 0,0-1 1,0 1-1,0-1 0,1 1 0,-1-1 1,0 0-1,0 1 0,1-1 0,-1 0 0,0 1 1,1-1-1,-1 0 0,0 0 0,1 0 1,-1 0-1,1 1 0,0-1 0,-1 0 19,15 8 16,44 18 114,2-4 0,61 14-130,-45-14-25,207 58 654,-277-77-588,4 0-10,0 0 0,0 1 0,-1 1 0,1-1 0,-1 2 0,0-1-1,0 1 1,7 5-31,-15-9 3,1 0 1,-1 1-1,0-1 0,0 0 1,0 1-1,0-1 0,-1 0 0,1 1 1,0-1-1,0 1 0,-1 0 0,1-1 1,-1 1-1,1-1 0,-1 1 0,0 0 1,0-1-1,0 1-3,0 2 6,0 0-1,0-1 1,-1 1-1,1 0 1,-1 0 0,0-1-1,0 1 1,-1 0-6,-2 7 117,-2 0-1,1 0 1,-1-1 0,-6 8-117,5-9 105,0-1 1,-1 0 0,0 0-1,0 0 1,-1-1-1,-3 2-105,-18 12 265,-11 4-265,30-19-13,-13 6-574,0-1 1,-1-1-1,-1-1 0,1-1 1,-7 0 586,-5 2-2693,31-8 1681,-16 4-1873,21-5 2717,0-1 1,0 0-1,0 0 0,0 0 0,0 0 0,1 0 1,-1 0-1,0 0 0,0 0 0,0 0 0,0 0 0,0 0 1,0 0-1,0-1 0,0 1 0,0 0 0,0-1 1,0 0 167,-1-1-272,1 0 1,0 0-1,0 0 1,0-1 0,0 1-1,0 0 1,0-1-1,0 1 1,1-1 271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2:54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46 2304,'-1'0'43,"1"0"0,-1 0 0,1-1-1,-1 1 1,1 0 0,0 0 0,-1 0 0,1 0 0,-1 0 0,1 0-1,-1 0 1,1 0 0,-1 0 0,1 0 0,0 0 0,-1 0 0,1 0-1,-1 0 1,1 0 0,-1 0-43,-7 1 4417,7-1-4182,1 0-43,0 0 85,15-12-15,51-10-470,-56 19 253,0 0 1,0 1 0,0 0 0,10 0-46,-14 2 22,-1 0 1,0 0 0,0 1 0,0-1-1,0 1 1,0 0 0,0 1 0,0-1 0,0 1-1,2 1-22,4 1 453,-10-4-432,0 0-1,-1 0 0,1 0 0,0 1 1,-1-1-1,1 0 0,0 1 0,-1-1 0,1 0 1,0 1-1,-1-1 0,1 1 0,-1-1 1,1 1-1,-1-1 0,1 1 0,-1-1 0,1 1 1,-1-1-21,4 6 71,0 1 1,-1-1 0,0 0 0,0 1-1,-1-1 1,1 1 0,-1 0-1,-1 0 1,0 0 0,0 0-1,0 0 1,-1 0 0,1 0 0,-2 0-1,1 0 1,-1 0 0,0 0-1,-2 7-71,-2 8-6,1 2 0,0-1 0,2 0 0,1 1 0,1-1 0,1 0 0,1 1 0,2 2 6,-3-21 14,0-1-1,0 0 1,0 1-1,0-1 1,1 0 0,0 0-1,0 0 1,0 0-1,0-1 1,1 1-1,0 0 1,-1-1-1,2 1-13,16 16-71,-18-17 88,0-1 0,0 0 0,0 1 0,0-1 0,1 0 0,-1 0 0,0 0-1,1 0 1,0 0 0,-1-1 0,1 1 0,0-1 0,0 0 0,0 0 0,0 0-1,0 0 1,0 0 0,0-1 0,0 1 0,1-1-17,2 0 31,0 0-1,0-1 1,0 1-1,0-1 1,0 0-1,0-1 1,0 1-1,-1-1 1,1-1-1,0 1 1,0-1-31,5-3 33,1 0 0,-1 0 0,0-1 0,0-1 0,-1 0 0,0 0 0,0-1 1,-1 0-1,0-1 0,0-1-33,-2 2 59,-2-1 0,1 0 0,-1 0 1,0 0-1,-1 0 0,0-1 0,-1 0 1,0 0-1,1-6-59,2-10 6,-3 14 2,0 0 0,-1-1-1,0 1 1,-1-5-8,4-50-106,-5 65 100,0 0 0,0 0 1,0 0-1,0 0 1,1 1-1,-1-1 0,1 0 1,0 0-1,0 0 1,0 1-1,0-1 0,0 0 1,0 1-1,1-1 1,-1 1-1,1 0 0,0-1 1,0 1-1,0 0 1,1-1 5,-2 2 12,1 0 1,-1 1 0,1-1 0,-1 1-1,1-1 1,0 1 0,-1-1-1,1 1 1,-1 0 0,1 0 0,0 0-1,-1 0 1,1 0 0,0 0 0,-1 0-1,1 1 1,0-1 0,-1 1 0,1-1-1,-1 1-12,33 13 359,1 5 78,-34-18-597,0 0 0,0 0 1,0 0-1,0 0 0,0 0 0,0 1 0,0-1 0,0 0 0,0 1 0,-1 0 160,3 3-1681,-2-4-3257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19.5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421 1 1728,'-2'0'160,"1"1"-1,0 0 1,0 0 0,-1-1-1,1 1 1,0-1 0,0 1-1,-1-1 1,1 1 0,-1-1-1,1 0 1,0 0 0,-1 0-1,1 0 1,-1 0 0,1 0-160,-21 5 629,-4 4 59,-6-3-123,25-5-520,0 1-1,0 0 0,0 0 1,0 0-1,0 1 1,0 0-1,0 0 0,1 1 1,0 0-1,-1 1-44,-17 8 255,10-4-172,0 0 0,0 1 1,0 1-1,2 0 0,-1 0 1,1 2-1,1-1 0,-8 13-83,10-12 25,2 0-1,0 1 0,1 0 0,0 1 0,1-1 0,-4 16-24,0-1 15,0 0 64,1 1 0,1 0-1,2 0 1,1 0 0,1 1-1,1 0 1,2 0 0,2 3-79,-1-8 3,-1-16 25,0-1 1,1 0 0,0 1-1,1 1-28,2 4 104,-2-2-26,2-1 1,3 11-79,8 15 96,3 21-96,-5-17 48,4-3 306,-3-8-190,38 84-52,-32-75-21,1-1 1,4 1-92,0 3 169,9 20-169,-8-12-47,-17-37 90,-1 1 1,-1-1-1,0 1 0,-1 1 1,-1-1-1,2 14-43,-1 11 65,-2 0 0,-2-1 0,-2 1 0,-2 0-1,-1 0 1,-8 38-65,6-56 76,-1 1 0,0 0 0,-2-1 0,0-1 0,-2 1 0,-1-1 0,0-1 0,-13 18-76,14-24-52,-2 3 130,1-1-1,-2 0 1,0-1 0,-1 0-1,-5 3-77,1-2 18,2 0 0,-4 6-18,-11 11 130,5-6 62,25-26-235,1-1 32,-17 11-794,16-10 441,0 0-1,0 1 1,1-1-1,-1 0 1,0 0-1,1 0 1,-1 0 0,1 1-1,-1-1 1,1 0-1,-1 0 1,1 1-1,0-1 1,0 0 0,-1 2 364,1 11-2971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0.6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173 87 2304,'0'-2'181,"-1"0"1,2 0-1,-1 0 0,0 0 1,0 0-1,1 0 0,-1 0 1,1 0-1,-1 0 0,1 1 1,0-1-182,-1 0 67,0 0 0,0 1 0,0-1 0,0 0 0,0 1 0,0-1 0,-1 1 0,1-1 0,0 0 0,-1 0-67,-1-11 865,2 12-799,0 0-1,0 1 1,0-1-1,0 0 1,0 0-1,0 0 1,0 1-1,-1-1 1,1 0-1,0 0 1,0 1-1,-1-1 1,1 0-1,0 1 1,-1-1-1,1 0 1,-1 1-1,1-1 1,-1 0-1,1 1 1,-1-1-1,1 1 1,-1-1-1,1 1 1,-1-1-1,0 1 1,0-1-66,0 1 41,-1 0 1,1-1-1,-1 1 1,1 0-1,-1 0 0,1 0 1,-1 0-1,1 0 1,-1 0-1,1 0 1,-1 1-1,1-1 1,-2 1-42,-3 1 64,0 1 0,-1 0 1,2 0-1,-1 0 0,0 1 1,-1 1-65,-4 3 192,1 1 1,0 0-1,0 1 1,1 0 0,0 0-1,0 3-192,5-8-2,0 1 0,1 0-1,0 0 1,0 0 0,0 0-1,1 1 1,0-1 0,1 1-1,-1-1 1,1 1 0,0-1-1,1 1 1,-1 0 2,1 0-12,1 1 0,-1-1 0,1 1 0,0-1 1,1 0-1,0 0 0,1 3 12,-1-6-6,0 0 0,-1 0 0,2 0 0,-1-1 0,0 1 0,1-1 0,0 1 1,-1-1-1,1 0 0,1 0 0,-1 0 0,0-1 0,2 2 6,1 0 23,0-1 0,-1 0-1,1 0 1,0 0 0,1-1 0,-1 0 0,0 0 0,1-1-1,-1 1 1,1-2 0,4 1-23,2-1 20,1 0 0,-1-1 1,1-1-1,-1-1 0,1 0-20,-10 2 30,0 0 1,-1-1-1,1 0 0,0 0 1,-1 0-1,1 0 0,-1-1 0,0 1 1,0-1-1,0 0 0,0 0 1,2-2-31,-1-1 35,1 1 0,-1-1 1,0 0-1,0 0 1,-1-1-1,2-4-35,13-48 101,-16 49-51,0 1-1,-1-1 0,0 1 1,0-1-1,-1 0 0,0 1 1,-1-3-50,0-16 129,1 25-104,0-1 0,-1 0 0,1 1 0,-1-1 0,0 0 0,0 1 0,0-1 0,0 1 0,0-1 0,-1 1-1,0-1 1,1 1 0,-1 0 0,-1-1-25,1 2 15,0 0 0,1 0 1,-1 0-1,0 1 0,-1-1 0,1 1 0,0-1 0,0 1 0,-1 0 0,1 0 0,-1 0 0,1 0 0,-1 0 0,1 0 0,-1 1 0,1-1 0,-1 1 1,0 0-1,1-1 0,-2 1-15,-7 1-30,1-1 0,-1 1 1,1 1-1,-1 0 0,1 0 0,-1 1 1,-2 2 29,6-3-75,0 1 1,1 1 0,0-1 0,-1 1 0,1 0 0,0 0-1,1 1 1,-1 0 0,1 0 0,0 0 0,-2 3 74,7-8-110,-1 1-31,1-1 0,-1 1 0,1-1 0,-1 1 0,1 0 0,-1-1 0,1 1 0,-1 0 0,1-1 0,0 1 0,-1 0 0,1 0 0,0-1 0,0 1 0,-1 0 0,1 0 0,0-1 0,0 1 0,0 0 0,0 0 0,0 0 0,0-1 0,0 1 0,0 0 141,7 0-3770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3.2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89 1568,'-3'0'494,"4"0"-367,-4 0 5433,3 0-5543,0 0 0,0 0 0,0 1 0,0-1 0,0 0 0,-1 0 0,1 0 0,0 0 0,0 1 0,0-1 0,0 0 0,0 0 0,0 0 0,0 1 0,0-1 0,0 0 0,0 0 0,0 0 0,0 1 0,0-1 0,0 0 0,0 0 0,0 0 0,0 0 0,1 1 0,-1-1 0,0 0 0,0 0 0,0 0 1,0 0-1,0 1 0,0-1 0,0 0 0,1 0 0,-1 0 0,0 0 0,0 0 0,0 0 0,0 1 0,1-1 0,-1 0 0,0 0-17,7 9 312,-6-9-315,3 5 113,0 0 1,0 0-1,0 0 0,0 0 0,-1 0 1,0 1-1,0 0 0,0-1 0,-1 1 1,1 0-1,-2 1 0,2 4-110,2 13 71,-2 0 0,0 20-71,2 11 60,3-4-70,0-6 148,0 34-138,-5-28 51,2 27 0,-5 73 290,-9-97 208,9-53-531,0 0-1,0-1 1,0 1-1,0 0 0,0-1 1,0 1-1,0 0 1,0-1-1,0 1 0,-1 0 1,1-1-1,0 1 1,-1-1-1,1 1 0,0 0 1,-1-1-1,1 1 1,-1-1-1,1 1 1,-1-1-1,1 1 0,-1-1 1,1 0-1,-1 1 1,1-1-1,-1 1 0,1-1 1,-1 0-1,0 0 1,1 1-1,-1-1 0,0 0 1,1 0-1,-2 0-17,1-2 27,0 1 0,0-1 0,0 0-1,0 0 1,1 0 0,-1 0 0,0-1 0,1 1-1,-1-1-26,0 0 10,-10-28 7,1 0 0,1 0 0,2-1 0,0 0 0,2-4-17,1-7 39,1-1-1,3 1 0,1-1 1,2 1-1,5-21-38,0-16-10,-6 47-86,2 1 0,4-14 96,-2 18-18,2 0 0,1 1 0,4-5 18,-12 29-23,1-1 0,0 1 1,-1 0-1,1 0 0,1 0 0,-1 1 0,0-1 0,1 0 0,-1 1 0,1 0 0,0-1 0,0 1 1,0 0-1,0 0 0,0 1 0,0-1 0,0 1 0,1-1 0,-1 1 0,0 0 0,1 0 0,-1 1 1,1-1-1,0 1 0,-1 0 0,1 0 0,-1 0 0,1 0 0,-1 0 0,1 1 0,-1 0 0,1-1 1,-1 1-1,3 2 23,2 0-10,-1 0 1,1 0 0,-1 1-1,0 0 1,0 1 0,-1 0-1,1 0 1,-1 0 0,0 1-1,-1-1 1,1 2 0,-1-1-1,0 0 1,-1 1 0,1 0-1,2 7 10,0 2-50,0 0 0,-1 0 0,-1 0 0,0 1-1,-1 0 1,-1 0 0,0 9 50,-2-15 36,-1 0-1,0 0 1,0 0-1,-1 0 1,0 0-1,-1-1 1,0 1-1,-1 0 1,-1-1-1,1 1 0,-1-1 1,-3 4-36,1-3 79,-1 0 1,0-1-1,0 1 0,-4 2-79,6-8 58,1-1 0,0 0 0,-1 0-1,0 0 1,0-1 0,0 0 0,-1 0 0,1 0-1,-6 2-57,7-4 9,0 1-1,-1-1 1,1 1-1,-1-1 1,-1 0-9,5-1-1,0 0-1,-1 0 1,1 0 0,-1 0 0,1-1-1,-1 1 1,1 0 0,-1-1 0,1 1-1,0 0 1,-1-1 0,1 0 0,0 1-1,-1-1 1,1 0 0,0 0 0,-1 0 1,-4-4-59,8 9-70,10 10-58,-12-14 188,12 12 52,0-1 0,1 0 0,0-1-1,1-1 1,-1 0 0,10 4-53,26 11 337,19 5-337,22 12 568,20 18-131,-109-59-589,0 1-1,-1-1 1,1 1-1,-1 0 1,0-1 0,1 1-1,-1-1 1,0 1-1,1 0 1,-1 0 0,0-1-1,0 1 1,1 0-1,-1-1 1,0 1 0,0 0-1,0 0 1,0-1-1,0 1 1,0 0 0,0 0 152,-1 17-4116,0-15 3251,1-2 679,0 0 1,0 0-1,0 0 1,0-1-1,-1 1 1,1 0-1,0 0 1,-1 0-1,1 0 1,-1 0-1,1 0 1,-1 0-1,1 0 1,-1-1 185,-14 10-1835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5.2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80 1312,'-1'0'28,"1"0"0,0 0-1,0 0 1,0 0 0,0 0 0,-1 0 0,1-1-1,0 1 1,0 0 0,0 0 0,0 0-1,0 0 1,0 0 0,-1 0 0,1-1 0,0 1-1,0 0 1,0 0 0,0 0 0,0 0 0,0-1-1,0 1 1,0 0 0,0 0 0,0 0 0,0 0-1,0-1 1,0 1 0,0 0 0,0 0 0,0 0-1,0-1 1,0 1 0,0 0 0,0 0-1,0 0 1,0 0 0,0-1 0,0 1 0,0 0-28,10-8 845,-10 7-743,1 1-1,-1-1 0,0 1 1,0-1-1,0 1 1,1-1-1,-1 1 1,0-1-1,0 1 0,0-1 1,0 1-1,0-1 1,0 0-1,0 1 0,0-1 1,0 1-1,0-1 1,0 1-1,-1-1-101,2-9 654,0 8-564,-1 1 0,1-1 0,0 0-1,-1 0 1,1-1 0,-1 1 0,0 0-1,0 0 1,0 0 0,0 0-1,0 0 1,0-1-90,0-5 534,0 8-369,1-10 2326,6 33-2570,1-1 106,0 1 1,-2 0 0,-1 0 0,-1 4-28,1 14 170,3 32 316,-3 37-486,-5-94-22,-4 165 180,1-142 60,-1-1 0,-2 1-1,-8 22-217,12-51 82,1-1 0,0 1 0,0-1 0,1 1 0,0 1-82,0-3-36,0-7-162,0-1-452,0 0 106,0 0-155,0 0 91,0 0-469,0-1-1,0-1-1236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6.0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10 2080,'-17'-10'2262,"30"17"1908,-7-4-3882,1-1 0,0 1 0,0-1 0,-1-1 0,1 1 0,4 0-288,11-1 538,-19 0-486,0-1 0,0 0 0,0 0 1,1 0-1,-1 0 0,0 0 0,0 0 0,0-1 1,2 0-53,1-1 104,-1 1 1,1 0-1,0 0 1,-1 0-1,1 1 1,3 0-105,12-2 199,3 0-78,1 1-1,0 2-120,33-2 154,-10 0-104,-31 1 21,0 0 0,11-3-71,-7 3-100,-14 0-3107,-7 0 541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6.8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1472,'1'0'24,"-1"0"-1,0 0 1,0 0 0,0 0 0,0 0-1,0 0 1,0 0 0,0 1 0,0-1-1,0 0 1,0 0 0,0 0 0,0 0-1,0 0 1,0 0 0,0 0 0,0 1-1,0-1 1,0 0 0,0 0 0,0 0-1,0 0 1,0 0 0,0 0-1,0 0 1,0 0 0,0 1 0,0-1-1,0 0 1,0 0 0,-1 0-24,1 0-16,0 0 59,0 0 85,0 0 304,0 0-22,0 0 273,0 0-160,0 0 85,0 0-176,0 0 47,0 0-100,0 0 160,0 0-102,0 0 198,5 10 426,-3-8-954,0 0 0,0 1 0,1-1 0,-1 0 0,1 0 0,-1 0 0,1-1 0,0 1-1,0-1 1,0 1 0,0-1 0,0 0 0,0 0 0,0 0 0,0 0 0,0-1 0,3 1-107,5 0 327,0 0 0,0 0-1,1-1 1,6-1-327,-9 0 126,21-2 479,19-4-605,-41 5 20,0 1 0,1 0 1,-1 1-1,0 0 0,3 0-20,17 1 22,-27-1 122,-1 0-75,0 0-170,0 0-11,0 0-91,-5 17-4348,1-12 180,8-8 2168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8.9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421 772 2400,'-4'-2'992,"3"2"-801,1-2-62,0 1 410,0 1-139,0 0 48,0 0-150,0 0 1,-1 0-126,0-1 0,-1 1 0,1 0 0,-1-1 1,1 0-1,0 1 0,0-1 0,-1 0 0,1 0 0,0 0 1,-1 0-174,-8-6 457,1 4-327,1 0-1,-1 1 1,0-1-1,0 2 0,0-1 1,0 1-1,-1 1 1,1 0-1,0 0 0,0 1 1,-3 0-130,-18 4 240,0 1 0,-21 8-240,37-9 10,1 0-1,0 1 1,0 1-1,0 0 1,1 0-1,0 1 1,0 1-1,1 0 1,-9 10-10,16-16-7,1 0-1,-1 1 1,1-1 0,0 1 0,0 0 0,1 0 0,-1 0-1,1 1 1,0-1 0,-1 1 7,3-3 4,-1 0 0,1 0 0,-1 0 0,1 0 0,0 0 0,-1 0 0,1 0 0,0 0-1,0-1 1,1 1 0,-1 0 0,0 0 0,1 0 0,-1 0 0,1 0 0,-1 0 0,1 0 0,0 0 0,0-1 0,0 1 0,0 0 0,0-1-1,0 1 1,0-1 0,1 2-4,5 3 21,0 0-1,0 0 1,1 0-1,-1-1 1,1 0-1,1 0 1,-1-1-1,0 0 1,1-1-1,0 0 0,0 0 1,0-1-1,0 0 1,0 0-1,0-1 1,1-1-1,3 1-20,5-2 68,-1 0 0,0 0 0,0-2 0,0 0-1,0-1 1,0 0 0,-1-2 0,16-7-68,-27 11 26,0 0 0,0-1-1,-1 1 1,1-1 0,-1 0 0,0-1-1,0 1 1,0-1 0,0 0 0,1-2-26,-1 0 14,0 0 0,0-1 0,-1 1 1,0-1-1,0 1 0,-1-1 0,2-5-14,4-19 32,-2 0-1,-1 0 1,-2 0-1,0-1 0,-2-12-31,-5-54 133,-4-7-133,3 49 25,0 12-182,-1 1 1,-13-41 156,-31-82 30,46 155-121,-1 0-1,0 1 1,0-1-1,-1 1 1,0 0-1,-3-1 92,9 11-6,0-1 1,0 1-1,0 0 1,0 0-1,0 0 1,0 0-1,0 0 0,0 0 1,0-1-1,-1 1 1,1 0-1,0 0 1,0 0-1,0 0 0,0 0 1,0 0-1,-1 0 1,1 0-1,0 0 1,0 0-1,0 0 0,0 0 1,0-1-1,-1 1 1,1 0-1,0 0 1,0 0-1,0 0 0,0 0 1,0 0-1,-1 0 1,1 0-1,0 1 1,0-1-1,0 0 0,0 0 1,-1 0-1,1 0 1,0 0-1,0 0 1,0 0-1,0 0 0,0 0 1,0 0-1,-1 0 1,1 1-1,0-1 1,0 0-1,0 0 0,0 0 1,0 0 5,-6 12-195,0 15-52,6-26 237,-4 29-56,1 1 0,2-1-1,2 29 67,12 92-137,-9-120 132,-3-19 6,46 337 542,-42-322-374,1 1-1,2-1 1,0 0 0,2-1 0,1 0 0,11 19-169,-12-25 224,-10-20-101,0 0-118,0 0-282,0 6-999,2-3-4739,5 4 3738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29.69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38 2816,'0'0'92,"-1"-1"-1,1 1 1,0-1 0,0 1 0,0-1-1,0 1 1,-1-1 0,1 1 0,0-1-1,0 1 1,0-1 0,0 1 0,0-1-1,0 1 1,0-1 0,0 1 0,0-1 0,0 1-1,0-1 1,1 1 0,-1 0 0,0-1-1,0 1 1,0-1 0,1 1 0,-1-1-1,0 1 1,0-1 0,1 1 0,-1 0-1,0-1 1,1 1 0,-1 0 0,1-1-1,-1 1 1,0 0 0,1 0 0,-1-1-1,1 1 1,-1 0 0,1 0-92,6-7 675,11 3 82,-12 2-713,0 0-1,0 0 1,0 1-1,0 0 0,0 0 1,0 1-1,0 0 0,0 0 1,0 0-1,1 1 1,-1-1-1,5 3-43,2 0 211,-1 0-1,1 1 1,-1 1-1,0 0 1,5 3-211,-5-1 85,-1 1-1,0 0 1,-1 1 0,0 0 0,0 1 0,-1 0-1,-1 0 1,5 6-85,29 32 516,24 26-526,-54-61 54,-7-9-288,-1 0-1,0 1 1,0 0-1,2 3 245,-6-7-193,1-1 0,-1 0-1,0 1 1,1-1 0,-1 1-1,1-1 1,-1 0 0,1 1-1,-1-1 1,1 0 0,-1 0-1,1 1 1,-1-1 0,1 0-1,-1 0 1,1 0 0,-1 0-1,1 0 1,0 0 0,-1 0-1,1 0 1,-1 0 0,1 0-1,-1 0 1,1 0 193,14-4-3060,-3 0 1855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0.1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404 3 2144,'-1'0'62,"0"-1"1,1 1-1,-1 0 1,0-1-1,0 1 0,0 0 1,0 0-1,0-1 1,0 1-1,0 0 0,0 0 1,1 0-1,-1 0 1,0 0-1,0 0 0,0 1 1,0-1-1,0 0 1,0 0-1,0 1 0,0-1 1,1 0-1,-1 1 1,0-1-1,0 1 0,0 0-62,-21 17 1532,14-10-1044,-30 22 415,0-3 0,-2 0 0,-25 10-903,5-2-165,-9 9 165,29-17-2997,40-27 2972,1 0 1,-1 0-1,0 0 0,0 0 1,0 0-1,0 0 0,0 0 1,0 0-1,0 0 0,0 0 1,0 0-1,0 0 0,0 0 1,0 0-1,0 0 0,0 0 1,0 0-1,0 0 0,0 0 1,0 0-1,0 0 0,0 0 1,0 0-1,0 1 0,0-1 1,1 0-1,-1 0 0,0 0 1,0 0-1,0 0 0,0 0 0,0 0 1,0 0-1,0 0 0,0 0 1,0 0-1,0 0 0,0 0 1,0 0-1,0 0 0,0 0 1,0 0-1,0 0 0,0 0 1,-1 1-1,1-1 0,0 0 1,0 0-1,0 0 0,0 0 1,0 0-1,0 0 0,0 0 1,0 0-1,0 0 0,0 0 1,0 0-1,0 0 0,0 0 25,11 4-2117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1.3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79 992,'-2'0'71,"-2"-3"234,5-1-73,-1 3 253,0 1-63,6-4 7295,13 2-7970,-12 1 794,184-38 1112,-151 29-1386,-25 6-262,-1 1 0,2 0 1,-1 1-1,13 0-5,15 2 59,-41 0-81,-2 0-186,0 0-186,0 0-790,0 0 106,-13 0-5385,13 0 4708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5:35.4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0 104 1728,'12'-4'2363,"-9"1"-2259,-1 2-109,-1 0 0,1 0-1,-1 0 1,1 0 0,0 0 0,0 1 0,-1-1 0,1 0-1,0 1 1,0 0 0,0-1 0,-1 1 0,1 0 0,1 0 5,2-1 98,-5 0-82,0 1 0,1 0 0,-1 0 0,0 0-1,0 0 1,1 0 0,-1 0 0,0 0 0,1 0 0,-1 0 0,0 0 0,0 0 0,1 0 0,-1 0 0,0 0 0,1 0-1,-1 0 1,0 0 0,0 0 0,1 0 0,-1 0 0,0 1 0,0-1 0,1 0 0,-1 0 0,0 0 0,0 0 0,1 1-16,-1-1 5,1 1 1,0-1 0,-1 1-1,1-1 1,0 1 0,0-1-1,0 0 1,-1 1 0,1-1-1,0 0 1,0 0 0,0 0-1,0 1 1,0-1 0,-1 0 0,1 0-1,0 0 1,0 0 0,0-1-1,0 1 1,0 0 0,-1 0-1,1 0 1,0-1 0,0 1-1,0 0 1,-1-1 0,1 1-1,0-1 1,0 0-6,24-3 1088,-1 8-784,-23-4-379,16-3 187,-16 3-102,0 0-1,0-1 0,-1 1 1,1 0-1,0 0 0,0 0 0,0 0 1,0 0-1,-1 1 0,1-1 1,0 0-1,0 0 0,0 1 1,-1-1-1,1 0 0,0 1 0,0-1 1,-1 0-1,1 1 0,0 0-9,5 2 44,2-2-7,-7-1 16,1-1 6,2-1-6,0 1-1,0 0 1,0 0-1,0 0 1,0 0 0,0 1-1,1-1-52,-4 2-64,13 4 457,-11-5 311,0-2-820,-1 2 207,1 0-83,0 0-1,0 0 1,0-1 0,0 1 0,0-1-1,0 1 1,0-1 0,-1 0-1,4-1-7,-3 1 5,0 0-1,0 0 1,1 0-1,-1 0 1,0 1-1,3-1-4,62-7 368,-49 6-292,-16 1-89,0 0 0,0 1 0,0 0 0,0 0-1,0 0 1,0 0 0,1 0 13,14-1 184,-6-1 363,-11 2-510,12 0-58,-9-2 57,1 0 1,-1 1-1,1 0 1,0 0-1,-1 0 1,1 1-1,0-1 0,-1 1 1,1 0-1,3 1-36,2-1 36,-8 0 6,17 0-42,-13 0 112,0 0 0,0-1 0,1 0 0,3-1-112,-8 1 1,0 1 0,1-1 0,-1 1 0,1-1-1,-1 1 1,1 0 0,-1 0 0,2 0-1,8-1-1,68-23-149,0 23 145,-76 0-27,0 0 0,0-1 0,-1 1 0,1-1 0,2-1 32,-5 2 251,19-2-427,23 3-54,-38 0-374,-5 0 442,0 0 0,0 0 0,-1 0 0,1 0 1,0 0-1,0 0 0,0 0 0,0 0 0,0 0 0,0 0 0,0 0 0,0-1 0,0 1 0,0 0 0,0 0 0,0 0 0,0 0 1,0 0-1,0 0 0,0 0 0,1 0 0,-1 0 0,0 0 0,0 0 0,0 0 0,0 0 0,0 0 0,0 0 0,0 0 0,0 0 1,0 0-1,0 0 0,0 0 0,0 0 0,0 0 0,0 0 0,0 0 0,0 0 0,0 0 0,0 0 0,0 0 0,0 0 0,0 0 1,0 0-1,0 0 0,0 0 0,0 0 0,0 0 0,0 0 162,0-4-720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1.9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80 2144,'0'-1'32,"0"1"0,-1-1 1,1 0-1,1 1 0,-1-1 0,0 0 0,0 1 1,0-1-1,0 1 0,0-1 0,0 1 1,1-1-1,-1 0 0,0 1 0,1-1 0,-1 1 1,0-1-1,1 1 0,-1-1 0,0 1 1,1 0-1,-1-1 0,1 1 0,-1-1 0,1 1 1,-1 0-1,1-1 0,-1 1 0,1 0-32,18-2-274,-12 2-13,-5 0 293,-2 0 564,0 0 1,0 0 384,0 0-225,0 0 182,0 0-299,0 0-58,0 0-203,0 0-69,0 0-97,0 0 44,0 0-60,0 0 102,0 0-21,0 0 245,8 1 251,0 0-653,0-1 0,0 0 0,0 0 0,0-1 0,-1 0 0,1 0 0,0-1 0,0 0 0,5-2-94,28-6 530,33-2 275,0 3 0,61 2-805,-104 9 471,-19 0-1508,-11-2-1064,-5 1-1536,4-1 3537,0 0 0,0 0 0,0 0 0,-1 0 0,1 0 0,0 0 0,0 0 0,0 0 0,0 0 0,0 0 0,-1-1 0,1 1 0,0 0 0,0 0 0,0 0 0,0 0 0,0 0 0,-1 0 0,1 0 0,0 0 0,0 0 0,0-1 0,0 1 0,0 0 0,0 0-1,0 0 1,0 0 0,-1 0 0,1 0 0,0-1 0,0 1 0,0 0 0,0 0 0,0 0 0,0 0 0,0-1 0,0 1 0,0 0 0,0 0 0,0 0 0,0 0 0,0 0 0,0-1 0,0 1 0,0 0 0,0 0 0,0 0 0,0 0 0,0 0 0,1-1 0,-1 1 100,0-1-136,0-12-1117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2.6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8 3552,'-2'-7'2487,"4"15"572,-1 6-2876,0-1 0,1 1 0,1 2-183,3 20 262,-1 4 154,2 7 75,-1 47-491,-1 80 1301,-5-165-1657,0 9 1505,-5-12-2610,-3-4-3375,4-1 2964,3 6-725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3.1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73 3232,'0'0'55,"0"-1"-1,0 1 1,-1-1-1,1 1 1,0-1 0,0 0-1,0 1 1,0-1-1,0 1 1,0-1 0,0 1-1,0-1 1,0 0-1,0 1 1,0-1 0,0 1-1,0-1 1,0 1-1,1-1 1,-1 1 0,0-1-1,0 1 1,1-1-1,-1 1 1,0-1 0,1 1-1,-1-1 1,0 1-1,1 0 1,-1-1 0,1 1-55,17-14 393,-5 5-26,-9 5-112,1 1-1,-1-1 1,1 1 0,-1 1-1,1-1 1,0 0 0,0 1-1,1 0 1,-1 1 0,0-1-1,1 1 1,-1 0 0,1 0-1,-1 0-254,12 1 256,1 0-1,-1 0 0,15 4-255,10 0 810,289 8 476,-277-19-1889,-54 7 519,0 0 0,1 0-1,-1 0 1,1 0 0,-1 0 0,0 0 0,1 0 0,-1 0 0,0-1-1,1 1 1,-1 0 0,1 0 0,-1 0 0,0-1 0,1 1-1,-1 0 1,0 0 0,1-1 0,-1 1 0,0 0 84,1-1-376,0 0-1938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4.0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130 41 2816,'-2'-8'918,"7"12"-396,14-19 3270,-8 10-3661,-5 3-87,0-1 0,1 1 0,-1 0 0,0 0 0,0 1 1,1 0-1,-1 0 0,1 0 0,1 1-44,26-1 90,-11 1 86,1 0 0,-1 1 0,15 3-176,-35-3 8,0-1-1,0 1 1,0 1-1,0-1 0,0 0 1,0 0-1,0 1 0,-1 0 1,1 0-1,1 1-7,-3-2 2,1 0 0,-1 0 0,0 1 0,0-1 0,1 1 0,-1-1 0,0 1 0,0-1 0,0 1 0,-1-1 0,1 1 0,0 0 0,-1 0 0,1-1 0,-1 1 0,1 0 0,-1 0 0,0 0 0,0 0-2,0 2-1,0 0-1,0 0 0,0 0 1,0 0-1,-1 0 0,0 0 1,0 0-1,0 0 0,0 0 1,-1-1-1,0 1 0,1 0 0,-1-1 1,-1 1-1,1-1 0,0 0 1,-1 0-1,0 0 0,0 1 2,-23 20 105,-1-2-1,-8 5-104,11-10 51,1 2 1,1 0-1,-11 14-51,-12 15 73,4-3 3,-24 35-76,53-64 131,-1 0 0,-6 5-131,19-21 5,0 0 0,0 0 0,0 0 0,0 0 0,0 0 0,0 0 0,0 1 0,0-1-1,0 0 1,-1 0 0,1 0 0,0 0 0,0 0 0,0 0 0,0 0 0,0 0 0,0 0 0,-1 0 0,1 0 0,0 0 0,0 0 0,0 0 0,0 0 0,0 0 0,0 0 0,-1 0 0,1 0 0,0 0 0,0 0 0,0 0 0,0 0 0,0 0 0,0 0 0,-1 0 0,1 0 0,0 0 0,0 0 0,0 0 0,0-1 0,0 1 0,0 0 0,0 0 0,0 0 0,-1 0 0,1 0 0,0 0 0,0 0 0,0 0 0,0-1 0,0 1 0,0 0 0,0 0 0,0 0 0,0 0 0,0 0-1,0 0 1,0-1 0,0 1 0,0 0 0,0 0 0,0 0 0,0 0 0,0 0 0,0 0 0,0-1 0,0 1 0,0 0 0,0 0 0,0 0-5,0-10 94,3 0-56,0 1-1,1-1 1,0 1-1,0 0 1,1 0-1,0 1 1,0 0 0,1-1-1,0 2 1,1-1-1,-1 1 1,2 0-1,-1 0 1,7-4-38,-3 3 12,2 0 0,-1 1 0,1 0 0,0 1 0,1 0 0,-1 1 1,1 1-1,0 0 0,15-1-12,-2 0 119,0 2 0,0 2 0,16 0-119,-27 2 67,0 0 1,0 1-1,-1 1 1,1 1 0,0 0-1,12 6-67,-14-5 19,-1 1-1,0 0 1,-1 1-1,1 1 0,-1 0 1,-1 0-1,0 2 1,0-1-1,-1 1 1,0 1-1,6 7-18,-9-9-258,5 5-207,-9-5-3303,-3-13 622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5.3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7 4320,'-4'-6'1377,"5"6"-761,5 16-599,3 23 166,-2 0 0,-2 1-1,-1 9-182,-1 119 385,-3-155-331,-5 39 421,0-4 485,5-48-941,0 0 0,0 0 0,1 1 0,-1-1 0,0 0 0,0 1 0,0-1 0,0 0 0,0 0 0,0 1 0,0-1 0,0 0 0,0 0 0,-1 1 0,1-1 0,0 0-1,0 0 1,0 1 0,0-1 0,0 0 0,0 0 0,0 1 0,-1-1 0,1 0 0,0 0 0,0 0 0,0 0 0,0 1 0,-1-1 0,1 0 0,0 0 0,0 0 0,-1 0 0,1 1 0,0-1 0,0 0 0,-1 0 0,1 0 0,0 0 0,0 0 0,-1 0 0,1 0 0,0 0 0,0 0 0,-1 0 0,1 0 0,0 0 0,0 0 0,-1 0 0,1 0 0,0 0-19,-1-1 30,0 1 0,1 0 0,-1-1 1,0 1-1,1-1 0,-1 1 0,1-1 0,-1 1 0,1-1 1,-1 1-1,1-1 0,-1 0 0,1 1 0,-1-1 0,1 0 1,0 1-1,0-1 0,-1 0 0,1 0-30,-1-7-20,1 0-1,0 1 1,0-1-1,1 0 1,0 1 0,0-1-1,1 0 1,0 1-1,2-7 21,-1 6 8,5-23 44,4-16 158,2 1 1,2 0-1,19-36-210,-32 75 57,1 0 1,1-1-1,-1 2 0,1-1 1,1 0-1,-1 1 1,1 0-1,0 1 1,0-1-1,1 1 0,0 0 1,0 0-1,5-2-57,-9 6 4,-1 0-1,1 0 0,-1 1 1,1-1-1,0 0 1,-1 1-1,1 0 0,0-1 1,-1 1-1,1 0 1,0 1-1,-1-1 0,1 0 1,-1 1-1,1-1 1,0 1-1,-1 0 0,1 0 1,-1 0-1,1 0 0,-1 0 1,0 1-1,0-1 1,1 1-1,-1-1 0,0 1 1,0 0-1,0 0 1,-1 0-1,1 0 0,0 0 1,-1 0-1,1 1-3,4 7 39,-1-1 0,0 1 0,0 0 0,-1 0 0,-1 0-1,1 0 1,0 7-39,-1 4 115,0 0 0,-1 0-1,-1 0 1,-1 8-115,3-8 209,-1-12 331,-6-19-142,3 4-404,0 0 1,1 0 0,-1 0 0,1 0 0,1 0 0,-1 0 0,1-4 5,0 7-12,0-10-80,1 1 0,1-1 1,0 1-1,1 0 1,0 0-1,1 0 92,4-12-21,-6 16-39,0 0 0,1 0-1,0 0 1,2-3 60,-5 8-7,1 1-1,-1 0 1,1 0-1,0 0 1,0 0-1,0 1 1,0-1-1,0 0 1,0 1-1,0-1 1,1 1-1,-1 0 1,0 0-1,1 0 1,-1 0-1,1 0 1,-1 0 7,0 1 0,0 0-1,0 0 1,0 1 0,0-1 0,0 0-1,0 1 1,0-1 0,0 1-1,-1-1 1,1 1 0,0 0 0,0 0-1,-1 0 1,1 0 0,0 0 0,-1 0-1,1 0 1,-1 1 0,0-1-1,1 1 1,0 1 0,5 4 0,-1 1 0,0-1 1,3 8-1,1 4 64,-1 1 0,-1 0 0,-1 0 0,-1 1 1,-1-1-1,1 6-64,5 20 57,0 0 679,4 41-736,-15-76-122,1 0 0,-1 0 1,-1 0-1,0-1 0,-1 1 0,0 0 0,-3 9 122,5-20-93,0 0 1,0 1-1,0-1 0,-1 0 1,1 1-1,0-1 1,0 0-1,0 0 0,-1 1 1,1-1-1,0 0 0,0 0 1,-1 1-1,1-1 1,0 0-1,-1 0 0,1 0 1,0 0-1,-1 1 0,1-1 1,0 0-1,-1 0 1,1 0-1,0 0 0,-1 0 1,1 0-1,0 0 0,-1 0 1,1 0 92,0 0-93,-1 0 0,1 0 0,0 0-1,0 0 1,0 0 0,0 0 0,0 0 0,-1 0 0,1 0 0,0 0 0,0 0 0,0 0 0,0 0 0,0 0 0,0-1 0,-1 1 0,1 0 0,0 0-1,0 0 1,0 0 0,0 0 0,0 0 0,0 0 0,0-1 0,0 1 0,0 0 0,-1 0 0,1 0 0,0 0 0,0 0 0,0 0 0,0-1-1,0 1 1,0 0 0,0 0 0,0 0 0,0 0 0,0 0 0,0-1 0,0 1 0,0 0 0,0 0 0,0 0 0,0 0 0,0 0 0,0-1-1,1 1 1,-1 0 0,0 0 0,0 0 0,0 0 0,0 0 0,0 0 0,0-1 0,0 1 0,0 0 0,0 0 0,1 0 0,-1 0 0,0 0-1,0 0 1,0 0 0,0 0 0,0 0 0,1 0 93,13-17-2245,0-12 933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6.5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1 298 2720,'5'-65'3674,"-5"54"-2660,-1 6-898,1 0 0,0 1 0,0-1 0,0 1 1,1-1-1,0 0 0,0 1 0,0-1 0,0 1 1,1 0-1,-1-1 0,1 1 0,0 0 0,1-1-116,0 0 64,1 0-1,0 0 0,0 0 0,1 1 0,-1-1 0,2 0-63,-3 3 23,-1 0-1,1 0 0,-1 1 1,1-1-1,0 1 1,0 0-1,0 0 1,0 0-1,0 0 1,0 0-1,0 1 1,0 0-1,0-1 1,2 1-23,-4 0-6,1 1 0,-1-1 0,1 1 1,-1-1-1,1 1 0,-1-1 0,0 1 1,1 0-1,-1 0 0,0-1 0,1 1 1,-1 0-1,0 0 0,0 1 0,0-1 1,0 0-1,0 0 0,0 0 0,0 1 1,0-1-1,-1 0 0,1 1 0,0-1 0,-1 1 1,1 0 5,1 4-35,0 0-1,0 0 1,0 0 0,-1 0 0,1 5 35,0 26 210,-2-1 1,-1 2-211,0-11 171,1 0-1,1 0 1,1 0 0,4 11-171,-3-23 97,-1-1-76,1-1 0,4 11-21,-6-20 12,0-1 1,1 0-1,-1 0 0,1 0 0,-1-1 0,1 1 0,0 0 0,0-1 0,0 1 1,0-1-1,1 1 0,-1-1 0,1 0 0,0 0-12,0 0 50,1 1-1,-1-1 1,1 0-1,0-1 1,-1 1-1,1-1 1,0 1-1,0-1 1,0 0 0,0-1-1,0 1 1,1-1-1,-1 0 1,0 0-1,0 0 1,0 0-1,0-1 1,0 1 0,0-1-1,0 0 1,0 0-1,0-1 1,0 1-1,1-2-49,4 0 26,-1-1 0,0 0 0,1 0 0,-1-1 0,-1 0-1,1-1 1,-1 0 0,0 0 0,0 0 0,-1-1 0,1 0-1,-2 0 1,6-8-26,25-48 252,25-62-252,-8 16-54,-37 75 75,-2-1 0,4-16-21,-16 46-16,-1 1-14,0 1 1,0-1 0,0 1-1,1-1 1,0 1-1,0 0 1,0-1 29,-1 3-2,-1 1 1,1-1-1,-1 1 0,1-1 1,-1 1-1,1-1 0,0 1 1,-1 0-1,1-1 0,-1 1 0,1 0 1,0-1-1,0 1 0,-1 0 1,1 0-1,0 0 0,0 0 1,-1-1-1,1 1 0,0 0 1,-1 0-1,1 0 0,0 1 1,0-1-1,-1 0 0,1 0 1,0 0-1,0 1 0,-1-1 0,1 0 1,0 0-1,-1 1 0,1-1 1,0 1-1,-1-1 0,1 1 1,-1-1-1,1 1 0,-1-1 2,25 18 108,-7-6 102,-1 1 0,3 3-210,-4-4 29,-12-9-31,0 0 1,-1 0 0,1 0-1,-1 0 1,3 3 1,-1-4-688,-2-1-2773,-3 6 1322,-2-3 1122,2-3 778,-1 0 1,1 1-1,0-1 1,0 0-1,-1 0 1,1 0-1,0 0 1,0 0-1,0 0 1,0 1 0,0-1-1,0 0 1,0 0 238,5 14-1451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7.2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111 30 2240,'-7'3'611,"7"-3"-594,0 1 1,0-1-1,-1 0 1,1 0 0,0 1-1,-1-1 1,1 0-1,0 0 1,-1 0-1,1 0 1,-1 0-1,1 1 1,0-1 0,-1 0-1,1 0 1,0 0-1,-1 0 1,1 0-1,-1 0 1,1 0-1,0 0 1,-1 0 0,1-1-1,-1 1 1,1 0-1,0 0 1,-1 0-1,1 0 1,-1-1-18,-1 2 153,0 0 1,-1 0-1,1 0 1,0 0-1,-1 1 1,1-1-1,0 0 1,0 1-1,0 0 1,0 0-154,-4 2 454,-1 0-254,1 1 0,0 0 0,1 0-1,-1 0 1,1 0 0,-4 6-200,7-9 52,0 1 0,0-1 0,0 1 1,1 0-1,-1 0 0,1 0 0,0 0 0,0 0 0,0 0 0,0 0 1,0 0-1,1 0 0,-1 0 0,1 0 0,0 1 0,0-1 0,0 2-52,1-3 53,0-1 0,-1 1 0,1-1 0,0 1 0,0-1 0,0 1 0,0-1 0,0 1 0,1-1 0,-1 0 0,0 0 0,1 0 0,-1 0 0,0 0 0,1 0 0,0 0 0,-1 0 0,1 0 0,1 0-53,2 1 51,1 0 1,0 0-1,-1 0 1,1-1-1,3 1-51,-3-2 93,0 1 0,1-1 0,-1-1 0,0 1 0,0-1 0,1 0 0,-1-1 0,0 1 0,0-1 0,0 0 0,0-1 0,0 0 0,-1 1 0,1-2 0,-1 1 0,0-1 0,0 0-1,0 0 1,0 0 0,-1 0 0,3-4-93,-2 2 57,1 1 0,-2-1 0,1 0 0,-1 0 0,1 0 0,0-3-57,-4 6 16,0 1 0,-1 0 0,1-1 0,0 1 0,-1-1 0,1 1 0,-1-1 0,0 1 0,0-1 0,0 1 0,0-1 0,-1 1 0,1-1 0,0 1 0,-1-1 0,0 1 0,0 0 0,1-1 0,-1 1 0,-1 0 0,1-1-16,0 1 7,0-1 0,-1 1 0,1 0 0,0 0 0,-1 0 0,1 1 0,-1-1 0,0 0 0,0 0 0,1 1 0,-1-1 0,0 1 0,0 0 0,-1-1 0,1 1 0,0 0 0,0 0 0,0 1 0,-1-1 0,1 0 0,0 1 1,-1-1-1,-2 1-7,1 0-41,-1 0 0,1 1 1,-1 0-1,1 0 1,0 0-1,-1 0 0,1 0 1,0 1-1,0 0 1,0 0-1,0 0 0,-3 3 41,-10 5-360,-12 9-2917,-23 18 3277,51-36-233,0 0 1,0 0-1,0 0 0,0 0 0,0 0 1,0 0-1,0 0 0,0 1 0,0-1 1,0 0-1,1 1 0,-1-1 0,0 1 1,1 0 232,-1 5-2219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6:56:38.4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72 3136,'3'-5'498,"-4"4"680,-5 3 3354,5-1-4506,1-1 65,0 0 64,0 0 255,18-12 465,-2 3-828,0 1-1,1 0 1,0 1 0,0 1-1,0 1 1,1 1 0,0 0-1,2 1-46,-6 1-30,0 1-1,0 1 1,0 0-1,0 1 1,0 1-1,0 0 1,8 3 30,-20-5-3,0 1 0,0 0 1,0 0-1,0 0 0,-1 0 0,1 0 0,0 0 0,-1 0 1,1 0-1,0 0 0,-1 1 0,0-1 0,1 1 0,-1-1 1,0 1-1,0 0 0,1-1 0,-1 1 0,-1 0 0,1 0 1,0 0-1,0 0 0,-1 0 0,1 0 0,-1 0 1,1 0-1,-1 0 0,0 0 0,0 0 0,0 0 0,0 2 3,-1 4-9,0 1 0,0 0-1,0-1 1,-1 1-1,-1-1 1,-2 8 9,-8 16 15,-2 0 0,0-1 1,-3-1-1,0-1 0,-2 0 0,-1-2 1,-17 19-16,-34 29 389,72-75-371,0 0 0,0 0 0,0 0 1,0 0-1,-1 0 0,1 1 0,0-1 0,0 0 1,0 0-1,0 0 0,0 0 0,0 0 0,0 0 0,0 0 1,0 0-1,0 1 0,0-1 0,0 0 0,0 0 0,0 0 1,0 0-1,0 0 0,0 0 0,0 0 0,0 1 0,0-1 1,0 0-1,0 0 0,0 0 0,0 0 0,0 0 0,0 0 1,0 1-1,0-1 0,0 0 0,0 0 0,0 0 0,0 0 1,0 0-1,0 0 0,0 0 0,1 0 0,-1 0 0,0 1 1,0-1-1,0 0 0,0 0 0,0 0 0,0 0 0,0 0 1,0 0-1,1 0-18,9 3 409,17-2 328,132 4 820,3 1-3861,-153-5 1867,14-1-2610,-23 0 2812,1 0-1,0 0 1,0 0-1,0 0 0,0 0 1,0 0-1,0 0 1,-1 0-1,1-1 0,0 1 1,0 0-1,0-1 1,0 1-1,-1-1 0,1 1 1,0-1 235,2-15-3104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15.7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28 5216,'-18'-23'1952,"18"23"-1536,-5-5-96,5 5-320,0 8-64,0 0-96,5 7 64,0 2-576,-2 2 384,7 1-2720,-2 0 1696,10-4-96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37.7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0 874 2560,'0'-13'5392,"1"12"-5369,-1 0 0,0 0 0,1-1 0,-1 1 0,1 0 0,-1 0 0,1 0 0,-1 0 0,1-1 0,0 1 0,0 0 0,0 0 0,-1 1 0,2-2-23,17-16 92,-5 5 6,78-91 666,24-25 139,-82 94-374,2 2 0,23-16-529,150-91 627,-75 53-310,-98 64-235,120-88-84,-154 110 9,25-21 75,1 2 0,0 1 1,2 1-1,7-2-82,-37 20-43,0 0 1,0-1-1,1 1 1,-1 0-1,0 0 0,0 0 1,0 0-1,1 0 1,-1 0-1,0-1 0,1 1 1,-1 0-1,0 0 0,0 0 1,1 0-1,-1 0 1,0 0-1,0 0 0,1 0 1,-1 0-1,0 0 1,0 0-1,1 0 0,-1 0 1,0 1-1,1-1 1,-1 0-1,0 0 0,0 0 1,0 0-1,1 0 43,-1 10-3291,0-3 2591,0 8-3145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1:39.1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10 420 1056,'-1'0'207,"0"-1"0,0 0 0,0 0 0,1 0 0,-1 0 0,1 0 0,-1 0 0,0-1 0,1 1 0,0 0 0,-1 0 0,1 0 0,0 0 0,-1-1 0,1 1 0,0 0-1,0 0 1,0 0 0,0-1 0,0 1 0,0 0 0,0 0-207,1-5 92,-1 5 7,0-1-1,0 1 0,1 0 1,-1 0-1,1 0 1,-1 0-1,1 0 1,-1-1-1,1 1 0,0 0 1,-1 0-1,1 0 1,0 1-1,0-2-98,7-9 574,-2 0-326,0 0-1,0 0 1,7-7-248,6-10 281,42-79 688,-11 17-514,-40 74-548,0 1-1,1 1 1,1 0 0,7-7 93,-15 16 12,-9 10 56,-13 22-86,0 0 0,2 1 0,1 0 1,1 3 17,-29 52-137,-27 38 233,59-107-96,9-12 1,0 1-1,-1 0 1,1 0-1,0 0 0,1 0 1,-1 0-1,1 0 1,-1 0-1,1 0 1,0 1-1,0 0 0,1 3 64,0-3 763,0-4-817,0 0 1,0 0-1,0 0 1,0 0-1,0 0 1,0 0-1,0 0 1,0 0-1,0 0 1,1 0-1,-1 0 1,0 0-1,0-1 1,0 1-1,0 0 1,0 0-1,0 0 1,1 0-1,-1 0 1,0 0-1,0 0 1,0 0-1,0 0 1,0 0 0,0 0-1,0 1 1,1-1-1,-1 0 1,0 0-1,0 0 1,0 0-1,0 0 1,0 0-1,0 0 1,0 0-1,0 0 1,1 0-1,-1 0 1,0 0-1,0 0 1,0 1-1,0-1 1,0 0-1,0 0 1,0 0-1,0 0 1,0 0-1,0 0 1,0 0-1,0 1 1,0-1 0,0 0-1,0 0 1,0 0-1,0 0 1,0 0-1,0 0 1,0 0-1,0 1 1,0-1-1,0 0 1,0 0-1,0 0 1,0 0-1,0 0-10,9-3 15,19-7 184,-21 7-123,0 0-1,0 0 1,1 1 0,1 0-76,125-31-86,-64 14 150,-38 9-149,12-1 85,-43 11 22,-1 0 0,1 0 1,-1 0-1,1 0 0,-1 0 0,1-1 0,-1 1 0,1 0 1,-1 0-1,1-1 0,-1 1 0,1 0 0,-1-1 1,1 1-1,-1 0 0,1-1 0,-1 1 0,0-1 0,1 1 1,-1-1-1,0 1 0,1-1 0,-1 1 0,0-1 1,0 1-1,0-1 0,1 1 0,-1-1 0,0 1 0,0-1 1,0 0-1,0 1 0,0-1 0,0 1 0,0-1 1,0 1-1,0-1 0,0 0 0,0 1 0,-1-1 0,1 0-22,-1-4 90,-1 0-1,0 0 0,-1 0 0,1 1 1,-1-1-90,-4-10 436,-9-24 140,-13-24-576,21 49-132,0 0 1,-2 1-1,-7-9 132,14 13-1070,3 7-2708,7 8 2104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26:16.9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2 535 416,'-2'2'113,"3"-3"-85,0 0-68,-1 6-50,20 17 2868,-17-20-2699,1 0 0,0-1 0,0 0-1,0 0 1,0 0 0,0 0 0,0 0-1,0-1 1,0 0 0,0 0 0,0 0-1,0-1 1,2 1-79,135-23 2565,-117 20-2284,11-2-2,19-8-324,-26 8 513,-1-2 1,-1-1-1,3-2-468,-3-1 547,0-1 0,19-13-547,-40 21 45,1 1 0,-1 0 1,0 1-1,5-2-45,-10 4 3,1 0 0,-1 0 0,1 0 0,-1 0-1,0 0 1,1 0 0,-1-1 0,1 1 0,-1 0 0,0 0 0,1 0 0,-1 0 0,0-1 0,1 1-1,-1 0 1,0 0 0,1-1 0,-1 1 0,0 0 0,0 0 0,1-1 0,-1 1 0,0 0-1,0-1 1,1 1 0,-1-1 0,0 1-3,1-2 34,6-3 65,-1 1 0,0-2 0,-1 1 0,1-1 0,-1 0 0,0 0 0,-1-1 0,1 1 0,-1-1-99,-2 4 24,1 1-1,-1-1 1,1 1 0,-1-1 0,1 1 0,0 0 0,0 0 0,0 0 0,0 1 0,3-2-24,19-13-69,-6 2 133,0 0 1,14-7-65,-24 15 42,48-34 38,-41 29-5,-13 8-105,1 0 0,0 0 0,0 1 1,0 0-1,0 0 0,0 0 1,2-1 29,41-16 208,-36 14-176,117-46 133,-118 46 66,-9 4-227,0 0 0,0 1 0,0-1-1,0 1 1,0-1 0,1 1 0,-1-1 0,0 1 0,0-1 0,0 1-1,0 0 1,2 0-4,-2 0-5,1-1 1,-1 1-1,0 0 0,1 0 0,-1-1 0,0 1 0,0-1 1,1 1-1,-1-1 0,0 0 0,1 0 5,1-1 16,1 0 0,-1 1 0,0-1 0,1 1 0,0 0 0,-1 0 0,3 0-16,7-5 91,-12 5-87,0 1 1,-1-1-1,1 1 0,0-1 0,0 1 0,0-1 0,-1 1 0,1 0 0,0-1 0,0 1 0,0 0 0,0 0 0,0 0-4,0 0 0,0-1 0,0 1 1,0 0-1,0-1 0,-1 1 0,1 0 0,0-1 1,0 1-1,0-1 0,0 1 0,-1-1 0,1 0 1,0 0-1,1 0-30,6-5 10,-7 6 29,0-1 1,0 0 0,0 1-1,0-1 1,0 1 0,0-1-1,0 1 1,1-1 0,-1 1-1,0 0 1,0-1 0,0 1 0,0 0-1,1 0 1,-1 0 0,0 0-1,1 0-9,35-9 123,-10 0 101,-22 6-238,0 1 1,0 0 0,1 1-1,-1-1 1,0 1 0,1 0 0,-1 0-1,2 1 14,-2-1-7,0 1-1,0-1 1,0 0-1,0-1 1,0 1 0,4-3 7,24-5 82,74-4-226,-96 12 137,0 0-1,0 1 1,0 0 0,0 0 0,9 3 7,25 0 25,8 5-201,-44-7 187,0 0-1,0 0 1,5 2-11,-5-1 50,1-1 0,-1 1-1,6-1-49,-12-1-13,0 0 0,-1 1-1,1-1 1,0 1-1,-1 0 1,1 0 0,0 0-1,-1 0 1,1 0 0,-1 1-1,0-1 1,1 1 0,-1 0-1,0 0 1,0-1 13,11 9-109,5-1 160,0-2 63,-16-6-135,0 0-1,0 0 0,0 0 0,0 0 1,0 0-1,0 1 0,-1-1 1,1 1-1,0-1 0,-1 1 0,1 0 1,-1 0-1,0 0 0,1 1 22,-1-2 6,0 0-1,0 0 1,0 0-1,0 0 0,1 0 1,-1 0-1,0 0 1,0 0-1,1-1 0,-1 1 1,0 0-1,1-1 1,-1 1-1,1-1 0,-1 1 1,1-1-1,-1 0 1,1 0-1,-1 1 0,1-1 1,-1 0-1,1 0 1,-1-1-1,1 1 0,-1 0 1,1 0-1,-1-1-5,5 1 44,-1-1-1,1 2 1,-1-1-1,6 1-43,-4 0 15,0 0 0,0 0 0,0 0 0,1-1 0,4-1-15,1 1 112,-12 0-85,18 9-225,-18-8 186,11 8 14,5 0-2,10 9-99,-23-15 87,-1 0 0,1 0 0,0-1 1,0 1-1,0-1 0,0 0 0,5 1 12,35 10 292,-17-6-278,-1 2 0,14 6-14,-35-12-12,0 0-1,0 0 0,-1 0 1,1 0-1,-1 1 1,0 0-1,1 1 13,21 17-114,-13-14 175,0-2 1,1 0 0,4 2-62,-7-4-79,-1 3 32,8 7 62,24 17 55,-25-15-70,-15-14 3,-1 0-1,1 0 0,0 0 0,-1-1 0,1 1 0,0 0 0,0-1 1,0 1-1,0-1 0,1 0 0,-1 0 0,0 0 0,0 0 1,1 0-1,-1 0 0,1-1 0,1 1-2,21-2 191,-17 0-145,0 1 0,0 0 0,0 0 0,0 1 0,5 1-46,-10-1 3,0 1 0,-1 0 1,1 0-1,-1 0 0,0 0 0,0 0 0,0 1 0,0-1 0,0 1 0,0-1 0,-1 1 1,1 0-4,15 26 69,-17-29-16,2 1-48,-1-1-1,1 0 0,-1 1 1,0-1-1,1 1 1,-1-1-1,0 1 0,1 0 1,-1-1-1,0 1 1,0 0-1,0 0 0,0 0 1,0 0-1,0 0 1,0 0-1,1 1-4,15 21-72,-16-21 187,1 1-90,0-1 1,-1 0 0,1-1 0,0 1 0,0 0-1,0-1 1,0 1 0,0-1 0,1 1 0,-1-1 0,0 0-1,1 0 1,-1 0 0,1 0 0,2 0-26,17 8 82,-17-7-17,1 0 0,0 0-1,0 0 1,0-1 0,0 0 0,0 0 0,0-1 0,3 1-65,23 2 436,20 2 162,-37-5-460,-1 1 1,1 1-1,4 2-138,1-1-28,0 0 0,1-1 28,29 5 179,35 5 674,-69-9-828,0-1 1,1 0-1,7-1-25,-18-2-294,-1 1 0,1-1 0,0 1 0,-1-1 0,1-1 0,-1 1 1,1-1-1,-1 0 0,0 0 0,0-1 0,4-2 294,12-5-869,-18 10 562,-1-1 1,0 0 0,0 0 0,0 0 0,0 0 0,0 0 0,0 0-1,0-1 1,0 1 0,0-1 0,0 1 0,-1-1 0,1 0 0,-1 1-1,1-1 1,-1 0 0,0 0 0,1 0 0,-1 0 0,0-2 306,11-22-3456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06:23.3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287 32 2912,'0'-1'97,"1"-1"0,-1 1 0,0 0 0,1 0 0,-1 0 0,1 0 1,-1 0-1,1 0 0,-1 1 0,1-1 0,0 0 0,-1 0 0,1 0 0,0 0 0,0 0-97,0 1 135,0-1 0,0 0 0,-1 0 1,1 0-1,0 1 0,-1-1 0,1 0 0,0 0 0,-1 0 0,1 0 0,-1 0 0,0 0 0,1 0 0,-1 0 0,0-1-135,-1 2 79,1 0 0,-1 0 0,0 0-1,0 0 1,0 0 0,1 0 0,-1 0-1,0 0 1,0 0 0,0 0 0,1 0-1,-1 1 1,0-1 0,0 0 0,1 1-1,-1-1 1,0 1-79,-23 8 660,18-8-657,1 1 1,-1 0-1,0 1 1,1-1-1,-1 1-3,-18 12 430,0 2 0,0 0 0,2 1 0,0 1 0,-16 19-430,29-27 33,1 1-1,0 0 1,1 0 0,0 0 0,1 1 0,0 0 0,1 0 0,1 1 0,0-1 0,-1 11-33,1 4 19,1-1 1,1 0-1,1 1 1,2-1-1,1 2-19,0 64 42,1 15-42,-1-91-228,0 0 0,1 0 0,1 0 0,1 0 0,1 1 228,-6-15-158,1-1 1,0 0-1,0 0 1,0 0-1,0 1 1,1-1-1,-1 0 1,0-1-1,1 1 1,0 0-1,-1 0 1,1 0-1,0-1 1,0 1-1,1 0 158,13 6-2149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06:24.2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97 12 2304,'0'0'82,"0"-1"1,0 1-1,0 0 0,0-1 1,0 1-1,0 0 0,0-1 1,0 1-1,0-1 0,0 1 1,0 0-1,0-1 0,0 1 1,0 0-1,0-1 0,0 1 1,0 0-1,-1-1 0,1 1 1,0 0-1,0-1 0,0 1 1,-1 0-1,1-1 0,0 1 1,0 0-1,-1 0 0,1-1 1,0 1-1,-1 0 0,1 0 1,0 0-1,-1-1 0,1 1 1,0 0-1,-1 0 0,1 0 1,0 0-1,-1 0 0,1 0 1,-1 0-83,1 0 501,0 0-80,-1 0-358,1 0-1,-1 0 0,1 0 0,0 1 0,-1-1 0,1 0 0,0 0 0,-1 1 1,1-1-1,0 0 0,0 1 0,-1-1 0,1 0 0,0 1 0,0-1 0,0 1 1,-1-1-1,1 0 0,0 1 0,0-1 0,0 1 0,0-1 0,0 0 0,0 1 1,0-1-1,0 1 0,0-1 0,0 0 0,0 1 0,0-1 0,0 1 0,0-1 1,0 1-63,-1 7 328,-10 21 141,1 0 1,-3 15-470,6-18 175,1-6-14,-3 20-161,-2 16 126,7-38-21,0-1 1,1 0-1,1 1 0,1-1 0,0 1 0,2 11-105,0-23 11,0-1 0,1 0 0,0 0 0,0 0 0,0-1 0,0 1-1,1 0 1,0-1 0,0 1 0,0-1 0,1 0 0,-1 0 0,1-1 0,0 1 0,0-1 0,0 1 0,0-1 0,1-1-1,0 1 1,-1 0 0,6 1-11,52 16 112,-58-19-269,1-1 0,-1 1 0,1-1 0,0 1 0,-1-1 0,2-1 157,17 2-2039,-14 0-734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06:24.7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 96 2816,'-1'0'63,"0"0"0,0 0 0,0 0 0,0 0 0,0 0 0,0 0 0,0 0 0,0 0 1,0-1-1,0 1 0,0 0 0,0-1 0,1 1 0,-1 0 0,0-1 0,0 1 0,0-1 0,0 1 0,1-1 0,-1 0 0,0 1 0,1-1 1,-1 0-64,0 0 186,-13 6 2529,7-3-498,15-1-413,9-5-1369,1 0-1,0-1 1,-1-1 0,0-1 0,2-2-435,17-6 162,-14 6-148,-10 3-228,1 1 0,0 0 0,0 1 0,0 1 0,11-2 214,-15 4-982,14 0-4079,-14 2 2944,3-8-336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06:25.2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15 3072,'0'-1'38,"0"1"-1,0 0 1,0-1 0,0 1 0,0-1 0,0 1-1,0-1 1,0 1 0,0-1 0,0 1-1,0-1 1,0 1 0,0 0 0,0-1-1,0 1 1,0-1 0,0 1 0,1-1 0,-1 1-1,0 0 1,0-1 0,1 1 0,-1-1-1,0 1 1,0 0 0,1-1 0,-1 1-1,1 0 1,-1-1 0,0 1 0,1 0 0,-1 0-1,0-1 1,1 1 0,0 0-38,1 0 56,0 1-1,-1-1 1,1 1 0,0 0 0,0-1 0,0 1 0,-1 0-1,1 0 1,0 0-56,0 1 16,26 9 1432,-23-10-1244,-1 1 0,1 0 0,-1 0 0,1 0 0,-1 1 0,0-1 0,0 1 0,0 0 0,0 0 0,0 1-204,3 3 208,-1 1 0,0 0 1,-1 0-1,0 1 0,0-1 1,-1 1-1,0 0 0,-1 0 0,0 0 1,0 1-1,-1-1 0,0 1 1,0 4-209,1 16 359,-1 1 1,-1-1-1,-3 19-359,-2-4 54,-2-1-1,-2 1 0,-2-1 1,-2-1-1,-2 0 0,-1 0 1,-13 20-54,11-25-1002,-34 84-4620,42-87 3281,7-16 186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5:43:49.254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3068 0,'-125'3,"1"5,0 6,-71 19,183-31,-227 42,156-32,-76 0,83-11,-6-3,51-1,0 0,0-2,0-2,0 0,-17-6,0 3,-1 2,0 3,-11 1,-198 3,161 2,76 1,0 0,-10 3,11-2,-1-1,-11 1,-7-5,1-1,0-3,-11-3,-43-5,-12 4,-41 3,-107 8,85 1,153-2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5:43:53.201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2857 111,'-41'0,"-1"2,1 1,-11 4,-61 13,-1-4,-100 0,136-12,-74 14,77-7,0-3,-9-4,4-5,1-3,0-4,-63-15,91 12,7 1,1 2,-1 1,-45 1,40 3,-1-2,0-2,-28-8,-67-17,-70-14,125 31,-36 0,37 11,-31 6,24-1,79-1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5:43:45.046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16.1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6 4384,'-8'-5'1313,"10"8"-527,13 11-677,-7-8-140,0-1 0,1-1 0,-1 1-1,1-1 1,0-1 0,0 1 0,2-1 31,19 4 220,19 3-220,-4-2 142,-15-2-219,1-1 0,0-2 0,10 0 77,-25-3-643,0 0-1,0-2 0,0 0 1,0 0-1,0-1 1,0-1-1,5-3 644,6-2-1136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2T15:43:46.488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3411 174,'-80'0,"-457"-13,445 7,-239-21,79 5,-64 10,-120-11,60 1,130 3,115 6,71 5,37 5,0 0,0 1,-1 2,0 0,19 1,0 1,0-1,0 1,0 0,0 0,1 1,-1-1,1 1,-1 0,1 0,0 1,0-1,0 1,-17 13,11-11,1 0,-1-1,0 0,-1 0,1-1,-1-1,1 0,-1 0,0-1,-1 0,1-1,0 0,-11-2,-26 3,-4 3,-23 1,58-6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3:57.2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621 5 1152,'0'0'15,"-1"0"-1,1 0 1,0 0 0,0 0 0,0 0 0,0-1-1,0 1 1,0 0 0,0 0 0,0 0-1,0 0 1,0 0 0,0-1 0,0 1-1,0 0 1,0 0 0,0 0 0,0 0-1,0 0 1,0-1 0,0 1 0,1 0-1,-1 0 1,0 0 0,0 0 0,0 0-1,0-1 1,0 1 0,0 0 0,0 0-1,0 0 1,0 0 0,1 0 0,-1 0-1,0 0 1,0 0 0,0 0 0,0 0-1,0-1 1,1 1 0,-1 0 0,0 0-1,0 0 1,0 0 0,0 0 0,0 0 0,1 0-1,-1 0 1,0 0 0,0 0 0,0 0-1,0 0 1,0 0 0,1 0 0,-1 0-1,0 0 1,0 1 0,0-1 0,0 0-15,6 8 1076,-4 2-687,-1 1 0,0 0 0,-1 0 0,0 0 0,-1 0 0,0 0 0,-1 0 0,0-1 0,-1 1 0,0-1 0,0 1 0,-5 7-389,-8 15 171,-1-1 1,-1-1-1,-6 5-171,23-35 12,-19 26 209,-1-2 0,-2 0 0,0-1 0,-2-1 0,-1-2-221,-15 17 698,-6 8-698,11-9 440,7-7-92,1 1 0,1 2-348,-91 136 432,106-149-417,1 1 0,1 0-1,1 1 1,2 0 0,-3 9-15,8-25-18,-8 31-1029,10-13-3280,3-15 925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3:58.0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719 11 1728,'2'-11'5059,"-8"23"-4118,-18 18-167,17-21-579,-1 0 0,1 0 0,-2-1 0,1 0 0,-3 2-195,-79 51 916,54-38-516,0 2 1,-18 18-401,31-22 151,1 1 1,1 1-1,1 1 0,2 0 0,0 2 0,-1 5-151,-42 66 363,-3-3-1,-10 4-362,39-58 93,22-26-321,0 1 1,-7 11 227,16-16-1234,4-9 1126,0-1 0,0 0-1,0 0 1,0 1 0,0-1 0,0 0-1,0 0 1,0 0 0,0 1 0,1-1-1,-1 0 1,0 0 0,0 0 0,0 1-1,0-1 1,0 0 0,0 0 0,1 0-1,-1 0 1,0 1 0,0-1 0,0 0-1,0 0 1,1 0 0,-1 0 0,0 0-1,0 0 1,0 0 0,1 1 108,0-1-291,0 0 1,1 0-1,-1 0 1,0 0-1,0-1 1,1 1-1,-1 0 1,0 0-1,0-1 1,0 1-1,1-1 1,-1 1-1,0-1 0,0 1 1,0-1-1,0 0 1,0 0 290,17-16-1968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3:58.8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537 127 160,'9'-6'-2,"0"0"1,0 0-1,-1-1 1,0 0-1,0-1 1,2-2 1,-5 4 36,12-13 337,-14 15-71,0 0 1,0 0-1,1 1 1,-1-1-1,1 1 1,0 0-1,1-1-302,2 0 465,-6 4-334,1 0-1,-1-1 1,0 1-1,0-1 0,0 0 1,0 1-1,0-1 0,0 0 1,0 1-1,-1-1 0,1 0 1,0 0-1,0 0 1,0 0-1,-1 0 0,1 0 1,0 0-1,-1 0 0,1 0 1,-1 0-1,0 0 0,1 0-130,-1 0 662,0 1-252,-5 18 406,5-17-800,-16 42 1006,-11 21-1022,20-50 159,-1 0-1,0-1 1,-1 1-1,0-2 1,-1 1 0,-5 3-159,-29 29 412,-1 0 55,2 2 0,1 1 0,-3 12-467,-2 6 274,-48 75 188,60-90-265,-2-1 1,-29 28-198,46-58-68,16-17-81,0 0 0,1 0 0,-1 1 0,1-1 0,0 1 0,-1 0 0,2 0 0,-1 0 0,0 0-1,1 0 1,0 1 0,0-1 0,0 1 149,2-4-65,0-1 0,0 0 0,0 0 0,0 1 0,0-1 0,0 0 0,0 0 0,0 1 0,0-1 0,0 0 1,0 0-1,0 1 0,0-1 0,0 0 0,0 0 0,0 1 0,0-1 0,0 0 0,0 0 0,0 1 0,0-1 0,1 0 0,-1 0 0,0 1 0,0-1 0,0 0 0,1 0 65,10 1-4336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3:59.5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608 18 1664,'1'-1'52,"-1"0"1,1 0-1,-1 1 0,1-1 1,0 0-1,-1 1 0,1-1 1,0 1-1,0-1 0,-1 1 1,1-1-1,0 1 0,0-1 1,0 1-1,0 0 0,1-1-52,1 0 107,-2 0 474,5-4 711,-4 4 1720,-5 10-2831,-1 1 0,1-1 0,-2 0-1,1 0 1,-1-1 0,-1 1 0,1-1 0,-2 0-181,-6 7 330,0 0 0,-1-2 0,-12 10-330,-40 30 392,20-17 156,2 2 0,-25 28-548,21-8 314,2 3 1,-28 50-315,70-105 11,-36 52 122,16-25-277,2 1 1,-7 18 143,25-46-266,3-4 115,0-1 0,0 0 0,0 0 0,0 0 0,0 1 0,1-1 0,-1 0 0,1 1 0,-1-1 0,1 1 0,-1-1 0,1 0 0,0 1 0,-1-1 0,1 1 0,0-1 0,0 1 0,0-1 0,0 1 0,1 0 151,7 7-1578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00.3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439 15 1888,'0'0'32,"-1"0"0,1 0 0,0 0 0,0 0 0,0 0 0,0 0 0,0 0 0,0 0 0,0 0 0,0 0 0,0 0 0,0 0 0,0 0 0,0-1 0,0 1 0,0 0 0,-1 0 0,1 0 0,0 0 0,0 0 0,0 0 0,0 0 0,0 0 0,0 0 0,0 0 0,0-1 0,0 1 0,0 0 0,0 0 0,0 0 0,0 0 0,0 0 0,0 0 0,0 0 0,0 0 0,0 0 0,0 0 0,0-1 0,0 1 0,0 0 0,1 0 0,-1 0 0,0 0 0,0 0 0,0 0 0,0 0 0,0 0 0,0 0 0,0 0 0,0 0 0,0 0 0,0 0 0,0 0 0,0-1 0,0 1 0,1 0 0,-1 0 0,0 0-32,0 0 55,0 0 0,1 0 0,-1-1 0,1 1 0,-1 0 0,0-1 0,0 1 1,1-1-1,-1 1 0,0 0 0,0-1 0,1 1 0,-1-1 0,0 1 0,0-1 1,0 1-1,0 0 0,0-1 0,1 1 0,-1-1 0,0 1 0,0-1 0,0 1 1,0-1-56,0 0 506,0 1-101,0 0 118,0 0-155,0 0-16,0 0-101,-1 1-203,0-1 0,0 1 0,0 0 0,1-1 0,-1 1 1,0 0-1,1-1 0,-1 1 0,0 0 0,1 0 0,-1 0 0,1-1 1,0 1-1,-1 0 0,1 0 0,-1 0 0,1 0-48,-3 6 168,-5 2 97,0 1 0,-1-1-1,0 0 1,-1-1-1,-4 3-264,-8 8 352,-10 8-14,10-8-108,1 0 1,1 1-1,-13 17-230,5 4 98,1 2-1,2 1 1,-13 35-98,27-58 43,-6 17-18,11-23-333,-1 0 0,0 0 0,-1-1 0,0-1-1,-1 1 1,-5 3 308,-2 2-5375,15-21 2996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00.9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498 3 1824,'4'-2'3242,"-3"4"-1181,-5 9-458,-14 19-1348,16-28 82,-19 29 283,-3-1 0,-7 7-620,8-11 229,2 1-1,1 0 1,-3 8-229,-61 127 133,52-103-55,9-15-320,-1-2 0,-2 0-1,-2-2 1,-3 0 242,23-31-834,1-1-1,0 1 0,1 0 1,0 1-1,1 0 0,0-1 1,0 2-1,-1 2 835,-6 19-2277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07.7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40 2400,'1'-3'168,"0"0"1,1 1-1,-1-1 0,1 1 1,-1 0-1,1-1 0,0 1 1,0 0-1,0 0 0,0 0 1,1 0-1,-1 1 0,0-1 1,1 0-1,-1 1 0,2-1-168,-3 2 257,-1-1 0,1 1 0,0 0 0,0-1 0,-1 1 0,1 0 0,0-1 0,0 1 0,-1 0 0,1 0 0,0 0 0,0 0 0,-1-1 0,1 1 0,1 1-257,-2-1-4,1 1-1,0-1 1,-1 1-1,1 0 1,-1-1-1,1 1 0,-1 0 1,1 0-1,-1-1 1,0 1-1,1 0 0,-1 0 1,0 0-1,0-1 1,1 2 4,0 7 70,1-1 0,-1 1 1,0 0-1,-1 0 0,0 0 1,-1 7-71,0 10 68,1 54 146,-3 166 244,2-203 118,2 40-576,7-49 335,-6-28-255,0 0 1,-1 1-1,1-1 0,-2 0 0,1 4-80,-1-9-25,0 0-1,0 0 0,1 1 1,-1-1-1,0 0 0,0 0 0,1 1 1,-1-1-1,1 0 0,-1 0 1,1 1 25,0 0-112,-1-2 325,0 0-10,0 0 10,0 0-74,0 0 15,0 0-84,0-12-1,1 7-69,0 1 0,1-1 0,-1 1 0,1-1 0,0 1 1,0 0-1,1 0 0,-1 0 0,2-1 0,3-7-6,5-7 3,2-1 0,0 2 0,6-5 3,-18 20-2,8-9-57,1 0 1,0 1-1,0 0 0,2 1 1,10-8 58,-21 17-10,-1 1 1,0-1 0,0 0 0,1 0 0,-1 0 0,1 1-1,-1-1 1,0 1 0,1-1 0,-1 1 0,1 0-1,-1 0 1,1-1 0,0 1 0,-1 0 0,1 0-1,-1 0 1,1 1 0,-1-1 0,1 0 0,-1 1 0,2-1 9,-2 1-7,1 1 1,-1-1 0,1 0-1,-1 1 1,0-1 0,1 0-1,-1 1 1,0 0 0,0-1-1,0 1 1,0 0 0,0-1 0,0 1-1,-1 0 1,1 0 0,-1 0-1,1 1 7,2 6 29,-2-6-19,1 1 1,-1 0-1,0 0 0,-1-1 1,1 1-1,0 4-10,-1 2 213,1 1 0,1-1 0,1 6-213,-1-5 223,0 0-1,0 0 1,-1 7-223,-1-7 35,1-8-19,-1 0 0,0 0 0,0 0 0,0 0 1,0 0-1,0 0 0,-1 0 0,1 0 0,-1 0 1,0 0-1,1-1 0,-2 3-16,1-4-144,-1 0-225,0 2-3193,-2 0 1168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08.3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542 9 3136,'0'0'56,"0"0"1,0 0-1,0-1 1,0 1-1,0 0 1,0 0-1,0-1 1,0 1-1,1 0 1,-1 0-1,0-1 1,0 1-1,0 0 1,-1 0-1,1-1 1,0 1-1,0 0 1,0-1 0,0 1-1,0 0 1,0 0-1,0-1 1,0 1-1,0 0 1,-1 0-1,1 0 1,0-1-1,0 1 1,0 0-1,0 0 1,-1 0-1,1-1 1,0 1-1,0 0 1,-1 0-1,1 0 1,0 0-1,0 0 1,-1-1-1,1 1-56,-9 8 1067,4-3-1008,-16 16 980,15-15-738,0 1 0,0-1 0,-8 5-301,-18 8 583,-1-1 1,0-1-1,-1-2 1,-1-1-1,-11 1-583,3-1 184,-9-1-184,7-2 83,-1 4-83,44-15 0,-4 3-75,0-1 1,0-1-1,0 1 0,0-1 0,0 0 1,0 0-1,-4-1 75,10 0-31,-1 0-148,0 0 1,0 0 0,0 0-1,0 0 1,0 0 0,0 0-1,0 0 1,0 0-1,0 1 1,0-1 0,0 0-1,0 1 1,0-1 0,0 1-1,1-1 1,-2 1 178,1 0-3184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09.6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101 28 2304,'3'-5'529,"2"-5"421,-5 10-941,0 0 0,0 0 0,0 0 0,0-1 0,0 1 0,0 0 0,0 0 0,0 0 0,0 0 0,0 0 0,0-1 0,0 1 0,0 0 0,0 0 0,0 0 0,0 0 0,0-1-1,0 1 1,0 0 0,0 0 0,0 0 0,-1 0 0,1 0 0,0 0 0,0-1 0,0 1 0,0 0 0,0 0 0,0 0 0,0 0 0,-1 0 0,1 0 0,0 0 0,0 0 0,0 0 0,0-1 0,0 1 0,-1 0-1,1 0 1,0 0 0,0 0 0,0 0 0,0 0 0,-1 0 0,1 0 0,0 0 0,0 0 0,0 0 0,0 0 0,0 0 0,-1 0-9,-19-8 1706,19 8-1242,1 0-106,0 0 90,0 0-96,0 0 90,0 0-148,0 0-22,0 0-102,-1 5 51,0 0-1,1 0 0,-2-1 0,1 1 0,-1 0 0,1-1 0,-1 1 0,0-1 0,-1 1 1,1-1-1,-2 1-220,0 1 82,1 1 0,-1-1 0,1 0 0,1 1 0,-2 4-82,-12 44 172,8-33-322,1 1 0,-1 15 150,7-32 39,0 0-1,1 0 1,0 0-1,0 0 0,0 0 1,1 0-1,0 0 1,0 0-1,0 0 0,1 1-38,1 5 44,4 6 55,-7-18-80,0 1 0,1-1 0,-1 1 0,1-1 0,-1 1 0,1-1-1,-1 1 1,1-1 0,0 0 0,-1 1 0,1-1 0,-1 0 0,1 0 0,0 1 0,-1-1 0,1 0-1,0 0 1,-1 0 0,1 0 0,0 0 0,-1 0 0,1 0 0,0 0 0,-1 0 0,1 0-1,0 0 1,-1-1 0,1 1-19,4-1 31,0-1 0,-1 0 0,1 0-1,-1 0 1,1 0 0,-1-1 0,0 0 0,2-1-31,32-30-130,-7 7-227,-31 27 355,27-20-310,21-23 312,-45 61-642,-3-11 651,0-1 0,1 1 0,0-1-1,0 0 1,2 4-9,-1-6 29,1 0-1,-1 0 1,1 0-1,0 0 1,1 0-1,-1-1 0,1 1 1,-1-1-1,1 0 1,0 0-1,0 0 1,0-1-1,1 1 1,-1-1-1,1 0 0,-1 0 1,1-1-1,0 1 1,0-1-1,-1 0 1,1 0-1,0-1 1,0 1-1,2-1-28,1 0 103,1 1 0,0-1-1,-1-1 1,1 0 0,-1 0 0,1-1 0,-1 0-1,0 0 1,0-1 0,0 0 0,0 0 0,0-1 0,0 0-1,-1 0 1,0-1 0,0 0 0,0-1 0,0 0-103,3-3 49,0-1 0,0-1 0,-1 1 0,0-2 0,-1 1 1,-1-1-1,0 0 0,0-1 0,-1-1-49,-5 12 4,0 0-1,-1 0 0,1-1 0,-1 1 1,1 0-1,-1-1 0,0 1 0,0 0 1,0-1-1,0 1 0,0 0 1,-1-1-1,1 1 0,-1 0 0,1 0 1,-1-1-1,0 1 0,0 0 0,-1-1-3,0 0-15,0 0-1,0 0 1,0 0-1,-1 1 0,0-1 1,1 1-1,-1-1 1,0 1-1,0 0 0,0 0 1,-4-1 15,-1-1-68,-2 0 1,1 1-1,0 0 0,-1 1 1,1 0-1,-1 0 0,0 1 1,-8 0 67,3 1-465,1 1 0,-1 1 0,-9 2 465,19-3-466,0 0 0,0 0 0,0 1 0,0-1 0,1 1 0,-1 0 0,1 1 0,0-1 0,-1 1 0,1 0 0,0 0 0,-2 2 466,1 4-1770,4 2-913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16.4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48 6048,'-39'-36'2240,"26"28"-1728,3 5-160,10 3-448,10 8-32,3 7-1280,5 4 768,0 14-3168,8-5 2112,-13-13 736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10.5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 1728,'0'0'560,"0"0"-331,0 0-26,0 0 309,0 0-96,0 0-335,0 0 1,1 0-1,-1 0 0,0 0 1,0 0-1,0 0 0,1 0 1,-1 0-1,0 0 0,0 0 1,0 0-1,1 0 0,-1 0 1,0 0-1,0 0 0,0 0 1,1 0-1,-1 0 0,0 0 1,0 0-1,0 1 0,1-1 1,-1 0-1,0 0 0,0 0 0,0 0 1,0 0-1,1 1-81,0 12 650,-2-11-528,1-1 0,0 1 1,0-1-1,0 1 0,0-1 0,1 1 0,-1-1 1,0 1-1,1-1 0,0 1-122,0 2 100,1-1-1,0 1 1,-1-1-1,0 1 1,1 0-1,-1-1 1,-1 1-1,1 0 1,-1 0-100,3 37 368,-3-36-324,1-1 0,-1 1-1,1-1 1,0 1 0,0-1-1,1 0 1,-1 1 0,1-1 0,0 0-1,0 0 1,1 0 0,-1 0 0,1-1-1,0 1 1,0 0-44,-2-4 15,0 1 0,0 0 0,0-1 0,1 0 0,-1 1 1,0-1-1,0 1 0,1-1 0,-1 0 0,0 0 0,0 0 0,1 0 0,-1 0 0,0 0 0,1 0 0,-1 0 0,0 0 1,0-1-1,1 1 0,-1-1 0,0 1 0,0-1 0,0 1 0,1-1 0,-1 1 0,0-1 0,0 0 0,0 0-15,4-2 105,0-1-1,0 0 0,0 0 1,0 0-1,0-2-104,-1 2 88,-1 1 0,1-1 0,-1 0-1,0 0 1,-1 0 0,1-1 0,-1 1 0,1-1 0,-1 1 0,-1-1 0,1 0-1,-1 0 1,1 0 0,-2 0 0,1 0 0,0 0 0,-1 0 0,0 0 0,0 0-1,0 0 1,-2-4-88,2 6 42,-1-1-1,0 1 1,0 0-1,0 0 1,-1 0-1,1 0 1,0 0-1,-1 1 1,0-1-1,0 0 1,-1-1-42,1 2-50,1 1-1,-1-1 1,1 1 0,-1 0 0,1-1-1,-1 1 1,0 0 0,0 0 0,0 0-1,0 0 1,1 0 0,-1 0 0,0 1-1,0-1 1,-1 1 0,1-1 0,0 1-1,-1 0 51,-40 0-5333,42 0 3248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4:34.05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0 527 576,'12'0'1064,"-2"2"-732,-1-2 0,1 0 1,0 0-1,-1 0 0,7-2-332,260-61 2549,-245 58-2366,1 2-1,29 1-182,-19 0 147,13-2-147,18-3 27,-1 3 0,5 3-27,-59 0 174,0-1 0,0 0 1,16-6-175,-11 3 639,22-2-639,21-4 182,10 2-262,26-2 160,147 8 493,-170 3-304,-61-1-213,0-1 1,0-1-1,-1 0 0,7-3-56,15-3 202,-38 9-198,74-15 157,45-1-161,-89 13-47,37-3 169,9 3-122,91-2 75,-129 1 26,26-5-101,1-1 123,30 3 187,78 5-310,-99 3 68,-53 0-35,-1 0 0,0 1 0,0 2 0,0 0 0,-1 1 0,11 5-33,-18-7 33,0 1 1,1-2-1,-1 0 1,1 0-1,2-1-33,71-1 281,-35-2-255,-10 2 49,-1 2 0,1 1-1,10 4-74,-8-1-17,0-2-1,0-1 0,10-3 18,177 7 256,-212-7-300,0 2 0,8 2 44,-11-1-40,14 1-38,1 1 64,0-2-1,19 0 15,-24-3-16,-1 1-1,1 1 0,0 2 0,-1 0 1,1 2-1,-1 0 0,8 5 17,-33-11-11,1 1 1,0-1-1,-1 1 1,1-1-1,-1 1 1,1-1-1,-1 1 1,1-1-1,-1 1 1,1 0-1,-1-1 1,1 1-1,-1 0 1,0-1-1,1 1 1,-1 0-1,0 0 1,0-1-1,0 1 1,1 0-1,-1 0 1,0-1-1,0 1 1,0 0-1,0 0 1,0 0 10,-3 17-255,1-15 266,1 0-1,-1-1 1,0 1 0,0-1-1,0 0 1,0 1 0,0-1-1,-1 0 1,1 0 0,-1 0-1,1-1 1,-1 1 0,0-1-1,0 1 1,0-1-11,-11 5 37,1-1-1,-11 3-36,9-4-110,-53 17 63,0-4 1,-2-2 0,-53 3 46,-14-9-131,-99-9 131,108-1 67,110 1-74,0 0 0,0-2 0,1 0 0,-1-1-1,0 0 1,1-2 0,0 0 0,0-1 0,-7-4 7,-3-3 7,-1 2 0,0 0 0,-1 2 0,0 1 1,0 1-1,-19-1-7,13 4-15,-29-4 28,0 3 1,-1 2 0,-17 4-14,-39 12 16,16-2-105,-8 0 216,-110-12-188,88-1 106,106 1-53,0 0 0,1-3 0,0 0 0,-1-1 0,1-2 0,-7-4 8,-18-6-155,-39-13 448,46 12-345,-10-3 51,0-3 1,-44-27 0,56 25 3,-2 1-1,-42-15-2,80 36-13,0 0 1,1 0-1,-1-1 0,1 0 0,-1-2 13,-12-7 6,16 11-21,1 1 0,0-1 0,1 0 0,-1 0 0,1 0 0,-3-3 15,-13-15-118,12 17 104,0 0 1,-1 1-1,1 0 1,-1 0-1,0 1 1,0 0 0,0 0-1,0 0 1,0 1-1,0 0 1,0 1-1,-1-1 14,-24-3-14,-21-3-111,0 2 1,-1 3-1,-2 2 125,-53-5-26,124 4 9,0-1 1,-1 0 0,13-5 16,29-3-26,160-7 111,-160 12-78,54-5-8,-74 6-7,0 2 1,-1 2-1,1 1 8,107 11-15,-73-1 37,-36-4-6,10-2-16,39 6 132,-48-6 0,0-1 0,1-2 0,11-1-132,287-2 230,-163 3-44,30 6-85,247-16 598,-415 8-648,50 0 111,54-8-162,44-6 245,114 8-245,14-9 256,-149 9-459,-57 4 289,34 3-145,-47 1 443,-70-2-330,-19 0-92,-1 0-20,13 4-28,-12-3 161,-1-1-32,0 0-43,0 0-112,0 0 26,0 0 1,-1 1 13,1-1-1,0 1 1,0 0-1,0 0 1,0-1-1,0 1 1,1 0 0,-1 0-1,0-1 1,0 1-1,0 0 1,1-1 0,-1 1-1,0 0 1,1-1-1,-1 1 1,1 0 72,0 1-662,-1 6-2442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13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568 31 64,'0'0'3,"-1"0"1,1 0-1,0 0 0,0-1 1,0 1-1,0 0 0,-1 0 1,1 0-1,0 0 1,0-1-1,0 1 0,0 0 1,0 0-1,-1 0 0,1-1 1,0 1-1,0 0 0,0 0 1,0 0-1,0-1 0,0 1 1,0 0-1,0 0 1,0 0-1,0-1 0,0 1 1,0 0-1,0 0 0,0-1 1,0 1-1,0 0 0,0 0 1,0 0-1,0-1 0,0 1 1,0 0-1,1 0 1,-1 0-1,0-1 0,0 1 1,0 0-1,0 0 0,0 0-3,0 0 161,-7 4 67,-24 4 743,-23 20-608,44-23-25,-1 1-1,-8 7-337,-20 10 599,30-19-520,0 0 0,0 1 0,0 0 0,1 1 0,0 0 0,0 0 0,0 1 0,1 0 0,0 0 1,0 0-1,-2 4-79,-3 5 135,1 1 0,1 0 1,0 1-1,1 0 1,-6 18-136,14-31-14,0 1 0,0-1 1,0 1-1,1 0 0,-1 2 14,-2 22 48,3-27-59,0-1 1,0 0-1,0 0 1,0 0 0,0 0-1,1 1 1,-1-1 0,1 0-1,-1 0 1,1 0-1,0 0 1,-1 0 0,1 0-1,0 0 1,1 0 0,-1 0-1,0-1 1,2 3 10,-3-3 2,1 0 1,0 0-1,-1-1 0,1 1 1,0 0-1,0 0 0,-1 0 1,1 0-1,0-1 0,0 1 1,0 0-1,0-1 0,0 1 1,0-1-1,0 1 1,0-1-1,0 1 0,0-1 1,1 0-1,-1 0 0,0 1 1,0-1-1,0 0 0,0 0 1,0 0-1,1 0-2,1-1 3,0 0 0,-1 0 0,1 0 0,0 0 0,-1 0 0,1 0 0,-1-1 0,1 0-3,4-1-85,35-12 179,-31 12-74,-1-1-1,0 1 1,0-2-1,-1 1 1,2-2-20,-6 2 6,-1 0 1,1-1-1,-1 1 1,0-1-1,-1 0 1,1 0-1,-1 0 1,0 0-1,0-1-6,17-25-15,10-4 412,68-79-266,-78 92-3,-1-1-1,9-15-127,-11 19 34,-3 6 119,-15 13-150,1 0 0,0 0 0,0 0 0,0 0 0,0 0-1,-1 0 1,1 0 0,0 0 0,0 0 0,0 0 0,-1 0 0,1 0 0,0 0 0,0 0-1,0 0 1,-1 0 0,1 0 0,0 0 0,0 0 0,0 0 0,0 0 0,-1 0 0,1 0-1,0 0 1,0-1 0,0 1 0,0 0 0,0 0 0,-1 0 0,1 0 0,0 0 0,0-1-1,0 1 1,0 0 0,0 0 0,0 0 0,0 0 0,0-1 0,0 1 0,-1 0 0,1 0-1,0 0 1,0 0 0,0-1 0,0 1 0,0 0 0,0 0 0,0 0 0,0-1 0,0 1-1,0 0 1,1 0 0,-1 0 0,0-1 0,0 1 0,0 0 0,0 0 0,0 0 0,0 0-1,0-1 1,0 1 0,0 0 0,1 0 0,-1 0 0,0 0 0,0 0 0,0 0 0,0-1-1,1 1-2,-18 3-40,15-2 46,-13 2-2,-1 1 0,1 1-1,-14 6-3,-21 12 37,1 3 1,2 2-1,0 1 0,1 3-37,-3 7-245,48-38 176,3-2 5,82-61-123,-80 59 175,33-23 280,31-15-268,-48 29-109,18-13 109,-21 12 81,2 2 0,7-4-81,-26 14 3,1 1-1,-1 0 0,1 0 0,-1-1 1,1 1-1,-1 0 0,1-1 0,-1 1 1,1 0-1,-1-1 0,0 1 0,1-1 1,-1 1-1,0-1 0,1 1 0,-1-1 1,0 1-1,1-1-2,-1 1 3,0 0 0,0-1-1,0 1 1,0 0 0,0 0 0,0-1 0,0 1-1,0 0 1,0-1 0,-1 1 0,1 0 0,0 0 0,0-1-1,0 1 1,0 0 0,0 0 0,0-1 0,-1 1-1,1 0 1,0 0 0,0 0 0,0-1 0,-1 1 0,1 0-1,0 0 1,0 0-3,-1-1 8,0 0-1,0 1 1,0-1 0,0 1-1,-1 0 1,1-1-1,0 1 1,0 0 0,0-1-1,0 1 1,0 0-1,-1 0 1,1 0 0,0 0-1,0 0 1,0 1 0,0-1-1,-1 0-7,-58 14-8,32-9 44,1 2 1,0 1-1,-17 8-36,26-9 102,-83 41-358,99-48 264,0 1 1,0 0-1,0-1 1,0 1-1,0-1 0,1 1 1,-1-1-1,0 0 1,0 0-1,0 0 1,0 0-1,-1 0-8,-2 0-59,4 0-53,1 0 0,9-11-69,-6 9 179,1-1-1,-1 1 0,1 1 1,-1-1-1,1 0 0,2 0 3,-3 1 2,-1 0 1,1 0-1,0 0 0,0-1 0,-1 1 1,1-1-1,-1 1 0,0-1 0,1 0 0,-1 0 1,0 0-1,2-2-2,-4 3 144,0 0-135,0 1 0,0 0 1,0 0-1,-1-1 0,1 1 0,0 0 1,-1 0-1,1-1 0,0 1 0,0 0 0,-1 0 1,1 0-1,0 0 0,-1 0 0,1-1 1,0 1-1,-1 0 0,1 0 0,0 0 1,-1 0-1,1 0 0,0 0 0,-1 0 1,1 0-1,0 0 0,-1 0 0,1 0 1,0 1-10,-9-1 82,6 1-102,0 0 0,0 0-1,0 1 1,0-1 0,0 0-1,1 1 1,-1 0 0,0 0 20,-15 8-67,6-5 150,0-2-1,0 1 1,0-1 0,-1-1 0,-7 1-83,17-3 2,-1 0 0,1 0 0,0 0 1,-1 0-1,1-1 0,0 1 0,-1-1 0,1 0 0,0 0 1,0 0-1,0 0 0,0-1 0,0 1 0,0-1 0,0 1 1,0-1-1,0 0 0,1-1 0,-1 1 0,1 0 0,0-1 1,-1 1-1,1-1-2,-17-13-41,19 15 18,-1 0 0,0 1-1,0-1 1,0 0-1,0 1 1,0-1-1,0 1 1,0-1 0,0 1-1,0 0 1,0-1-1,0 1 1,0 0 0,0 0-1,0 0 1,0 0-1,0 0 1,0 0-1,-1 0 24,2 0 2,-1 1 0,1-1 0,-1 1-1,1-1 1,-1 1 0,1 0-1,-1-1 1,1 1 0,0 0-1,-1-1 1,1 1 0,0 0-1,0-1 1,-1 1 0,1 0-1,0 0 1,0-1 0,0 1-1,0 0 1,0-1 0,0 1-1,0 0-1,3 20-165,0-7 96,-3-11 86,1-1 0,-1 1 0,1-1 0,0 0-1,0 1 1,0-1 0,0 0 0,1 0 0,-1 0 0,1 0-1,-1 0 1,1 0 0,0 1-17,26 24-92,-28-27 82,9 9-31,-1 0-1,0 0 1,0 0-1,-1 1 0,1 2 42,-7-11 102,-1-1-12,0 0 17,0 0-6,0 0 75,-10-11 320,-34-13-613,44 25 86,-1-1 0,1 0 0,-1 1 0,1-1-1,0 1 1,-1 0 0,1-1 0,-1 1 0,1-1 0,0 1 0,0 0 0,-1-1-1,1 1 1,0-1 0,0 1 0,0 0 0,0-1 0,0 1 0,0 0 0,0 0 31,-3 18 9,3-10-19,0 1 0,1-1 0,0 0 1,0 0-1,1 0 0,0-1 0,1 1 1,0 0-1,0-1 0,1 1 0,0-1 0,2 4 10,-5-12 6,-1 1-1,1 0 0,-1 0 0,0-1 1,1 1-1,-1 0 0,1-1 0,0 1 0,-1 0 1,1-1-1,0 1 0,-1-1 0,1 1 1,0-1-1,-1 0 0,1 1 0,0-1 0,0 0 1,-1 1-1,1-1 0,0 0 0,0 0 0,0 0 1,0 0-1,-1 1 0,1-1 0,0 0 1,0-1-1,0 1 0,0 0 0,-1 0 0,1 0 1,0 0-1,0-1 0,0 1 0,-1 0 1,1-1-1,0 1 0,0-1 0,-1 1 0,1 0 1,0-1-1,-1 0 0,1 1 0,-1-1 0,1 1 1,0-1-1,-1 0 0,1 0-5,4-5 88,-1 0 1,1-1-1,-1 1 0,0-1 0,0-1-88,-1 1 45,36-66 525,14-42-570,-52 112 6,0 0-1,0-1 0,0 1 0,-1 0 0,1-1 0,-1 1 0,0-1 1,0 1-1,0-4-5,0 5 0,0 1 1,-1-1 0,1 0-1,-1 0 1,1 1 0,-1-1-1,1 0 1,-1 1 0,0-1-1,0 1 1,0-1 0,0 1-1,0-1 1,0 1 0,0 0-1,0-1 1,-1 1-1,1 0 1,-2-1-1,0 0 0,0 0-1,-1-1 1,1 2 0,-1-1-1,1 0 1,-1 1-1,0-1 1,0 1 0,0 0-1,0 1 1,0-1 0,0 1-1,0-1 1,-3 1 0,1 0-9,-23 0 17,0 1 0,1 1 1,-7 3-9,22-3-116,11-2 85,-1 0 0,0 1 0,0-1 0,0 1 0,0 0 0,1 0-1,-1 0 1,0 1 0,1-1 0,-3 2 31,0 0-15,1 0-1,-1 0 1,1 1 0,0-1-1,-4 5 16,7-6-18,-1 0-1,1 0 0,-1 0 1,1 0-1,0 0 0,0 1 0,0-1 1,0 0-1,1 1 0,-1-1 1,0 1-1,1-1 0,0 2 19,-1 8-15,1-1 0,1 1-1,0-1 1,0 0 0,1 1-1,1-1 1,1 6 15,7 14-42,14 28 42,-20-49 10,0 2-4,1-1 0,0 0 0,1-1 0,1 1 0,-1-1 0,2-1 0,-1 0-1,1 0 1,1 0 0,8 5-6,-15-12 0,0 0 0,-1 0 0,1 0 0,0-1 0,0 1 0,1-1 0,-1 0 0,0 0 0,0 0 0,1 0 0,-1-1 0,0 1 0,1-1 0,-1 0 0,0 0 0,1 0 0,-1 0 0,1-1 0,-1 1 0,0-1 0,1 0-1,-1 0 1,0 0 0,0 0 0,0-1 0,1 0 0,8-5 43,0-1 0,0-1-1,-1 1 1,0-2-1,7-7-42,2-2 103,48-47-172,-43 40 33,0 2 1,2 0-1,14-8 36,-2 4-1,-16 11-59,0 1 0,1 1-1,13-5 61,-31 18 58,25-11 78,-29 12-142,-1 1 1,1-1 0,0 1-1,0 0 1,-1-1-1,1 1 1,0 0-1,0 0 1,0 0 0,-1 0-1,1 1 1,0-1-1,0 0 1,0 1-1,0 0 6,-2-1 8,1 1 0,-1-1-1,0 1 1,0-1 0,0 1-1,0-1 1,0 1-1,1-1 1,-1 1 0,0-1-1,0 1 1,0-1-1,0 1 1,-1-1 0,1 1-1,0-1 1,0 1 0,0-1-1,0 1 1,0-1-1,-1 1 1,1-1 0,0 1-1,0-1 1,-1 1-1,1-1 1,0 1 0,-1-1-8,0 2 16,-2 6-11,1-1 0,-1-1 1,0 1-1,-1 0 0,1-1 1,-1 0-1,-1 1 0,1-2 1,-1 1-1,0 0 0,-1-1 1,1 0-1,-2 0-5,-26 17 127,-2-2-1,-1-1 1,-35 13-127,16-6 31,-6-2-15,41-17-64,1 0 0,1 1 0,0 1 0,-2 3 48,10-6 0,0 1 0,1 1 0,0 0 0,0 0 0,1 1 0,0 0 0,0 0 0,-5 9 0,-1 3-53,9-16 51,1 1-1,0 0 0,0 0 0,-2 5 3,4-8 21,-3 4-138,5-7 114,0 1 0,0-1 0,0 1 0,1 0 1,-1-1-1,0 0 0,0 1 0,0-1 0,1 1 0,-1-1 0,0 1 1,0-1-1,1 1 0,-1-1 0,0 0 0,1 1 0,-1-1 0,1 0 1,-1 1-1,0-1 0,1 0 0,-1 1 0,1-1 0,-1 0 0,1 0 1,-1 0-1,1 1 0,-1-1 0,1 0 0,-1 0 0,1 0 0,-1 0 1,1 0-1,-1 0 0,1 0 0,-1 0 0,1 0 0,-1 0 0,1 0 1,-1-1-1,1 1 0,-1 0 0,1 0 0,-1 0 3,1 0-13,97-26-24,-70 19-30,-1-2-1,3-1 68,9-3 65,-11 4 47,1-2 0,10-6-112,-33 12 282,-10 3-103,-10 2-96,-6 5 2,0 0 0,0-2 0,0 0 0,-1-2-1,1 0 1,0-1 0,-1-1 0,1-1 0,0 0-1,-9-4-84,14 4 54,-10-4 4,3-1-52,8 5-167,11 2 32,8 1 109,9-1 218,-11 1-209,-3-1 8,1 0 0,-1 1 0,0-1 0,1 0 1,-1 0-1,0 1 0,1-1 0,-1 0 0,0 0 0,1 0 0,-1 1 0,0-1 0,1 0 0,-1 0 0,0 0 1,1 0-1,-1 0 0,1 0 0,-1 0 0,0 0 0,1 0 0,-1 0 0,1 0 0,-1 0 0,0 0 1,1 0-1,-1 0 0,1 0 0,-1 0 0,1-1 3,-1 1 7,1-1 0,0 1 0,0-1-1,0 1 1,-1 0 0,1 0 0,0-1 0,0 1 0,0 0 0,0 0 0,0 0-1,0 0 1,0 0 0,-1 0 0,2 0-7,8 0-1285,-3 0-1323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28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1756 729 1056,'-1'0'32,"1"-1"-1,-1 1 1,0 0-1,1 0 1,-1-1-1,0 1 1,1 0-1,-1 0 1,0 0 0,1 0-1,-1 0 1,0 0-1,1 0 1,-1 0-1,0 0 1,1 1 0,-1-1-1,0 0 1,1 0-1,-1 0 1,0 1-1,1-1 1,-1 0 0,1 1-1,-1-1 1,1 1-1,-1-1 1,0 1-1,1-1 1,0 1-1,-1-1 1,1 1 0,-1-1-1,1 1 1,0 0-32,-10 7 127,-12-3 161,7 2 418,1 1 0,-1 1 0,2 0 0,-10 9-706,-49 45 1188,39-31-208,-13 7-980,30-28 101,11-8-72,0 1 0,0 0 1,0 0-1,0 0 1,1 1-1,-4 3-29,2 1-85,9-15-90,10-16 35,5-2 169,1 1 1,1 0-1,1 2 0,1 0 1,1 2-1,1 0 0,0 1 1,3 1-30,-17 11 0,5-4 42,0 0-1,0-1 0,-1-1 0,6-6-41,-19 17 22,0-1 0,0 1 0,0 0 0,0-1 0,0 1 0,0 0 0,-1-1 0,1 0 0,0 0-22,-1 1 3,0 1-1,0 0 1,0-1-1,0 1 1,0 0 0,0-1-1,0 1 1,0 0-1,0-1 1,0 1 0,0 0-1,0-1 1,0 1-1,0 0 1,0-1 0,-1 1-1,1 0 1,0-1-1,0 1 1,0 0 0,-1 0-1,1-1 1,0 1-1,0 0 1,0 0 0,-1-1-1,1 1 1,0 0-1,-1 0 1,1 0 0,0 0-1,0-1 1,-1 1-1,1 0 1,0 0 0,-1 0-1,1 0 1,0 0-1,-1 0 1,1 0 0,0 0-1,-1 0 1,1 0-1,0 0 1,-1 0 0,1 0-1,0 0 1,-1 0-1,1 0-2,-30 2 8,0 1-1,0 2 0,-22 6-7,-5 2 519,1 3 0,1 3 0,-42 19-519,77-29-5,-1-2-1,0 0 1,-15 2 5,35-9-9,0 1 1,0-1-1,1 0 1,-1 0-1,-1 1 1,1-1-1,0 0 1,0 0-1,0 0 1,0 0-1,0 0 0,0 0 1,0-1-1,0 1 1,0 0-1,0-1 1,0 1-1,0 0 1,1-1-1,-1 1 1,0-1-1,-1 0 9,2 0-6,-1 1 1,1-1-1,-1 0 1,1 0-1,0 0 1,0 1-1,-1-1 1,1 0-1,0 0 0,0 0 1,0 0-1,0 0 1,0 0-1,0 1 1,0-1-1,0 0 1,0 0-1,0 0 0,0 0 1,1 0 5,0-4-8,1-1 1,0 1-1,1 0 1,-1 0-1,1 1 1,0-1-1,2-2 8,14-26 41,-16 27-44,1 0 0,-1 1 0,1-1 1,0 0-1,3-3 3,-4 5-54,-15 17 76,-42 61 228,15-17-80,21-33-25,-9 17-145,14-21-44,0-1 0,-15 16 44,17-23-51,10-10 74,-1-1 0,1 1 0,0-1-1,-1 0 1,1 0 0,-1 0 0,1 0-1,-1 0 1,1 0 0,-2 0-23,3-1 4,0 0 0,0 1 0,0-1 0,0 0 0,0 0 0,0 0 0,0 0 0,-1 0 0,1 0 0,0 0 0,0 0 0,0 0 0,0 0 0,0 0 0,-1 0 0,1 0 0,0 0 0,0 0 0,0 0 0,0 0 0,0-1 0,0 1 0,0 0 0,-1 0 0,1 0 0,0 0 0,0 0 0,0 0 0,0 0 0,0 0 0,0 0 0,0 0 0,0 0 0,-1-1 0,1 1 0,0 0 0,0 0 0,0 0 0,0 0 0,0 0 0,0-1-4,3-10 78,20-37-200,2 1 0,3 2 1,12-15 121,30-50 157,-47 75-212,-14 23-18,-1-1 1,-1 0 0,3-6 72,-24 50 29,-1-1 0,-1-1 1,-2-1-1,-7 8-29,-31 46 128,-1 1-148,46-69 38,0-1 1,-1 0-1,-1-1 0,-8 7-18,19-17 13,0-1 0,0 1 0,0-1 0,0 0 1,0 0-1,0 0 0,0 0 0,0 0 0,0 0 0,0-1 0,0 1 0,-1-1 0,1 0 0,0 1 0,0-1 0,-1 0 0,1 0 0,0 0 0,-1-1-13,1 1 5,0-1 0,1 0 0,-1 1 0,0-1 0,1 0 0,-1 0 0,1 0 0,0 0 0,-1 0 0,1-1 0,0 1 0,-1 0 0,1-1 0,0 1 0,0 0 0,0-1 0,0 1 0,1-1 0,-1 0 1,0 1-1,1-1 0,-1 0 0,1 1 0,-1-1 0,1 0-5,-2-9-4,0 0 0,1-1 0,1 1 0,-1 0 0,2-1 0,0-3 4,4-21 34,3-13-34,1 13-68,-6 26 74,0-1 1,-1 0 0,1-11-7,3-48-58,-6 70 55,0 0 1,0 0-1,-1 0 0,1 0 1,0 0-1,0 0 1,0 0-1,0 0 0,0 1 1,0-1-1,-1 0 1,1 0-1,0 0 1,0 0-1,0 0 0,0 0 1,0 0-1,-1 0 1,1 0-1,0 0 0,0 0 1,0 0-1,0 0 1,0 0-1,0 0 1,-1 0-1,1 0 0,0 0 1,0 0-1,0-1 1,0 1-1,0 0 0,0 0 1,-1 0-1,1 0 1,0 0-1,0 0 1,0 0-1,0 0 0,0 0 1,0-1-1,0 1 1,0 0-1,0 0 0,-1 0 1,1 0-1,0 0 1,0 0-1,0-1 1,0 1-1,0 0 0,0 0 1,0 0-1,0 0 1,0 0-1,0-1 0,0 1 1,0 0-1,0 0 1,0 0-1,0 0 1,0 0-1,0-1 0,0 1 1,0 0-1,1 0 1,-1 0-1,0 0 0,0 0 1,0-1 2,-8 11-139,7-9 144,-64 78-25,33-41 41,1 1-1,-13 25-20,17-25 43,27-39-40,0 1 0,-1-1 0,1 1 0,0-1 0,-1 0 0,1 1 0,0-1 0,-1 1 0,1-1-1,-1 0 1,1 1 0,-1-1 0,1 0 0,-1 0 0,1 1 0,-1-1 0,1 0 0,-1 0 0,1 0 0,-1 0 0,0 1-3,1-2 1,0 1 0,0 0 0,-1 0 0,1-1 0,0 1 0,0 0 1,0-1-1,-1 1 0,1 0 0,0 0 0,0-1 0,0 1 0,0 0 0,0-1 0,0 1 0,-1 0 0,1-1 1,0 1-1,0 0 0,0-1 0,0 1 0,0 0 0,0-1 0,1 1-1,3-27 61,4 3 31,2 0 0,1 1 0,0 0 0,14-20-92,-6 11 48,82-143-48,-79 137 8,-13 23-60,0 0-1,-1-1 0,0 0 1,2-10 52,-46 72-43,19-22 82,-2 0-1,-1-2 1,-1 0 0,-1-1-1,-1-1 1,0-1 0,-2-1-1,-15 8-38,37-25 21,1 1 1,-1-1-1,1 0 0,-1 0 0,1 0 0,-1 0 0,0 0 0,0 0 0,1-1 1,-1 0-1,0 1 0,0-1 0,-1 0-21,3 0-2,-1-1-1,1 1 1,0 0 0,0 0-1,0-1 1,0 1 0,0-1-1,0 1 1,0-1-1,0 1 1,0-1 0,0 0-1,0 1 1,1-1 0,-1 0-1,0 0 1,0 0 0,1 0-1,-1 1 1,0-1 0,1 0-1,-1 0 1,1 0 0,-1 0-1,1 0 1,-1-1 0,1 1-1,0 0 1,0 0 0,0 0-1,-1 0 1,1 0 0,0-1 2,0-34-24,1 1 1,2-1 0,1 1-1,2 0 1,2-3 23,9-68-75,-14 84 69,0 5 47,-2 0 1,0 0-1,0 0 1,-2-3-42,1 19-3,0 0 1,0 0 0,0 0 0,0 0-1,0 0 1,0 0 0,0 0-1,-1 1 1,1-1 0,0 0 0,-1 0-1,1 0 1,0 0 0,-1 1-1,1-1 1,-1 0 0,1 0 0,-1 1-1,1-1 1,-1 0 0,0 1-1,1-1 1,-1 1 0,0-1 0,0 1-1,1-1 1,-1 1 0,0-1-1,0 1 1,0 0 0,1-1 0,-1 1-1,0 0 1,0 0 0,0 0 0,0 0-1,0 0 1,0 0 2,-1 0-13,-1 0 1,1 1-1,0 0 1,-1-1-1,1 1 0,0 0 1,0 0-1,0 0 0,0 0 1,0 1-1,0-1 1,0 1-1,-1 0 13,-7 9-27,1 0 0,0 1-1,0 0 1,2 0 0,-1 0-1,2 1 1,-1 0 0,0 6 27,0-4 48,0 1 0,-1-2 0,0 1 0,-1-1-1,-1-1 1,-2 4-48,12-17 4,-1 1-1,1-1 0,0 1 0,-1-1 0,1 1 1,-1-1-1,1 1 0,0-1 0,-1 0 0,1 1 1,-1-1-1,1 0 0,-1 1 0,1-1 1,-1 0-1,1 0 0,-1 1 0,1-1 0,-1 0 1,0 0-1,1 0 0,-1 0 0,1 0 0,-1 1 1,1-1-1,-1 0 0,0 0 0,1-1 0,-1 1 1,1 0-1,-1 0 0,0 0 0,1 0 1,-1 0-1,1-1 0,-1 1 0,1 0 0,-1-1 1,1 1-1,-1 0 0,1-1 0,-1 1 0,1 0 1,-1-1-1,1 1 0,0-1 0,-1 1 0,1-1 1,0 1-1,-1-1 0,1 1-3,-2-4 11,0-1 0,0 1 0,1 0 0,-1-1 0,1 1 0,0-2-11,-15-80-4,11 55 15,0-1 1,-3 2 0,0-1-1,-7-14-11,6 29 22,6 13-71,1-1-1,0 0 1,0 0 0,0 0 0,-1-4 49,3 7-10,-1 0 1,1 0 0,0 1 0,0-1 0,0 0 0,0 0 0,0 0 0,0 0 0,0 0 0,0 1 0,0-1 0,0 0 0,1 0 0,-1 0 0,0 1 0,1-1 0,-1 0 0,0 0 0,1 0 0,-1 1 0,1-1 0,-1 0 0,1 1 0,-1-1 0,1 0-1,0 1 1,-1-1 0,1 1 0,0-1 0,0 1 9,7-5-36,-1 0-1,1 1 0,0 0 1,1 1-1,-1 0 1,1 0-1,-1 1 0,1 0 1,0 0-1,0 1 1,0 0-1,0 1 0,0 0 1,-1 0-1,7 2 37,105 1-32,-78-2 168,-27-2-31,1 1 1,0 1 0,6 2-106,-22-3 13,1 0-1,-1 0 1,1 0-1,-1 0 1,0 0-1,1 0 1,-1 0-1,0 1 1,1-1-1,-1 0 1,0 0-1,1 0 0,-1-1 1,1 1-1,-1 0 1,0 0-1,1 0 1,-1 0-1,0 0 1,1 0-1,-1 0 1,0-1-1,1 1 1,-1 0-1,0 0 1,0 0-1,1-1 0,-1 1 1,0 0-1,1-1-12,-2 1 17,1 0 0,0-1-1,-1 1 1,1 0-1,0 0 1,-1-1-1,1 1 1,0 0-1,-1-1 1,1 1 0,0 0-1,-1 0 1,1 0-1,-1 0 1,1-1-1,-1 1 1,1 0 0,0 0-1,-1 0 1,1 0-1,-1 0 1,1 0-1,-1 0 1,1 0 0,0 0-1,-1 0 1,0 1-17,-24-2-28,0 2 0,0 2 0,0 0 1,0 1-1,-14 5 28,-55 14 305,-2-5 1,0-4-306,-109 21-78,98-18 9,98-16-98,1 0 0,-1 0 0,-7-1 167,85-3-243,1-4 1,30-7 242,34-5 63,-5 0 177,-119 17-218,-2 0-14,0 1-1,-1-1 0,1-1 1,-1 1-1,2-2-7,-8 3 96,-2 22-69,-4-7-6,-1-1 0,-5 12-21,-10 21-53,-31 132 22,29-93-77,17-59 73,0 0-1,1 1 36,4-16-8,-1 0 1,2 0-1,0 1 0,0-1 1,1 0-1,0 1 8,0-9 0,0-1 0,0 1 0,0-1 0,0 1 1,0-1-1,1 1 0,-1-1 0,1 0 0,-1-1 4,-1 0 1,1 0 0,-1 0-1,1-1 1,0 1 0,-1 0-1,1 0 1,0-1 0,-1 1-1,1-1 1,0 1-1,0-1 1,0 1 0,0-1-1,0 1 1,-1-1 0,1 0-1,0 1 1,0-1-1,0 0 1,0 0 0,0 0-1,0 0 1,1 0-5,2-1 36,1-1-1,-1 0 1,1 0-1,-1 0 1,0-1-1,0 1 1,0-1-1,0 0 1,0 0 0,-1-1-1,4-2-35,7-10 56,-1 0 1,1-4-57,-5 9-3,8-14-40,8-17 43,12-17-207,-37 59 206,0 0 1,0 0-1,0 0 1,0 0-1,0 0 1,0 0-1,0 0 0,0 0 1,0 0-1,0 0 1,0 0-1,0 0 1,0-1-1,1 1 1,-1 0-1,0 0 1,0 0-1,0 0 1,0 0-1,0 0 1,0 0-1,0 0 1,0 0-1,0 0 1,0 0-1,0 0 1,0 0-1,0 0 1,0 0-1,1 0 0,-1 0 1,0 0-1,0 0 1,0 0-1,0 0 1,0 0-1,0 0 1,0 0-1,0 0 1,0 0-1,0 0 1,0 0-1,0 0 1,1 0-1,-1 0 1,0 0-1,0 0 1,0 0-1,0 0 1,0 0-1,0 0 0,0 0 1,0 0-1,0 0 1,0 1-1,0-1 1,0 0-1,0 0 1,0 0-1,0 0 1,0 0-1,0 0 1,0 0-1,0 0 1,0 0 0,2 9-7,-3 11-27,-2-6 52,0 1 0,0-1 0,-2 0 0,0 0 0,-1 0-18,0 3-7,0 0 0,0 1 0,1 4 7,3-15-25,1 1-22,-1 0-1,1 0 1,0 0-1,1 0 1,0 0-1,0 3 48,1-10-3,-1 1-1,0-1 1,0 1 0,1-1-1,-1 1 1,1-1 0,-1 1-1,1-1 1,-1 0-1,1 1 1,0-1 0,0 0-1,0 0 1,0 1-1,0-1 1,0 0 0,0 0-1,0 0 1,0 0 0,0 0-1,1 0 1,-1-1-1,0 1 1,1 0 0,-1-1-1,1 1 1,-1-1-1,0 1 1,1-1 0,-1 0-1,1 1 1,0-1 0,-1 0-1,1 0 1,-1 0-1,1 0 4,16-1 23,0-1 0,15-3-23,10-1 40,198-11 66,-225 17-154,1 0-1,-1 0 1,1 2-1,-1 0 0,1 1 1,-1 0-1,0 1 1,6 3 48,-15-4-39,0 0-1,0 0 1,0 1 0,-1 0 0,1 0 0,-1 1 0,0-1 0,0 1-1,-1 0 1,1 1 0,-1 0 0,0 0 0,-1 0 0,1 0-1,-1 1 1,-1-1 0,1 1 0,2 7 39,3 17-6,-1 1 0,-1 0 0,-2 0 0,0 13 6,10 60 88,-13-95-61,2 9-6,0 0-1,1 0 0,1 0 0,5 8-20,-9-22 11,0 0 0,1-1 0,-1 0 0,1 1 0,0-1 0,0 0-1,1 0 1,-1-1 0,1 1 0,0-1 0,0 1 0,0-1 0,0-1-1,0 1 1,1 0 0,0-1 0,-1 0 0,1 0 0,2 0-11,10 2 31,0-1 0,0-1 0,0 0 1,0-2-1,0 0 0,0 0 1,1-2-1,2-1-31,13-2 52,0-3-1,-1 0 1,26-12-52,-41 13 51,-1-1 0,-1 0 1,9-7-52,-8 5-19,0 1 1,17-8 18,-33 19 18,0 0 0,0 0-1,0 0 1,0 0-1,0 0 1,0-1 0,-1 1-1,1 0 1,-1 0-1,0 0-17,-1 3 13,-1 0-1,0-1 0,0 1 1,0-1-1,0 1 0,-1-1 1,0 0-1,0 0 0,0-1 0,0 1 1,0-1-1,-1 0 0,0 0 1,1 0-1,-2 0-12,-4 1 37,1 0 0,0-1 0,-1 0 0,0 0 0,0-1-1,1 0 1,-1-1 0,-1 0-37,8-1 8,-1 1 0,1-1 1,-1 0-1,1 0 0,0-1 0,-1 1 0,1-1 0,0 0 0,0 1 0,-1-1 0,1-1 0,0 1 0,0 0 1,0-1-1,0 0 0,0 0 0,1 1 0,-1-2 0,0 1 0,1 0 0,0 0 0,-1-1 0,1 1 0,0-1 0,0 0 1,0 0-1,1 0 0,-1 0 0,1 0 0,-1 0 0,1-1-8,-2-15-26,1 0-1,1 0 1,0 0 0,2-1 0,1-14 26,1-26-130,-3-8-20,-2 60 80,-4 9-28,5 1 80,0-1 1,0 0-1,0 0 1,0 1 0,0-1-1,0 0 1,0 1-1,1-1 1,-2 2 17,1 4-47,-1 0-1,1 0 1,0 0-1,1 0 1,0 0-1,0 0 1,0 2 47,0-6-3,1 0 0,-1 1 0,0-1 0,1 0-1,0 1 1,0-1 0,0 0 0,0 0 0,1 0 0,-1 0 0,1 0 0,0 0 0,-1 0-1,1 0 1,2 1 3,-2-2 9,1 0 1,-1-1-1,0 0 0,0 1 0,1-1 0,-1 0 0,1 0 0,-1 0 0,1 0 1,-1-1-1,1 1 0,0-1 0,-1 0 0,1 1 0,0-1 0,-1 0 0,1-1 1,0 1-1,-1 0 0,1-1 0,0 1 0,-1-1 0,1 0 0,1-1-9,7-3 20,-1 0 0,0-1 0,0 0 0,0 0 0,1-2-20,-2 1 17,2 0 6,-8 5-22,0 0 0,1 0 0,-1 0 0,0-1 0,-1 1 0,1-1 0,0 0 0,-1 0 0,1 0-1,-2-4-163,-5 7-5433,-15 7 2849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33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7 253 2080,'-2'0'317,"-2"0"635,5-3-479,5-6-231,4-18 499,-3 11-333,0-1 0,9-14-408,-8 12 318,5-5 228,-8 18-324,2-3-95,-1 1 0,2 0-1,0 0-126,-6 6-7,1 0-1,0 0 0,-1 0 1,1 0-1,0 0 0,0 1 0,0-1 1,0 1-1,1 0 0,-1 0 0,3-1 8,-4 2-4,7-2 33,-1 1-1,1 0 0,0 0 0,7 1-28,-14 0 18,0 0 0,0 1 0,0-1-1,0 0 1,0 1 0,0-1 0,0 1-1,0 0 1,-1 0 0,1-1 0,0 1-1,0 0 1,-1 1 0,1-1 0,0 0-1,-1 0 1,0 1 0,1-1 0,-1 1-1,0-1 1,1 1 0,-1-1 0,1 3-18,3 6-67,-3-8 102,-1 0 0,0 1-1,1-1 1,-1 1 0,0 0-1,0-1 1,-1 1-1,1 0 1,0 0 0,-1 0-1,0 0-34,5 81 342,-5-67-101,0-5-157,0 0-1,0 0 1,2 3-84,-1-11 21,-1-1 1,1 1 0,0-1-1,1 1 1,-1-1 0,1 1-1,-1-1 1,1 0 0,0 0-1,0 0 1,0 0 0,2 2-22,2 1 34,1 0 1,1 0 0,-1 0-1,1-1 1,-1 0 0,1 0-1,1-1 1,1 1-35,-2-1-3,0 1-1,-1-1 1,0 2 0,4 3 3,-5-4 26,0-1 0,0 1 0,1-1 0,-1-1 0,5 3-26,-10-5-64,1-1 83,0 1 0,0-1 0,0 1-1,0 0 1,0 0 0,-1 0 0,1 0-1,0 0 1,-1 0 0,2 2-19,4 2-17,-6-4 34,1 0 1,-1-1-1,0 1 1,1-1-1,-1 1 0,1-1 1,-1 0-1,0 0 1,1 1-1,-1-1 0,1 0 1,-1 0-1,1 0 1,-1 0-1,1-1 0,-1 1 1,0 0-1,1-1 1,-1 1-1,1-1 0,0 0-17,1 0 40,1-1 0,-1 0-1,0 0 1,0 0 0,0 0-1,-1-1 1,1 1 0,1-3-40,2-4 36,0 0 1,-1 0 0,0 0-1,-1-1 1,0 1 0,0-1-1,-1 0 1,1-8-37,-1 3 76,0-1 1,-2 1-1,0-1 0,0-2-76,0-3 98,0 0 0,2-2-98,1 0 8,-2 0 0,0-24-8,3-28 379,-3 75-353,-1 0-1,1 0 1,0 0 0,-1 0-1,1 0 1,-1 0 0,1 1 0,-1-1-1,1 1 1,-1-1 0,2 1-26,79 38 677,-77-36-801,0 0 0,0 1 1,0 0-1,-1 0 0,1 0 0,-1 0 0,1 2 124,-2-2-454,1 0 0,-1 1 0,-1-1 0,1 1 0,-1 0 0,1 0 0,-1 0 0,-1 0 0,1 0 0,-1 0 0,0 0 0,1 5 454,-2 17-3162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35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92 1056,'0'0'14,"0"0"-1,0 0 1,0 0 0,0 0-1,0 0 1,0 0 0,0 0-1,0 0 1,0 0 0,0 0 0,0 0-1,0 1 1,0-1 0,0 0-1,0 0 1,0 0 0,0 0-1,0 0 1,0 0 0,0 0-1,0 0 1,0 0 0,0 0 0,0 0-1,0 0 1,0 0 0,0 0-1,0 0 1,0 0 0,0 1-1,0-1 1,0 0 0,0 0-1,0 0 1,0 0 0,-1 0 0,1 0-1,0 0 1,0 0 0,0 0-1,0 0 1,0 0 0,0 0-1,0 0 1,0 0 0,0 0-1,0 0 1,0 0 0,0 0 0,0 0-1,0 0 1,0 0 0,0 0-1,-1 0 1,1 0 0,0 0-1,0 0 1,0 0 0,0 0-1,0 0 1,0 0-14,8 5 2051,10 4-297,-16-9-1354,-2 0-112,0 0-16,18 8 304,-10-7-366,0 1 1,0-1 0,1-1-1,-1 0 1,0 0 0,6-1-211,14-3 218,-1-2 1,0-1 0,0-2-1,15-6-218,-33 13-1,0 0-1,1 0 0,-1 1 0,1 0 1,0 0-1,-1 1 0,1 1 0,5 0 2,17 0-12,128 7 353,-151-8-289,0 0 1,0 1-1,-1 0 1,1 0-1,0 1 1,0 0-53,-4-1 16,0 0-1,0 0 1,0-1 0,0 0 0,0 0 0,0 0-1,1-1-15,11 1-78,-8-2 164,0 0 1,1-1 0,-1 1-1,0-2 1,-1 1 0,1-1-1,-1-1 1,5-2-87,9-5 413,18-5-413,-17 7 152,-13 7-164,-1-1 0,1 2 0,0-1 1,0 1-1,1 1 0,5-1 12,7 1-324,1 1-1,7 2 325,-25-1-324,-1-1-1,0 1 1,0 1-1,0-1 1,-1 1-1,1-1 0,1 2 325,12 5-1162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38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0 186 1728,'0'1'60,"0"-1"-1,1 0 1,-1 0 0,0 0-1,0 1 1,0-1 0,0 0-1,1 0 1,-1 0 0,0 0-1,0 1 1,0-1 0,0 0-1,1 0 1,-1 0 0,0 0-1,0 0 1,1 0 0,-1 0-1,0 0 1,0 0 0,0 0 0,1 0-1,-1 0 1,0 0 0,0 0-1,1 0 1,-1 0 0,0 0-1,0 0 1,0 0 0,1 0-1,-1 0 1,0 0 0,0 0-1,1 0 1,-1 0 0,0-1-1,0 1 1,0 0 0,0 0-1,1 0 1,-1 0 0,0 0-1,0-1 1,0 1 0,0 0-1,0 0 1,1 0 0,-1-1-1,0 1 1,0 0 0,0 0-1,0 0 1,0-1 0,0 1 0,0 0-1,0 0 1,0-1 0,0 1-1,0 0 1,0 0 0,0-1-1,0 1 1,0 0 0,0 0-1,0-1-59,12 15 1954,-12-13-2296,1 0 465,17 16 458,-6-1-322,-7-11-105,-1 1 0,0 0 0,0 0 0,3 6-154,33 62-5,-36-68-3,0 1 0,0-1 1,5 5 7,-6-7 21,0-1 1,0 1-1,-1 0 1,1 0-1,-1 0 1,0 0-1,0 1 1,0-1-1,0 1-21,-2-3 2,1 0-1,-1 0 0,1-1 1,-1 1-1,1 0 0,0 0 1,0-1-1,0 1 0,0-1 1,0 1-1,1 0-1,2 2-26,-1 1-1,0 0 1,0 0-1,0 0 1,1 6 26,-2-8 0,-1 0 272,-2-4 156,-6-9-93,5 6-331,0 0 0,0-1 0,0 1 1,1 0-1,-1-1 0,1 1 0,-1-5-4,-2-6 19,-1-4 11,0 0 0,1 1 0,1-2 1,1 1-1,0 0 0,2-10-30,0 14 67,-1-2 43,2-1 0,0 0 0,1 0 0,3-14-110,-1 15 11,0 0 23,0 1 1,2 0-1,-1 0 1,3-3-35,-5 15 16,-1 1-1,1 0 1,-1 0 0,1 0-1,0 0 1,0 0-1,0 1 1,0-1 0,1 1-1,-1 0 1,1 0 0,0-1-16,6-2-7,-8 4 14,1 0 0,-1 0 0,0 1 1,1-1-1,-1 1 0,1-1 0,-1 1 0,1 0 0,-1 0 0,1 0 0,-1 1 0,0-1 0,1 0 0,-1 1 0,1 0 0,-1 0 0,0-1 0,1 1 0,-1 0 0,0 1 0,0-1 0,0 0 0,0 1 0,0-1 1,0 1-1,0 0 0,-1-1 0,1 2-7,15 20 87,-14-20-82,0 0 0,-1 0 0,1 1 0,-1 0 0,1-1 0,0 5-5,1 1-99,-2-3-375,0 0 0,1-1 0,0 1 0,0-1 0,3 5 474,7 9-2518,-13-18 28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40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1408,'5'5'2325,"-4"-1"-2219,-1 0-1,1 0 0,0 0 1,0-1-1,1 1 0,-1 0 1,1 0-1,0 0-105,0 1 134,0 0 1,0 1-1,0-1 0,0 1 1,-1 3-135,3 49 248,-4-36-97,1-1-1,3 14-150,0-10 153,-1 0 0,-2 1 0,0 0-153,-1-23 11,0 0 0,0 0 0,1-1 0,0 1 1,-1-1-1,1 1 0,1 1-11,-1-2 79,0 0 0,-1 1 0,1-1 0,-1 0 0,1 0 1,-1 0-1,0 0 0,1 0 0,-1 1 0,0 1-79,-5-13 160,4-9-129,2 1 0,0 0 0,1 0 1,1 0-1,1 0 0,3-10-31,1-4-27,2-8-58,4 7 34,1 0 0,5-3 51,-16 28 12,2 0 0,-1 0 0,1 1 0,0 0 0,0 0-1,5-3-11,11-10 281,-20 19-243,-1 0-28,0 1 1,0 0 0,1 0-1,-1-1 1,0 1-1,0 0 1,0 0 0,-1 0-1,1 0 1,0 0-1,0 0 1,0 0 0,-1 1-1,1-1 1,-1 0-1,1 0 1,-1 0 0,1 1-1,-1-1 1,0 0 0,1 1-1,-1-1 1,0 0-1,0 1 1,0-1 0,0 0-1,0 2-10,0 0 28,8 81-12,-8-59-4,1-10 41,-1 0 0,0 0 0,-1 0 0,-2 5-53,0-13 254,-2-12 112,3 3-399,1 0 31,0 0 1,0 1-1,0-1 0,1 0 0,-1 1 1,0-1-1,1 0 0,-1 0 1,1 1-1,0-1 0,0 0 0,0 0 1,0 0-1,0 1 0,0-1 1,0 0-1,1-2 2,8-32-2,-7 32 28,3-17-79,-5 17 47,1 0 1,0-1 0,0 1-1,1 1 1,-1-1 0,1 0-1,0 0 1,0 0-1,0 1 1,0-1 5,8-10-148,-9 12 132,1-1-1,0 0 1,0 0 0,0 1 0,0-1 0,1 1 0,-1-1 0,0 1 0,1 0 0,0 0 0,0 0 0,-1 1 0,3-2 16,-4 3-7,-1 0 1,1 0-1,0 0 1,0 1 0,-1-1-1,1 0 1,0 0-1,0 0 1,0 1 0,-1-1-1,1 0 1,0 1-1,-1-1 1,1 1-1,0-1 1,-1 1 0,1-1-1,-1 1 1,1-1-1,-1 1 1,1 0-1,0 0 7,10 14-61,-2 2 94,-1 0 1,-1 1-1,-1 0 0,0 2-33,4 5 76,-8-22-53,0 1 0,0-1 0,-1 1 0,0 0-1,0 0 1,0-1 0,0 1 0,0 0 0,-1 0-1,1 2-22,4 29 155,-1-21-76,0 4-57,-4-15-12,0-1 0,0 1 0,1 0 0,-1-1 0,1 1 0,0 0-1,0-1 1,0 1 0,0-1 0,0 1 0,0-1 0,1 0 0,0 2-10,11 20-491,-12-23-5,-1-1-288,0 0 64,0 0-736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41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1568,'0'0'47,"0"-1"0,-1 1 0,1-1 0,0 1 1,0 0-1,0-1 0,0 1 0,0 0 0,1-1 0,-1 1 0,0-1 1,0 1-1,0 0 0,0-1 0,0 1 0,0 0 0,1-1 0,-1 1 0,0 0 1,0 0-1,0-1 0,1 1 0,-1 0 0,0-1 0,0 1 0,1 0 1,-1 0-1,0 0 0,1-1 0,-1 1 0,0 0 0,1 0 0,-1 0 0,0 0 1,1 0-1,-1-1 0,0 1 0,1 0 0,-1 0 0,1 0 0,-1 0 1,0 0-1,1 0 0,-1 0 0,0 0 0,1 0 0,-1 1 0,1-1 0,-1 0 1,0 0-1,1 0 0,-1 0 0,0 0 0,1 1 0,-1-1 0,0 0-47,1 1 119,0-1-1,1 1 0,-1 0 1,0-1-1,0 1 0,0 0 0,-1 0 1,1 0-1,0 0 0,0 0 1,0 0-1,-1 0 0,1 0 1,0 0-1,-1 0 0,1 0 0,0 1-118,8 21 867,-8-21-831,1 1 0,-1-1 0,0 0 0,0 1 0,0-1 0,-1 1 0,1 0 0,0-1 0,-1 1 0,0 0-36,1 4 70,0 0 1,0 0-1,0 0 0,1-1 0,0 1 0,2 3-70,-2-3-524,0 0 0,0 0-1,0 0 1,-1 0-1,0 0 1,0 4 524,-1-5-2832,0-6 1744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41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13 4160,'-10'-13'1536,"10"13"-1216,5 0-64,-5 0-1280,0 0 512,0 0-2112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0.2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24 765 2144,'-22'3'2923,"21"-3"-2561,1 0 107,0 0-95,0 0 138,10-12 154,31-44 485,18-17-1151,-23 29 12,2 0 64,-9 10-40,2-6-36,-20 24 19,-8 10-24,0 1 1,1 0-1,0 0 0,2-2 5,-5 6 37,25 17-53,-13-7 96,0 0 0,-1 1 0,0 0 0,-1 0 0,0 2 0,-1-1 0,0 2-80,-6-7 37,0 0 0,-1 0-1,0 0 1,0 1 0,-1-1-1,0 1 1,0 0-1,0 0 1,-1-1 0,0 1-1,0 0 1,-1 0 0,0 0-1,0 0 1,-1 0 0,0 4-37,-1 0 51,0 0 0,0 0 0,-1-1 1,-1 1-1,1-1 0,-2 0 0,1 0 1,-2 0-1,1-1 0,-3 2-51,5-6 11,0-1-1,0 1 1,-1-1 0,1 0-1,-1-1 1,0 1 0,0-1-1,-1 1 1,1-1 0,-1 0-1,0-1 1,1 1 0,-1-1-1,0 0 1,-1 0 0,1-1-1,0 1 1,0-1 0,-1 0-1,1-1 1,0 1 0,-1-1-1,1 0 1,-1-1 0,1 1-1,0-1 1,-2 0-11,-4-2 23,-1 0-1,0-1 1,1 0 0,0-1-1,-9-6-22,15 9 5,1 0 0,0-1 0,0 0 0,0 0 0,0 0 0,1 0 0,-1-1-1,1 1 1,0-1 0,0 0 0,0 0 0,1 0 0,-1 0 0,1-1 0,-2-4-5,4 9-4,0 0 1,0-1-1,0 1 1,0-1-1,0 1 1,0-1-1,0 1 1,0 0 0,0-1-1,0 1 1,0-1-1,0 1 1,0-1-1,0 1 1,0 0-1,0-1 1,0 1-1,1-1 1,-1 1 0,0 0-1,0-1 1,0 1-1,1-1 1,-1 1-1,0 0 1,1-1-1,-1 1 1,0 0-1,1 0 1,-1-1-1,0 1 1,1 0 0,-1 0-1,0-1 1,1 1-1,-1 0 1,1 0-1,-1 0 1,1 0-1,-1 0 1,0 0-1,1 0 1,-1 0 0,1 0-1,-1 0 1,1 0-1,-1 0 1,1 0-1,-1 0 1,1 0 3,26 4-239,-23-3 219,7 1 27,16 4-16,-1-1-1,1-1 0,19-1 10,-30-3 39,0-1-1,-1-1 1,1 0-1,-1-1 1,1 0-1,-1-1 1,0-1-1,-1-1 1,1 0-1,-1-1 1,0 0-1,-1-1 1,0-1-1,10-8-38,-8 6 27,0-1 1,-1-1-1,-1 0 0,0-1 1,0 0-1,-2-1 0,1 0 1,6-15-28,-2 0 35,-3-1 1,0 0 0,-2-1 0,-2 0 0,0-1 0,-3 0-1,2-16-35,-5-33 6,-2 33 15,0 41-46,-1 0-20,1-1 0,-1 1-1,0 0 1,-1 0 0,0 0 0,0 0-1,0 0 1,-1 0 0,-2-3 45,2 6-41,-4-7-258,2 13 124,-2 9 39,3 0 154,1 1 0,0-1 0,0 1 0,1 0 0,0 0 0,1 3-18,-1 6 36,1 11 171,2 27-207,1-9 108,14 171 425,-13-186-321,7 20-212,-9-43 53,2 0 0,-1 0-1,1 0 1,1-1 0,0 1-1,5 6-52,-9-16 19,0 1 0,0-1-1,1 1 1,-1-1-1,0 0 1,1 1 0,-1-1-1,0 0 1,1 0 0,0 0-1,-1 0 1,1 0 0,0-1-1,-1 1 1,1 0 0,0-1-1,0 1 1,-1-1-1,1 0 1,0 0 0,0 1-1,0-1 1,0 0 0,-1-1-1,1 1 1,0 0 0,0 0-1,0-1 1,-1 1-1,1-1 1,0 0 0,1 0-19,7-3 21,-1-1 1,1 0-1,-1-1 0,0 0 1,2-2-22,-4 3 0,12-8 14,-4 3 12,0 0 0,-1-1 0,0-1 1,-1 0-1,0-1 0,-1 0-26,10-13-21,-34 29-347,5 2 336,1 0 1,0 1-1,0-1 1,1 1 0,0 1-1,0-1 1,0 1-1,1 0 1,0 1 31,0-2-12,1 0 0,0 1 0,0-1 0,0 1 0,1 0 0,0 0 0,1 0 1,-1 2 11,2-8 6,0 1 0,0 0 0,0-1 1,0 1-1,0-1 0,0 1 0,0-1 1,0 1-1,0 0 0,1-1 0,-1 1 1,1-1-1,-1 1 0,1-1 0,0 0 1,0 1-1,0-1 0,-1 0 0,1 1 1,0-1-1,0 0 0,1 0 0,-1 0 1,0 0-1,0 0 0,0 0 0,1 0 1,-1 0-1,1 0 0,-1-1 0,0 1 1,1-1-1,-1 1 0,1-1 0,0 1 1,-1-1-1,1 0 0,-1 0 0,1 0 1,0 0-7,4 0 36,-1 0 0,1 0 0,0-1 0,0 0 1,-1-1-1,1 1 0,-1-1 0,1 0 0,-1 0 0,1-1 1,3-2-37,12-7 67,-2-1 1,6-4-68,-22 14 18,0 1 0,0-1 0,0 1 1,0-1-1,-1 0 0,1 0 0,-1 0 0,0 0 0,0-1 1,0 1-1,1-4-18,-2 5 2,-1 1 1,1-1-1,-1 0 1,1 0-1,-1 1 0,0-1 1,0 0-1,0 0 1,0 0-1,0 1 1,0-1-1,-1 0 1,1 0-1,0 1 1,-1-1-1,0 0 1,1 0-1,-1 1 1,0-1-1,0 1 0,0-1 1,0 1-1,0-1 1,0 1-1,-1-2-2,-2 0-33,0-1 0,0 1 1,0 0-1,0 0 0,0 1 0,-1-1 0,1 1 0,-1 0 0,0 0 0,1 0 1,-1 1-1,0-1 0,0 1 0,0 1 0,0-1 0,0 1 0,0-1 0,-1 1 33,25 8 16,-3-6-27,0-1 0,0-1 1,0-1-1,0 0 0,2-1 11,37-1-74,-31 2 292,-18 0-239,1 1 0,-1 0-1,0 0 1,0 0 0,0 0 0,0 1-1,0 0 1,0 1 0,0-1 0,0 1-1,0 0 1,4 3 21,0 0-147,-8-4 149,-1 0 1,1-1-1,-1 1 1,1 0 0,-1 0-1,0 0 1,1 0-1,-1 0 1,0 0-1,0 0 1,0 0 0,1 0-1,-1 1 1,0-1-1,-1 0 1,1 1-1,0-1 1,0 1 0,-1-1-1,1 1 1,-1-1-1,1 1-2,2 36 75,-1 1 0,-2-1 0,-4 19-75,-17 114 133,9-110 219,-11 31-352,9-37 650,10-49-491,1-11 75,1-16 67,3-31-351,2 0 0,3 0 0,2 1 0,2-1 1,3 2-1,16-44 50,-4 33-68,-21 54 57,-1 1 0,1-1 0,0 1 0,1 0 1,0 0-1,0 0 0,3-2 11,-6 6-19,0 0 1,0 1-1,0-1 0,0 1 0,1-1 1,-1 1-1,1 0 0,-1 0 1,1 0-1,-1 0 0,1 0 1,0 1-1,-1-1 0,1 1 1,1 0 18,-2 0-8,0 0 1,0 0 0,0 1 0,0-1 0,0 1 0,0-1 0,0 1 0,0 0-1,-1 0 1,1 0 0,0 0 0,-1 0 0,1 0 0,0 0 0,-1 0-1,1 1 1,-1-1 0,0 1 0,0-1 0,1 1 0,-1-1 0,0 1 7,0 1 6,0-1 0,0 0-1,0 1 1,0-1 0,-1 1 0,1-1 0,-1 1 0,0-1 0,1 1 0,-1-1 0,0 1 0,0-1 0,-1 1 0,1-1 0,-1 1 0,1-1 0,-1 1 0,0-1 0,0 2-6,1-3 33,-1 1 0,0 0 0,1 0 1,-1-1-1,0 1 0,0-1 0,0 1 0,0-1 0,0 1 1,0-1-1,-1 1 0,1-1 0,0 0 0,-1 0 1,1 0-1,-1 0 0,1 0 0,-1 0 0,0 0 0,1 0 1,-1-1-1,0 1 0,1 0 0,-1-1 0,0 0 1,-1 1-34,-3-2-8,1 1 1,-1-1 0,1 0-1,0 0 1,-1-1 0,1 0-1,0 0 1,-1-1 7,1 2 11,-1-1-183,10 5-44,12 6 44,-6-8 195,0 0 1,0 0-1,-1-1 1,1 0-1,0 0 1,0-2-1,0 1 1,1-1-24,14-4 151,0-1 0,13-6-151,24-12 174,-21 8-204,7 0 30,-46 17-24,0-1 0,0 0 0,0 1-1,0 0 1,0-1 0,0 1 0,0 0-1,0 0 1,0 0 0,0 0 0,0 1 0,0-1-1,0 1 1,0-1 0,0 1 0,0-1-1,0 1 1,-1 0 0,3 1 24,-2-1-20,-1 1 1,1-1-1,0 1 0,-1 0 1,1 0-1,-1 0 0,1 0 1,-1 0-1,0 0 0,0 0 1,0 0-1,0 0 0,0 0 1,-1 1-1,1-1 0,-1 0 1,1 2 19,2 23-106,-1-1 0,-2 0 0,-1 10 106,0 6-50,-2 114 214,0-118-36,-2-1 0,-1 1 1,-3 3-129,9-38 56,-1 0 0,0-1 0,0 1 1,0 0-1,0-1 0,0 1 0,-1-1 0,1 1 0,-1 0-56,1-3 16,1 0-1,0 1 0,0-1 0,-1 0 0,1 0 0,0 1 0,0-1 0,-1 0 0,1 0 1,0 0-1,-1 0 0,1 0 0,0 0 0,0 1 0,-1-1 0,1 0 0,0 0 0,-1 0 1,1 0-1,0 0 0,-1 0 0,1 0 0,0 0 0,-1 0 0,1 0 0,0-1 1,-1 1-1,1 0 0,0 0-15,-1-1 11,0 1 0,0-1 0,0 0 0,0 0 0,0 1 0,0-1 0,1 0 0,-1 0 1,0 0-1,1 0 0,-1 0 0,1 0 0,-1-1-11,-6-15 57,1 0-1,1 0 1,0-1 0,2 0 0,0 0 0,0-9-57,-1 2 16,-2-16-42,2-1 0,1 0 0,3-17 26,1 42-23,0 1 0,1-1 0,1 1 0,1 0 0,0 0-1,1 0 1,1 1 0,0-1 0,1 1 0,3-3 23,-8 15-31,-1 0 1,1 1-1,0-1 0,-1 1 1,1 0-1,1 0 1,-1 0-1,0 0 0,0 0 1,1 0-1,-1 0 1,1 1-1,0-1 0,-1 1 1,1 0-1,0 0 1,0 0-1,0 0 0,0 0 1,0 1-1,0-1 1,0 1-1,0 0 0,0-1 1,0 2-1,1-1 31,-1 0-12,1 1-1,-1 0 1,1 0 0,-1 1-1,1-1 1,-1 0-1,0 1 1,1 0 0,-1 0-1,0 0 1,0 0-1,0 1 1,-1-1 0,1 1-1,0-1 1,-1 1-1,0 0 1,0 0 0,0 0-1,0 0 1,1 3 12,0 0-13,1 1 36,-1-1 0,0 0 0,0 0 1,-1 1-1,0 0 0,0-1 0,-1 1 0,1 0 0,-1 0 1,-1 0-24,-2 8 263,2-15-252,0 0 1,0 1 0,0-1-1,0 0 1,0 0-1,0 0 1,-1 1-1,1-1 1,0 0 0,0 0-1,0 0 1,-1 1-1,1-1 1,0 0-1,0 0 1,0 0 0,-1 0-1,1 1 1,0-1-1,0 0 1,-1 0-1,1 0 1,0 0 0,0 0-1,-1 0 1,1 0-12,-2 0 38,0-1-1,0 1 1,0-1 0,0 0 0,0 0 0,0 0-1,1 0 1,-1 0 0,0 0 0,0-1-38,0 1 2,-12-9-20,1 0 0,1 0 0,-11-11 18,16 17-253,15 8-235,17 3 439,11 5 109,-30-9-40,0-1 1,0 0 0,0 0-1,0 0 1,0-1-1,0 0 1,1 0 0,-1-1-1,0 1 1,0-1 0,1-1-1,-1 1 1,0-1 0,0 0-1,1-1 1,-1 1 0,0-1-1,4-2-20,0-1 63,-1 0-1,0 0 1,0-1 0,0 0-1,-1-1 1,0 0-1,0 0 1,0 0-1,-1-1 1,5-8-63,-4 7 41,-4 4-50,0-1 1,0 1-1,0-1 0,-1 0 1,0 1-1,2-7 9,1 0-69,2-6-304,-8 17 175,4 9-42,-2 22 163,-3-25 45,1 1 1,1 0 0,-1-1 0,2 6 31,7 27-131,-4-16 551,1 0 0,9 22-420,-12-37 66,-1-2-23,0 0 0,0 0 0,1 0 1,0-1-1,0 1 0,0-1 0,3 4-43,-1-1 95,-4-6-118,-1 0 0,1 0 0,0 0 0,0 0 0,-1 0-1,1 0 1,0 0 0,0 0 0,0 0 0,0-1-1,0 1 1,0 0 0,0 0 0,0-1 0,0 1 0,1-1-1,-1 1 1,0-1 0,0 0 0,1 1 23,-7 12-3931,-6 9 1190,-2-1-1728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5:42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58 1472,'0'0'11,"0"0"1,0-1-1,0 1 0,0 0 1,0 0-1,0 0 0,0 0 1,0 0-1,0 0 0,0 0 1,0 0-1,-1 0 0,1 0 0,0 0 1,0 0-1,0 0 0,0 0 1,0-1-1,0 1 0,0 0 1,0 0-1,0 0 0,0 0 1,0 0-1,0 0 0,-1 0 1,1 0-1,0 0 0,0 0 1,0 0-1,0 0 0,0 0 1,0 0-1,0 0 0,0 0 1,0 0-1,0 0 0,-1 0 1,1 0-1,0 0 0,0 1 1,0-1-1,0 0 0,0 0 1,0 0-1,0 0 0,0 0 1,0 0-1,0 0 0,0 0 0,0 0 1,0 0-1,-1 0 0,1 0 1,0 0-1,0 0 0,0 1 1,0-1-1,0 0 0,0 0 1,0 0-1,0 0-11,0 9 504,4 13 402,-2-16-691,-1 0 1,0 1-1,0-1 1,0 3-216,3 18 567,-1-9-383,-1 1 0,0 0 0,-1-1 0,-1 6-184,5 6 725,-5-29-581,0-1 59,0 0-48,4-8 191,5-39-687,-8 45 322,7-25-141,1 0 1,2 1 0,11-22 159,-18 41 60,1-1 0,0 1 0,-1 1 1,2-1-1,-1 1 0,1 0 0,0 0 0,0 0 0,1 1 1,0 0-1,0 1 0,0-1 0,0 1 0,1 1 0,3-2-60,-8 4 25,0 0-1,1 0 0,-1 1 0,0 0 0,0-1 0,1 1 0,-1 0 0,0 1 0,1-1 0,-1 0 0,0 1 1,0 0-1,0 0 0,1 0 0,-1 0 0,0 0 0,0 1 0,0-1 0,-1 1 0,1 0 0,0 0 1,-1 0-1,1 0 0,0 1-24,7 7 23,-1-1 0,0 2 0,-1-1 0,0 1 0,2 4-23,0 2-825,-1 0 0,-1 1 0,6 16 825,-10-17-1242,-4 0-1073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01.3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0 373 992,'14'5'3659,"-13"-4"-3470,0-1 1,0 0-1,1 1 1,-1-1-1,0 0 1,0 0 0,1 0-1,-1 0 1,0 0-1,1 0 1,-1 0-1,0 0 1,1 0-190,2-1-49,-3 1 284,-1 0-54,29 0 1521,35 0-828,-62 0-817,0 0-1,0-1 0,0 1 0,0-1 0,0 1 0,0-1 1,0 0-1,0 0 0,0 0-56,-1 0 30,1 1-1,0-1 1,0 0 0,0 0 0,0 1-1,0 0 1,0-1 0,0 1 0,0 0-30,47-2 380,-25 1 118,0 1 0,22 2-498,-38-1 98,2 0 18,0 1-1,0-1 0,0 2 1,4 1-116,97 32 522,-92-30-408,0-2-1,0 0 0,0-1 0,1-1 1,-1-1-1,13-1-113,25 3 83,-39-2-60,22 3 61,-8 1 0,0-2 0,0-1 0,1-1-1,19-3-83,8 1 315,-2-1-211,4-3-104,17-1 67,15 0 29,-55 4 193,30-5-289,7-1-1,-21 3 90,-12 1 57,11 2-146,27 1 19,-15-1 211,0 4 1,6 2-231,9 2 105,64-4-105,-101-2 103,112-3-103,-65 0-28,-29 1 263,16 3-235,149 3 283,-206-4-283,39-4 54,-40 2-86,-1 0-1,17 2 33,258 1 324,1 1-253,-54-1 11,-126-2 49,10-1-249,119 4 151,88 9 15,-288-10 13,-4 0-79,9 2 18,7 0 23,0-2 0,0-3-1,30-6-22,26-1 17,130-3-113,-175 11 129,-23 0 13,0-1 0,0-2 0,20-5-46,-23 2 76,0 1 0,32 1-76,85 3-209,-95 2 207,134 5 439,-179-5-437,0 1 0,1-2 0,-1 0 0,7-2 0,-15 2 0,1 0 0,0 1 0,-1 0 0,3 1 0,12-1 0,24 2 8,-25-1-87,0 0 0,0-2 0,1-1 79,17-4-115,26-2 630,27-10-515,-27 5-26,-32 7-76,15-5 102,-26 5 22,24-2-22,-4 1-38,-6 2-32,-1 2 0,1 2 0,24 2 70,38-1-30,-29-2 37,-20 1-302,15-3 295,14 0-11,-73 3 5,1 1 0,-1 0-1,1 0 1,3 2 6,33 0 233,-41-1-271,0 0-1,-1 0 0,1 0 0,-1 1 0,0 0 0,1-1 0,1 2 39,16 9 160,-14-9-154,-6-2 36,-1-1 60,0 0-33,0 0-64,0 0 1,0 1-1,1-1 0,-1 0 1,0 0-1,0 1 0,0-1 1,0 0-1,0 0 0,0 0 1,0 1-1,0-1 0,0 0 1,0 0-1,0 0 0,1 1 1,-1-1-1,0 0 1,0 0-1,0 0 0,0 0 1,1 1-1,-1-1 0,0 0 1,0 0-1,0 0 0,1 0 1,-1 0-1,0 0 0,0 0 1,1 0-1,-1 0 0,0 1 1,0-1-1,0 0 0,1 0 1,-1 0-1,0 0 0,0 0 1,1 0-1,-1-1-5,2 0 309,-6-3-224,-18-8-259,21 11 192,0 0 0,0 1 1,0-1-1,0 0 0,0 0 0,0 0 1,0 0-1,1 0 0,-1 0 1,0 0-1,1 0 0,-1 0 1,0 0-1,1 0 0,-1 0 0,1-1 1,0 1-1,-1-1-18,0-2-14,0-1 0,-1 1 0,1 0 0,-1-1 0,0 1 0,-1 0 0,1 0 0,-1 0 0,-2-3 14,-9-15 158,-7-14-137,18 29-109,1 0-1,-1 1 1,-1-1 0,1 1-1,-1 0 1,0 0-1,-1 0 1,1 0-1,-1 1 1,0 0-1,0 0 1,-1 0-1,0 0 1,0 1-1,0 0 1,0 1-1,-2-2 89,2 2 32,1 0 0,0 0 0,0-1 0,0 0 0,0 0-32,1 0-32,0 1 0,-1 0 0,1 0 0,-1 0 0,1 0 0,-2 1 32,-1-3-151,6 5 115,0-1 0,1 1 0,-1 0-1,0-1 1,0 1 0,1-1 0,-1 1 0,0 0-1,0 0 1,0-1 0,0 1 0,1 0-1,-1 0 1,0 0 0,0 0 0,0 0 36,1-1-186,0 1 181,0 0 1,0-1 0,0 1 0,0 0 0,0 0 0,0 0 0,0 0 0,0 0 0,0 0 0,0 0 0,-1 0 0,1 0-1,0-1 1,0 1 0,0 0 0,1 0 0,-1 0 0,0 0 0,0 0 0,0 0 0,0 0 0,0 0 0,0-1-1,0 1 1,0 0 0,0 0 0,0 0 0,0 0 0,0 0 0,0 0 0,0 0 0,0 0 0,0 0 0,0 0 0,0 0-1,1-1 1,-1 1 0,0 0 0,0 0 0,0 0 0,0 0 0,0 0 0,0 0 0,0 0 0,0 0 0,0 0 0,1 0-1,-1 0 1,0 0 0,0 0 0,0 0 4,33 2-354,-1 1-1,15 4 355,16 2 469,-42-7-369,-1 2 0,-1 0 0,1 1 0,5 3-100,-16-5 9,0 1-1,0 0 1,-1 0-1,1 1 1,-1 0-1,0 0 1,-1 1-1,1 0 1,-1 0 0,1 2-9,-7-7 20,0 1 0,1 0 0,-1-1 0,0 1 0,0 0 0,0 0 0,0 0 0,-1-1 0,1 1 0,0 0 0,-1 0 0,0 0 0,1 0 0,-1 0 0,0 0 0,0 0 0,0 0 0,0 0 0,0 0 1,-1 1-1,1-1 0,0-1 0,-1 1 0,0 0 0,1 0 0,-1 0 0,0 0 0,0 0 0,0-1 0,-1 2-20,-1 2 106,0-1-1,-1 1 1,0-1 0,0 0 0,0 0-1,0 0 1,-1-1 0,1 1-1,-1-1 1,-1 0-106,-3 3 5,1-1 1,0 1-1,0 1 0,0-1 0,1 1 0,-1 2-5,-40 49-266,18-20 357,5-3-151,20-26 125,-1 0 1,0-1 0,-1 0 0,-6 6-66,-18 21-219,24-31 64,8-4 180,0-1 0,0 1 0,1-1-1,-1 0 1,0 0 0,0 1 0,0-1-1,0 0 1,0 0 0,0 0-1,0 0 1,0 0 0,0 0 0,-1 0-1,1 0 1,0-1 0,-1 1 0,1 0-1,-1 0 1,1 0 0,-1-1 0,0 1-1,1 0 1,-1-1-25,9-36 201,-6 19-151,-2 1-1,0-1 0,-1-5-49,0 4-127,0 1-1,4-18 128,0 6-306,-1 0-1,0-27 307,-8 46-11,4 9-11,1-1-1,-1 1 0,0 0 1,0-1-1,0 1 0,-1 0 1,1 0-1,-2-2 23,2 3 83,0-7-155,1 8 82,0 1-20,0 0-150,0 0-32,0 21-645,0 174 1492,-1-194-638,1 0-1,0 0 0,0 1 0,-1-1 0,1 0 0,0 0 0,-1 1 1,1-1-1,-1 0 0,0 0 0,1 0-16,-4 2 137,3-9-62,0-29-336,0 18 226,0 1-1,2-1 1,0 1 0,1 0-1,1-3 36,-3 19-1,3-10 64,-3 10-66,0 1-1,0-1 1,0 0-1,0 0 0,0 0 1,0 0-1,0 0 1,0 0-1,0 0 0,1 1 1,-1-1-1,0 0 1,0 0-1,0 0 0,0 0 1,0 0-1,0 0 1,0 0-1,0 0 0,0 0 1,1 0-1,-1 0 1,0 0-1,0 0 0,0 0 1,0 1-1,0-1 1,0 0-1,0 0 0,1 0 1,-1 0-1,0 0 1,0 0-1,0 0 0,0 0 1,0 0-1,0-1 0,0 1 1,1 0-1,-1 0 1,0 0-1,0 0 0,0 0 1,0 0-1,0 0 1,0 0-1,0 0 0,0 0 1,1 0-1,-1 0 1,0 0-1,0 0 0,0-1 1,0 1-1,0 0 1,0 0-1,0 0 0,0 0 1,0 0-1,0 0 1,0 0-1,0-1 0,0 1 1,0 0-1,0 0 1,0 0 3,1 1 37,-1-1 16,1 0-31,-1 0 0,1 0-1,-1-1 1,1 1 0,0 0-1,-1-1 1,1 1 0,-1-1 0,1 1-1,-1 0 1,1-1 0,-1 1-1,1-1 1,-1 0 0,1 1-1,-1-1 1,0 1 0,1-1 0,-1 1-1,0-1 1,0 0 0,1 1-1,-1-1 1,0 0 0,0 0-22,4-16 202,-4 17-195,1-4-38,-1 2 21,0 0-1,0 1 0,0-1 0,0 1 1,0-1-1,1 0 0,-1 1 0,1-1 1,-1 1-1,1-1 0,-1 1 0,1-1 1,0 1-1,1-2 11,2 13-230,0 4 228,-1 0-1,0 0 0,-1 1 0,-1 9 3,0-8 6,7 30 218,-8-44-149,2-3-38,0 0-48,-1-1 1,1 1-1,0-1 0,0 1 0,-1-1 1,1 0-1,-1 1 0,1-1 0,-1 0 1,0 0-1,0 0 0,0 0 0,0 0 1,0 0-1,0-1 0,0-1 11,0 2-15,-1 1 34,1-1 0,-1 1 0,0 0 0,0 0-1,0 0 1,1-1 0,-1 1 0,0 0 0,0 0-1,-1 0 1,1-1 0,0 1 0,0 0-1,-1 0 1,1 0 0,0-1 0,-1 1 0,1 0-1,-1 0 1,0 0 0,1 0 0,-1 0 0,0 0-1,0 0 1,1 0 0,-1 0 0,0 1 0,0-1-1,0 0 1,-1 0-19,1-1 8,-1 1-1,0-1 1,0 0-1,1 0 1,-1 0-1,1 0 1,0-1-1,-1 0-7,-19-58-330,19 55 163,-1 0-75,0-1-1,0 1 1,1-1-1,0 0 1,1 0 0,-1-5 242,2 11-1019,0 1 38,0 7-2374,0-6 3094,0 1 1,0-1-1,-1 0 1,1 0-1,0 1 1,0-1-1,-1 0 1,1 1-1,-1-1 0,1 0 1,-1 0-1,1 0 1,-1 0-1,0 1 1,1-1-1,-1 0 0,0 0 1,0 0-1,0-1 1,0 1-1,0 0 261,-1 0-356,0 0-1,0 0 0,0 0 1,0 0-1,0 0 0,0-1 1,0 1-1,-1-1 357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04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32 2400,'0'0'779,"-13"6"5187,9-4-5837,-1 0 3510,9-4-2552,-2 1-1105,1-1 1,-1 1-1,1 0 1,0 0-1,0 0 1,-1 0-1,1 0 1,3 0 17,12-4 220,-10 3-174,0 0 1,0 0 0,6 0-47,13-3-28,-15 2 39,-1 0 1,0 1 0,1 1-1,-1-1 1,10 2-12,-18 0 27,-1 0 0,0 0-1,1 0 1,-1 1 0,1 0-1,-1-1 1,0 1 0,1 0-1,-1 0 1,0 0 0,0 0-1,0 1 1,0-1 0,0 0-1,0 1 1,0 0 0,0-1-1,-1 1 1,1 0 0,-1 0-1,1 0 1,-1 0 0,1 2-27,5 5 120,-6-8-117,0 0 0,-1-1-1,1 1 1,0 0 0,-1 0 0,1 0 0,0 1-1,-1-1 1,1 0 0,-1 0 0,0 0 0,1 0-1,-1 0 1,0 1 0,0-1 0,0 0-1,0 0 1,0 1-3,4 12 212,-3-14-199,-1 1 1,1 0-1,-1-1 1,0 1 0,1 0-1,-1-1 1,0 1-1,0 0 1,0-1-1,0 1 1,1 0-1,-1-1 1,0 1-1,0 0 1,0-1-1,0 1 1,-1 0-1,1-1 1,0 1-1,0 0 1,0-1-1,0 1 1,-1 0-14,1 0 14,-1-1-1,1 1 1,0 0 0,0 0-1,0-1 1,-1 1 0,1 0-1,0 0 1,0-1 0,0 1-1,0 0 1,0 0 0,0 0-1,0-1 1,1 2-14,-1 6 211,-17 58 354,12-49-542,1 0 0,2 0 0,-2 16-23,1-6 0,2 0-61,1-1 0,1 0 0,1 1-1,1-1 1,1 0 0,5 10 61,-7-29 0,1 0 1,0 0 0,0-1 0,0 1-1,1-1 1,0 0 0,5 6-1,-7-10 13,0 0-1,0 0 1,0 0 0,0-1 0,1 1-1,-1 0 1,0-1 0,1 0 0,-1 1-1,1-1 1,0 0 0,0 0 0,-1-1-1,1 1 1,0 0 0,0-1 0,0 0-1,-1 0 1,1 0 0,0 0 0,0 0-1,0 0 1,0-1-13,-1 1 30,1-1 0,-1 0 0,1 0 0,-1 0 0,0 0 0,0 0 0,1 0 0,-1-1 0,0 1 0,0-1 0,0 1 0,0-1 0,-1 0 0,1 0 1,0 0-1,-1 0 0,1 0 0,-1 0 0,0 0 0,1 0 0,-1-3-30,3-5 85,0 0 1,-2 0-1,1-1 1,0-8-86,2-4 200,-1-4 24,2-20-224,2-18-117,-3 38 49,2-14-71,2 0-1,9-22 140,-17 58 14,2 0 0,-1 0 0,0 0-1,1 0 1,0 0 0,0 0-1,0 1 1,1 0 0,0 0-1,0-1-13,-2 4 8,0-1 0,0 0-1,0 1 1,0-1-1,0 1 1,1 0 0,-1 0-1,0 0 1,1 0-1,-1 0 1,1 0-1,-1 1 1,1-1 0,-1 1-1,1 0 1,-1 0-1,1 0 1,0 0 0,-1 0-1,1 0 1,-1 1-1,3 0-7,3 1 38,0 0-1,0 1 0,0-1 1,-1 2-1,1-1 0,-1 1 1,0 0-1,0 1 0,0 0 1,-1 0-1,0 0 0,4 4-37,-10-8-121,1 0-1,-1 0 1,1 0-1,-1 0 0,1 0 1,-1 0-1,1 1 1,-1-1-1,0 0 0,0 0 1,1 0-1,-1 0 1,0 1-1,0-1 122,0 0-225,0 0 1,0-1 0,-1 1-1,1-1 1,0 1-1,0-1 1,0 1-1,0-1 1,0 1-1,-1-1 1,1 1-1,0-1 1,0 1-1,-1-1 1,1 1-1,0-1 1,-1 0 0,1 1-1,-1-1 1,1 1 224,-9 4-4768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7:47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 3 1248,'1'-3'814,"-1"4"377,-4 10-92,-5 3-896,1 0-1,1 1 1,1 0 0,0 0-1,0 0 1,1 3-203,-4 17 418,1 0 1,1 13-419,6-46 25,1-1 0,0 1 0,0 0 0,0 0-1,1-1 1,-1 1 0,0 0 0,1 0 0,-1-1 0,1 1-1,0 0 1,-1-1 0,1 1 0,0 0-25,6 16 580,-7-18-561,1 0 0,0-1 0,-1 1 1,1 0-1,-1 0 0,1-1 0,-1 1 0,1 0 0,0-1 0,-1 1 0,0-1 0,1 1 0,-1-1 1,1 1-1,-1-1 0,1 1 0,-1-1-19,0 0 27,3-4 27,-1 0 1,0 0-1,0 0 1,-1-1-1,0 1 0,0-1 1,0 1-1,0-1 1,-1 1-1,0-6-54,0 9 41,-1 0 0,1 0 1,0 0-1,-1 0 0,1 0 0,-1 0 0,0 0 0,1 0 0,-1 0 0,0 0 1,0 1-1,-1-1 0,1 0 0,0 1 0,0-1 0,-1 1 0,1-1 1,-1 1-1,1-1 0,-1 1 0,-1-1-41,3 2 6,0 0 1,-1 0-1,1 0 0,0 0 0,0 0 1,-1 0-1,1 0 0,0 0 1,0 0-1,-1 0 0,1 0 0,0 0 1,0 0-1,-1 0 0,1 0 1,0 0-1,0 0 0,-1 1 0,1-1 1,0 0-1,0 0 0,0 0 1,-1 0-1,1 0 0,0 1 0,0-1 1,0 0-1,0 0 0,-1 0 1,1 1-1,0-1 0,0 0 0,0 0 1,0 1-7,-6 8 24,5-6 5,-2 3 57,0 1-1,0-1 1,1 1 0,-1 0 0,1-1 0,0 8-86,1-10 54,0 0 1,1 0 0,0 0 0,0 1 0,0-1 0,0 0 0,1 0 0,-1 0-1,1 0 1,0 0 0,1 0 0,1 3-55,-3-6 12,0 0-1,1 0 1,-1 0-1,1 0 1,-1 0-1,1 0 1,-1 0-1,1 0 1,0-1-1,0 1 1,-1 0 0,1-1-1,0 1 1,0 0-1,0-1 1,0 1-1,-1-1 1,1 1-1,0-1 1,0 1-1,1-1-11,-1 0 15,0 0 0,0 0-1,0 0 1,-1 0-1,1-1 1,0 1-1,0 0 1,0 0 0,0-1-1,-1 1 1,1-1-1,0 1 1,0-1-1,-1 1 1,1-1 0,0 1-1,-1-1 1,1 1-1,0-1 1,-1 0-15,3-3 41,0 1 1,-1-1-1,1 0 1,-1 0-1,0-1 0,0 1 1,-1 0-1,1-1 1,-1-1-42,2-8 10,-2 0 1,0-1 0,0 0-1,-1 1 1,-3-12-11,3 24 1,0 0 0,0 0 0,0 0 0,-1 1 0,1-1 0,-1 0 0,1 0 1,-1 1-1,0-1 0,0 1 0,0-1 0,0 0 0,-1 0-1,2 1-8,0 1 1,-1 0 0,1 0-1,0-1 1,-1 1-1,1 0 1,0 0-1,-1 0 1,1-1-1,-1 1 1,1 0-1,0 0 1,-1 0-1,1 0 1,-1 0 0,1 0-1,0 0 1,-1 0-1,1 0 1,-1 0-1,1 0 1,-1 0 7,0 1-16,0-1 0,0 0 0,0 1 0,0 0 0,0-1 0,0 1 0,0 0 0,0-1 0,1 1 1,-1 0-1,0 0 0,0 0 16,-1 2-17,0 0 0,0 1 0,0 0 0,0-1 0,1 1 0,-1 0 0,1 0 0,0-1 0,0 1 0,1 0 0,-1 0 1,1 4 16,-1 5-15,1 0 1,0 0 0,2 5 14,-2-16 13,1 0 0,-1 0 0,1 0 0,-1 0 0,1 0 0,0 0 0,0 0 0,0 0 0,0-1 0,0 1 0,0 0 0,0-1 1,0 1-1,1-1 0,-1 1 0,2 0-13,-3-2 10,1 1 0,-1-1 1,1 0-1,0 1 1,0-1-1,-1 0 0,1 1 1,0-1-1,-1 0 1,1 0-1,0 0 0,0 1 1,0-1-1,-1 0 1,1 0-1,0 0 0,0 0 1,-1-1-1,1 1 1,0 0-1,0 0 0,-1 0 1,1-1-1,0 1 1,0 0-1,-1-1 0,1 1 1,0 0-1,-1-1 1,1 1-1,0-1 0,-1 1 1,1-1-1,-1 1 1,1-1-1,-1 0 0,1 1 1,-1-1-1,0 0 1,1 1-1,-1-1-10,5-7 35,-1 0 0,0 0 0,-1 0 1,1-1-1,-2 1 0,1-1 0,-1 0 0,0 1 0,-1-1 0,0 0 0,-1 0 1,0 0-1,0 0 0,-1 0 0,0 0 0,0 0 0,-1 0-35,2 8 1,0 0-1,-1-1 1,1 1-1,-1 0 1,1 0-1,-1 0 1,1-1-1,-1 1 0,1 0 1,-1 0-1,0 0 1,0 0-1,1 0 1,-1 0-1,0 0 1,0 1-1,0-1 1,0 0-1,0 0 1,0 1-1,-1-1 0,1 1 1,0 0 0,0 0 0,1 0 0,-1 0 0,0 0 0,0 0 0,0 0 0,0 1 0,0-1 0,0 0 0,1 1 0,-1-1 0,0 0 0,0 1 0,0-1 0,1 1 0,-1-1 0,0 1 0,1-1 0,-1 1 0,0 0 0,1 0-1,-5 4-33,1 0 0,0 1 0,0-1 1,0 1-1,1 0 0,-2 5 33,-3 7-20,1 1 0,1 0 0,-3 15 20,7-23 19,0 1 0,0 0 1,2-1-1,-1 1 0,1 0 0,1-1 1,0 4-20,0-13 25,0 1 1,0 0 0,0 0 0,0 0-1,0-1 1,1 1 0,0 1-26,-2-3 11,1-1 0,-1 1 0,0-1 0,0 1 0,1-1 0,-1 0 0,0 1 0,1-1 0,-1 1 0,0-1 0,1 0 0,-1 1 0,1-1 0,-1 0 0,1 1 0,-1-1 0,1 0 0,-1 0 0,1 0 0,-1 1 0,1-1 0,-1 0 0,1 0 0,-1 0 0,1 0 0,-1 0 0,1 0 0,-1 0 0,1 0 0,-1 0 0,1 0 0,-1 0 0,1 0 0,-1 0 0,1-1 0,-1 1 0,1 0 0,-1 0 0,1-1 0,-1 1 1,1 0-1,-1 0 0,1-1 0,-1 1 0,0 0 0,1-1 0,-1 1 0,0-1 0,1 1-11,4-7 55,0 1-1,-1-1 1,0-1 0,0 1 0,-1 0 0,1-1 0,-2 0 0,1 0 0,0-5-55,1-3 32,-1 0 1,-1 0-1,-1 0 1,0-8-33,0-3-49,0 16 100,-1 0 0,0 1-1,-1-1 1,-1-6-51,2 17-13,0-1 0,0 0 0,0 1 0,0-1 0,0 1 0,0-1 0,0 1 0,0-1 0,-1 0 0,1 1 0,0-1 0,0 1 0,-1-1 1,1 1-1,0-1 0,-1 1 0,1-1 0,0 1 0,-1-1 0,1 1 0,-1 0 0,1-1 0,0 1 0,-1-1 0,1 1 0,-1 0 13,0 0-14,1 0 1,-1 1 0,1-1 0,-1 1-1,1-1 1,-1 0 0,1 1 0,-1-1-1,1 1 1,-1-1 0,1 1 0,0 0-1,-1-1 1,1 1 0,0-1 0,-1 1-1,1 0 1,0 0 13,-11 33-293,9-21 171,0 0 1,0 0-1,1 3 122,1-10 0,0 0-1,0-1 1,1 1 0,-1 0-1,1 0 1,1 0-1,-1 0 1,1 1 0,-1-7 9,-1 1 0,0 0-1,0-1 1,0 1 0,1 0 0,-1-1 0,0 1-1,1-1 1,-1 1 0,0-1 0,1 1 0,-1-1 0,1 1-1,-1-1 1,1 1 0,-1-1 0,1 1 0,-1-1-1,1 0 1,-1 1 0,1-1 0,0 0 0,-1 1-9,1-2 14,-1 1 0,1 0 0,-1 0 1,1 0-1,-1-1 0,1 1 0,-1 0 1,1 0-1,-1-1 0,1 1 0,-1 0 1,0-1-1,1 1 0,-1-1 0,0 1 1,1 0-1,-1-1 0,0 1 0,1-1 1,-1 1-1,0-1 0,0 1-14,3-7 135,0 0-1,0 0 1,0-7-135,-2 9-24,3-9 62,-2 0 0,0 0 0,-1-1 0,0 1 0,-1-12-38,-3-17 151,-4-13-151,7 52-27,0 3 17,0 1 0,0-1 0,0 1 1,0-1-1,0 1 0,0-1 0,0 0 0,-1 1 0,1-1 1,0 1-1,0-1 0,0 1 0,-1-1 0,1 1 0,0-1 1,-1 1-1,1-1 0,0 1 0,-1 0 0,1-1 10,-1 1-47,1 1-1,-1-1 0,1 1 1,0-1-1,-1 1 0,1-1 1,0 1-1,-1-1 0,1 1 1,0-1-1,0 1 1,-1-1-1,1 1 0,0-1 1,0 1 47,-1 5-511,0-1 0,1 1 0,-1-1 1,1 0-1,0 1 0,1-1 0,0 1 1,-1-1-1,2 1 0,-1-1 0,1 0 1,-1 0-1,3 3 511,4 7-3152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7:49.7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2 1472,'-10'-1'28,"5"0"3660,5 6-1708,0-4-1602,8 14 556,-7-7-439,-1-6-378,0 0 1,1-1-1,-1 1 0,0 0 1,0 0-1,-1-1 1,1 1-1,0 0 0,-1 0 1,1-1-1,-1 1 1,1 0-1,-1 0-117,-8 20 837,7-19-746,1-1-1,0 0 0,1 1 0,-1-1 0,0 1 1,1-1-1,-1 1 0,1-1 0,0 1 0,0-1 0,0 3-90,4 32 497,-1-6-252,0 245 235,-7-158-287,0-53-258,5 36 65,-1-97-8,3 53 22,2 0 1,8 25-15,-8-51 153,0 0 0,-3 0 0,0 27-153,-1-47-52,-1-11 55,0 1 0,0 0 0,1-1 0,-1 1 0,0 0 0,0-1 0,0 1 0,0 0-1,0 0 1,-1-1 0,1 1 0,0 0 0,0-1 0,0 1 0,-1 0 0,1-1 0,0 1 0,0 0-1,-1-1 1,1 1 0,-1-1 0,1 1 0,-1-1 0,1 1 0,-1 0-3,0 0 32,1-1 21,0 0-5,1 2 27,1 2-68,0-2 44,1-7 195,8-57-558,-2 1 0,-2-21 312,5-67-324,-2 41 248,-9 98 39,0-7 5,0 0 0,-1 0 0,-1 0 0,0-3 32,-7-38-67,4 0 0,2-1 1,3 0-1,3-10 67,-4 50 23,0-1 1,-2-13-24,-1-14 28,3 42-5,0 0 0,-1 0 0,0 0 1,0 0-1,0 1 0,-1-2-23,0 2-12,1-1-1,0 0 0,0 1 1,0-1-1,1 0 1,-1 0 12,1 3 11,0-1 1,-1 1 0,1 0 0,-1-1 0,0 1-1,1 0 1,-1 0 0,-1-2-12,-4-13 386,7 16-397,-1 0 1,1 1 0,0-1 0,-1 0 0,1 1 0,0-1-1,-1 1 1,1-1 0,0 1 0,0-1 0,-1 1-1,1 0 1,0-1 0,0 1 0,0 0 0,0 0 0,0 0-1,-1-1 1,1 1 0,1 0 10,-2 0 6,17 1-104,1 1-1,-1 1 1,14 4 98,-13-3-51,-6-1 38,1 1 0,-1 1 0,-1 0 0,1 1 1,-1 0-1,0 1 0,0 0 0,-1 1 0,0 0 1,2 3 12,29 29 183,-3 2 1,0 3-184,-35-41 6,2 2 41,0 0 1,-1 0-1,0 1 0,0-1 1,0 1-1,-1 0 0,1 4-47,-2-7 42,-1 0-1,0 1 0,0-1 1,-1 1-1,1-1 1,-1 1-1,0-1 0,0 1 1,0-1-1,-1 1 0,1-1 1,-1 1-1,-1 0-41,1 1 64,-1-1 0,0 1 0,0-1 0,0 0 0,-1 0 0,0 0 0,0-1 0,0 1 0,-1 0 0,1-1 0,-1 0 0,0 0 0,0 0 0,-1 0-64,-12 10 162,-1 0 0,0-1 0,-1-1-1,0-1 1,-1-1 0,-6 2-162,-10 6 144,26-13-96,0 0 0,0 0 0,-1-1 0,0 0 0,-3 0-48,0-1-81,2 0-172,1 0 0,-12 0 253,21-3-274,-1 0 1,1 1 0,-1-1-1,1-1 1,-1 1 0,1 0 0,-1-1-1,1 1 1,0-1 0,-1 0-1,1 1 1,-1-1 0,1 0 0,0-1-1,0 1 1,0 0 273,2 1-51,0 0-1,0 0 1,0 0-1,0 0 1,0 0-1,0 0 1,0 0-1,0 0 1,0 0-1,0 0 1,0 0 0,1 0-1,-1 0 1,0 0-1,0 0 1,0 0-1,0 0 1,0 0-1,0 0 1,0 0 0,0 0-1,0 0 1,0-1-1,0 1 1,0 0-1,0 0 1,0 0-1,0 0 1,0 0-1,1 0 1,-1 0 0,0 0-1,0 0 1,0 0-1,0 0 1,0 0-1,0 0 1,0 0-1,0 0 1,0-1 0,0 1-1,0 0 1,0 0-1,0 0 1,0 0-1,0 0 1,0 0-1,0 0 1,0 0-1,0 0 1,0 0 0,0 0-1,0 0 1,0 0-1,0-1 1,0 1-1,0 0 1,-1 0-1,1 0 1,0 0 0,0 0-1,0 0 1,0 0-1,0 0 1,0 0-1,0 0 1,0 0-1,0 0 52,7-1-1536,10 1-2106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19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180 148 1568,'-1'0'52,"0"-1"-1,0 1 1,-1 0 0,1-1 0,0 1-1,0 0 1,0 0 0,-1 0-1,1 0 1,0 0 0,0 0 0,-1 0-1,1 0 1,0 1 0,0-1-1,0 0 1,0 1 0,-1-1 0,1 1-1,0-1 1,0 1 0,0 0-1,0-1 1,0 1 0,0 0 0,0 0-1,0 0 1,1 0 0,-1-1-1,0 1 1,0 0 0,1 1 0,-1-1-52,-2 3 161,0 0 1,0-1-1,0 1 1,0-1 0,-1 0-1,0 1-161,-13 11 519,14-11-368,-1-1 1,0 0 0,0 0 0,0 0-1,0-1 1,-2 1-152,-4 3 343,8-5-305,1 0 0,-1 0 0,1 1 0,0-1 0,-1 0 0,1 1 0,0-1 0,0 1 0,0-1 0,0 1 0,0-1 0,1 1-1,-1-1 1,0 1 0,1 0 0,-1 0 0,1-1 0,0 1 0,-1 0 0,1 0 0,0 0 0,0-1 0,0 1 0,0 1-38,1 0-1,-1 0 0,1 1 0,-1-1-1,1 0 1,0 0 0,0 0 0,1 0 0,-1-1 0,0 1-1,1 0 1,0-1 0,0 1 0,1 1 1,-1-2 5,3 4 30,0-1 0,0 0 0,0 0 0,1-1 0,-1 1 0,7 2-35,-11-6 14,1-1 0,-1 1 0,0 0 0,1-1-1,-1 0 1,1 1 0,-1-1 0,1 0 0,0 0 0,-1 1 0,1-1 0,-1-1 0,1 1 0,-1 0 0,1 0 0,-1 0 0,1-1 0,-1 1 0,1-1 0,-1 1 0,1-1 0,-1 0 0,0 1 0,1-1 0,-1 0 0,0 0 0,0 0 0,0 0 0,1 0 0,-1 0 0,0-1 0,0 1 0,-1 0 0,1 0 0,0-1-14,5-7 85,-1 1 0,0-1 0,-1 0 0,0 0 1,-1-1-1,1 1 0,-2-1 0,0 0 0,0 0 0,0-2-85,1-22 394,-1 0 0,-2-11-394,0 34 115,0-6 83,-2 0-1,0 0 0,-1 0 1,-2-5-198,5 21-4,0 0 1,0 1-1,0-1 1,0 0-1,0 0 1,0 1-1,-1-1 1,1 0 0,0 1-1,0-1 1,-1 0-1,1 1 1,0-1-1,-1 1 1,1-1-1,-1 1 1,1-1-1,-1 0 1,1 1-1,-1 0 1,1-1 0,-1 1-1,1-1 1,-1 1 3,0 0-11,0 0 1,1 1 0,-1-1 0,1 0 0,-1 1 0,1-1 0,-1 1-1,1-1 1,-1 1 0,1-1 0,0 1 0,-1-1 0,1 1 0,0 0-1,-1-1 1,1 1 0,0-1 0,0 1 0,0 0 0,-1-1 10,-1 9-54,-1-1 0,1 0 0,0 6 54,-3 77 64,4-82-86,0-1 0,0 0 0,1 1 0,1-1 0,-1 1 0,1-1 0,1 0 0,1 7 22,5 9-70,5-37 518,-9 5-423,0-1-1,-1 0 0,0 1 1,0-2-1,-1 1 0,2-8-24,-4 14 9,3-11 47,0-1 0,-2 1 0,0-1 0,0 0 0,-1 1 0,-1-1-56,1 14 4,0 0 0,0 0-1,0 0 1,0 0 0,0 1 0,0-1 0,0 0 0,-1 0-1,1 0 1,0 0 0,0 1 0,-1-1 0,1 0 0,-1 0-1,1 1 1,0-1 0,-1 0 0,0 1 0,1-1-1,-1 0 1,1 1 0,-1-1 0,0 1 0,1-1 0,-1 1-1,0-1 1,1 1 0,-1 0 0,0-1 0,0 1 0,0 0-1,1-1 1,-1 1 0,0 0 0,0 0 0,0 0 0,0 0-1,0 0-3,-1 0 8,0 1 0,1-1 1,-1 1-1,0-1 0,0 1 0,1 0 0,-1 0 0,1 0 0,-1 0 0,1 0 0,-1 0 0,1 0 0,0 1 0,0-1 1,-1 0-1,1 1 0,0 0-8,-10 13 0,2-1 0,0 2 0,1-1 0,0 2 0,1-1 0,-4 17 0,10-28 0,-8 26-27,1 1 0,2-1 1,0 7 26,6-36-4,-1 0 1,1 0-1,0 0 1,0 0-1,0 0 0,1 0 1,-1 0-1,0 0 1,1 0-1,-1 0 1,1 0-1,0 0 1,0 0-1,0 0 1,0 0-1,0-1 0,0 1 1,0 0-1,0-1 1,1 1-1,-1-1 1,2 2 3,-2-2 10,1 0 0,0 0 0,-1-1 0,1 1 0,0-1 0,-1 1 0,1-1 0,0 1 0,0-1-1,-1 0 1,1 0 0,0 0 0,0 0 0,-1 0 0,1 0 0,0-1 0,0 1 0,-1 0 0,1-1 0,0 1 0,-1-1 0,1 0 0,0 0 0,-1 0 0,1 1 0,-1-2-10,2 0 21,0 0 0,0 0 0,-1-1 0,1 0 0,-1 1 0,0-1 0,1 0 0,-1 0 0,-1 0 0,1 0 0,0 0 0,-1-1 0,0 1 0,1 0 0,-1-3-21,3-8 71,-1-1 0,-1 1 0,0-3-71,-1 10 39,-1-1 0,0 1 0,0 0 0,-1 0 0,1-1 0,-2 1 0,0-3-39,1 6 12,0 1-1,0-1 0,0 1 1,-1-1-1,0 1 0,1 0 1,-1-1-1,0 1 0,-1 0 1,1 0-1,0 1 0,-1-1 1,0 0-1,-2-1-11,4 3-13,0 0 1,0 1-1,-1-1 1,1 1-1,0-1 1,0 1-1,0 0 0,-1-1 1,1 1-1,0 0 1,0 0-1,-1 0 0,1 0 1,0 0-1,0 0 1,-1 0-1,1 0 1,0 1-1,0-1 0,-1 0 1,1 1-1,0-1 1,0 1-1,0-1 1,0 1-1,0 0 0,0-1 1,0 1-1,0 0 1,0 0-1,0 0 0,0-1 1,0 1-1,0 0 1,1 0-1,-1 1 13,-2 1-40,1 1-1,-1-1 0,1 1 1,0 0-1,0-1 1,1 1-1,-1 0 0,1 0 1,0 0-1,-1 4 41,2-1-11,-1 0 0,1 0-1,0 1 1,1-1 0,0 0-1,0 0 1,0 0 0,1 0-1,0 0 1,0 0 0,1 0-1,0 0 1,0-1 0,1 1-1,0-1 1,1 1 11,-5-6 7,1 0 1,-1 0-1,1 0 0,-1-1 1,1 1-1,0 0 0,-1-1 1,1 1-1,0 0 0,-1-1 1,1 1-1,0-1 0,0 1 1,0-1-1,-1 1 0,1-1 1,0 0-1,0 1 0,0-1 1,0 0-1,0 0 0,0 0 1,0 0-1,0 1 0,0-1 1,0-1-1,0 1 0,0 0 1,0 0-1,-1 0 0,1 0 1,0-1-1,0 1 0,0 0 1,0-1-1,0 1 0,0-1 1,-1 1-1,1-1 0,0 1 1,0-1-1,-1 0 0,1 1 1,0-1-1,-1 0 0,1 1 1,-1-1-1,1 0 0,-1 0 1,1 0-8,2-4 50,-1 1 1,1-1 0,-1 0 0,0 0 0,0 0 0,0 0-1,-1 0 1,0-3-51,5-31 405,0-16-405,-6 41 88,1 0 1,-2 0 0,0 1 0,-1-1-1,-2-12-88,2 21 56,1-1 0,-1 0 0,0 1-1,-1 0 1,1-1 0,-1 1 0,0 0-1,0 0 1,-4-4-56,6 8-2,0 0 0,-1 0-1,1 0 1,0 0 0,-1 0 0,1 0-1,-1 0 1,1 0 0,-1 0 0,1 1 0,-1-1-1,1 1 1,-1-1 0,0 1 0,1 0-1,-1 0 1,0-1 0,1 1 0,-1 0-1,0 1 1,1-1 0,-1 0 0,0 0-1,1 1 1,-1-1 0,0 1 0,1-1-1,-1 1 1,1 0 0,-1 0 0,1-1 0,-1 1-1,1 0 1,0 0 0,-1 1 0,1-1 2,-4 3-32,0 1 0,0-1 0,1 1 0,0 1 0,0-1 0,0 0 0,0 1 0,1 0 0,0 0 0,-2 6 32,-5 12-95,2 0-1,0 4 96,5-20-33,0 4-37,-1 1 0,1 0 0,1 0 0,0 0 0,1 0 0,1 0 0,0 0 0,1 6 70,-1-17-85,0 0 1,1 0-1,-1 1 1,1-1-1,-1 0 0,1 0 1,0-1-1,0 1 1,0 0-1,0 0 1,0 0-1,0 0 1,0-1-1,0 1 1,1-1-1,-1 1 1,1-1-1,-1 1 1,1-1-1,0 0 1,-1 0-1,1 0 1,0 0 84,1 1-261,0-1 1,1 0 0,-1 0-1,0-1 1,0 1 0,1-1 0,-1 0-1,0 1 1,1-1 0,-1-1-1,0 1 1,1 0 0,2-2 260,22-5-3344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23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10 1248,'-2'-3'124,"-2"-4"45,4 7-161,0 1 0,0-1-1,0 0 1,0 0 0,0 0-1,0 0 1,0 0 0,0 0 0,0 0-1,0 0 1,0 0 0,0 0-1,0 0 1,0 0 0,-1 0 0,1 0-1,0 0 1,0 0 0,0 0-1,0 0 1,0 0 0,0 0 0,0 0-1,0 0 1,0 0 0,0 0-1,0 0 1,0 0 0,0 0 0,0 0-1,0 0 1,0 0 0,0 0-1,0 0 1,-1 0 0,1 0 0,0 0-1,0 0 1,0 0 0,0 0 0,0 0-1,0 0 1,0 0 0,0 0-1,0 0 1,0 0 0,0 0 0,0 0-1,0 0 1,0 0 0,0 0-1,0 0 1,0 0 0,0 0 0,0 0-1,0 0-7,0 1 576,0-1-122,-1 14 820,-2-7-638,0-2-343,1 0 0,0 0 1,0 0-1,1 1 0,-1-1 0,1 0 0,0 0 0,1 1-293,-3 5 787,1 0 893,2-11-1677,1 0-1,-1 0 0,1 1 0,-1-1 0,0 0 0,1 0 1,-1 0-1,1 0 0,-1 0 0,1 1 0,-1-1 1,1 0-1,-1 0 0,1 0 0,-1 0 0,1 0 0,-1-1 1,1 1-1,-1 0 0,0 0 0,1 0 0,-1 0 0,1 0 1,-1-1-1,1 1 0,-1 0 0,0 0 0,1-1-2,1-2 21,-2 3-23,0-1 1,0 1-1,0 0 1,0 0-1,0 0 1,0 0-1,0-1 0,0 1 1,0 0-1,1 0 1,-1 0-1,0 0 1,0-1-1,0 1 1,0 0-1,0 0 1,0 0-1,0 0 0,1 0 1,-1 0-1,0-1 1,0 1-1,0 0 1,0 0-1,1 0 1,-1 0-1,0 0 1,0 0-1,0 0 1,0 0-1,1 0 0,-1 0 1,0 0-1,0 0 2,2 0-21,-1 0-1,0-1 0,1 1 1,-1 0-1,0-1 0,1 1 0,-1 0 1,0-1-1,1 1 0,-1-1 1,0 0-1,0 1 0,0-1 0,0 0 1,0 0-1,0 0 0,0 0 1,0 0-1,0 0 0,0 0 0,0 0 1,-1 0-1,1 0 0,0-1 1,-1 1-1,1 0 0,-1 0 0,1-1 22,2-4 76,0-1 512,-3 7-576,0-1-1,0 1 1,0 0 0,0 0-1,0 0 1,0 0-1,-1-1 1,1 1 0,0 0-1,0 0 1,0 0-1,0 0 1,0 0 0,0 0-1,0-1 1,0 1-1,0 0 1,0 0 0,-1 0-1,1 0 1,0 0-1,0 0 1,0 0 0,0-1-1,0 1 1,-1 0-1,1 0 1,0 0 0,0 0-1,0 0 1,0 0-1,0 0 1,-1 0 0,1 0-1,0 0 1,0 0-1,0 0 1,0 0 0,-1 0-1,1 0 1,0 0-1,0 0 1,0 0-12,-1 0 85,1 0-21,0 0-10,0 0 47,0 0-21,0 0 5,0 0 11,0 0 80,0 0-16,0 0 112,0 0-101,0 0-32,0 8 26,0 35 368,5 29-463,0 27 170,-5-78-248,1-1 1,1 0 0,3 14 7,4 31 88,-6-40 80,7 70 115,-9-56-289,-1-31 6,0 1 0,0-1 0,1 0 0,0 1 1,0 1-1,11 39 213,-2 8-213,-8-36 26,-1 0 0,-1 0 0,-1 4-26,0 14 34,1 478 249,-5-360-267,0 278-16,10-317 74,3 231 172,1-243-38,10 41-208,-7-61-112,8 71 202,4-4 166,-4 49-256,-11-143 179,-6-35-186,0-1 1,0 17 6,5 172 53,-6-163 7,6 31-60,-4-42-28,4 7-112,-5-32 201,0 1 0,-2 0 0,1 10-61,-1-12 95,0 0 0,1 1 0,1 2-95,-1-2 67,0-1-1,-1 1 1,0 4-67,-1 1 79,1 2-100,-2-1 0,0 1 0,-2 3 21,1 19 104,1-6-101,-1-18 19,2 1 0,0 14-22,1-1-92,2 24 129,2-17-10,-4-27 55,1-10-26,-1-1-18,0 1-1,-1-2-288,0 0-106,0 0-432,0 0 31,-1-13-4308,-3 0 2996,-4-25-1460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25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0 1056,'0'0'357,"0"8"817,0-7-979,0 1 1,-1 0-1,1-1 1,-1 1-1,1 0 1,-1-1-1,0 1 1,1 0 0,-1-1-1,0 1 1,0-1-196,-5 13 1934,6-12-1337,0-2-436,-1 0-1,1 1 1,-1-1-1,1 0 1,-1 1 0,1-1-1,-1 0 1,1 1-1,0-1 1,-1 1 0,1-1-1,0 1 1,-1-1-1,1 1 1,0-1 0,0 1-1,0-1 1,-1 1-1,1-1 1,0 1 0,0-1-1,0 1 1,0 0-1,0-1 1,0 1 0,0 0-161,-1 15 1675,0 0-1317,-1 1 0,-1-1 0,0 0 0,-3 7-358,-7 34 136,7-29-24,0-1 0,-3 0 0,-5 12-112,6-19 124,-1-2 0,-4 6-124,-5 9 40,14-20-104,3-11 89,1-1 0,0 0 0,0 0 0,-1 0 0,1 0 0,0 0 0,-1 0 0,1 0 0,-1 0 0,1 0 0,-1 0 0,0 0 0,1 0 0,-1 0 0,0 0 0,0 0-25,3-3-3,0-1 1,-1 1-1,1-1 1,-1 1-1,1-1 1,-1 0-1,1-1 3,2-4 39,7-15-61,0 0 0,-1-1 0,0-5 22,-2 5-74,1 0 0,2 1 0,3-5 74,17-31 92,-18 33-165,1 0 1,16-20 72,10-9 90,-35 45-120,-1 5-63,2 11 40,-1-1 40,0 0-1,1 0 1,0 0-1,0-1 1,0 0 0,4 3 13,25 17 118,-23-11-98,1-1 0,-2 2 0,0 0 0,0 0 0,-1 1 0,5 11-20,8 21 400,10 30-400,-16-37 141,-13-31-89,7 19 104,-10-26-98,-1 0-1,1-1 1,-1 1-1,1 0 1,-1 0-1,0-1 1,0 1-1,0 0 1,0 0-1,0-1 1,0 1-1,-1 0 1,1-1-1,0 2-57,-1-3 22,0 1-1,1-1 0,-1 1 1,0-1-1,1 0 0,-1 1 1,0-1-1,0 0 0,1 1 1,-1-1-1,0 0 1,0 0-1,1 1 0,-1-1 1,0 0-1,0 0 0,0 0 1,1 0-1,-1 0 0,-1 0-21,-17-2 111,19 2-110,-55-10 199,32 6-143,0 0 0,-10 0-57,13 4-56,0 0 0,0 1 0,0 1 0,0 1 0,0 1 0,-14 5 56,18-6-74,14-3 48,-1 1 1,1-1-1,0 0 0,-1 1 0,1-1 0,0 1 0,0 0 0,-1 0 0,1 0 0,0 0 1,0 0-1,0 1 0,-1 0 26,2-1 22,-8 11-352,8-11 325,1-1 0,0 1-1,0-1 1,0 1 0,0-1 0,0 1-1,0-1 1,0 0 0,0 1 0,0-1 0,0 1-1,0-1 1,0 1 0,0-1 0,0 1-1,0-1 1,0 1 0,1-1 0,-1 1 0,0-1-1,0 1 1,0-1 0,1 0 0,-1 1-1,0-1 1,1 1 0,-1-1 0,0 0 0,1 1-1,-1-1 1,0 0 0,1 1 0,-1-1-1,1 0 1,-1 0 5,2 1-10,-1-1 0,0 1 0,1-1-1,-1 0 1,0 1 0,1-1 0,-1 0-1,0 0 1,1 0 0,-1 0 0,0 0 0,1 0-1,-1 0 1,0-1 0,1 1 0,-1 0 0,0-1-1,1 1 1,-1-1 0,0 0 0,0 1-1,0-1 1,1 0 0,-1 0 0,0 1 0,0-1-1,0 0 1,0 0 10,5-5-15,0 0 0,0 0 0,5-7 15,-11 12-10,17-21 11,-1-1 0,6-12-1,-16 25 71,-1-1-1,0 0 1,0 0-1,-1 0 1,-1 0-1,0-1 1,0-1-71,-2-12 103,0 24-118,-1 1 0,0-1 1,0 0-1,0 0 0,0 0 0,0 0 1,0 0-1,0 0 0,-1 0 0,1 0 1,0 0-1,0 0 0,-1 0 0,1 1 1,0-1-1,-1 0 0,1 0 0,-1 0 1,1 0-1,-1 0 15,0 2-35,0 0 0,0 0 0,0 0 0,1 0 0,-1 0 0,0 0 0,1 1 0,-1-1 0,1 0 0,-1 0 0,1 0 0,0 1 0,-1-1 1,1 0-1,0 1 35,-1 0-57,-3 12 17,-2 4 37,1 0 1,1 0-1,1 0 0,0 1 0,1 5 3,11-36 320,17-44-68,-15 35-265,0-1 0,-2-1 1,-1 0 12,-8 22 16,1-1 1,-1 1 0,1-1-1,-1 1 1,0-1 0,1 1 0,-1-1-1,0 1 1,0-1 0,0 1 0,0-1-1,-1 1 1,1-1 0,0 1-1,-1 0 1,1-1 0,-1 1 0,1-1-1,-1 1 1,1 0 0,-1-1 0,-1 0-17,1 1 3,0 0 1,0 0 0,-1 0 0,1 0 0,0 1-1,-1-1 1,1 0 0,-1 1 0,1-1 0,-1 1-1,1-1 1,-1 1 0,1 0 0,-1-1 0,1 1-1,-1 0 1,1 0 0,-2 0-4,0 0-33,0 1 1,0-1-1,0 0 0,0 1 0,0 0 1,0 0-1,0 0 0,0 0 1,0 0-1,0 1 0,0-1 0,1 1 1,-1-1-1,1 1 0,-1 0 0,1 0 1,0 0-1,-1 1 0,1-1 1,0 1-1,0 0 33,1-1-60,0 0-1,-1 1 1,1-1 0,1 1-1,-1-1 1,0 1 0,1-1-1,-1 3 61,1-3-21,0-1 0,0 0 0,0 1-1,1-1 1,-1 0 0,1 0 0,-1 0 0,1 1-1,-1-1 1,1 0 0,-1 0 0,1 0 0,0 0-1,0 0 1,0 0 0,-1 0 0,1 0 0,0 0 0,1 0 21,1 1 27,0 0 1,0 0-1,0 0 1,0 0-1,0-1 1,0 0-1,1 1 1,-1-1-1,0 0 1,1-1-1,-1 1 1,1-1-1,-1 1 1,1-1-1,-1 0 1,1 0-1,-1-1 1,1 1-1,-1-1 1,1 0-1,-1 1 1,0-1-1,1-1 1,-1 1 0,3-2-28,-6 3 13,1 0 1,-1 0 0,1-1 0,-1 1 0,1 0 0,0-1-1,-1 1 1,1 0 0,-1-1 0,0 1 0,1-1 0,-1 1 0,1-1-1,-1 1 1,1-1 0,-1 1 0,0-1 0,0 1 0,1-1-1,-1 1 1,0-1 0,0 0 0,1 1 0,-1-1 0,0 1 0,0-1-1,0 0 1,0 1-14,0-2 25,0 1 1,-1 0-1,1-1 0,-1 1 0,1 0 0,-1 0 0,1 0 1,-1 0-1,0 0 0,1-1 0,-1 1 0,0 0 0,-1 0-25,-1-3 41,0 1-1,-1 0 0,0 0 1,1 0-1,-1 1 0,-1-1 1,-2-1-41,1 2 27,3 0-88,-1 0 0,0 1 0,0 0 0,0 0 0,0 0 0,0 0 0,-1 0 61,4 1-235,2 2 41,1 0 0,0-1 0,0 1 1,0 0-1,0-1 0,0 0 0,0 1 0,0-1 0,0 0 0,1 0 0,-1 0 0,0 0 0,1-1 1,0 1 193,7 1-824,-1-1 1,1 0-1,0-1 1,-1 0-1,7 0 824,34-3-1866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27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132 2 2240,'-7'-1'752,"-1"2"-351,2 9-173,3-3-11,-1-1 0,1 0-1,-1-1 1,-1 2-217,-12 22 1101,-5 18 35,19-39-872,0-1 0,-1 0 0,0 0 0,0 0-264,-1 0 608,3-3-328,0-1 0,1 0-1,-1 1 1,1-1 0,-1 1-1,1-1 1,0 3-280,1-5-4,-1-1 1,1 1-1,0 0 0,0 0 0,0-1 0,0 1 1,1 0-1,-1 0 0,0-1 0,0 1 0,0 0 1,0-1-1,1 1 0,-1 0 0,0 0 0,1-1 1,-1 1-1,1-1 0,-1 1 0,1 0 1,-1-1-1,1 1 0,-1-1 0,1 1 0,-1-1 1,1 1-1,0-1 0,-1 0 0,1 1 0,0-1 1,-1 0-1,1 1 0,0-1 0,-1 0 0,1 0 1,0 0-1,0 1 0,-1-1 0,1 0 0,0 0 1,0 0 3,4 0 8,-1 0 0,1 0 0,0-1 0,-1 1 0,1-1 0,-1 0 0,1 0 0,2-2-8,-1 1 335,0 0 0,0 1 0,0 0 0,0 0-1,3 0-334,-20 7 778,0 0-542,-2-1-146,1 0-1,0 0 1,1 2 0,0-1 0,-5 4-90,3-1-199,12-9 189,1 1-1,-1-1 0,1 0 1,-1 0-1,1 0 0,-1 1 1,1-1-1,0 0 0,-1 1 1,1-1-1,0 0 0,-1 1 1,1-1-1,0 0 0,-1 1 0,1-1 1,0 1-1,0-1 0,0 0 1,-1 1-1,1-1 0,0 1 1,0-1-1,0 1 0,0-1 1,0 1-1,0-1 0,0 1 1,0-1-1,0 1 0,0-1 1,0 1-1,0-1 0,0 0 1,0 1-1,0-1 0,0 1 1,1-1-1,-1 1 0,0-1 1,0 1-1,1-1 0,-1 0 1,0 1-1,0-1 0,1 0 1,-1 1-1,0-1 0,1 0 1,-1 1-1,1-1 0,-1 0 11,2 2-27,0-1 0,0 0 0,0 0 0,0 0 0,0 0 0,0 0-1,0 0 1,0 0 0,1-1 0,-1 1 0,0-1 27,8 1 22,0-1 1,0 0-1,1 0 1,-1-1-1,0 0 1,9-3-23,-16 3 69,0 1 0,0-1 0,0 0 0,0 0 0,-1 0 0,1-1 0,0 1 0,0 0 0,-1-1 0,1 0 0,-1 0 1,0 0-1,1 0 0,-1 0 0,0 0 0,0 0 0,0-1 0,-1 1 0,1-1 0,-1 1 0,1-1 0,-1 0 0,0 0 0,0 1 0,0-2-69,0 1 73,-1 1 0,0-1 0,0 0 0,-1 1 0,1-1 0,-1 0 0,1 1 0,-1-1 0,0 1 0,0-1 0,0 1 0,0-1 0,-1-1-73,-2-3 41,0 0 0,-1 1 0,-4-6-41,8 11-4,0 0 0,0-1 0,0 1 0,0 0-1,0 1 1,0-1 0,0 0 0,-1 0 0,1 0 0,0 1-1,-1-1 1,1 0 0,0 1 0,-1-1 0,1 1 0,-1 0 0,1 0-1,-1-1 1,1 1 0,0 0 0,-1 0 0,1 0 0,-1 0-1,1 1 1,-1-1 0,1 0 0,-1 1 0,1-1 4,0 1-96,0-1-1,0 1 1,0-1 0,0 1 0,0 0 0,0 0 0,1-1-1,-1 1 1,0 0 0,1 0 0,-1 0 0,0 0 0,1 0-1,-1 0 1,1 0 0,-1 0 0,1 0 0,0 0 0,-1 0-1,1 0 1,0 0 0,0 0 0,0 0 0,0 0 0,0 0-1,0 1 1,0-1 0,0 0 0,0 0 0,0 0 0,1 0-1,-1 0 1,0 0 0,1 0 0,-1 0 0,1 0 0,0 0 96,0 3-371,1-1 1,-1 0-1,1 0 1,0 0 0,0 0-1,0 0 1,1 0 0,-1 0-1,1-1 1,-1 0-1,1 1 1,0-1 0,0 0-1,0 0 1,0 0-1,0-1 1,1 1 0,-1-1-1,0 0 1,4 1 370,-4-2-304,0 0 0,0 0 0,0 0 0,0-1 0,0 1 0,0-1 0,0 0 0,0 0 304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33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67 126 2560,'-8'-16'3888,"-2"6"-1963,9 9-1796,0 0 0,0 0 0,0 0 1,0 0-1,0 0 0,0 0 0,0 0 0,-1 0 1,1 0-1,0 1 0,-1-1 0,1 1 1,0-1-1,-1 1 0,1-1 0,-1 1 1,1 0-1,-1-1 0,1 1 0,0 0 0,-1 0 1,0 0-130,1 0 38,1 0 1,-1 0 0,0 0 0,0 0 0,1 0-1,-1 0 1,0 0 0,0 0 0,1 1 0,-1-1-1,0 0 1,0 0 0,1 0 0,-1 1 0,0-1-1,1 1 1,-1-1 0,0 0 0,1 1 0,-1-1-1,1 1 1,-1 0-39,0 0 27,1 0 0,0 1-1,-1-1 1,1 0 0,0 1 0,0-1-1,0 0 1,0 1 0,0-1 0,0 1-1,0-1-26,0 9 74,2 10 100,0 0-1,1 0 1,2-1-1,4 17-173,5 19 111,-10-40 17,0 0 0,0-1 0,2 1 0,-1-1 0,2 0 0,3 5-128,-9-19 33,0 1 0,0 0-1,-1 0 1,1-1 0,0 1-1,0-1 1,0 1 0,0-1 0,0 1-1,0-1 1,1 1 0,-1-1-1,0 0 1,0 0 0,0 1-1,0-1 1,0 0 0,0 0 0,1 0-1,-1 0 1,0-1-33,0 1-121,2 1 91,1-1 0,-1 0 1,1 1-1,-1 0 1,1 0-1,-1 0 1,1 0-1,-1 0 0,0 1 1,0-1-1,1 2 30,-2-2-26,-2-1 68,0 0-20,8 4-76,-8-4 61,0 1 0,1-1 0,-1 0 0,0 1 0,0-1-1,1 1 1,-1-1 0,0 1 0,0-1 0,0 1 0,0-1 0,1 1-1,-1-1 1,0 1 0,0-1 0,0 1 0,0-1 0,0 1 0,0-1 0,-1 1-1,1-1 1,0 1 0,0-1 0,0 1 0,0-1 0,-1 1 0,1-1-1,0 1 1,0-1 0,-1 1 0,1-1 0,0 1 0,-1-1 0,1 0 0,0 1-1,-1-1 1,1 0 0,-1 1 0,1-1 0,-1 0-7,1 1 31,-1-1-1,0 1 1,0 0 0,0-1 0,0 1 0,0-1-1,0 0 1,0 1 0,0-1 0,0 0 0,0 0-1,-1 0 1,1 1 0,0-1 0,0 0 0,0 0-1,0-1 1,0 1 0,0 0 0,-1 0-31,0-2 10,0 1 0,-1-1-1,1 0 1,0 1 0,1-1 0,-1 0 0,0 0 0,0 0-1,1 0 1,-1-1 0,1 1 0,0 0 0,0-1 0,0 1-1,0 0 1,0-1 0,0 0 0,0 0-10,-2-9 60,0 0 0,1-1 0,0-4-60,1-1-78,0 0-1,2 1 1,0-1 0,1 0-1,1-6 79,9-29-103,3-4 103,-2 8-65,-11 41 134,1-1 0,0 0 0,0 1-1,2-2-68,-4 8 0,0 0 0,0 0 0,0 0 0,0 0-1,1 0 1,-1 0 0,1 0 0,-1 0 0,1 0 0,0 1-1,0-1 1,0 1 0,0 0 0,0-1 0,0 1-1,0 0 1,2-1 0,-2 2-1,-1 0 1,1 0-1,0 0 0,-1 0 1,1 1-1,0-1 0,0 0 0,-1 1 1,1-1-1,0 1 0,-1 0 1,1-1-1,-1 1 0,1 0 0,-1 0 1,1 0-1,-1 0 0,1 1 1,25 24 378,-22-20-295,10 9 184,-3-3-64,-1 1-1,0 0 1,8 13-203,1 4-752,-19-28-635,17-6-4234,-5-1 2080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0.5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10 115 5216,'-10'-28'1952,"10"28"-1536,5-26-96,3 13 192,2 1-352,-2 1 128,5-1-160,-3 4-352,-6 3 128,5 5-544,0 5 352,0-2-2528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40.9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4 876 1248,'-3'0'419,"6"0"522,-3 0-429,4-12 2352,2 6-2197,-6 6-592,1 0 0,-1-1 1,1 1-1,-1 0 0,1-1 0,-1 1 0,1-1 1,-1 1-1,0-1 0,1 1 0,-1-1 0,0 1 1,1-1-1,-1 1 0,0-1 0,0 1 0,0-1 1,1 1-1,-1-1-75,1-1 250,1 0 0,-1 1-1,1-1 1,0 1 0,-1 0 0,1 0 0,2-2-250,10-3 874,0 1-1,10-3-873,24-9 840,-20 2-564,-1 0 0,-1-2 0,-1-1 0,12-10-276,88-87 478,-41 36-295,-46 46-103,95-84-57,-92 85 0,0 2 0,21-10-23,-20 15 21,-2 0-116,6 0 95,-15 1-102,-29 23 123,0 0-1,-1 0 0,1 0 1,0-1-1,-1 1 1,1 0-1,-1-1 0,0 1 1,1-1-1,-1 1 1,0-1-1,0 0 0,0 1 1,0-1-1,0 0 1,0 0-1,0 0-20,-1 1-3,0 0 0,0 0 0,0 1 0,0-1 0,1 0 0,-1 1 0,0-1 0,1 0 0,-1 1 0,0-1 0,1 1 0,-1-1 0,1 0 0,-1 1 0,1-1 1,-1 1-1,1-1 0,-1 1 0,1 0 0,0-1 0,-1 1 0,1-1 3,10-10-138,-10 10-27,-1 1 90,7-6 381,-7 6-306,0 0 1,0 0-1,0 0 1,0 0-1,0 0 1,0 0 0,0 0-1,0 0 1,0 0-1,0 0 1,0 0-1,0 0 1,-1 0-1,1 0 1,0 0-1,0 0 1,0 0-1,0 0 1,0 0-1,0 0 1,0 0-1,0 0 1,0 0-1,0 0 1,0 0-1,0 0 1,0 0-1,0 0 1,0 0-1,0 0 1,0 0-1,0-1 1,0 1-1,0 0 1,0 0-1,0 0 1,0 0-1,0 0 1,0 0-1,0 0 1,0 0-1,0 0 1,0 0-1,0 0 1,0 0-1,0 0 1,0 0-1,0 0 1,0 0-1,0 0 1,0 0-1,0 0 1,0 0-1,0 0 1,0 0-1,0 0 1,0 0-1,1 0 1,-1 0-1,0 0 1,0-1-1,-11 6-1,7-4 28,0 0-1,1-1 1,-1 0-1,0 1 1,1-1-1,-1-1 1,0 1 0,1 0-1,-1-1 1,-2 0-27,-18-2-74,16 2 94,0 0-1,-1 0 0,1-1 1,0 0-1,-7-3-19,-8-2 37,20 6-48,-13-4-223,16 5 223,0 0 0,-1 0 0,1 0 0,-1 0 0,1 0 0,-1-1 0,1 1 0,-1 0 1,1 0-1,0-1 0,-1 1 0,1 0 0,-1-1 0,1 1 0,0 0 0,-1-1 0,1 1 0,0-1 0,0 1 0,-1 0 0,1-1 0,0 1 1,0-1 10,-2 0-56,2 1 53,-1 0 0,1-1 1,0 1-1,0 0 1,0 0-1,0 0 0,-1 0 1,1 0-1,0 0 0,0 0 1,0 0-1,0 0 1,0 0-1,0 0 0,-1 0 1,1 0-1,0 0 0,0-1 1,0 1-1,0 0 1,0 0-1,0 0 0,0 0 1,0 0-1,0 0 1,-1-1-1,1 1 0,0 0 1,0 0-1,0 0 0,0 0 1,0-1-1,0 1 1,0 0-1,0 0 0,0 0 1,0 0-1,0 0 0,0-1 1,0 1-1,0 0 1,0 0-1,0 0 0,0 0 1,0 0-1,1-1 0,-1 1 1,0 0-1,0 0 1,0 0-1,0 0 0,0 0 1,0 0-1,0-1 1,0 1-1,1 0 3,0-1-8,1-1 0,0 1 1,0 0-1,-1 0 0,1 0 0,0 0 1,0 0-1,0 0 0,1 0 0,-1 1 1,0-1-1,0 1 0,1-1 8,9-2-288,14-7 89,0 2 0,1 1 1,-1 0-1,2 2 199,-26 5-5,-1 0 3,1 0 0,0-1 1,0 1-1,0-1 0,-1 1 1,1-1-1,0 0 1,-1 0-1,1 1 0,0-1 1,-1 0-1,0-1 0,1 1 2,0 2 48,1 4-10,-2-4-17,-1 0 0,0 0 0,1 0 1,-1 0-1,0 0 0,0-1 0,1 1 0,-1 0 1,0 0-1,0 0 0,0 0 0,0 0 1,0 0-1,0 0 0,0 0 0,-1 0 1,1 0-1,0 0 0,0 0 0,-1 0-21,-10 18 489,4-8-10,1 5-93,5-13-347,0 0 0,0-1 0,0 1 0,0 0 0,-1-1 0,1 1 0,0-1 0,-3 2-39,-1 3 2,0-3 2,2 0 0,-1 1 0,0-1 0,1 1 0,0 0 0,0 0 0,0 0 0,1 1 0,-2 3-4,-6 17-617,8-21 26,0 0 1,0-1-1,1 1 1,-1 0 0,1 0-1,0 0 1,0 0-1,1 0 1,-1 1 590,1 6-2949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42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47 223 2080,'0'0'49,"0"0"0,0 0 0,0 1 0,0-1 0,0 0 0,0 0 0,0 0 0,0 0 1,0 0-1,0 0 0,0 0 0,-1 0 0,1 0 0,0 0 0,0 0 0,0 0 0,0 0 0,0 0 0,0 0 0,0 0 0,0 0 0,0 0 1,-1 0-1,1 0 0,0 0 0,0 0 0,0 0 0,0 0 0,0 0 0,0 0 0,0 0 0,0 0 0,0 0 0,-1 0 0,1 0 0,0 0 1,0 0-1,0 0 0,0-1 0,0 1 0,0 0 0,0 0 0,0 0 0,0 0 0,0 0 0,0 0 0,0 0 0,0 0 0,0 0-49,0-1 70,0 1 1,0 0-1,0 0 0,0 0 0,0 0 0,0 0 0,0 0 0,0 0 0,0 0 0,0 0 0,0-1 0,0 1 0,0 0 0,1 0 0,-1 0 0,0 0 1,0 0-1,0 0 0,0 0 0,0 0 0,0 0 0,0 0 0,0 0 0,1 0 0,-1 0 0,0 0 0,0 0 0,0 0 0,0 0 0,0 0 0,0 0 1,1 0-1,-1 0 0,0 0 0,0 0 0,0 0 0,0 0 0,0 0 0,0 0 0,0 0 0,0 0 0,1 0 0,-1 0 0,0 0 0,0 1 1,0-1-1,0 0 0,0 0 0,0 0 0,0 0 0,0 0 0,0 0 0,0 0 0,0 0 0,0 0 0,0 1 0,0-1 0,1 0 0,-1 0-70,1 1 72,1 0-1,0-1 0,0 1 0,0 0 0,0-1 0,0 1 1,0-1-1,0 0 0,0 0 0,0 0 0,0 0 1,0 0-1,0 0 0,0 0 0,-1-1 0,1 1 0,0-1 1,2 0-72,5-2 289,0-1 1,0-1-1,4-1-289,2-2 325,-6 4-248,-1-1 0,0 0 0,1 0 0,-2-1-1,1 1 1,-1-2 0,0 1 0,0-1 0,0 0 0,-1-1 0,0 0 0,2-4-77,7-7 28,-12 15-5,0 1 1,0-1 0,0 0 0,0 0 0,-1 0 0,0 0-1,0 0 1,1-3-24,0-4-21,-1 6 8,-1 0 0,0 0 1,0 0-1,-1-1 0,1-3 13,1-2 27,-3 17-411,-7 19 264,-2-1 0,-6 12 120,11-27 29,0 0 0,0 0 0,-1 0 0,-1-1-1,1 0 1,-1-1 0,-8 7-29,-5 2 146,-2 0 0,0-2 1,-17 8-147,-12 8 399,15-14 273,28-13 7,25-10-446,-2 3-174,0 1 0,0 1 1,0 0-1,0 0 0,0 2 1,0 0-1,1 0 0,4 2-59,-13-1 18,0 0 0,0 0 0,0 1 1,0 0-1,-1 0 0,1 0 0,0 1 0,-1 0 0,0 0 0,1 1 0,-1 0 0,-1 0 0,1 0 0,-1 1 1,1 0-1,-1 0 0,-1 0 0,1 1 0,-1-1 0,0 1 0,0 0 0,0 0 0,2 7-18,-1-2-101,-4-8-176,1 1-1,-1-1 1,0 0 0,0 0-1,0 1 1,0-1 0,-1 1-1,1 1 278,4-21-6741,-5 0 4539,0-6-33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48:43.7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321 1 2080,'-1'0'22,"1"0"0,0 0 1,0 0-1,0 0 0,0 0 0,0 0 1,0 0-1,0 0 0,0 0 0,0 0 1,0 0-1,0 0 0,0 0 0,0 0 1,0 0-1,0 0 0,0 0 0,0 0 0,0 0 1,0 0-1,0 0 0,0 0 0,0 0 1,0 0-1,0 0 0,-1 0 0,1 0 1,0 0-1,0 0 0,0 0 0,0 0 1,0 0-1,0 0 0,0 0 0,0 0 1,0 0-1,0 0 0,0 0 0,0 0 0,0 0 1,0 0-1,0 0 0,0 0 0,0 0 1,0 0-1,0 0 0,0 0 0,0 0 1,0 0-1,0 0 0,0 0 0,0 0 1,0-1-1,0 1 0,0 0-22,-5 8 1800,3-5-1326,0 0 1,1-1 0,-1 1 0,0-1 0,0 1 0,-3 1-475,-12 9 2365,12-9-1904,-1 0 0,1-1 0,-1 1-1,1-1 1,-1 0 0,-2 0-461,-2 1 531,7-3-425,1 0-1,0 0 1,0 0 0,0 0 0,0 0 0,0-1 0,-1 0 0,1 1 0,0-1 0,-1 0-106,-5 1 102,0 0 1,0 1-1,0 0 0,0 0 1,0 1-1,1 0 1,-2 1-103,-20 7 88,21-8-137,0 0 0,0 0 0,1 1 0,-1 0 0,1 1 0,0-1 0,0 2 0,-2 1 49,5-4-34,0 1 0,0 0 0,1 0 0,-1 0 1,1 1-1,0-1 0,0 1 0,0 0 0,1 0 0,0 0 1,0 0-1,0 0 0,-1 4 34,3-7-12,0 1 0,0-1 0,0 1 0,0-1 0,0 1 0,1-1 0,-1 1 0,1-1 0,0 0 0,-1 1 0,1-1 0,0 0 0,0 1 0,1-1 0,-1 0 0,0 0 0,1 0 0,-1 0 12,2 2-33,0-1 0,0 0 0,0 1 0,1-1 0,-1 0 1,1-1-1,-1 1 0,1-1 0,3 2 33,3 1-30,0-1 0,1 0 1,-1-1-1,1 0 0,0-1 0,0 0 1,0 0-1,0-1 0,0-1 0,1 0 1,-1 0-1,0-1 0,0-1 0,0 0 1,0 0-1,0-1 0,-1-1 0,1 1 1,7-6 29,-16 9 23,0-1 1,-1-1 0,1 1 0,-1 0 0,1 0 0,-1-1 0,0 1-1,1 0 1,-1-1 0,0 0 0,0 1 0,0-1 0,0 1-1,0-1 1,-1 0 0,1 0 0,0 0 0,-1 1 0,0-1 0,1 0-1,-1 0 1,0 0 0,0-2-24,0-3 70,0-1 0,-1 0-1,0 0 1,-1 1 0,0-3-70,0 2 31,1 2-81,0 0 1,1 0 0,0 0 0,0 0 0,0 0-1,1 0 1,0 0 0,0 0 0,1-4 49,-1 5-75,0 4 74,-1 0 0,0 0 0,0-1 0,0 1 0,1 0-1,-1 0 1,1 0 0,-1-1 0,1 1 0,-1 0 0,1 0 0,0 0-1,-1 0 1,2 0 1,-2 0 48,6 11-69,-4-4 134,1-1 1,-1 2-1,-1-1 1,1 0 0,-1 0-1,0 0 1,0 4-114,7 114 1066,-3-60-804,-5-60-384,0 0 0,0 0 1,0 1-1,1-1 1,0 0-1,0 0 1,0 2 121,0-5-126,-1 0-1,0-1 1,1 1 0,-1 0 0,1 0-1,-1 0 1,1 0 0,0-1 0,-1 1-1,1 0 1,0 0 0,0-1 0,0 1-1,-1-1 1,1 1 0,0-1 0,0 1-1,0-1 1,0 1 0,0-1 0,0 0-1,0 1 1,0-1 0,0 0 0,0 0-1,0 0 1,0 0 0,0 0 0,0 0-1,0 0 1,0 0 0,0 0 126,20-5-1749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0.7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66 3 1472,'1'-3'912,"-2"3"-187,1 0-106,0 0 256,0 0-193,0 0 198,0 0-235,0 0 166,0 0-256,-5 20 490,5 33-364,-4 256 430,-5-215-764,1-22-54,-24 291-752,29-350 49,-1 5-753,4-17 1094,0-1 0,0 0 0,0 1 1,-1-1-1,1 1 0,0-1 0,0 0 1,0 1-1,0-1 0,1 1 0,-1-1 0,0 0 1,0 1-1,0-1 0,0 1 0,0-1 1,0 0-1,0 1 0,1-1 0,-1 0 1,0 1-1,0-1 0,1 0 0,-1 1 0,0-1 1,0 0-1,1 1 0,-1-1 0,1 0 69,8-1-2218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1.5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390 0 2656,'-31'40'3946,"-14"10"-2698,-3-1-1,-2-2 0,-18 11-1247,13-11 114,43-37-96,0 1-1,1 0 1,1 1-1,0 0 1,0 0-1,1 1 1,-2 5-18,9-11 142,0-1 0,1 1 1,0 0-1,0-1 0,0 1 0,1 0 0,0 0 0,1-1 1,0 6-143,0 10 496,-1-20-363,0-2-63,0 0-54,0 0 1,-1 1 0,1-1-1,0 0 1,0 1 0,0-1-1,0 1 1,0-1 0,0 0-1,0 1 1,0-1 0,0 0 0,0 1-1,0-1 1,0 0 0,0 1-1,0-1 1,0 0 0,0 1-1,0-1 1,0 0 0,0 1-1,1-1 1,-1 0 0,0 1-1,0-1 1,0 0 0,1 1-1,-1-1 1,0 0 0,0 0 0,1 1-1,-1-1 1,0 0 0,1 0-17,9 8 88,71 27-771,-33-12 719,-16-8 104,8 6-140,-12-5-59,-1 2-1,-1 1 1,15 14 59,-31-24-277,0 0 0,-1 0-1,-1 1 1,0 0 0,0 1 0,-1 0 0,0 0 0,-1 1 0,-1-1 0,3 7 277,1 8-1787,0 2 550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5.4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8 416,'5'-5'128,"0"2"-96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5.9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309 5 1664,'1'0'65,"10"2"385,-11-2-439,0 0 0,0 0 0,1 0 0,-1 0 0,0 0 0,0 0 0,1-1 0,-1 1 0,0 0 0,0 0 0,0 0 0,1 0 0,-1 0 0,0 0 0,0 0 0,0-1 0,1 1 0,-1 0 0,0 0 0,0 0 0,0 0 0,0-1 0,1 1 0,-1 0 0,0 0 0,0 0 0,0-1 0,0 1 0,0 0 0,0 0 0,0 0 0,1-1 0,-1 1 0,0 0 0,0 0 0,0-1 0,0 1 0,0 0 0,0 0-11,15 12 1947,-13-11-1860,0 1 1,-1 0 0,1 0 0,-1 1 0,0-1-1,1 0 1,-1 0 0,0 1 0,-1-1 0,1 0-1,0 1 1,-1-1 0,1 1 0,-1-1 0,0 1-1,1-1 1,-1 1 0,-1-1 0,1 1 0,0-1 0,-1 1-1,1-1 1,-1 1 0,0-1 0,1 1 0,-1-1-88,-4 8 320,0-1 1,0 0 0,-1 0 0,0-1-1,-6 7-320,0 0 65,-32 50 430,2 2-1,3 1 0,-13 38-494,-3-4 54,35-65-39,2-11 151,12-18-80,0 0 0,1 0 0,0 0 0,-1 4-86,5-10 8,1-1 0,-1 1 1,0 0-1,1 0 1,-1 0-1,1 0 0,0 0 1,0-1-1,-1 1 0,1 0 1,0 0-1,1 0 0,-1 0 1,0 0-1,0 0 1,1 0-1,0 0 0,-1-1 1,1 1-1,0 0 0,0 0 1,0 1-9,2 0 6,1 1 1,-1-1-1,1 0 1,0 0-1,0-1 1,0 1-1,0-1 1,0 1-1,1-2 1,-1 1-1,5 1-6,10 5 9,20 11-59,54 27 93,-75-36-31,-1 1 1,-1 0-1,0 1 0,1 2-12,-7-4-36,0 1 1,0 0-1,-1 0 0,-1 1 0,0 0 0,6 13 36,7 17-2707,5 21 2707,-18-44-1008,7 17-2640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4.5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 29 3648,'0'0'60,"-2"-1"130,-1 1 0,1-1 1,0 0-1,-1 1 0,1-1 0,0 0 1,0 0-1,0-1 0,0 1 0,0 0-190,1 0 69,1 1-1,0 0 0,0 0 0,-1-1 0,1 1 0,0 0 0,0 0 0,-1 0 0,1 0 0,0 0 0,-1-1 0,1 1 0,0 0 0,-1 0 0,1 0 0,0 0 0,-1 0 0,1 0 0,0 0 0,-1 0 0,1 0 1,0 0-1,-1 0 0,1 0 0,0 0-68,0 2 217,6 0-194,9-1 341,-1 0 0,1-1 1,0 0-1,0-1 0,-1-1 0,13-3-364,35-3 631,71 3-44,-76 5-3366,-56 0 1051,-1 0 224,0 0-1136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15.0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3072,'3'5'1120,"7"-10"-864,-2 5-64,1 0 512,5 0-416,0 0 448,4 5-416,-2-5 64,7 3-256,-2 2-64,2-2-32,-1-3-832,-4 0 448,0 4-3008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23.4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355 3 2304,'0'0'14,"0"0"0,0 0-1,0 0 1,0 0 0,0 0 0,0 0 0,0 0 0,0-1-1,0 1 1,0 0 0,0 0 0,0 0 0,0 0 0,0 0-1,0 0 1,0 0 0,0 0 0,0 0 0,0 0 0,0 0 0,0-1-1,0 1 1,0 0 0,0 0 0,0 0 0,0 0 0,0 0-1,0 0 1,0 0 0,-1 0 0,1 0 0,0 0 0,0 0-1,0 0 1,0 0 0,0 0 0,0-1 0,0 1 0,0 0-1,0 0 1,0 0 0,0 0 0,0 0 0,0 0 0,-1 0-1,1 0 1,0 0 0,0 0 0,0 0 0,0 0 0,0 0-1,0 0 1,0 0 0,0 0 0,0 0 0,0 0 0,0 0 0,-1 0-1,1 0 1,0 0 0,0 0 0,0 0 0,0 0 0,0 0-1,0 1-13,0-1 15,0 0-1,0 0 0,0 0 0,0 0 0,0 0 1,0 0-1,0 0 0,0 0 0,0 0 1,0 0-1,0 0 0,0 1 0,0-1 1,0 0-1,0 0 0,0 0 0,0 0 0,0 0 1,0 0-1,0 0 0,0 0 0,0 0 1,0 0-1,0 0 0,0 1 0,0-1 0,0 0 1,0 0-1,0 0 0,0 0 0,0 0 1,0 0-1,0 0 0,0 0 0,0 0 0,0 0 1,0 0-1,0 0 0,1 0 0,-1 0 1,0 0-1,0 0 0,0 0 0,0 0 0,0 0 1,0 0-1,0 0 0,0 0 0,0 0 1,0 0-1,0 0 0,1 0 0,-1 0 0,0 0 1,0 0-1,0 0 0,0 0 0,0 0 1,0 0-1,0 0 0,0 0 0,0 0 0,0 0 1,0 0-1,1 0-14,-1 0 395,0 0 53,0 0-102,-1 15 1094,-5 2-989,0 0 0,-2 0-1,0-1 1,0 0 0,-1 0 0,-1-1-1,-1-1 1,0 1 0,-7 4-451,-8 8 612,-2-1 0,-1-2 0,-32 21-612,33-26 134,8-6 55,1 1 0,-7 7-189,5 3 406,20-23-268,1-1-4,0 0-38,0 0 32,0 0-43,0 0 0,5 3-122,0 1 0,0-1 0,0 0 0,0 0 0,0-1 0,1 0 0,-1 0 0,1 0 1,0 0 36,17 6-78,-12-3 36,-1 0 1,1 1 0,-1 0 0,0 1 0,-1 0-1,0 0 1,0 1 0,2 2 41,1 3-11,-1 0 0,-1 1 0,0 0 0,-1 0 1,3 8 10,8 15 186,5 19-186,-14-32-37,-6-14 7,-1 0 0,0 1 0,0 0 0,-1 0 0,0 0 0,-1 0 0,0 1 0,0 9 30,-2 5-3749,0-24 1205,0-4 555,0-4-806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1.0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143 1 2656,'-1'11'1451,"-2"-4"-1099,0 0 0,0-1-1,-1 0 1,1 1 0,-1-1 0,-2 1-352,-7 12 422,-11 23 162,2 2 0,-8 21-584,28-59 80,-1 0 0,0 0 0,0-1 0,-3 4-80,6-9 6,0 1 0,0-1 0,0 0 1,0 0-1,0 0 0,0 0 0,-1 1 1,1-1-1,0 0 0,0 0 0,0 0 1,0 0-1,0 0 0,-1 0 0,1 1 1,0-1-1,0 0 0,0 0 0,0 0 0,-1 0 1,1 0-1,0 0 0,0 0 0,0 0 1,-1 0-1,1 0 0,0 0 0,0 0 1,0 0-1,-1 0 0,1 0 0,0 0 1,0 0-1,0 0 0,-1 0 0,1 0 0,0 0 1,0 0-1,0 0 0,0 0 0,-1 0 1,1-1-1,0 1 0,0 0 0,0 0 1,0 0-1,-1 0 0,1 0 0,0-1 1,0 1-1,0 0 0,0 0 0,0 0 0,0 0 1,0-1-1,0 1 0,0 0 0,-1 0 1,1 0-1,0-1 0,0 1 0,0 0 1,0 0-1,0 0 0,0-1 0,0 1 1,0 0-1,0 0 0,0 0 0,1-1-6,-2-15 150,2 9-148,1 0-1,0 0 1,1 0-1,-1 1 1,1-1-1,1 1 1,-1-1-1,1 1 1,0 0-1,2-1-1,4-6 142,1 2 0,0-1-1,0 1 1,5-2-142,-11 8 128,1 1 0,1 0 0,-1 0 0,1 0 0,-1 1 0,1 0 0,0 0 0,0 1 0,0 0 0,5-1-128,-9 2 33,1 1 0,0-1 0,-1 1 0,1 0 0,0 0 0,-1 1 0,1-1 0,0 1 0,-1 0 0,1-1 0,-1 2 0,1-1-1,-1 0 1,0 1 0,1-1 0,-1 1 0,0 0 0,0 0 0,0 1 0,0-1 0,-1 0 0,2 2-33,2 3 22,0-1 0,-1 1 0,0 0 1,-1 0-1,1 0 0,-1 1 0,-1 0 0,1 0 0,-1 0 1,-1 0-1,1 0 0,-2 0 0,2 4-22,4 9-98,-6-19 17,0 0-1,0 0 0,0 0 1,-1-1-1,1 1 1,-1 0-1,1 0 1,-1 0-1,1 2 82,-2-4-64,1 0 0,0 1 1,0-1-1,0 0 0,0 1 0,0-1 1,0 0-1,0 0 0,0 1 0,0-1 1,0 0-1,0 1 0,0-1 0,0 0 1,0 1-1,0-1 0,1 0 0,-1 0 0,0 1 1,0-1-1,0 0 0,0 1 0,1-1 1,-1 0-1,0 0 0,0 0 0,0 1 1,1-1-1,-1 0 0,0 0 0,0 0 0,1 1 1,-1-1-1,0 0 0,0 0 0,1 0 1,-1 0-1,0 0 0,1 0 0,-1 0 1,0 0-1,1 1 0,-1-1 0,0 0 1,0 0-1,1 0 0,-1-1 64,14-6-3219,-12 6 2401,19-10-1294,5 0 949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24.0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0 182 4064,'0'-9'1096,"0"7"-439,0 4-272,0-1 101,0-1-166,0 0 21,0 16 635,1-8-869,1 0 0,-1 0 0,1-1 0,1 1 0,-1 0 0,1-1 0,4 7-107,8 24 179,0 13-77,1 7-151,4 2 49,-13-43-23,0-1 1,0 0 0,2 0 0,0 0-1,9 9 23,-12-17 8,0-1-1,1 0 1,-1-1-1,2 1 1,-1-1-1,1-1 1,0 0-1,0 0 1,0 0-1,1-1 1,5 2-8,-11-5 58,1 1-1,0-1 1,0 0 0,0 0 0,0 0-1,1-1 1,-1 1 0,0-1 0,0 0 0,0-1-1,0 1 1,0 0 0,0-1 0,1 0 0,-1 0-1,-1-1 1,1 1 0,0-1 0,0 1-1,0-1 1,-1 0 0,1-1 0,-1 1 0,0-1-1,1 1 1,-1-1 0,1-1-58,1-2 158,-1-1 0,1 0 0,-1 1 0,-1-1 0,1 0 1,-1-1-1,0 1 0,1-5-158,3-12 330,-2-1 0,0 0-330,2-25 248,-3 0-1,-2 0 1,-2-1-1,-2 0 1,-3-5-248,3 21-1490,3-13 1490,-1 12-1748,0 32 1280,0 1 0,0-1 0,0 1 0,1-1 0,0 1 0,-1-1 0,1 1 0,2-4 468,4-9-3722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24.8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1 2656,'-1'0'209,"0"1"1,1-1-1,-1 1 1,0-1-1,0 1 1,0 0-1,1-1 1,-1 1-1,0 0 1,1 0-1,-1 0 1,1-1-1,-1 1 1,1 0-1,-1 0 0,1 0 1,-1 0-1,1 0 1,0 0-1,0 0 1,-1 0-1,1 0 1,0 0-1,0 0 1,0 0-210,-3 32 2341,3-26-2282,1-1 0,0 1 0,1-1-1,-1 1 1,1-1 0,1 0-1,-1 0 1,1 0 0,0 0 0,0 0-1,1-1 1,0 1 0,0-1-1,0 0 1,3 3-59,8 7 77,0 0 0,2-1 1,0-1-1,4 2-77,91 59 72,0-2 133,-104-66-192,13 8 47,0 2-1,-2 0 1,14 15-60,-31-29 24,-1-1 1,1 1-1,-1 0 0,0-1 1,0 1-1,1 0 0,-1 0 1,-1 0-1,1 0 0,0 0 1,0 0-1,-1 0 0,1 0 1,-1 0-1,0 1 0,0-1 1,1 0-1,-1 0 0,-1 0 1,1 0-1,0 1 0,0-1 1,-1 0-1,0 0 0,1 0 1,-1 0-1,0 0 0,0 0 0,0 0 1,-1 1-25,-4 6 164,0 0 0,-1 0 1,-1-1-1,1 0 0,-8 6-164,-5 5 444,-71 82 186,-65 69-2460,102-107-3088,43-51 2956,9 0-1190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25.5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68 1408,'-1'0'49,"0"-1"0,1 1 0,-1-1 0,0 1 0,0 0 0,0-1 0,0 1 1,1 0-1,-1 0 0,0-1 0,0 1 0,0 0 0,0 0 0,0 0 0,0 0 0,0 0 0,0 1 0,1-1 0,-1 0 0,0 0 0,0 1 0,0-1 1,0 0-1,1 1 0,-1-1 0,0 1 0,0-1 0,0 1 0,1-1 0,-1 1 0,0-1 0,1 1 0,-1 0 0,1-1 0,-1 1 0,1 0 1,-1 0-50,0 0 221,-17 6 4046,10-3-3132,8-4-1084,0 0 1,-1 0-1,1 1 1,0-1 0,0 0-1,-1 0 1,1 0 0,0 0-1,0 0 1,-1 0 0,1 1-1,0-1 1,0 0-1,-1 0 1,1 0 0,0 1-1,0-1 1,0 0 0,-1 0-1,1 1 1,0-1 0,0 0-1,0 0 1,0 1-1,0-1 1,0 0 0,-1 1-1,1-1 1,0 0 0,0 1-1,0-1 1,0 0-1,0 0 1,0 1 0,0-1-1,0 0 1,1 1-52,9 2 613,1 0-530,0 0 0,0-1-1,0-1 1,0 0 0,0-1-1,0 0 1,8-1-83,10 0 99,15-1 27,1-3 0,0-2 0,-1-1 0,1-3-126,60-11 338,66-4 745,29 4-1083,-161 20 196,-1 1-1,33 4-195,-53-2 128,0 2 0,1 1-1,-1 0 1,0 1 0,-1 1-1,16 7-127,-10-3 51,-5-2 22,0 1 1,3 3-74,13 4-2352,-34-16 2237,1 0 1,-1 0-1,0 0 0,0 0 1,0 0-1,1 0 1,-1 0-1,0 0 1,0 0-1,1 0 1,-1 0-1,0 0 1,0 0-1,0 0 0,1 0 1,-1-1-1,0 1 1,0 0-1,0 0 1,1 0-1,-1 0 1,0 0-1,0-1 1,0 1-1,0 0 0,0 0 1,1 0-1,-1 0 1,0-1-1,0 1 1,0 0-1,0 0 1,0-1-1,0 1 115,4-8-1512,-4 8 1036,-4-7-3321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26.4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19 130 4384,'-18'3'2330,"17"-3"-1844,1 0-166,0 0 21,6-3 443,11-7-324,0 2-1,8-4-459,22-10 505,-29 12-373,13-7 281,0 1 1,2 1-414,-23 11 57,0 1 1,0 0-1,0 0 1,0 1 0,0 0-1,0 1 1,1 0 0,-1 1-1,2 0-57,-9 0 8,0 0 0,0 1-1,-1-1 1,1 1-1,0-1 1,0 1 0,-1 0-1,1 0 1,-1 1-1,1-1 1,-1 1 0,1-1-1,-1 1 1,0-1-1,0 1 1,0 0 0,0 0-1,0 0 1,0 1-1,0-1 1,-1 0 0,1 1-1,-1-1-7,1 2 30,0 0 1,-1 0-1,0 0 0,1 0 1,-1 0-1,-1 0 0,1 0 1,-1 0-1,0 1 0,0-1 0,0 0 1,0 0-1,-1 0 0,1 0 1,-1 2-31,-2 6 20,0 1 1,-1-1-1,0 0 1,-1 0-1,0-1 1,0 1 0,-2-1-1,1 0 1,-1-1-1,-1 1 1,0-2-1,0 1 1,-1-1 0,-7 5-21,-122 93 783,90-72-478,32-26-159,14-8-67,0 0 0,-1 0 0,1 0-1,0 0 1,1 0 0,-1 1 0,0-1 0,0 1-1,1-1 1,-1 1 0,0-1-79,2 0 224,0-1-75,14 4 182,29 3 505,22 0-836,-24-3 668,35 8-668,-37-5-53,-23-4-51,-1 0-1,12 4 105,-21-5-627,1-1 1,0 1-1,-1-1 0,1-1 0,1 1 627,-5-1-780,-1 0 1,1 0-1,-1 0 1,1 0-1,-1-1 1,1 1-1,-1-1 1,1 1-1,-1-1 1,1 0-1,-1 0 1,0 0-1,1 0 1,-1 0 779,1-9-1728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0.1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47 29 992,'-1'0'236,"1"-1"-1,-1 1 1,0 0 0,0-1 0,1 1-1,-1-1 1,0 1 0,1-1 0,-1 0-1,0 1 1,1-1 0,-1 0-1,1 1 1,-1-1 0,1 0 0,-1 0-1,1 1 1,-1-1 0,1 0-1,0 0 1,0 0 0,-1 0 0,1 1-1,0-1 1,0 0 0,0 0 0,0 0-1,0 0 1,0 0 0,0 0-236,0 0 49,0 1-1,0 0 1,-1-1 0,1 1 0,0-1 0,0 1-1,0 0 1,-1 0 0,1-1 0,0 1 0,-1 0-1,1 0 1,0-1 0,-1 1 0,1 0 0,0 0-1,-1-1 1,1 1 0,0 0 0,-1 0 0,1 0-1,0 0 1,-1 0 0,1 0 0,-1 0 0,1 0-1,0 0 1,-1 0 0,1 0 0,-1 0 0,1 0-49,-17 0 873,13 0-502,4 0-325,-1 0 0,1 0-1,0 0 1,0 0 0,0 0 0,0 0-1,0 0 1,0 1 0,0-1 0,0 0-1,-1 0 1,1 0 0,0 0 0,0 0-1,0 0 1,0 0 0,0 0 0,0 0-1,0 0 1,0 1 0,0-1 0,0 0-1,0 0 1,0 0 0,0 0 0,0 0-1,0 0 1,-1 0 0,1 1 0,0-1-1,0 0 1,0 0 0,0 0 0,0 0-1,1 0 1,-1 0 0,0 0 0,0 1-1,0-1 1,0 0 0,0 0 0,0 0-1,0 0 1,0 0 0,0 0 0,0 0-46,4 10 443,-2-7-464,-1-1 0,1 0-1,-1 0 1,1 0 0,0 0 0,-1 0 0,3 1 21,12 9 14,0 1 1,0 1-1,-2 0 0,12 13-14,6 7 34,-18-21-8,-1 1 0,-1 0 0,0 1 0,0 0 0,-2 1 0,0 0 0,-1 1 0,2 4-26,14 47 18,9 42-18,7 21-82,-21-82 187,-10-23 106,0 0 1,0 7-212,-10-32 24,0 0 1,1-1-1,-1 1 1,0 0 0,0 0-1,0 0 1,0 0 0,0 0-1,0 0 1,0 0 0,0 0-1,0 0 1,0-1 0,0 1-1,-1 0 1,1 0-1,0 0 1,-1 0 0,1 0-1,-1-1 1,1 1 0,-1 0-1,1 0 1,-1-1 0,1 1-1,-1 0 1,0-1-1,1 1 1,-1 0 0,0-1-1,0 1 1,1-1 0,-2 1-25,-9 9 29,5-2 27,0 0 0,0 0-1,1 1 1,-3 5-56,-10 17 167,9-18-111,2 0 0,0 0 0,0 1 1,1 0-1,-3 13-56,-5 21-85,1 6 85,1-1-111,4-20-206,-3 27 317,7-14-2224,8 1-3630,-3-32 2180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1.3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39 2144,'0'-2'663,"1"0"0,0 0 0,1 0 0,-1 0-1,0 0 1,1 0 0,-1 0 0,1 1 0,-1-1 0,1 0 0,0 1 0,0-1-663,6-6-57,-6 7 94,0 0-1,0 0 0,0 1 1,1-1-1,-1 0 0,0 1 1,0-1-1,1 1 0,-1 0 1,0 0-1,0 0 0,1 0 1,0 0-37,32 2-25,50 6 207,-44-5 234,29 6-416,-40-2 115,0 1 0,1 2-115,1 0 367,-15-2-23,-17-7-548,1-1 1,0 1-1,-1 0 0,1 0 1,-1-1-1,0 1 1,1 0-1,-1 0 0,0 0 1,1-1-1,-1 1 0,0 0 1,0 0-1,0 0 0,0 0 1,1 0-1,-1-1 0,-1 1 1,1 0 203,0 0-3008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1.9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 40 2144,'-3'0'178,"1"0"-1,0 0 1,-1 0-1,1 0 1,0 1 0,0-1-1,-1 1 1,1-1 0,0 1-1,0 0 1,0 0 0,0 0-1,-1 0-177,3 0 84,-1-1 0,1 0 0,-1 1 0,1-1 0,0 0 0,-1 0-1,1 1 1,-1-1 0,1 0 0,-1 0 0,1 0 0,-1 0 0,1 0 0,-1 0 0,1 1 0,-1-1-1,1 0 1,-1 0 0,1-1 0,-1 1 0,1 0 0,-1 0 0,1 0 0,-1 0 0,1 0-1,-1 0 1,1-1 0,-1 1 0,1 0 0,-1 0 0,1-1 0,-1 1 0,1 0 0,0-1 0,-1 1-1,1-1 1,0 1 0,-1 0 0,1-1 0,0 1 0,-1-1-84,1 0 120,0 0 1,-1 1 0,1-1-1,0 0 1,0 0-1,-1 0 1,1 0-1,0 0 1,0 0-1,0 0 1,0 0-1,0 0 1,1 0-1,-1 0 1,0 0 0,0 0-1,1 0 1,-1 0-1,0 0 1,1 0-121,1-1 71,-1 0 0,1 0 0,-1 1 0,1-1 0,-1 0 0,1 1-1,0 0 1,0-1 0,0 1 0,0 0 0,0 0 0,0 0 0,0 0 0,0 1 0,1-1 0,-1 0 0,0 1 0,0 0 0,1-1 0,-1 1-71,9-1 159,0 1 0,0 0 0,9 2-159,-6-1 146,164 1 939,-95-3-628,-77 1-442,1 0 0,-1 1 1,1 0-1,3 1-15,14 6-6499,-13-4 2473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1.0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1 166 1248,'5'-36'2811,"0"-4"63,-6 42-2870,-4 6 16,5-8-20,0 0-1,0 1 1,0-1 0,0 0 0,0 0 0,0 0-1,0 1 1,0-1 0,-1 0 0,1 0-1,0 0 1,0 1 0,0-1 0,0 0 0,0 0-1,0 1 1,0-1 0,1 0 0,-1 0 0,0 0-1,0 1 1,0-1 0,0 0 0,0 0 0,0 0-1,0 1 1,0-1 0,0 0 0,1 0 0,-1 0-1,0 1 1,0-1 0,0 0 0,0 0 0,1 0-1,-1 0 1,0 0 0,3 1 27,0 0 0,1-1 0,-1 0 0,0 0 0,1 0 0,-1 0 0,0 0 0,0 0 0,0-1 0,1 0 0,-1 0 0,0 0 0,0 0 0,0 0 0,0 0-1,0-1 1,1 0-27,-1 0 35,0 0-1,0 1 1,0-1-1,1 1 1,-1 0 0,0 0-1,1 0 1,-1 1-1,1-1 1,-1 1-1,1 0 1,-1 0-1,1 0 1,-1 0-1,3 1-34,0 0 11,-1 1-1,1 0 1,0 0 0,-1 1-1,1-1 1,-1 1 0,1 1-1,-1-1 1,0 1 0,-1-1-1,1 1 1,-1 1 0,0-1-1,1 1 1,-2-1 0,1 1-1,-1 0 1,0 1 0,0-1-1,0 0 1,0 1-11,-1-2 41,0 0-1,-1 0 1,1 1-1,-1-1 1,0 0-1,0 1 1,0-1-1,0 1 1,-1-1-1,0 1-40,3 41 188,-1-30-181,-2 0 0,1 1-1,-3 10-6,0-5-15,0 0-1,2 9 16,0-24 1,0-1 0,1 1 0,0-1 0,0 1 0,1-1 0,0 1 0,0-1 0,0 0 0,1 0 0,0 1-1,-1-4 23,0 1-47,0 0-1,0-1 1,1 1-1,-1-1 1,1 1-1,0-1 1,1 1 24,-2-3 6,-1 0 0,1 0-1,-1 0 1,1 0 0,0-1 0,-1 1 0,1 0 0,0-1-1,0 0 1,-1 1 0,1-1 0,0 0 0,0 0 0,-1 0-1,1 0 1,0 0 0,0 0 0,0-1 0,1 1-6,5-2 25,1 0 0,0-1-1,-1 0 1,1 0 0,-1 0 0,0-1 0,0-1 0,0 1 0,5-6-25,11-5-160,-20 13 178,1-1-1,-1 1 1,0-1-1,0 0 1,0-1 0,0 1-1,0-1 1,-1 0-1,0 0 1,1-1-18,2-4 2,-1 0 1,0 0 0,0 0-1,-1-1 1,0 0 0,-1 0-1,0 0 1,-1 0 0,0-1-1,0-3-2,7-54-35,-1 16-68,-3-7 103,-1 30 39,0 1 0,1 0 0,4-7-39,-8 33-2,-1 1 0,1-1 0,0 0 0,0 1 1,-1-1-1,1 0 0,0 1 0,1-1 0,-1 1 0,0 0 0,0-1 0,1 1 0,-1 0 0,1-1 2,-1 2 13,-1 0 0,1 0 0,-1 0 0,1 0 0,-1 0 0,1 0 0,-1 0 0,0 0 0,1 0 0,-1 0 0,1 0 0,-1 0 0,0 0 0,1 1 0,-1-1 0,1 0 0,-1 0 0,0 0-1,1 1 1,-1-1 0,0 0 0,1 1 0,-1-1 0,0 0 0,0 1 0,1-1 0,-1 0 0,0 1 0,0-1 0,0 1 0,1-1 0,-1 0-13,7 13 257,2 25-123,-7-28-342,0-1-1,-1 0 1,0 0 0,0 1 0,-1-1 0,0 3 208,2 28-1509,-2-29 0,0-9 1185,0 0-1,0 0 1,1 0 0,-1 0 0,0 0-1,1 1 1,-1-1 0,1 0 0,0 0 0,0 0 324,8 3-1419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3.4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72 0 1248,'4'8'3648,"-4"6"-2987,0 11-235,0-1-1,-2 1 1,0 0-1,-2-1 1,-1 4-426,-2-6 147,2-6-46,1 1 0,0-1-1,1 1 1,1 0 0,0 12-101,2-28 5,0-1 0,0 1 1,0 0-1,0 0 0,0 0 0,-1-1 1,1 1-1,0 0 0,0-1 1,-1 1-1,1 0 0,0 0 1,-1-1-1,1 1 0,-1-1 0,1 1 1,-1 0-1,1-1 0,-1 1 1,0-1-1,1 1 0,-1-1 0,1 0 1,-1 1-1,0-1 0,0 0 1,0 1-6,0-1-11,1 1 1,-1-1 0,0 0-1,0 1 1,1-1 0,-1 1-1,0 0 1,1-1 0,-1 1 0,0-1-1,1 1 1,-1 0 0,1-1-1,-1 1 1,1 0 0,0 0-1,-1 0 1,1 0 10,-1 0-197,1 0-1,0 1 1,-1-1 0,1 0-1,-1 0 1,0 1 0,1-1-1,-1 0 1,0 0 0,0 0-1,0 0 1,0 0 0,0 0-1,0 0 1,0 0 197,0 0-581,1-1-262,0-1 59,0-2-837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3.7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25 2656,'-26'-16'960,"26"16"-736,3 0-64,2-4-64,0-1-96,0 5-800,3 0 448,0 0-608,2 0 512,-1 0-384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1.5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140 0 4992,'0'4'596,"0"0"-1,-1 0 1,1 0 0,-1 0 0,0 0-1,-2 4-595,-1 3 214,-1 0-1,-1-1 0,-1 2-213,-6 11 330,0 6-181,1 0 0,1 1 1,-5 24-150,15-52 39,1 0 0,-1 0 0,0 0 1,0 0-1,0 0 0,0 0 0,0 0 1,-1 0-40,2-1 6,0-1 1,0 0 0,0 0-1,0 0 1,0 0 0,0 0 0,0 0-1,0 0 1,0 0 0,-1 1-1,1-1 1,0 0 0,0 0 0,0 0-1,0 0 1,0 0 0,0 0-1,-1 0 1,1 0 0,0 0 0,0 0-1,0 0 1,0 0 0,0 0-1,0 0 1,-1 0 0,1 0 0,0 0-1,0 0 1,0 0 0,0 0-1,0 0 1,0 0 0,-1 0-1,1 0 1,0-1 0,0 1 0,0 0-1,0 0 1,0 0 0,0 0-1,0 0-6,-4-12 167,2-3-111,1 0 0,1-1 0,1 1 0,1-8-56,-2 20 3,0 0 0,1 1 0,-1-1 0,1 1-1,-1-1 1,1 1 0,0-1 0,0 1 0,0-1-1,1 1 1,-1 0 0,1 0 0,-1-1 0,1 1-1,0 0 1,-1 1 0,1-1 0,0 0 0,0 0-1,0 1 1,1-1 0,-1 1 0,0 0 0,1 0-1,-1-1 1,0 2 0,1-1 0,0 0 0,-1 0-1,3 0-2,0 1 8,0 0 0,-1 0 1,1 0-1,0 0 0,0 1 0,0 0 0,0 0 0,-1 0 0,1 0 0,0 1 0,-1 0 0,1 0 0,-1 0 0,0 1 1,0-1-1,3 3-8,1 2-13,1 1 1,-1 0-1,-1 0 1,0 1-1,0 0 1,0 0-1,-1 1 0,-1 0 1,4 6 12,7 21-143,12 39 143,-27-74 0,5 15-4,8 23 63,-2 0 1,-1 5-60,-8-33 56,-1 1 1,-1-1-1,0 0 1,-1 1 0,0-1-1,0 1 1,-2-1-1,1 0 1,-2 4-57,1-10 44,0-1 1,0 0-1,0 0 1,-1 0 0,0 0-1,1-1 1,-2 1-1,1-1 1,0 0 0,-1 0-1,0 0 1,0 0-1,0 0 1,0-1 0,-1 0-1,0 0 1,1 0 0,-1-1-1,0 1 1,0-1-1,-3 1-44,-5 1 93,-1 0-1,1-1 0,-1-1 0,1 0 1,-1 0-1,0-2 0,1 1 0,-3-2-92,9 1 56,0-1 0,0 0 0,1 0 0,-1 0 0,1-1 0,-1 0 0,1 0 0,-1 0 0,1-1 0,0 0 0,0-1 0,1 1 0,-1-1 0,1 0 0,-1 0 0,0-2-56,5 5 24,0-1-1,0 1 1,0-1-1,0 1 1,0-1-1,0 0 1,0 1-1,1-1 1,-1 0-1,1 0 1,-1 1-1,1-1 1,-1 0 0,1 0-1,0 0 1,0 0-1,0 1 1,0-1-1,0 0 1,0 0-1,1 0 1,-1 0-1,1 1 1,-1-1-1,1 0 1,0 0-1,0 1 1,-1-1-1,2-1-23,1-1 39,0 0-1,0 0 0,0 0 1,0 0-1,1 0 0,-1 1 1,1 0-1,0 0 0,0 0 1,0 0-1,1 0-38,63-31-442,1 2-1,2 4 0,1 2 1,45-7 442,-109 30-472,4 0-1031,1 0 0,-1 0-1,12 0 1504,3 3-4570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6.6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0 721 1472,'0'0'475,"0"0"-283,0 0 5,6 0 710,0-2-760,0 0 0,0-1 0,-1 1 0,1-1 1,0 0-1,-1-1 0,0 1 0,0-1 0,0 0 1,0 0-1,-1-1 0,0 0 0,1 1 0,-2-1 1,4-6-148,6-9 344,-9 14-259,0 0 1,0 0 0,-1-1-1,0 1 1,0-1 0,-1 1-1,0-1 1,0 0-86,3-24 293,-3 1 0,0-16-293,-2 46 2,0-1 0,0 1 0,1 0 0,-1 0-1,0-1 1,0 1 0,0 0 0,-1-1 0,1 1-1,0 0 1,0-1 0,0 1 0,0 0 0,0-1-1,0 1 1,0 0 0,0 0 0,-1-1 0,1 1-1,0 0 1,0 0 0,0-1 0,-1 1-1,1 0 1,0 0 0,0 0 0,0-1 0,-1 1-1,1 0 1,0 0 0,-1 0 0,1 0 0,0 0-1,0-1 1,-1 1 0,1 0 0,-1 0-2,-11 3 376,11-3-326,0 1 1,0-1-1,0 1 1,0-1-1,0 0 1,0 0-1,0 0 1,0 1-1,0-1 1,0 0-1,0 0 1,0 0-1,0-1 1,0 1-1,0 0-50,-3-4 72,0 0-1,0-1 0,1 1 0,-1-1 1,1 1-1,1-1 0,-1 0 1,1 0-1,0-1 0,0 1 0,0-2-71,0 1-61,1 0-1,0 0 0,0 0 0,1-6 62,0 10-10,-1 7 10,0 10 1,-6 266-70,7-280 69,0 6 26,0 0 0,0-1 0,1 1 1,0 0-1,2 5-26,-2-9 6,0 0 0,0 0-1,1-1 1,-1 1 0,0 0 0,1-1 0,0 1 0,0-1 0,-1 0 0,1 0 0,1 1 0,-1-1-1,0 0 1,1-1-6,-2 0-3,0 0 0,1-1 0,-1 1 0,1-1 0,-1 0 0,1 1 0,-1-1 0,1 0 0,-1 0 0,1 0 0,-1 0 0,1 0 0,-1 0 0,1-1 0,-1 1 0,0 0 0,1-1 0,-1 1 0,1-1 0,-1 1 0,0-1 0,2-1 3,4-1 60,0-2-1,0 1 0,5-5-59,-5 4-12,-1-1 0,0 0 0,0 0 0,0 0 0,-1-1 0,0 0 0,0 0 0,2-6 12,10-15-69,-9 15 95,0 0 1,-1-1 0,-1 1 0,0-1-1,-1-1-26,1-5-32,-1 0 0,-1 0 0,0 0 0,-2-1 0,0-12 32,-2 31-10,1 1 0,-1 0 0,1 0 0,-1 0-1,1 0 1,-1 0 0,1-1 0,0 1-1,-1 0 1,1 0 0,0 1 0,0-1 0,0 0-1,0 0 1,0 0 10,5-6 20,-1 3-18,-1-1 0,1 1 1,0-1-1,0 1 0,0 1 0,1-1 0,-1 1 0,1 0 0,3-2-2,-7 5-4,0-1-1,0 0 0,0 1 0,0-1 0,0 1 0,0-1 1,0 1-1,0 0 0,0 0 0,0 0 0,1 0 0,-1 0 0,0 1 1,0-1 4,-1 1 1,0-1 1,1 1 0,-1-1-1,0 1 1,0 0 0,0 0 0,0 0-1,0 0 1,0-1 0,0 1-1,0 0 1,0 1 0,0-1 0,0 0-1,0 0 1,-1 0 0,1 0 0,-1 1-1,1-1 1,-1 0 0,1 1-1,-1 0-1,3 9 47,-1 1 0,-1-1-1,1 1 1,-2-1-1,0 1 1,0-1-1,-1 1 1,-2 8-47,-1 22 97,1-17-57,1-15-37,1 1 1,0-1 0,0 1 0,1-1-1,1 0 1,0 2-4,-1-10 0,1 0 0,-1-1-1,0 1 1,1 0 0,0 0 0,-1 0-1,1-1 1,0 1 0,0 0 0,0-1-1,0 1 1,0-1 0,0 1-1,1-1 1,-1 1 0,0-1 0,1 0-1,-1 0 1,1 1 0,0-1 0,-1 0-1,1-1 1,0 1 0,-1 0-1,1 0 1,0-1 0,0 1 0,0-1-1,0 1 1,-1-1 0,1 0 0,0 0-1,0 0 1,2 0 0,-4 0 6,5 0-15,1 0-1,-1 0 1,1 0-1,-1-1 1,0 0 0,0 0-1,1-1 1,3-1 9,0 0-8,23-11-245,19-11 253,-41 19-29,-1 0 0,1 0 0,-2-1 0,1 0 0,-1 0 0,0-1 0,2-2 29,10-16-38,-1-1 1,-2-1 0,11-22 37,-20 31 48,0 0 77,-8 19-125,0 0 1,0 0-1,0 0 0,0 0 1,0 0-1,0 0 1,0 1-1,0-1 0,0 0 1,0 0-1,0 0 0,0 0 1,0 0-1,0 0 1,0 0-1,0 0 0,0 0 1,0 0-1,0 0 0,0 0 1,0 0-1,0 0 1,0 0-1,0 0 0,0 0 1,0 0-1,0 0 1,0 0-1,0 0 0,0 1 1,0-1-1,0 0 0,1 0 1,-1 0-1,0 0 1,0 0-1,0 0 0,0 0 1,0 0-1,0 0 0,0 0 1,0 0-1,0 0 1,0 0-1,0 0 0,0 0 1,0 0-1,0 0 1,0 0-1,0 0 0,0 0 1,0 0-1,0 0 0,1 0 1,-1 0-1,0 0 1,0 0-1,0 0 0,0 0 1,0-1-1,-1 16-42,-4 20 40,1-15-53,2 0 0,0 1 0,2 11 55,0-26-17,0-1-1,1 1 0,0-1 1,0 0-1,0 1 0,1-1 1,-1 0-1,1 0 0,1 0 1,-1 0-1,1 0 0,-1 0 1,2-1-1,-1 1 0,2 1 18,-3-4-26,0 0 0,1-1-1,-1 1 1,0-1-1,1 1 1,-1-1-1,1 0 1,0 0-1,-1 0 1,1 0 0,0 0-1,0-1 1,-1 1-1,1-1 1,0 1-1,0-1 1,0 0-1,0-1 1,-1 1 0,3 0 26,0-1-96,1 0 0,-1-1 0,1 1 0,-1-1 0,1 0 0,-1 0 0,0 0 0,0-1 0,2-1 96,15-13-256,0-1 0,-2 0 0,0-2 0,17-20 256,-33 35 46,0 0 0,1 0 0,-1 1 0,1-1 0,1 1 0,-1 1 0,0-1 0,3-1-46,-6 5 486,-12 21 442,4-8-832,-2 9 83,-2-1-1,-5 9-178,-1 2 152,1 0 0,-6 24-152,19-51-23,1 0 0,0 0-1,0 0 1,0 0 0,0 0 0,1 0-1,0 3 24,0-7-5,0 0-1,0 0 0,0 1 1,0-1-1,0 0 0,0 0 1,0 0-1,1 0 0,-1 0 0,0 0 1,1 0-1,-1 0 0,1 0 1,-1-1-1,1 1 0,-1 0 1,1 0-1,0 0 0,-1 0 1,1-1-1,0 1 0,0 0 0,-1-1 1,1 1-1,0 0 0,0-1 1,0 1-1,0-1 0,0 1 1,0-1-1,0 0 0,0 1 1,0-1-1,0 0 0,0 0 0,0 0 1,1 0 5,0 0 0,0-1 0,0 0 0,0 1 0,0-1 0,0 0 0,0 0 0,0-1 0,-1 1 0,1 0 0,0-1 0,0 1 0,-1-1 0,1 1 0,-1-1 0,0 0 0,1 1 0,-1-1 0,3-4 0,0 1 0,-1-1 0,1 1 0,-1-1 0,0-2 0,1-3-9,-1 0 0,-1-1-1,0 0 1,1-8 9,1-11 26,-3 29-13,-1 0-1,0 1 0,1-1 1,-1 0-1,0 1 1,0-1-1,0 0 1,0 1-1,0-1 1,0 0-1,-1 1 0,1-1 1,-1 1-1,1-1 1,-1 0-1,1 1 1,-1-1-1,0 0-12,0 25-533,1-19 535,1-1 0,-1 1 0,1 0 0,0 0 0,0-1 0,0 1 0,0-1 0,1 1 0,-1-1 0,1 1 0,0-1 0,0 0 0,0 0 0,1 0 0,1 2-2,-2-3 2,0 0 0,0 0 0,0 0 0,0-1 0,0 1-1,1 0 1,-1-1 0,1 0 0,-1 1 0,1-1 0,-1 0 0,1 0-1,0-1 1,0 1 0,-1 0 0,1-1 0,0 0 0,0 1-1,0-1 1,-1 0 0,2-1-2,2 1 4,0-1 0,0 0 0,0 0 0,-1-1-1,1 1 1,0-1 0,-1 0 0,0-1 0,1 0 0,-1 1 0,4-4-4,2-3 16,-1 1 0,1-1 0,-2-1 0,1 0 0,-2 0 0,1-1 0,-1 0 0,1-3-16,31-59 58,-4-2 1,-3-2 0,21-70-59,-48 130 35,-1-1 0,-1 0 0,-1 0 0,0-1-35,-2 11 3,-1 0 1,1 1-1,-2-1 1,1 0 0,-1 1-1,0-1 1,-1 0 0,0 1-1,0 0 1,-2-6-4,3 12-2,1 1 0,0-1 0,-1 0 0,1 0 1,0 1-1,-1-1 0,1 0 0,-1 1 0,1-1 1,-1 1-1,1-1 0,-1 0 0,0 1 0,1-1 1,-1 1-1,0-1 0,1 1 0,-1 0 0,0-1 0,0 1 1,1 0-1,-1 0 0,0-1 0,0 1 0,0 0 2,0 0-16,-1 0 0,1 0-1,-1 1 1,1-1 0,-1 0-1,1 1 1,-1-1 0,1 1-1,0-1 1,-1 1-1,1 0 1,0-1 0,-1 2 16,-3 1-33,1 1 1,-1-1-1,1 1 1,0 0-1,1 1 1,-1-1-1,-1 4 33,0-1 37,1 1 0,1 0-1,-1 0 1,1 0 0,1 0-1,-1 0 1,1 5-37,-3 14 433,1 19-433,2-21 110,-2 18 151,3 0 0,1 1 0,2-1 0,3 6-261,-2-28-8,1 1 0,0-1 0,2 0 0,1-1 0,0 1-1,1-1 1,2 0 0,0-1 0,4 6 8,-10-20-408,0-1 0,-1 1-1,1-1 1,1 0 0,-1 0 0,1 0-1,-1-1 1,1 1 0,0-1 0,0 0 0,4 1 408,8 2-1856,-16-6 1750,0 0 1,-1 0-1,1 0 1,-1 0-1,1-1 1,-1 1-1,1 0 1,0 0-1,-1-1 1,1 1-1,-1 0 1,1-1-1,-1 1 1,0 0-1,1-1 1,-1 1-1,1-1 1,-1 1 105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7.9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145 3 1312,'-2'-2'32,"3"3"1013,9 4 987,-9-5-1968,0 0 1,-1 0-1,1 1 0,0-1 0,0 0 0,0 1 0,0-1 0,-1 1 1,1-1-1,0 1 0,0-1 0,-1 1 0,1 0 0,0-1 0,-1 1 1,1 0-1,-1-1 0,1 1 0,-1 0 0,1 0 0,-1-1 1,0 1-65,1 2 130,0-1 1,0 1-1,-1-1 1,1 1-1,-1 0 1,1-1-1,-1 1 1,0 1-131,-1 7 290,0 1 0,-1-1 0,-1 7-290,2-16-3,-74 300 925,66-273-799,-2 0-1,-12 23-122,11-28-66,1 1 1,2 0-1,-4 17 66,12-40 3,1 0-1,-1 0 1,1 0-1,-1 0 0,1 0 1,0 0-1,0 1 0,0-1 1,0 0-1,0 0 1,1 0-1,-1 0 0,1 0 1,-1 0-1,1 0 0,0 0 1,0 1-3,0-1 3,1-1 0,-1 0 0,0 1 0,1-1-1,-1 0 1,1 0 0,0 0 0,-1 0 0,1 0 0,0 0 0,-1-1 0,1 1 0,0 0 0,0-1 0,0 0 0,-1 1 0,1-1-1,0 0 1,2 0-3,12 0 120,1 0 0,-1-2 0,1 0 0,-1-1 0,15-4-120,-30 7 8,23-7-185,-16 5 55,0 0-1,0 0 1,0 1-1,1 0 1,7 0 122,3 1-4762,-18 0 2687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8.2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4 309 3136,'-1'0'47,"1"-1"0,-1 0 0,1 1 0,0-1 0,0 1 0,-1-1 0,1 1 0,0-1 0,0 1 0,0-1 0,-1 0-1,1 1 1,0-1 0,0 0 0,0 1 0,0-1 0,0 1 0,0-1 0,0 0 0,0 1 0,1-1 0,-1 1 0,0-1 0,0 0 0,0 1 0,1-1 0,-1 1 0,0-1 0,1 1 0,-1-1 0,0 1 0,1-1 0,-1 1 0,1-1 0,-1 1 0,1-1-47,3-2 111,0 0 0,0 1 0,0-1 0,0 1 0,2 0-111,10-7 394,85-60 1866,-13 7-782,92-46-1478,-169 103-877,0 0-1,0 1 0,5-1 878,-12 4-348,9-4-2281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8.7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107 2 3552,'-2'0'271,"1"0"-232,1-1 1,0 1-1,-1 0 1,1 0-1,0 0 0,-1 0 1,1 0-1,-1 0 1,1 0-1,0 0 0,-1 0 1,1 0-1,0 0 1,-1 0-1,1 0 0,0 0 1,-1 1-1,1-1 1,0 0-1,-1 0 0,1 0 1,0 0-1,-1 1 1,1-1-1,0 0 0,0 0 1,-1 1-1,1-1 1,0 0-1,0 0 0,-1 1 1,1-1-1,0 0 1,0 1-40,0 0 224,0 14 53,-1 1 16,-1 0 1,0 0-1,-1 2-293,-3 13 549,-8 63 156,-41 234-210,52-315-487,1-5-12,0 1-1,0 1 0,1-1 0,0 4 5,2-13-9,-1 1 0,0-1 0,0 0 0,1 0 0,-1 1 0,0-1 0,1 0 0,-1 0-1,0 0 1,0 0 0,1 1 0,-1-1 0,0 0 0,1 0 0,-1 0 0,0 0 0,1 0 0,-1 0-1,1 0 1,-1 0 0,0 0 0,1 0 0,-1 0 0,0 0 0,1 0 0,-1 0 0,0 0 0,1-1-1,-1 1 1,0 0 9,1 0-25,2-1-16,1 0 0,-1 0 1,1 0-1,-1 0 0,0-1 1,0 0-1,0 1 1,0-1-1,2-2 41,27-22-290,-24 18 247,19-19 32,8-7-14,-31 31 71,-1 0 0,1 1 0,0-1 0,0 1-1,0 0 1,0 0 0,1 0 0,3-1-46,-8 3 21,1 0 0,0 0-1,0-1 1,0 1 0,0 0 0,0 0 0,0 0 0,0 0 0,0 0 0,0 0 0,0 0 0,0 1 0,-1-1-1,1 0 1,0 0 0,0 1 0,0-1 0,0 1 0,0-1 0,-1 1 0,1-1 0,0 1 0,0-1-1,-1 1 1,1-1 0,0 1 0,-1 0 0,1 0 0,-1-1 0,1 1 0,-1 0 0,1 0 0,-1 0 0,1-1-1,-1 1 1,0 0 0,1 0 0,-1 0 0,0 1-21,1 4 139,0 0 1,0 0-1,0 0 1,-1 0-1,0 4-139,0-5 72,-5 172 456,5-175-654,-1-1 1,1 0-1,0 1 1,0-1-1,1 0 1,-1 1-1,0-1 1,0 1-1,1-1 1,-1 0-1,1 0 1,-1 1-1,1-1 1,-1 0-1,1 0 1,0 1-1,0-1 1,-1 0-1,1 0 1,0 0-1,0 0 1,0 0-1,0 0 1,0-1-1,0 1 1,1 0-1,-1 0 1,0-1-1,0 1 1,1-1-1,-1 1 1,1 0 125,11-1-2928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09.3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3 247 3968,'0'0'28,"0"0"-1,0 0 1,-1 0-1,1 0 1,0 0 0,0 0-1,0 0 1,0 0 0,0 0-1,0 0 1,0 0 0,-1 0-1,1 0 1,0 0 0,0 0-1,0 0 1,0 0 0,0 1-1,0-1 1,0 0 0,0 0-1,0 0 1,0 0 0,0 0-1,-1 0 1,1 0-1,0 0 1,0 0 0,0 1-1,0-1 1,0 0 0,0 0-1,0 0 1,0 0 0,0 0-1,0 0 1,0 0 0,0 1-1,0-1 1,0 0 0,0 0-1,0 0 1,0 0 0,0 0-1,0 0 1,0 0 0,0 1-1,0-1 1,1 0-1,-1 0 1,0 0 0,0 0-1,0 0 1,0 0 0,0 0-1,0 0 1,0 0-28,10 4 557,-9-4-502,1 1-1,0-1 0,0 1 0,0 0 0,-1-1 0,1 1 0,0 0 0,-1 0 1,1 0-1,-1 0 0,1 0 0,-1 1 0,1-1-54,3 9 456,-1 0 0,0 1 0,0 0 0,-1-1 0,1 9-456,-3-14 13,1 2-31,0 2 526,-1-9-492,-1 0 0,0-1 0,1 1 0,-1 0 0,1 0 0,-1-1 0,0 1 0,1 0 0,-1-1 0,0 1 0,1 0 1,-1-1-1,0 1 0,0-1 0,1 1 0,-1-1 0,0 1 0,0 0 0,0-1 0,1 1 0,-1-1 0,0 1 0,0-1 0,0 1 0,0-1-16,18-42-178,25-63 196,-39 96 16,0 0 1,0 0-1,3-1-34,-6 8 40,0 1 0,1-1 0,0 1 0,0 0 1,-1-1-1,1 1 0,1 0 0,-1 0 0,0 0 0,0 0 0,1 1 0,-1-1 0,2 0-40,3 13 549,-4-4-548,0 1 0,0-1 0,-1 0-1,0 1 1,0 0 0,-1 0-1,0-1 1,0 1 0,-1 0 0,0 0-1,-1 4 0,1-10 8,0-1 1,0 0 1,0 0-1,0 0 0,0 0 0,0-1 0,0 1 0,0 0 0,0 0 1,1 0-1,-1 0 0,0 0 0,0-1 0,1 1 0,-1 0 0,1 0 0,-1-1 1,0 1-1,1 0 0,0-1 0,-1 1 0,1 0 0,0 0-9,0-1-6,0 0-1,-1 0 0,1 0 1,0 0-1,0 0 1,0 0-1,0 0 0,0 0 1,0 0-1,-1 0 1,1-1-1,0 1 1,0 0-1,0-1 0,-1 1 1,1 0-1,0-1 1,0 1-1,-1-1 0,1 1 1,0-1-1,-1 0 1,1 1-1,0-1 7,10-10-93,-1 0-1,0-1 1,-1 0 0,-1 0-1,1-2 94,17-24-130,-12 20 121,37-46-78,-43 56 89,0 0 0,0 0 0,0 1 0,1 0 0,9-6-2,-17 12 23,1 1 0,-1-1 0,0 0 0,1 0 0,-1 1 0,1-1 0,-1 1 0,0 0 0,1-1 0,-1 1 0,1 0-1,-1 0 1,1 0 0,-1 0 0,1 0 0,-1 0 0,1 0 0,-1 0 0,1 1 0,-1-1 0,1 1 0,-1-1-23,1 1 34,0 0 0,0 1 0,0-1 0,-1 1 0,1-1 0,0 1 0,-1-1 0,0 1 0,1 0 0,-1 0 0,0-1 0,0 1 0,1 2-34,3 7 95,-1 0 1,-1 0 0,0 0-1,0 0 1,-1 4-96,-1-11 5,2 20 122,-1 0 0,-1 0 0,-1 3-127,0 2-1437,3 25 1437,-2-44-838,-1-7 522,0-1 0,0 1 0,1 0 0,-1-1 0,1 1 0,-1-1 0,1 1 0,0 0 316,8 10-3866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4.7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334 29 1568,'-8'-5'1980,"7"5"-1867,0-1 0,1 0-1,-1 1 1,0-1-1,0 1 1,0-1 0,0 1-1,0-1 1,1 1-1,-1-1 1,0 1-1,0 0 1,0 0 0,0 0-1,-1-1-112,-3 1 205,1-1 1,0 0-1,0 0 0,0 0 0,1 0 1,-4-2-206,-19-5 800,16 8-724,0 0 0,0 0 0,0 1 0,0 0 0,0 0 0,1 1 0,-1 1 0,0 0 0,1 0 0,0 0 0,0 1 0,0 1 0,0 0 0,1 0 0,-1 1 0,1-1-76,1 1 27,0 0-1,0 1 1,1-1 0,-1 1-1,2 0 1,-1 1 0,1 0-1,0-1 1,0 2 0,1-1-1,0 0 1,1 1 0,-2 5-27,-3 10-25,6-21 18,0 0 0,1 1 0,0-1 0,0 1 0,0 0 0,0-1 0,0 1 0,1 0 0,0-1 0,-1 1 0,2 0 0,-1 0 0,0-1 0,1 2 7,-1-3 0,0 0-1,1 0 1,-1-1 0,1 1 0,0 0-1,-1 0 1,1 0 0,0 0-1,0-1 1,0 1 0,0 0 0,1-1-1,-1 1 1,0-1 0,1 1-1,-1-1 1,1 0 0,-1 0-1,1 1 1,0-1 0,-1 0 0,1 0-1,0-1 1,0 1 0,0 0-1,-1-1 1,1 1 0,0-1-1,0 1 1,0-1 0,0 0 0,0 0-1,0 0 1,0 0 0,0 0-1,1 0 1,26-1-60,13 1 50,0 1 0,-1 2 0,26 5 10,-64-7 58,0-1 0,0 1 0,0 0 0,-1 0 0,1 0 0,0 1 1,0-1-1,-1 0 0,1 1 0,-1 0 0,1 0 0,-1 0 0,0 0 0,1 0 0,-1 0 1,0 0-1,1 2-58,-2-2 50,-1 0 1,1-1-1,0 1 0,-1 0 1,1 0-1,-1-1 1,0 1-1,1 0 1,-1 0-1,0-1 0,0 1 1,0 0-1,0 0 1,0 0-1,-1 0 1,1-1-1,-1 1 0,1 0 1,-1 0-1,1-1 1,-1 1-1,0 0 1,0-1-1,0 1 0,0-1 1,0 1-1,0-1 1,-2 2-51,-5 6 111,0-1 0,-1 1 1,0-2-1,-1 1 0,0-1 1,0 0-1,0-1 1,-8 3-112,-8 3-43,0-2 0,-1-1 0,-4 0 43,29-8-249,-1 0 0,1-1 0,0 1 0,-1-1 0,1 1 1,-1-1-1,-1 0 249,3 0-37,1 0 0,0 0 0,0 0 0,0 0 0,0 0 0,0 0 0,0 0 0,0 0 0,0 0 0,0-1 0,0 1 0,0 0 0,0 0 0,-1 0 1,1 0-1,0 0 0,0 0 0,0 0 0,0 0 0,0 0 0,0 0 0,0 0 0,0 0 0,0 0 0,0 0 0,0-1 0,0 1 0,0 0 0,0 0 1,0 0-1,0 0 0,0 0 0,0 0 0,0 0 0,0 0 0,0 0 0,0 0 0,0-1 0,0 1 0,0 0 0,0 0 0,0 0 0,0 0 0,0 0 1,0 0-1,0 0 0,0 0 0,0 0 0,0 0 0,0 0 0,1 0 0,-1-1 0,0 1 37,9-8-1724,4-1 210,0-1-1078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5.6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77 1 2240,'-16'20'4128,"4"-9"-2509,9-8-1498,-1-1-1,1 1 0,1 0 0,-1 0 0,0 1 0,1-1 1,-1 0-1,1 1 0,0 0 0,0 0-120,-3 10-6,2-1 0,-1 1 1,2-1-1,-1 1 0,2 0 0,0 0 0,1 0 1,0 0-1,1 0 0,0 0 0,4 13 6,-3-19-8,1 0 1,-1-1-1,1 1 1,1-1-1,0 0 1,3 6 7,-5-10 5,0 1 0,1-1 0,-1 0 0,1 0 0,-1 0 0,1 0 1,0 0-1,1 0 0,-1-1 0,0 0 0,1 1 0,-1-1 0,4 1-5,-3-2 11,0 0 0,-1-1-1,1 1 1,0-1-1,0 0 1,-1-1 0,1 1-1,0 0 1,-1-1-1,1 0 1,0 0-1,-1 0 1,1 0 0,-1-1-1,1 1 1,-1-1-1,0 0 1,0 0 0,0 0-1,0 0 1,0-1-1,0 1 1,0-1 0,-1 0-1,1 0-10,3-4 96,-1 1 0,0-1 1,0 0-1,-1 0 0,0 0 0,0 0 0,-1-1 1,0 0-1,0 0 0,0 0 0,-1 0-96,-1 2 67,0-1 1,0 1-1,0-1 0,-1 0 1,0 1-1,0-1 0,-1 0 0,0 1 1,0-1-1,0 1 0,-1-1 1,0 1-1,0 0 0,-1 0 1,1 0-1,-2 0 0,1 0 0,0 0 1,-1 1-1,0 0 0,-3-4-67,5 7-54,-1-1 0,1 1 0,0-1-1,-1 1 1,1 0 0,-1 0 0,1 0 0,-1 0-1,0 1 1,0-1 0,0 1 0,0 0-1,0-1 1,0 1 0,-1 1 0,1-1 0,0 0-1,-1 1 55,4 0-41,0 0-1,0 0 1,0 0-1,-1 0 0,1 0 1,0 0-1,0 0 0,0 0 1,0 0-1,0 0 1,0 0-1,0 0 0,-1 0 1,1 0-1,0 0 1,0 0-1,0 0 0,0 0 1,0 0-1,0-1 1,0 1-1,0 0 0,-1 0 1,1 0-1,0 0 1,0 0-1,0 0 0,0 0 1,0 0-1,0 0 1,0 0-1,0-1 0,0 1 1,0 0-1,0 0 1,0 0-1,0 0 0,0 0 1,0 0-1,0 0 1,-1 0-1,1-1 0,0 1 1,0 0-1,0 0 0,1 0 1,-1 0 41,4-5-1794,5 1 77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49.7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76 1824,'0'-1'145,"0"0"1,1-1-1,-1 1 0,1 0 1,-1-1-1,1 1 0,0 0 1,-1 0-1,1 0 0,0 0 1,0 0-1,0 0 0,0 0 1,0 0-1,0 0 0,0 0 1,0 0-1,0 1 0,1-1 1,-1 0-146,13-11 1007,9-28 3036,-24 41-3981,1-1-1,0 0 1,-1 0-1,1 0 1,-1 0-1,1 1 1,-1-1-1,1 0 1,0 0-1,-1 0 1,1 0-1,-1 0 1,1 0-1,-1 0 1,1 0-1,0 0 1,-1 0-1,1 0 1,-1-1-1,1 1 1,-1 0 0,1 0-1,0 0-61,-1 0 18,1-1 0,0 1 1,-1 0-1,1 0 0,0 0 0,-1-1 0,1 1 1,0 0-1,-1 0 0,1 0 0,0 0 0,-1 0 1,1 0-1,0 0 0,-1 0 0,1 0 0,0 0 1,-1 0-1,1 0 0,0 0 0,-1 0 0,1 0 0,0 0 1,-1 1-1,1-1 0,0 0 0,-1 0 0,1 0 1,0 0-1,-1 1 0,1-1 0,0 0 0,0 0 1,-1 1-1,1-1 0,0 0 0,0 0 0,0 1 1,-1-1-1,1 0 0,0 1 0,0-1 0,0 0-18,-8 110 336,8-109-328,-5 170 390,2-77-108,4 2-290,1-7 94,0-14-150,6 11 56,-3-34 181,-2 1-1,-2 0 0,-3 18-180,-1-52 56,0 0 1,-1 1 0,-1-1-1,-1-1 1,-4 9-57,9-23-13,0 0 1,0 0 0,1 1 0,-1-1 0,1 0-1,-1 0 1,2 2 12,-1-5-565,0-1-134,1 0-858,7 0-393,0-1 0,0 1 0,8-3 1950,2-1-2811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0.5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381 1 2656,'-2'1'102,"1"-1"1,0 1-1,-1 0 1,1 0-1,0 0 1,0 0-1,-1 0 1,1 0-1,0 0 1,0 1-1,0-1 1,0 0-1,1 1 1,-1-1-1,0 1-102,-10 25 759,0 3-436,-24 21 810,-1-1 0,-3-1 0,-2-2 1,-16 12-1134,43-47 166,-1 0 0,0 0 1,-1-2-1,0 0 1,-11 5-167,0 5 336,27-20-335,0 0 1,0 0 0,0 0-1,-1 0 1,1 1 0,0-1-1,0 0 1,0 0 0,-1 0-1,1 1 1,0-1 0,0 0-1,0 0 1,0 1 0,0-1-1,-1 0 1,1 0 0,0 1-1,0-1 1,0 0 0,0 0-1,0 1 1,0-1 0,0 0-1,0 1 1,0-1 0,0 0-1,0 0 1,0 1 0,0-1-1,0 0 1,1 0 0,-1 1-1,0-1 1,0 0 0,0 0-1,0 1 1,0-1 0,1 0-1,-1 0 1,0 1 0,0-1-1,0 0 1,0 0 0,1 0-1,-1 0 1,0 1 0,0-1-1,1 0 1,-1 0-2,0 0 7,28 25 59,-21-19-36,0-1 0,0 2 1,-1-1-1,1 1-30,5 8 109,-5-8-63,-1 1 0,0 1 0,0-1 0,1 5-46,28 45 234,-7-14-4,13 25 693,24 29-923,-57-86-7,-1-2 393,1 0 0,6 8-386,-12-16-133,-1-1-1,1 1 1,0 0-1,0-1 1,0 1-1,0-1 1,0 0-1,0 0 1,0 0-1,0 0 1,0 0-1,0 0 1,1 0-1,-1-1 1,0 1-1,1-1 1,-1 1 133,6-4-2294,-5 1 1617,9-1-613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3.4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114 383 1472,'-5'1'3386,"0"-1"-3099,1 1 0,-1 0 0,1 0 0,0 0 0,-1 0 0,1 1 0,0 0 0,0 0 1,0 0-1,0 0 0,-2 2-287,1 0 13,0 1 0,0 0 0,1 0 0,0 0 0,0 1-1,0 0 1,0-1 0,1 1 0,0 1 0,0-1 0,1 0 0,-1 1 0,1-1 0,1 2-13,-1-2-1,2-1 0,-1 1 0,1 0 0,0-1 0,0 1 0,0 0 0,1-1-1,0 4 2,0-6-4,-1-1 0,1 0 0,0 0-1,0 0 1,0 0 0,0 0 0,0 0-1,0 0 1,0 0 0,1-1 0,-1 1-1,0 0 1,1-1 0,0 1 0,-1-1-1,1 1 1,0-1 0,0 0-1,0 0 1,0 0 0,0 0 0,0 0-1,1 0 5,-1 0 9,0-1 0,0 0-1,-1 1 1,1-1-1,0 0 1,0 0-1,0 0 1,0-1-1,-1 1 1,1 0 0,0-1-1,0 1 1,-1-1-1,1 0 1,0 1-1,-1-1 1,1 0-1,0 0 1,-1 0 0,1 0-1,-1 0 1,0 0-1,1-1 1,-1 1-1,1-1-8,3-4 27,0-1-1,0 1 1,-1-1 0,0 0-1,0 0-26,-2 3 37,2-1 46,-1-1 0,0 0 0,0 0 0,0 0 0,-1 0 0,0-1 0,0 1 0,-1-1-1,0 1 1,0-1 0,0 0-83,0-1 374,3 18-476,-1 0 28,1-1-34,1 4 50,0-2 1,1 1-1,0 0 1,0-1-1,1-1 0,8 10 58,-14-19 1,0 0 0,0 1-1,1-1 1,-1 0-1,1 0 1,-1 0-1,1 0 1,-1 0-1,1 0 1,-1 0 0,1 0-1,0-1 1,-1 1-1,1 0 1,0-1-1,0 0 1,0 1-1,-1-1 1,1 0 0,0 0-1,0 0 1,0 0-1,0 0 1,-1-1-1,1 1 1,0 0-1,0-1 1,-1 1 0,1-1-1,0 0 1,-1 0-1,1 0 1,0 1-1,-1-1 1,1-1-1,0 1 0,6-6-35,-1 0 0,1 0 0,-1-1 0,-1 0-1,1 0 1,-1 0 35,-1 1-1,14-20-91,0 0-1,-2-1 0,12-28 93,-20 37 37,-1-1 0,-1 0-1,-1 0 1,-1-1-1,-1 0 1,1-12-37,-2-10 170,-3-1 1,-4-38-171,5 79-2,-1 0 0,-1 0 0,1 0 0,0 0 1,-1 0-1,1 0 0,-1 0 0,0 1 0,0-1 0,0 0 0,-1 0 0,1 1 0,0-1 0,-2 0 2,3 2-2,0 1 0,0 0 0,0 0 0,-1 0 0,1 0 0,0 0 0,0 0 0,0 0 0,0 0 0,0 0 0,-1-1 0,1 1 0,0 0 0,0 0 1,0 0-1,0 0 0,-1 0 0,1 0 0,0 0 0,0 0 0,0 0 0,0 0 0,-1 0 0,1 0 0,0 0 0,0 0 0,0 1 0,0-1 0,-1 0 0,1 0 0,0 0 0,0 0 0,0 0 0,0 0 0,0 0 0,-1 0 0,1 0 0,0 1 0,0-1 0,0 0 0,0 0 0,0 0 0,0 0 0,0 0 0,0 1 0,0-1 0,0 0 0,-1 0 0,1 0 0,0 0 0,0 1 0,0-1 2,-2 11 6,2-9-5,-3 16 44,1-10-35,0 1-1,1-1 0,1 1 0,-1-1 0,2 6-9,2 28 41,3 0 1,1-1-1,3 1 0,11 32-41,-5-25 41,10 31-20,-21-69-15,0 0 0,0-1 0,1 1-1,1-1 1,4 7-6,-10-15 4,0-1 1,0 0-1,1 1 1,-1-1-1,0 0 0,0 0 1,1 1-1,-1-1 1,0 0-1,1 0 0,-1-1 1,1 1-1,-1 0 1,1 0-1,0-1 0,-1 1 1,1-1-1,0 1 0,-1-1 1,1 0-1,0 0 1,0 0-1,-1 0 0,1 0 1,0 0-1,0 0 1,1-1-5,1 0-29,0-1 0,0 0 0,0 0 0,0-1 0,-1 1 0,1-1 0,-1 0 0,1 0 0,-1 0 0,1-1 29,36-37-720,17-25 720,-57 66-5,0-1 0,1 1 0,-1-1 0,0 1-1,0 0 1,1-1 0,-1 1 0,0 0 0,0-1-1,1 1 1,-1 0 0,0 0 0,1-1 0,-1 1-1,0 0 1,1 0 0,-1 0 0,1-1 0,-1 1-1,0 0 1,1 0 0,-1 0 0,1 0 0,-1 0-1,1 0 1,-1 0 0,0 0 0,1 0 0,-1 0-1,1 0 1,-1 0 0,1 0 0,-1 0 0,0 0-1,1 0 1,-1 0 0,1 1 0,-1-1 0,0 0-1,1 0 1,-1 1 0,0-1 0,1 0 0,-1 0-1,0 1 1,1-1 0,-1 0 0,0 1 0,0-1-1,1 0 1,-1 1 0,0-1 0,0 1 0,0-1-1,1 0 1,-1 1 0,0-1 0,0 1 0,0-1-1,0 0 1,0 1 5,8 31-163,-7-30 158,0 2 7,0 1 0,0-1 0,1 1 0,0-1 0,0 0 0,0 0 0,0 0 0,1 0 0,-1 0 0,1-1 0,0 1 0,0-1 0,0 0 0,1 1 0,-1-1 0,1-1 0,0 1 0,0-1 0,0 1 0,0-1 0,0 0 0,0-1 0,1 1 0,0 0-2,-5-2 22,1 0 0,0 0 0,0 0 0,0 0 0,0 0 0,-1 0 0,1 0 0,0 0 0,0 0 0,0 0 0,0 0 1,-1-1-1,1 1 0,0 0 0,0-1 0,-1 1 0,1 0 0,0-1 0,0 1 0,-1-1 0,1 1 0,0-1 0,-1 1 0,1-1 0,-1 0 0,1 1 0,-1-1 0,1 0 0,-1 1 0,1-1 0,-1 0 0,0 0 0,1 1 0,-1-1 0,0 0 0,0 0 0,0 0 0,1 1 1,-1-1-1,0 0 0,0 0 0,0 0 0,0 0 0,0 1 0,-1-1 0,1-1-22,0-1 92,0 0 0,-1 0 1,1-1-1,-1 1 0,0 0 0,0 0 1,0 0-1,0 0 0,-1 0 1,1 1-1,-1-1 0,0 0 0,0 0-92,0 1 75,-1-1-1,0 1 0,1-1 0,-1 1 0,0 0 0,0 0 0,-1 0-74,4 1-8,-1 1 0,0-1-1,0 1 1,1 0 0,-1-1-1,0 1 1,0 0 0,0 0-1,0 0 1,1-1 0,-1 1-1,0 0 1,0 0 0,0 0-1,0 0 1,0 0 0,0 1-1,1-1 1,-1 0 0,0 0-1,0 0 1,0 1 0,1-1-1,-1 1 1,0-1 0,0 0-1,0 1 1,1-1 0,-1 1 8,-1 0-129,-1 1 104,12 4-323,1 0 252,-9-5 95,0-1 0,0 1 0,0 0 0,0-1 0,0 1 0,1-1 0,-1 1 0,0-1 0,0 0 0,0 0 0,1 1 0,-1-1-1,0 0 1,0 0 0,2 0 1,-1 0 15,0-1-1,0 1 0,0-1 0,0 1 0,0-1 0,1 1 0,-1-1 1,0 0-15,-2 0 11,1 1 1,-1 0 0,1 0-1,-1 0 1,1 0 0,-1-1-1,0 1 1,1 0 0,-1 0 0,1-1-1,-1 1 1,0 0 0,1-1-1,-1 1 1,0 0 0,0-1 0,1 1-1,-1 0 1,0-1 0,0 1-1,1-1 1,-1 1 0,0 0-1,0-1 1,0 1 0,0-1 0,0 1-1,0-1 1,0 1 0,0-1-1,0 1 1,0 0 0,0-1-1,0 1 1,0-1 0,0 1 0,0-1-1,0 1 1,0-1 0,-1 1-12,-3-15 193,4 14-188,0 0 1,0-1-1,0 1 1,0 0-1,-1 0 1,1 0-1,0-1 1,-1 1-1,1 0 1,-1 0-1,1 0 1,-1 0-1,0 0 1,1 0-1,-1 0 1,0 0 0,0 0-1,1 0 1,-1 0-1,0 1 1,0-1-1,0 0 1,-1 0-6,-2-1-19,0 1 0,0-1 1,-1 1-1,1-1 0,0 1 0,-1 0 1,1 1-1,-1-1 0,0 1 1,1 0-1,-1 0 0,1 0 19,1 0-106,16-2 83,0 0-1,0-1 1,0-1-1,-1 0 1,2-1 23,-8 3-46,2-1 81,-1 0 1,0 1 0,1 0 0,-1 0 0,1 1 0,3-1-36,-10 2 25,1 0 0,-1 0 0,0 0 1,1 0-1,-1 1 0,1-1 0,-1 0 1,0 1-1,1-1 0,-1 0 1,0 1-1,1 0 0,-1-1 0,0 1 1,0 0-1,0 0 0,1-1 0,-1 1 1,0 0-1,0 0 0,0 0 1,0 1-1,-1-1 0,1 0 0,0 0 1,0 0-1,-1 1 0,1-1 0,-1 0 1,1 1-1,-1-1 0,1 0 1,-1 1-1,0-1 0,0 0 0,1 1 1,-1-1-26,0 5 63,0-1 0,0 0 1,0 0-1,-1 1 0,0-1 0,0 0 1,0 0-1,-1 2-63,0 0 79,0-1 0,1 0 0,0 0 0,0 0 0,1 1-79,-1 1 188,-1-9-50,2 0-146,0 0-1,0 0 1,0 0 0,0 0 0,0 0 0,0 0-1,0 0 1,0 0 0,1 0 0,-1 0-1,0 0 1,1 1 0,-1-1 0,0 0 0,1 0 8,5-12-38,1 1 0,0 0 0,5-5 38,-10 14-8,1-1 1,0 1-1,0 0 0,0 0 1,0 0-1,1 0 0,-1 1 1,1-1-1,0 1 0,-1 0 1,1 0-1,0 0 0,1 1 8,4-3 93,3 0-52,-12 4-39,1 0 0,-1 0 0,0 0 0,1 0 0,-1 0 1,0 1-1,1-1 0,-1 0 0,0 0 0,0 0 0,0 0 1,1 1-1,-1-1 0,0 0 0,0 0 0,1 1 0,-1-1 0,0 0 1,0 1-1,0-1 0,0 0 0,0 0 0,0 1 0,1-1 1,-1 0-1,0 1 0,0-1 0,0 0 0,0 1 0,0-1 0,0 0 1,0 1-3,0 12 90,0-10-116,0 55 127,0-57-106,0-1 0,0 1 0,0-1 0,0 1 0,0-1 0,0 1 0,1-1 0,-1 1 0,0-1 0,0 1 0,1-1-1,-1 1 1,0-1 0,1 1 0,-1-1 0,0 0 0,1 1 0,-1-1 0,1 0 0,-1 1 0,0-1 0,1 0 0,-1 1 0,1-1 0,-1 0 0,1 0 0,-1 0-1,1 1 1,-1-1 0,1 0 0,0 0 0,-1 0 0,1 0 5,0 0-21,1 0-1,-1 0 0,0 0 1,0 0-1,1 0 1,-1 0-1,0 0 0,0 0 1,0-1-1,1 1 1,-1 0-1,0-1 1,0 1-1,1-1 22,34-27-338,-25 19 172,0 0 0,0 1 0,1 1 0,0 0 1,1 0-1,5-1 166,-12 6 7,3-2 100,0 1 0,0 0 0,0 1 0,8-1-107,-15 3 20,0-1 0,0 1 1,1 0-1,-1 0 0,0 0 0,0 1 1,0-1-1,0 0 0,0 1 0,1-1 1,-1 1-1,0 0 0,0 0 1,0 0-1,-1 0 0,1 0 0,0 0 1,0 0-1,-1 1 0,1-1 0,0 1 1,-1-1-1,1 2-20,9 12-362,0 0 1,-1 1-1,-1 0 1,-1 1-1,6 16 362,-7-20-3109,-7-13 3015,0 0 0,0 1 0,0-1 0,1 0 1,-1 0-1,0 0 0,0 0 0,0 0 0,0 1 0,0-1 0,0 0 0,1 0 0,-1 0 1,0 0-1,0 0 0,0 0 0,0 0 0,0 0 0,1 1 0,-1-1 0,0 0 1,0 0-1,0 0 0,0 0 0,1 0 0,-1 0 0,0 0 0,0 0 0,0 0 0,1 0 1,-1 0-1,0 0 0,0 0 0,0 0 0,0 0 0,1-1 0,-1 1 0,0 0 0,0 0 1,0 0-1,0 0 0,1 0 0,-1 0 0,0 0 0,0 0 0,0-1 0,0 1 0,0 0 1,0 0-1,0 0 0,1 0 0,-1 0 0,0-1 0,0 1 0,0 0 0,0 0 0,0 0 1,0-1 93,-1-6-1003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4.1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132 75 2720,'-4'52'3710,"-12"47"-2293,1-6-742,13-83-606,-11 90 1222,-26 94-1291,30-153 304,6-24-67,-1-1 1,-3 8-238,7-24 32,0 1 0,0 0 0,0-1 0,0 1-1,0-1 1,0 0 0,0 1 0,0-1 0,-1 1 0,1-1 0,0 1 0,0-1 0,-1 1 0,1-1-1,0 0 1,-1 1 0,1-1 0,0 1 0,-1-1 0,1 0 0,-1 1 0,1-1 0,0 0-1,-1 0 1,1 1 0,-1-1 0,1 0-32,-1 0 41,1-1-1,-1 1 0,1-1 1,-1 1-1,1-1 0,0 1 1,-1-1-1,1 1 0,0-1 1,-1 1-1,1-1 0,0 1 1,0-1-1,-1 0 0,1 1 1,0-1-1,0 0-40,-5-31 480,3-5-466,2-1 0,2 0 0,1 0 0,2 1 0,1 0 0,3-3-14,-2 13 3,1 0 1,1 0-1,2 1 1,0 1-1,2-1 1,1 2-1,1 0 1,8-9-4,-14 21-6,1 0 0,1 1 0,0 0 0,1 1 0,0 0 1,0 1-1,1 0 0,5-2 6,-13 9-3,1-1 1,0 0-1,0 1 1,-1 0-1,1 1 1,0-1-1,1 1 1,-1 0-1,0 1 1,1 0 2,-2 0 0,-1 0 0,0 1 0,0-1 0,0 1 0,0 0 1,0 0-1,0 1 0,0-1 0,0 1 0,0 0 1,-1 0-1,1 0 0,0 1 0,-1-1 0,3 3 0,-1 1 28,1 1 0,-1-1 1,0 1-1,-1 0 0,0 0 0,0 1 0,0-1 0,-1 1 0,0 0 0,0 0 0,-1 0 0,0 0 0,-1 0 1,0 0-1,0 2-28,0-1 129,-1 0 1,0 0-1,0 0 1,-1 0-1,0-1 1,0 1 0,-1 0-1,-1-1 1,-2 7-130,3-9 67,-1-1 1,0 0-1,0 0 1,0 0-1,-1 0 1,1-1 0,-1 1-1,-1-1 1,1 0-1,0 0 1,-1-1-1,0 1 1,0-1 0,-4 3-68,-8 3 101,9-4-126,-1 0 0,1-1 0,-1 0 0,0 0 1,-1-1-1,1 0 25,9-3-6,-1 0 0,1 0 0,0 0 0,-1 0 0,1 0 0,0 1 0,-1-1 1,1 0-1,0 0 0,0 0 0,-1 0 0,1 1 0,0-1 0,0 0 0,-1 0 0,1 1 1,0-1-1,0 0 0,0 1 0,-1-1 0,1 0 0,0 0 0,0 1 0,0-1 1,0 0-1,0 1 0,0-1 0,0 0 0,0 1 0,0-1 0,0 0 0,0 1 1,0-1-1,0 0 0,0 1 0,0-1 0,0 0 0,0 1 0,0-1 0,0 0 1,0 1-1,1-1 0,-1 0 0,0 0 0,0 1 0,0-1 0,1 0 0,-1 0 0,0 1 1,0-1-1,1 0 6,11 14-116,-3-11 126,-1-1 1,0 0 0,1 0-1,-1-1 1,1 0 0,0 0-1,-1-1 1,1 0 0,0-1-1,2 0-10,3-1 30,0-1 0,1-1 0,-1 0 1,-1 0-1,1-2 0,-1 0 0,0 0 0,0-1 0,-1-1 0,1 0 0,1-3-30,4-4 9,-1 0 0,-1-1 0,0-1-1,-2 0 1,0-1 0,11-18-9,-23 32 11,0 2-20,0-1-1,0 0 1,0 0 0,0 1-1,0-1 1,0 1 0,0 0-1,3-2 10,-4 21-122,-5 40-99,2-31 154,1 1-1,1 2 68,1-22 22,-1 1 0,1-1-1,0 0 1,1 0 0,0 0-1,0 0 1,1 0 0,-1-1 0,4 6-22,-5-10 10,0-1 0,0 1 0,0-1 0,0 1 0,0-1 0,1 0 0,-1 1 0,0-1 0,1 0 0,-1 0-1,1 0 1,-1 0 0,1 0 0,0 0 0,-1-1 0,1 1 0,0 0 0,-1-1 0,1 1 0,0-1 0,0 0 0,0 0 0,-1 1 0,1-1 0,0 0 0,0-1 0,0 1 0,-1 0 0,1 0 0,0-1 0,0 1 0,-1-1 0,1 0 0,0 1 0,1-2-10,3-1 52,0 0 0,-1 0 0,1-1 0,-1 0-1,1 0 1,-1 0 0,0-1 0,-1 0 0,1-1-52,3-3 8,-2-1 1,1 0-1,-1-1 1,-1 1-1,0-1 1,-1 0-1,0-1 1,0 1-1,-1-1 1,-1 1-1,0-1 1,0 0-1,-2 0 1,1 0 0,-1 0-1,-1 0 1,0 0-1,-1 0 1,0 1-1,-3-10-8,3 15-17,0 0 0,-1 0-1,1 0 1,-1 1 0,0-1-1,0 1 1,-1 0 0,0 0-1,0 0 1,0 0 0,0 0 0,-1 1-1,-2-2 18,5 5-19,0-1 0,0 1-1,0 0 1,0 0 0,0-1 0,0 2-1,0-1 1,0 0 0,0 0-1,-1 1 1,1-1 0,0 1-1,0 0 1,-1-1 0,1 1 0,0 0-1,0 0 1,-1 1 0,1-1-1,0 0 1,0 1 0,-1 0 0,1-1-1,0 1 1,0 0 0,0 0-1,0 0 1,0 0 0,0 0 0,0 1-1,0-1 1,1 1 0,-1-1-1,0 1 1,1 0 0,-1-1 0,0 2 19,-2 3-10,0-1 0,0 0 0,1 1 0,0 0 0,0 0 0,0 0 1,1 0-1,0 0 0,0 0 0,0 1 0,1-1 0,0 1 0,0-1 1,1 1-1,0 0 0,0 2 10,0-4-1,1 1 1,0-1-1,0 0 0,0 0 1,1 0-1,-1 0 0,1 0 1,1 0-1,-1 0 0,1 0 1,-1-1-1,1 1 0,0-1 1,1 0-1,-1 0 0,1 0 1,0-1-1,0 1 1,0-1-1,2 1 1,0 0 37,0-1 1,1 0-1,0 0 1,0 0-1,0-1 1,0 0-1,0-1 1,0 1-1,0-1 1,1-1 0,-1 1-1,0-1 1,1 0-1,-1-1 1,0 0-1,0 0 1,1-1-1,-1 0 1,0 0-1,5-2-37,3-3 26,1 0 1,-1 0-1,0-1 0,-1-1 0,0-1 0,-1 0 1,0-1-1,7-7-26,39-40-16,22-33 16,-80 90 8,13-13 101,-8 12-119,-5 3 6,-1-1 0,0 0 0,0 1 0,1-1 0,-1 1 0,0-1 0,0 0 0,1 1 0,-1-1 0,0 1 0,0-1 0,0 1 0,0-1 0,0 0 0,0 1 0,0-1 0,0 1 0,0-1 0,0 1 0,0-1 4,0 37-112,-2-1 0,-4 13 112,3-15 114,1 0 1,2 0 0,1 1-1,3 16-114,-3-48 19,-1-1 0,0 1 0,1 0 0,0-1 0,-1 1 0,1-1 0,0 0 0,0 1 0,0-1 0,1 0 0,-1 0 0,2 2-19,-3-4 11,0 1 0,1-1 0,-1 1-1,1-1 1,-1 0 0,1 1 0,-1-1 0,0 0-1,1 0 1,-1 1 0,1-1 0,-1 0 0,1 0-1,-1 0 1,1 0 0,-1 0 0,1 1-1,0-1 1,-1 0 0,1 0 0,-1 0 0,1 0-1,0-1-10,0 1 14,0 0 0,0-1 0,0 0 0,0 1 0,0-1 0,0 0 0,0 1 0,-1-1-1,1 0 1,0 0 0,0 0 0,-1 1 0,1-1 0,0 0 0,-1 0 0,1 0-14,5-9-3,-1 0 0,0-1 0,0 1 0,-1-1 0,1-7 3,13-59 167,-4 12-149,-9 47-30,-4 9-33,2 1-1,-1 0 1,1 0-1,0 0 1,0 0-1,1 0 1,3-4 45,-7 12-5,0 0-1,0-1 1,0 1 0,0 0 0,1 0-1,-1 0 1,0-1 0,0 1 0,1 0 0,-1 0-1,0 0 1,0 0 0,1-1 0,-1 1-1,0 0 1,0 0 0,1 0 0,-1 0-1,0 0 1,1 0 0,-1 0 0,0 0 0,0 0-1,1 0 1,-1 0 0,0 0 0,1 0-1,-1 0 1,0 0 0,0 0 0,1 0 0,-1 0-1,0 0 1,1 1 0,-1-1 0,0 0-1,0 0 1,0 0 0,1 0 0,-1 1-1,0-1 1,0 0 0,1 0 0,-1 0 0,0 1-1,0-1 1,0 0 0,0 0 0,1 1-1,-1-1 1,0 0 0,0 0 0,0 1-1,0-1 6,7 19-123,-1 15 33,4 23 50,2-1 0,12 30 40,-22-81 44,0 1 0,0-1 0,1 0 0,-1 0 0,1 0-1,1 1-43,-4-5 11,1-1-1,-1 1 1,1 0-1,-1-1 1,1 1-1,-1-1 1,1 1-1,0-1 1,-1 1-1,1-1 1,0 1 0,-1-1-1,1 0 1,0 1-1,0-1 1,-1 0-1,1 0 1,0 0-1,0 1 1,-1-1-1,1 0 1,0 0-1,0 0 1,-1 0-1,1 0 1,0 0-1,0 0 1,0-1-1,-1 1 1,1 0-1,0 0 1,0-1-1,-1 1 1,1 0-1,0-1 1,-1 1-1,1 0 1,0-1-1,-1 1 1,1-1-1,-1 1 1,1-1-1,-1 0 1,1 1-1,-1-1 1,1 0-1,-1 1-10,9-11 31,-2-1 0,1 1 0,-1-1 0,-1-1 0,0 1 0,-1-1 0,0 0 0,1-9-31,-2 8-56,1-1 0,1 2 0,0-1 0,0 1 0,1 0 0,1 0 0,2-2 56,-9 13-17,1 0 0,-1 0 0,1 1 0,0-1 0,0 0 0,0 0 0,0 1 0,0-1 0,0 1 0,0 0 0,0 0 0,1 0 0,-1 0 0,0 0 0,3 0 17,-3 1-5,0 0-1,0 0 1,1 0-1,-1 0 1,0 0 0,0 1-1,1-1 1,-1 1 0,0-1-1,0 1 1,0 0-1,0 0 1,0 0 0,0 0-1,0 1 1,0-1 0,0 1 5,35 26-148,-17-13 35,0 0 0,5 1 113,-22-14 12,0 0 0,1 0-1,-1-1 1,1 1 0,-1-1 0,1 0-1,-1 0 1,1 0 0,0-1 0,0 1-1,-1-1 1,1 0 0,0 0 0,0 0-1,-1-1 1,4 0-12,-3 0 27,1 0 0,-1-1 0,0 0 0,0 0 0,0 0 0,0-1 0,0 1 0,0-1 0,-1 0 0,1 0 0,-1 0 0,0-1 0,2-2-27,9-11 55,0-2 1,-2 1 0,0-2-1,-1 0 1,-1 0 0,-1-1-1,7-20-55,-8-6 5,-8 43-226,-2 6 40,-4 5-152,2-1 298,1 1 0,0 0 0,1 0 0,0 1 0,0-1 0,0 1 0,1-1 0,0 1 0,1 5 35,-2 6-101,-2 11 62,1 21 39,3-41 6,1 0 1,-1 0-1,2 0 0,-1 0 0,1 0 1,1 0-1,0 0-6,-3-10 9,0 1 0,1 0 0,-1 0-1,0-1 1,0 1 0,0 0 0,1-1 0,-1 1 0,0 0 0,1-1 0,-1 1-1,1-1 1,-1 1 0,1 0 0,-1-1 0,1 1 0,-1-1 0,1 0 0,-1 1 0,1-1-1,0 1 1,-1-1 0,1 0 0,0 1 0,-1-1 0,1 0 0,0 0 0,-1 0-1,1 1 1,0-1 0,0 0 0,-1 0 0,1 0 0,0 0 0,0 0 0,-1 0 0,1-1-1,0 1 1,-1 0 0,1 0-9,3-2 31,0 0-1,-1 0 1,1 0 0,-1-1-1,1 1 1,2-4-31,2-1 5,22-16 16,0 1 1,29-15-22,-46 30 0,0 1 0,0 0 0,1 1 0,0 0 0,0 1 0,0 1 0,0 0 0,15 0 0,-8 2 37,0 1 1,0 1-1,-1 1 1,11 2-38,80 21 593,-53-11-489,5-1-104,-56-12-109,0-1 0,0 1 0,0-1 0,0 0 0,0-1 109,-5 1-188,0 0 0,1-1 0,-1 1 1,0-1-1,0 1 0,1-1 0,-1 0 0,0 0 1,0 0-1,0 0 0,0 0 0,0 0 0,0-1 0,0 1 1,-1-1-1,1 1 0,0-1 188,2-3-1405,2-3-960,3 2-2435,-3 1 2405,-8 2 827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3.9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54 3232,'0'-6'1184,"0"1"-896,8 5-96,2-3 1024,8-2-704,8-2 928,8-1-832,11 0 384,9 5-544,-2-2-256,-2 1-128,-6 4 0,-3 4-32,-7-4-992,3 5 512,-6-2-2432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4.8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31 210 2080,'-2'-1'256,"0"1"0,1 0 0,-1-1 0,0 0 0,0 1 0,0-1 0,0 0 0,1 0 0,-1 0 0,0 0 1,1 0-1,-1-1 0,1 1 0,-2-2-256,3 2 145,-1 0 1,1 0 0,-1-1 0,1 1 0,-1 0 0,1-1-1,0 1 1,0-1 0,-1 1 0,1 0 0,0-1 0,0 1-1,1-1 1,-1 1 0,0 0 0,0-1 0,1 1-1,-1 0 1,1-1 0,0 0-146,4-9 300,0 0 0,1 1 0,0-1 0,1 1 1,0 1-1,0-1 0,2 0-300,1-2 272,-6 8-173,5-7 139,0 0-1,1 0 1,5-3-238,-13 11 26,1 1 0,-1 1 1,1-1-1,-1 0 0,1 1 1,-1-1-1,1 1 0,0-1 1,0 1-1,0 0 1,0 1-1,0-1 0,0 0 1,0 1-1,0-1 0,0 1 1,0 0-1,0 0 0,0 0-26,-1 1 18,1 0 1,-1 0-1,0 0 0,1 0 0,-1 0 0,0 0 0,0 1 0,0-1 0,0 1 0,0 0 1,0-1-1,0 1 0,-1 0 0,1 0 0,0 0 0,0 1-18,4 8 65,1-1 1,-2 1-1,1 1-65,1 2 122,4 8 179,1 0 0,0-2 0,2 1-1,1-2 1,5 6-301,-13-16 138,-5-7-36,0 0 0,0 0 1,0 1-1,0-2 0,0 1 1,1 0-1,-1 0 1,0-1-103,0 0 33,-1-1 1,0 1 0,0-1-1,0 0 1,1 0 0,-1 1-1,0-1 1,0 0 0,1 0 0,-1 0-1,0 0 1,0 0 0,1-1-1,-1 1 1,0 0 0,0-1-1,0 1 1,1-1 0,-1 1-1,0-1 1,1 0-34,2-1-200,0-1-1,0 1 0,0-1 1,-1 0-1,1-1 1,-1 1-1,1-1 1,-1 1-1,0-1 1,1-2 200,4-7-1843,-1 0 1,5-10 1842,1-5-3504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5.5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9 4896,'0'0'43,"0"0"1,0 0 0,0 0-1,0 0 1,0 0-1,-1 0 1,1 0-1,0 0 1,0 0 0,0 1-1,0-1 1,0 0-1,-1 0 1,1 0-1,0 0 1,0 0 0,0 0-1,0 0 1,0 0-1,-1 0 1,1 0-1,0 0 1,0 0 0,0 0-1,0-1 1,0 1-1,0 0 1,-1 0-1,1 0 1,0 0 0,0 0-1,0 0 1,0 0-1,0 0 1,0 0-1,0 0 1,-1-1-1,1 1 1,0 0 0,0 0-1,0 0 1,0 0-1,0 0 1,0 0-1,0-1 1,0 1 0,0 0-1,0 0 1,0 0-1,0 0 1,0 0-1,0 0 1,0-1 0,0 1-1,0 0 1,0 0-1,0 0 1,0 0-1,0 0 1,0-1 0,0 1-1,0 0 1,0 0-44,0-3 642,-7 2 637,6 1-580,1 0 250,0 0-330,0 0-91,0 0-240,0 0-176,6 6 0,-1 0-1,1 1 1,-1 0 0,-1 0-1,1 1 1,-1-1 0,-1 1 0,1 0-1,-1 0 1,-1 0 0,2 6-112,1 12 140,-1 1 0,-1 0 0,-1 1-140,0 7 52,5 76 412,-4-1 0,-9 47-464,2-113 73,-1 10-247,5-43 25,1 1-528,-1-1-1,-1 0 1,0 0-1,-2 5 678,2-11-748,1-4-2148,7-10-1326,1 1 2179,0-3 454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6.1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 36 3968,'0'-31'3568,"0"31"-3408,-1 0 1,0 0-1,1 0 1,-1 0-1,0 0 1,1 0-1,-1 0 1,0 0-1,1 0 1,-1 0-1,0 1 1,1-1-1,-1 0 1,0 0-1,1 1 1,-1-1-1,0 0 1,1 1-1,-1-1 1,1 0-1,-1 1-160,-2 2 106,0 1-1,0-1 0,1 1 0,-1-1 1,1 1-1,0 0 0,0 0 1,0 0-1,0 0 0,1 0 0,0 1 1,-1 3-106,-2 12 166,1 0-1,1 7-165,-1-2 155,2-11-125,0 0 1,0 1 0,1-1-1,1 1 1,0-1 0,1 0-1,1 1 1,0-1 0,1 0-1,1 0 1,0-1 0,0 0-1,2 1 1,-1-2 0,2 1-1,0-1 1,0 0 0,1-1-1,0 0 1,1 0 0,0-1-1,1 0 1,0-1 0,4 2-31,-8-7 6,-1 0 1,1 0-1,0-1 1,0 0-1,1 0 0,-1-1 1,0 0-1,1 0 1,0-1-1,-1 0 1,1 0-1,5 0-6,-8-1 57,1-1 0,-1 1 0,0-1 0,0 0-1,1 0 1,-1 0 0,0-1 0,0 0 0,-1 0 0,1 0-1,0 0 1,-1-1 0,1 0 0,-1 0 0,0 0-1,0 0 1,0-1 0,0 0 0,1-1-57,-3 1 64,1 0 1,-1 0-1,0 0 0,0 0 0,-1 0 1,1-1-1,-1 1 0,0-1 1,0 1-1,0-1 0,-1 1 1,1-1-1,-1 1 0,0-5-64,-1-8 154,-1-1-1,-1 0 0,-1-3-153,0 2-18,-1 0-1,-1 0 1,0 0 0,-1 1-1,-2 0 1,0 0 0,0 1-1,-2 0 1,0 0 0,-1 1-1,0 1 1,-1 0 0,-1 1-1,-1 1 1,0 0 0,-4-2 18,-33-21-4544,51 35 3721,2 2-232,6 6-2731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7.0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51 158 2560,'0'0'79,"0"-1"0,0 0 1,1 0-1,-1 1 0,0-1 0,1 0 0,-1 1 1,0-1-1,1 0 0,-1 1 0,1-1 0,-1 0 1,1 1-1,-1-1 0,1 1 0,0-1 1,-1 1-1,1-1 0,0 1 0,-1 0 0,1-1 1,0 1-1,0-1-79,1 0 115,0 0 1,0 0-1,0 0 0,0 0 1,1 0-1,-1 0 1,0 1-1,1-1 0,-1 1 1,1-1-116,27 0 983,-1-1 0,1-1 0,0-2-983,-21 3 158,0 0 0,-1 0-1,1-1 1,-1 0 0,8-5-158,-14 7 49,1 0 1,-1 0 0,0 0 0,0-1 0,0 1-1,0-1 1,0 1 0,-1-1 0,1 0 0,0 1 0,-1-1-1,0 0 1,1 0 0,-1 0 0,0-1 0,0 1-1,0 0 1,0 0 0,0-1 0,0 1 0,-1 0-1,1-1 1,-1 1 0,0-1-50,0 1 27,0 0 0,0 1-1,0-1 1,-1 0 0,1 1 0,0-1-1,-1 0 1,0 1 0,1-1 0,-1 1 0,0-1-1,0 1 1,0-1 0,0 1 0,0-1 0,0 1-1,0 0 1,0 0 0,0 0-27,-2-2 49,0 1 1,-1 0-1,1 0 1,0 0-1,0 1 1,-1-1-1,1 1 1,-4-1-50,-5-1 161,0 1 1,1 0-1,-1 1 1,0 0-1,-2 1-161,-1 0 65,0 1 1,1 0-1,-1 1 1,1 1-1,0 0 1,0 1-66,9-3 18,0 1 0,0 0 0,0 0 0,1 0 1,-1 0-1,1 1 0,0 0 0,0 0 0,0 0 1,0 0-1,0 0 0,0 1 0,1 0 0,0 0 0,0 0 1,0 0-1,0 0 0,-1 4-18,3-6 18,0 1 0,1-1-1,-1 0 1,1 0 0,0 1 0,0-1-1,0 0 1,0 1 0,0-1 0,0 0 0,0 1-1,1-1 1,-1 0 0,1 0 0,0 1 0,0-1-1,0 0 1,0 0 0,0 0 0,0 0 0,0 0-1,1 0 1,-1 0 0,1 0 0,-1-1 0,1 1-1,0 0-17,5 4 49,0 0 0,1 0 0,0 0 0,0-1-1,0 0 1,1 0-49,22 8-8,-1-1-1,2-1 1,-1-2-1,2-1 1,12 1 8,-31-7-425,-1 0 1,1-1 0,1 0 424,-5-1-1190,1-1 0,-1 1 0,0-2 1,5-1 1189,3 0-4016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1:57.8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3 5472,'0'-1'46,"-7"-1"1966,5 7-1201,1-4-294,6 16 1041,-3 1-1162,0 0 1,1 0 0,1 0 0,0 0 0,5 7-397,-8-21 11,51 148 571,-39-119-479,2-2-1,1 0 1,14 20-103,81 104 48,-41-54 373,11 17 118,-80-117-475,-1-1 133,0 0-21,2-6-97,0 0 0,-1 0-1,1 0 1,-1-1 0,0-5-79,3-13-159,4-4 100,0 1 0,2-1 1,1 2-1,4-6 59,59-103 11,-36 68-230,6-19 219,13-51-458,-47 107-3436,-11 31 3825,1 0-1,0 0 0,0 0 1,0 0-1,0 0 0,0 0 0,0 0 1,0 0-1,0 0 0,0 0 1,0 0-1,0 0 0,0 0 0,-1 0 1,1 0-1,0 0 0,0 0 1,0 0-1,0 0 0,0 0 0,0 0 1,0 0-1,0 0 0,0 0 1,0 0-1,0 0 0,0 0 0,0 0 1,0 0-1,0 0 0,-1 0 1,1 0-1,0-1 0,0 1 0,0 0 1,0 0-1,0 0 0,0 0 1,0 0-1,0 0 0,0 0 0,0 0 1,0 0-1,0 0 0,0 0 1,0 0-1,0-1 0,0 1 0,0 0 1,0 0-1,0 0 0,0 0 1,0 0-1,0 0 0,0 0 0,0 0 1,0 0-1,1 0 0,-1 0 70,-4 0-1054,-8-2-1757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1.4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494 60 2144,'-7'-5'677,"14"10"139,-7-5-602,0 0-22,0 0-59,0 0 22,0 0-27,0 0 117,0 0-10,0 0 213,0 0-54,-5-8 1398,-2 3-1648,0 0 0,0 0 0,-1 1 0,0-1 0,0 2 0,0-1 0,-1 1 0,1 0 0,-1 1 0,1 0 0,-7 0-144,-2-1 101,0 0 1,0 2-1,0 0 0,0 1 1,-4 1-102,-29 5 800,-43 10-800,87-14-37,0 0 1,0 1-1,0-1 1,0 1-1,1 0 1,-1 1 0,1-1-1,0 1 1,0 0-1,0 1 1,0-1-1,1 1 1,-1 0-1,1 0 1,1 0 0,-1 0-1,1 1 1,-2 3 36,-3 6-11,5-11 57,1 1 0,0-1 0,0 0-1,0 1 1,0 2-46,-8 22 34,-1 5-193,10-31 134,1 0-1,0-1 1,0 1-1,0-1 0,0 1 1,0 0-1,0-1 1,1 1-1,-1-1 1,1 1-1,0-1 0,0 3 26,0-3-10,0 0-1,0 0 1,0 0-1,0 0 0,0 0 1,0-1-1,0 1 0,1 0 1,-1-1-1,1 1 1,-1 0-1,1-1 0,0 0 1,0 1-1,0-1 11,0 0 11,1 0-1,-1 0 1,1-1 0,0 1-1,-1-1 1,1 0-1,0 1 1,-1-1 0,1 0-1,-1-1 1,1 1-1,2-1-10,18-3-57,1-1-1,0-1 58,-1 0 130,0 1-1,2 1-129,2 0-48,0 2-1,0 1 1,0 1-1,0 1 0,22 5 49,-39-5 3,0 1-1,-1 1 1,1 0-1,-1 0 0,1 1 1,-1 0-1,0 0 0,0 1 1,-1 1-1,0-1 0,0 1 1,0 1-1,0-1 1,-1 1-1,0 1 0,-1-1 1,2 3-3,-1 1 57,0 1 1,0 1-1,-2-1 0,1 1 1,-2 0-1,1 0 1,-2 0-1,2 10-57,-1 0 128,-2 0 0,0 0 0,-1 0-1,-2 18-127,0-34 72,0 0-1,0-1 1,0 1-1,-1 0 1,0 0-1,0-1 1,0 1-1,-1-1 1,0 0-1,-1 0 1,1 0-1,-1 0 1,0 0 0,-1-1-1,1 0 1,-2 1-72,0 0 94,0-1 1,-1 0-1,1-1 1,-1 0-1,0 0 1,0 0-1,-1-1 1,1 0-1,-1 0 1,0-1 0,1 0-1,-1 0 1,-7 0-95,-15 0 296,0-2 1,0 0 0,-26-5-297,-1 0-48,-1-3-377,32 3-264,9 1-520,12 3-2565,18 8 581,12 3 1294,-2-1 358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2.4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6 2816,'1'-5'3827,"-1"17"-2420,0-7-1130,-1 1 0,1-1 0,-1 1-1,0-1 1,0 1-277,-1 4 198,0-1 0,0 1 0,1-1 0,0 1 0,1 0 0,0 0-1,2 8-197,-1 11 29,-1 439 163,5-393 346,-5-74-500,18 1 359,9-1-352,88-16-87,80 3 415,-150 14-286,-33-1-27,1 0 0,-1-1 0,4 0-60,-4-1 77,0 0 0,0 1 1,1 1-1,-1 0 0,0 0 1,2 2-78,-10-2 63,-2-1-4,11 0 0,-12 0-87,-1 0 1,1 0-1,-1 0 0,1 0 0,-1 0 1,1 0-1,-1 0 0,1 0 1,-1 0-1,1 0 0,-1 1 1,1-1-1,-1 0 0,1 0 0,-1 1 1,1-1-1,-1 0 0,1 0 1,-1 1-1,0-1 0,1 1 1,-1-1-1,0 0 0,1 1 1,-1-1-1,0 1 0,0-1 0,1 0 1,-1 1-1,0-1 0,0 1 1,0-1-1,0 1 0,1-1 1,-1 1-1,0-1 0,0 1 0,0-1 1,0 1-1,0-1 0,0 1 1,0-1-1,0 1 0,-1-1 1,1 1 27,0 2-446,-1-1 1,1 0-1,-1 1 1,0-1-1,0 0 0,0 0 1,0 0-1,-2 2 446,2-3-235,1 0-1,-1-1 1,0 1-1,0-1 1,0 1-1,0-1 1,0 0-1,0 1 1,0-1-1,0 0 1,0 0 0,0 0-1,0 1 1,0-1-1,0 0 1,0 0-1,0 0 1,0-1-1,0 1 1,-1 0 235,-4-1-629,-11 1-1147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3.0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 89 3552,'-3'-2'192,"1"0"-1,0 0 1,-1 0 0,1-1-1,0 1 1,0-1 0,0 1 0,0-1-1,1 0 1,-1 0 0,1 1-1,0-1 1,-1 0 0,1 0 0,1-1-1,-1 1 1,0 0 0,1 0-1,-1-2-191,-7-14 837,3 10 97,1 9 215,-1-1 628,9-1-1748,5 1 26,-1 1-1,1-1 1,-1 1 0,0 1 0,1-1 0,-1 1 0,1 1 0,6 2-55,17 1 110,136 23 679,-157-26-3450,0-1 0,0 0-1,9-1 2662,-14 0-511,-2 0-2012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3.6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86 43 2976,'-26'-7'1600,"26"6"-1147,-18 1-133,15 0-178,1 0-1,0 0 0,-1 0 1,1 1-1,0-1 0,0 1 1,-1-1-1,1 1 0,0 0 1,-1 0-142,-2 1 554,-5 0 894,11-1 555,4 0-1854,9 0 61,0 0 0,0 0 1,0-2-1,4 0-210,15 0 18,17 1 343,-1-1-1,1-4 1,17-4-361,-29 2 181,-2-1-346,0 1 0,1 3 0,21-1 165,-55 5-262,-1 0 1,1 0-1,-1 0 1,0 1-1,1-1 1,-1 0-1,1 1 0,-1 0 1,0-1-1,0 1 1,1 0-1,-1 0 1,0 1-1,0-1 1,0 0-1,0 1 1,0-1-1,0 1 1,0 0-1,-1-1 1,1 1-1,-1 0 1,1 0-1,-1 0 1,0 0-1,1 0 1,-1 0-1,0 2 262,3 11-2565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43.7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227 0 992,'-2'4'132,"0"0"0,0 0 1,1 1-1,-1-1 0,1 0 0,0 1 0,0 0-132,-5 20 819,-39 117 749,-22 97 346,42-143-1562,-2 29-62,5-18-238,2-15 193,18-128 395,9-113-199,-1 54-39,-1 45-66,2 0 0,3 0 0,6-15-336,-10 36 37,-1 14-34,-1 0-1,2 1 1,0-1 0,1 2-1,0-1 1,1 1 0,0 0-1,2-1-2,3-2 5,0-1-1,1 2 0,1 0 0,1 1 1,11-8-5,-15 13-1,3-3-4,0 1-1,0 1 1,1 1-1,8-4 6,-20 11-1,1 0 0,-1 1-1,0-1 1,1 1 0,-1 0 0,1 0-1,-1 1 1,1-1 0,-1 1-1,1 0 1,-1 0 0,1 0 0,0 1-1,-1 0 1,1 0 0,-1 0 0,0 0-1,1 1 1,-1-1 0,1 2 1,0-1-6,-1 1 1,0 0 0,0 1 0,0-1 0,-1 1-1,1-1 1,-1 1 0,0 0 0,0 0 0,0 1-1,-1-1 1,1 1 0,-1-1 0,1 3 5,3 9 58,-1-1 0,0 2 0,1 10-58,-3-13 45,-1 0 1,-1 0-1,1 0 0,-2 1-45,0-10 13,0 0-1,-1 1 1,0-1-1,0 0 1,0 0-1,0 0 0,-1 1 1,0-1-1,0 0 1,0-1-1,0 1 1,-2 1-13,3-5 32,0 0 0,0 0 0,0 1 0,0-1 1,0 0-1,-1 0 0,1 0 0,0 0 0,-1-1 0,1 1 1,-1 0-1,1 0 0,-1-1 0,1 1 0,-1-1 1,1 0-1,-1 1 0,0-1 0,1 0 0,-1 0 0,0 0-32,-5 0 259,0 0 0,0-1 0,0 0 0,-2-1-259,-6 0 187,6 1-132,-1 0 0,1-1 0,0-1 0,0 1 0,0-1-1,0-1 1,-2-1-55,-1 2-92,0 0-72,12 2-770,7 0-1012,-1 2 934,-2-1 262,1 0 0,-1 0 0,0-1 1,0 1-1,0-1 0,0 0 0,1 0 750,8-4-1685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6.7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79 161 1056,'0'-1'72,"1"0"1,-1 1-1,1-1 0,-1 0 0,0 1 1,1-1-1,-1 0 0,0 1 1,1-1-1,-1 0 0,0 0 0,0 1 1,0-1-1,1 0 0,-1 0 1,0 0-1,0 1 0,0-2-72,0 2 534,0-4 590,0 4 2551,-1 4-3591,0 0-1,0 0 0,-1 0 0,1-1 0,-1 1 0,0 0 0,0-1 1,0 0-1,0 1 0,-1 0-83,-7 11 246,1 1-227,1 1 0,1 0 0,1 1 0,0-1 0,1 1 0,1 0-1,0 0 1,1 1 0,2-1 0,0 1 0,0-1 0,2 1 0,0-1 0,2 1 0,0-1 0,0 0 0,2 0 0,2 3-19,-5-15 23,0-1-1,0 0 1,1 0-1,0 0 1,0-1-1,0 1 1,1-1-1,-1 0 1,3 2-23,-5-5 22,0 1 0,1-1 0,-1 0 0,1 0 0,0 0 0,-1 0 0,1 0 0,0 0 0,0 0 1,-1 0-1,1-1 0,0 1 0,0-1 0,0 1 0,0-1 0,0 0 0,0 0 0,0 0 0,0 0 1,-1 0-1,1 0 0,0 0 0,0-1 0,0 1 0,0-1 0,0 1 0,0-1 0,0 0-22,3-2 19,1-1 0,-1 0 0,0 1 0,0-2 0,0 1 0,-1-1 0,1 1 0,-1-1 0,3-6-19,8-11 15,9-20-15,-17 30 6,76-124 112,-82 134-121,0 1 0,0 0 1,0-1-1,0 1 0,0 0 1,0 0-1,0 0 0,0 0 1,0 0-1,1 0 0,-1 0 1,0 0-1,1 0 0,-1 1 1,1-1-1,0 0 3,-1 1-6,0 0 0,0 0 0,0 0 0,1 0 0,-1 0 0,0 0 0,0 0-1,0 0 1,0 1 0,0-1 0,1 0 0,-1 1 0,0-1 0,0 1 0,0-1 0,0 1 0,0 0 6,5 3-39,-1 1 0,1 0 1,-1 0-1,-1 0 0,1 1 0,2 3 39,9 11-53,-9-12 55,1-1 0,0 0 0,0-1 1,1 1-1,-1-2 0,1 1 1,2-1-3,-7-3 63,0 0 1,0-1 0,0 0-1,1 1 1,-1-2 0,0 1 0,0 0-1,1-1 1,-1 0 0,1 0-1,-1 0 1,0-1 0,1 1-1,-1-1 1,0 0 0,0 0 0,0-1-1,2 0-63,6-4 232,1-1-1,-1-1 0,0 0 0,-1 0 1,0-1-1,0-1 0,-1 0 0,0 0 1,-1-1-1,0 0 0,4-8-231,-4 4 181,0 0 0,-1 0-1,0-1 1,-1 0 0,4-14-181,-8 20 9,-1 0-1,0 0 1,-1 0 0,1 0 0,-2 0 0,0 0 0,0 0 0,-1-1-1,0 1 1,-2-6-9,-21-82-1712,30 106-2783,4 11 2062,1 4 556,5 5-384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5.4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217 9 2400,'-12'-8'1280,"11"7"-885,1 1-107,0 0 80,0 0 0,-13 8 2309,12-5-2496,1 1-1,-1-1 1,0 0 0,0 1 0,0-1 0,-1 0 0,1 0-181,-4 11 195,-18 85 1080,-1 36-1275,-18 76 1008,36-183-974,1-5 84,-1 0 0,-1-1 0,-1 0 0,-1 0 0,-8 13-118,12-27 56,2-1 156,-1-1-1,0 0 1,0 0 0,0 0-1,-2 1-211,5-7 75,1 0-182,1-15-394,30-38 493,-2-1 1,-3-1-1,9-27 8,-12 25-39,2 2 1,3 0-1,17-22 39,48-58 144,-80 110-208,-13 25 69,0 0 0,0 0-1,0 0 1,0 0-1,1 0 1,-1 0 0,0 0-1,0 0 1,0 0 0,0 0-1,0 0 1,0 0-1,0 0 1,0 0 0,0 0-1,0 0 1,0 0-1,0 0 1,0 0 0,0 0-1,0 0 1,0 0 0,1 0-1,-1 0 1,0-1-1,0 1 1,0 0 0,0 1-1,0-1 1,0 0 0,0 0-1,0 0 1,0 0-1,0 0 1,0 0 0,0 0-1,0 0 1,1 0 0,-1 0-1,0 0 1,0 0-1,0 0 1,0 0 0,0 0-1,0 0 1,0 0 0,0 0-1,0 0 1,0 0-1,0 0 1,0 0 0,0 0-1,0 0 1,0 1-1,0-1 1,0 0-5,5 7 92,7 17-111,-4-8 146,-2-4-56,0 0 1,-1 0-1,-1 0-71,7 16 79,0 3-21,-1 0 0,3 22-58,-7-27 167,-1-14 71,-5-12-233,0 0 1,0 0-1,1 0 0,-1 0 1,0 0-1,0 0 0,0 0 1,0 0-1,0 0 0,0 0 1,1 0-1,-1 0 0,0 0 1,0 0-1,0 0 0,0 0 1,0 0-1,0 0 0,0 0 1,1 0-1,-1 0 0,0 0 1,0 0-1,0 0 0,0 0 1,0 0-1,0 0 0,0 0 1,0 0-1,0-1 0,1 1 1,-1 0-1,0 0 0,0 0 1,0 0-1,0 0 0,0 0 1,0 0-1,0-1 0,0 1 1,0 0-1,0 0 0,0 0 1,0 0-1,0 0 0,0 0-5,3-22 157,-2-21-189,6-35 32,-2 57-167,-4 18 170,0 0 0,0 0 0,0 0 0,0 0 0,-1 0 0,0-3-3,1 5-13,-1 0 1,0-1-1,0 1 1,0 0 0,1 0-1,-1 0 1,0-1-1,1 1 1,-1 0 0,1 0-1,0 0 1,-1 0 0,1 0-1,0 0 1,0 0-1,-1 0 1,1 0 0,0 0-1,0 0 1,0 1-1,0-1 1,0 0 0,0 1-1,1-1 1,-1 0 0,0 1-1,0 0 1,0-1-1,0 1 1,1 0 0,-1-1 12,1 1-43,16 0-112,-16 0 168,-1 0 0,1 1 0,0-1-1,0 0 1,-1 0 0,1 1 0,0 0-1,-1-1 1,1 1 0,0 0 0,-1-1 0,1 1-1,-1 0 1,1 0 0,-1 0 0,1 1-1,0 0-12,4 3-62,-3-3 61,0 1 1,0 0-1,0 1 0,0-1 1,0 1-1,-1-1 1,1 1-1,-1 0 0,1 2 1,8 12 38,60 86 239,0 10-277,-46-69 21,-14-23 166,2 0 0,0-1 0,15 17-187,50 62 645,-67-81-456,-10-18-253,-1 1 0,1 0 0,0-1-1,0 0 1,-1 1 0,1-1 0,0 1 0,0-1-1,1 0 1,-1 0 0,0 0 0,0 1 0,1-1 0,0 0 64,-2 0-121,1-1 0,-1 1 0,1 0 0,-1-1 0,1 1 0,-1 0 1,1-1-1,-1 1 0,0 0 0,1 0 0,-1 0 0,0-1 0,0 1 1,1 0-1,-1 0 0,0 0 0,0 0 0,0-1 0,0 2 121,-2 15-6162,-1-10 2909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7.1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 62 6464,'-56'-27'3397,"55"26"-3359,0 0 0,1 0 0,-1 0 0,0 0-1,0 0 1,0 0 0,1 0 0,-1 0 0,1 0 0,-1 0 0,1 0 0,-1 0-1,1-1 1,-1 1 0,1 0 0,0 0 0,0 0 0,0-1 0,0 1 0,0 0-1,0-1 1,0 1 0,0 0 0,0 0 0,0-1-38,1-2-264,-1 3-206,0 1-607,1 1 670,1-1-1,0 1 1,0-1 0,0 1-1,-1 0 1,1 0 0,0 0-1,1 1 408,-3-1-202,2 0-246,0 1 0,0-1 0,0 1 0,0 0 0,0 0 0,0 0 0,0 1 448,2 2-336,11 14-896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17.5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 94 6720,'-26'-19'2496,"23"12"-1952,3-6-128,0 6 256,0-1-448,3-5-160,7 2-64,-2 2-224,0 3 128,7 6-608,-2 3 416,0 5-1376,5 4 928,-1 4-2688,1 4 1920,-5-12-32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28.3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 2080,'0'0'16,"0"0"-1,0 0 1,0 0-1,0 0 1,0 0 0,0 0-1,0 0 1,0 0 0,0 0-1,0 0 1,0 0-1,0 0 1,0 0 0,0 0-1,1 0 1,-1 0 0,0 0-1,0 0 1,0 0-1,0 0 1,0 0 0,0 0-1,0 0 1,0 0 0,0-1-1,0 1 1,0 0-1,0 0 1,0 0 0,0 0-1,0 0 1,0 0 0,0 0-1,0 0 1,0 0-1,0 0 1,0 0 0,0 0-1,0 0 1,0 0-1,0 0 1,0 0 0,0 0-1,0 0 1,0-1 0,0 1-1,0 0 1,0 0-1,0 0 1,0 0 0,0 0-1,0 0 1,0 0 0,0 0-1,0 0 1,0 0-1,0 0 1,0 0 0,0 0-1,0 0 1,0 0 0,0 0-1,0 0-15,0-1 57,0 1 1,-1 0-1,1 0 0,0-1 1,0 1-1,0 0 0,0 0 0,0-1 1,0 1-1,0 0 0,0-1 1,0 1-1,0 0 0,0 0 1,0-1-1,0 1 0,0 0 0,0 0 1,0-1-1,1 1 0,-1 0 1,0 0-1,0-1 0,0 1 0,0 0 1,0 0-1,1-1 0,-1 1 1,0 0-1,0 0 0,0 0 0,1 0 1,-1-1-1,0 1 0,0 0 1,1 0-1,-1 0-57,1-1 368,-1 1-43,0 0-69,0 0 235,0 0-129,7 0 492,13 1 852,-17 2-1552,0 0 1,-1 0-1,1 1 0,-1-1 0,0 0 0,0 1 0,0-1 0,-1 1 0,1 0 0,-1-1 1,0 1-1,0 0 0,0 4-154,7 17 210,-5-18-164,-1 0 0,-1 0 1,1 0-1,-1 0 0,0 7-46,4 21 57,8 36 235,-3 1 1,-2 4-293,0 7 183,14 147-133,-9-80 332,-12-129-856,0 1 1,-1-1 0,-1 1-1,-4 17 474,6-25-1578,-1-14 1344,1 1 0,-1 0-1,0 0 1,0 0 0,0-1-1,0 1 1,0 0 0,0 0-1,0-1 1,0 1 0,0 0-1,-1 0 1,1 0-1,0-1 1,-1 2 234,1-1-1845,0-1-619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29.4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201 2 1152,'-7'-1'1534,"-7"2"2756,12-1-4188,1 1 1,-1 0-1,1 0 1,0 0-1,0 1 0,-1-1 1,1 0-1,0 0 1,0 1-1,0-1 1,0 1-1,0 0-102,-1 1 200,-31 46 1177,21-30-1005,2-1-192,1 0-1,1 1 1,0 0 0,1 0-1,1 1 1,0 4-180,-6 9 436,2-10-179,-2 2-55,10-21-213,0 0-1,0 1 1,0-1-1,0 1 1,1-1-1,-1 5 12,0-2-33,2-4 22,-1-1 0,1 1 0,-1-1 0,1 1 0,0-1 0,0 1 0,0-1 0,1 1 0,-1 0 0,0-1 0,1 2 11,0 2 32,-4-2 165,2-2 240,1-1-431,1-1 8,-1 0 0,0 1 1,0-1-1,0 0 1,0 0-1,0 0 1,1 1-1,-1-1 1,0 0-1,0 0 0,0 0 1,0 1-1,0-1 1,0 0-1,0 0 1,0 1-1,0-1 0,0 0 1,0 0-1,0 1 1,0-1-1,0 0 1,0 0-1,0 1 1,0-1-1,0 0 0,0 0 1,0 1-1,0-1 1,0 0-1,0 0 1,0 0-1,-1 1 1,1-1-1,0 0 0,0 0 1,0 0-1,0 1 1,-1-1-1,1 0 1,0 0-15,-2 3 731,1-2-710,1-1 0,0 1 0,0-1 0,0 1 0,-1-1 0,1 1 0,0-1 0,-1 1 0,1-1 0,0 1 0,-1-1 0,1 0 0,-1 1 0,1-1 0,0 0 0,-1 1 0,1-1 0,-1 0 0,0 1-21,0-1 75,1 0 122,0 0-63,0 0-97,16 17 224,-4-3-288,1-1 0,0 0 0,1 0 1,1-1-1,0-1 0,10 6 27,12 4 312,0-1 1,15 4-313,69 38 587,-116-60-794,0 1-1,0 0 1,-1-1 0,1 1-1,0 1 1,0 0 207,-4-3-411,1 0 0,-1 1 0,1-1-1,-1 1 1,0 0 0,0-1 0,0 1 0,0 0-1,0 0 1,0-1 0,0 1 0,0 0 0,-1 0 0,1 0-1,-1 0 1,0 0 0,1 0 0,-1 2 411,-2 12-3952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0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5 144 2656,'-2'-15'5305,"2"14"-5170,-1-1 0,1 1-1,-1-1 1,1 0 0,0 1 0,0-1-1,0 1 1,0-1 0,0 0-1,0 1 1,0-1 0,0 1 0,1-1-1,-1 1 1,1-1 0,-1 1 0,1-1-1,0 1 1,-1-1 0,1 0-135,11-12 132,1 1 1,0 0-1,1 1 0,0 0 1,0 1-1,4-1-132,-17 11 9,1 0 0,-1 0-1,1 0 1,-1 1-1,1-1 1,0 0 0,-1 1-1,1-1 1,0 1-1,-1-1 1,1 1 0,0 0-1,0 0 1,0 0 0,-1 0-1,1 0 1,0 0-1,0 0 1,-1 0 0,1 1-1,0-1 1,0 1-1,-1 0 1,1-1 0,0 1-1,-1 0 1,1 0 0,-1 0-1,1 0 1,-1 0-1,0 0 1,1 0 0,-1 0-1,0 1 1,0-1-1,0 1 1,0-1 0,0 1-1,0-1-8,7 12 133,-2 0 0,0 0 0,0 0 1,-1 1-1,0 4-133,17 39 630,-14-38-344,-6-14-219,0-1-1,0 1 1,0-1-1,0 0 0,1 1 1,-1-1-1,1 0 1,0 0-1,0-1 1,1 1-1,-1-1 0,1 1 1,0-1-1,2 1-66,4 2 184,-9-4-138,0-1 0,1 0 0,-1 0 0,1 0-1,-1 0 1,1-1 0,-1 1 0,1 0 0,0-1 0,-1 1-1,1-1 1,0 1 0,-1-1 0,1 0 0,0 0 0,0 0 0,-1 0-1,1 0 1,0 0 0,0 0 0,0 0-46,2-2 58,0 0-1,0 1 1,0-1 0,0 0 0,0-1-1,-1 1 1,1-1 0,-1 0-1,1 0 1,-1 0 0,0 0 0,1-2-58,5-7-90,0-1 0,7-12 90,6-11-1478,1 3-3845,-20 34 506,3 4 4124,-6-5 331,10 4-1643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1.6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10 2720,'0'-9'918,"-3"17"-380,2-7-186,1-1-96,0 0 101,0 0-21,0 0 288,0 0-96,0 0 240,0 0-203,0 0 70,0 0-230,0 0-74,0 0-112,0-2 1230,0 7-973,4 47 484,-4-39-895,2 0 0,0 0 1,1 2-66,3 23 327,7 144 169,0-8-75,1 1 75,-9-107 64,-6-38-8688,1-30 4459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2.7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298 59 2560,'-1'0'247,"-1"1"0,0-1 0,0 0 0,0 1 0,0-1 0,1 1 0,-1 0 0,0 0 0,0 0-247,0 0 472,-1 0-1,1 0 1,0 0-1,-1 0 1,1 0-1,-1-1 1,1 1-1,-1-1 1,1 0-1,-1 0-471,-2 1 558,1 0-1,-1 0 1,0 0 0,0 0-1,1 1 1,-1 0-1,1 0 1,-3 2-558,-37 21 659,32-17-535,1 1 1,-1 0-1,1 1 0,1 0 1,-1 0-1,2 1 0,0 1 0,0 0 1,1 0-1,0 0 0,-4 13-124,4-8-14,1 0-1,1 0 1,1 1-1,0 0 1,2 0 0,0 0-1,0 0 1,2 1 0,0 4 14,1-10-46,0 8 28,0-1 0,2 0-1,0 0 1,2 7 18,-2-21-2,-1 0-1,1 0 0,0 0 1,0-1-1,1 1 1,0-1-1,0 1 0,0-1 1,1 0-1,-1-1 1,1 1-1,1 0 0,-1-1 1,0 0-1,1 0 1,3 2 2,7 4-11,0-1 0,1 0 1,0-1-1,1-1 0,0 0 1,0-2-1,0 1 0,1-2 1,0-1-1,-1 0 0,1-1 1,0-1-1,16-1 11,-25-1-37,1 0 0,-1-1 0,0 0-1,0 0 1,0-1 0,0-1 0,0 0 0,-1 0 0,1 0 0,-1-1 0,0 0 0,-1-1 0,1 0-1,-1 0 1,0 0 0,-1-1 0,1 0 0,3-6 37,-1 1 35,-1-1-1,0 0 1,-1 0-1,-1 0 1,0-1-1,0 0 1,-1 0-1,-1-1 1,-1 1-1,0-1 1,0-8-35,1-23 435,-1-35-435,-4 57 123,-1 0 0,0 0 1,-2 0-1,-3-7-123,5 23 47,-1 0 0,0 0 0,-1 1 0,0-1 0,0 1 0,0 0 0,-1 0 0,0 0 0,-1 1 0,1 0 0,-1 0 0,-2-1-47,-8-6 21,1 0 1,-2 2 0,0 0-1,-9-4-21,8 7-711,0 0 0,0 0 0,0 2 0,-1 0 0,0 2 0,-17-3 711,5 6-3872,18 1 507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4.2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4064,'3'8'1331,"1"0"-1,-1 0 1,0 0-1,1 8-1330,3 13 928,2 1-1,4 5-927,-5-14 113,2 15 182,-2 1 0,-1 0 0,-2 0 0,0 24-295,0-10 143,-4-43-131,21 260 573,-19-209-548,1 33-36,-5-69-11,1-15 20,-1 1 1,1-1-1,1 0 1,-1 1-1,2 4-10,-2-13-17,1 1-1,-1-1 1,0 1-1,0-1 0,0 1 1,0-1-1,0 1 1,0-1-1,0 1 1,0-1-1,0 1 1,0 0-1,0-1 0,-1 1 1,1-1-1,0 1 1,0-1-1,0 1 1,-1-1-1,1 0 1,0 1-1,0-1 0,-1 1 1,1-1-1,0 1 1,-1-1-1,1 0 1,-1 1-1,1-1 1,0 0-1,-1 0 0,1 1 1,-1-1-1,1 0 1,-1 0-1,1 1 1,-1-1-1,1 0 1,-1 0-1,1 0 0,-1 0 1,1 0-1,-1 0 1,1 0-1,-1 0 1,0 0-1,1 0 1,-1 0 17,-2-2-9,0 1 0,0-1 1,0 0-1,0 0 1,0 0-1,1-1 0,-1 1 1,0-1-1,1 1 0,0-1 1,0 0-1,0 0 1,-1-2 8,2 3-7,0-1 1,0 1 0,0-1 0,0 0 0,1 0-1,-1 1 1,1-1 0,0 0 0,-1 0-1,1 1 1,1-1 0,-1 0 0,0 0 0,1 1-1,-1-1 1,1 0 0,0 1 0,0-2 6,8-16-43,0-1 0,1 1 1,1 1-1,10-13 43,3-1-53,1 1-1,7-4 54,-32 36 2,9-10 81,0 0 0,1 0 1,0 1-1,1 0 0,0 1 1,9-6-84,-19 14 13,1-1 1,-1 0 0,0 1-1,0-1 1,0 1 0,1 0 0,-1-1-1,0 1 1,0 0 0,1-1-1,-1 1 1,0 0 0,1 0-1,-1 0 1,0 0 0,1 1 0,-1-1-1,0 0 1,0 0 0,1 1-1,-1-1 1,0 1 0,0-1 0,0 1-1,1-1 1,-1 1 0,0 0-1,0 0 1,0 0 0,0-1-1,0 1 1,0 1-14,1 0 15,-1 1-1,1-1 0,-1 1 1,0-1-1,0 1 1,0 0-1,0-1 0,0 1 1,0 0-1,-1 0 0,1 0 1,-1 0-1,0-1 1,0 2-15,0 2 8,0 0 0,0 1 1,0-1-1,-1 0 1,0 0-1,0 0 1,-1 0-1,1-1 0,-2 1 1,1 0-1,0-1 1,-1 1-1,0-1 0,0 0 1,-1 1-1,1-2 1,-1 1-1,0 0 1,-3 1-9,-4 5 95,9-8-58,-2 0 0,1 0-1,0 0 1,0 0 0,-1-1 0,1 1-1,-1-1 1,-3 2-37,-20 8-208,27-12 217,-1 1-1,1-1 1,0 1-1,0-1 1,0 0 0,-1 1-1,1-1 1,0 0-1,0 1 1,0-1 0,0 1-1,0-1 1,0 1-1,0-1 1,0 0 0,0 1-1,0-1 1,0 1-1,0-1 1,0 1 0,0-1-1,0 0 1,0 1-1,0-1 1,0 1 0,1-1-1,-1 0 1,0 1-1,0-1 1,0 1 0,1-1-9,0 1 35,-1 1 1,1-1 0,-1 0 0,1 0 0,0 0 0,0 0 0,0 0 0,0 0-1,0 0 1,0 0 0,0 0-36,8 3 248,22 13 203,-17-8-193,1-1 0,1-1 0,-1 0 0,1 0 0,0-2 0,6 1-258,-4 0 244,31 3-202,-48-9-177,15 4 37,-11-5-5023,-5 1 2860,0-3 741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5.0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42 169 3904,'-1'1'140,"1"0"1,0 0-1,0 0 0,-1 0 0,1 0 1,0 0-1,0 0 0,0 0 1,1 1-1,-1-1 0,0 0 1,0 0-1,0 0 0,1 0 1,-1 0-1,1 0 0,-1-1 1,0 1-1,1 0 0,0 0 1,-1 0-1,1 0 0,0 0 1,0 0-141,19 25 2584,-19-25-2529,0 0 0,0 0 0,0 0 0,0 0 0,0 0 0,0 0 0,1 0 0,-1 0 0,0 0 0,1-1 0,-1 1 0,0-1 0,1 1 0,-1-1 0,1 1 0,-1-1 0,1 0 0,-1 0 0,1 0 0,-1 1 0,1-1 0,-1-1 0,1 1 0,-1 0 0,1 0 0,-1-1 0,1 1 0,-1-1 0,1 1 0,-1-1 0,0 1 0,1-1 0,-1 0 0,0 0 0,1 0 0,-1 0 0,0 0 0,0 0 0,0 0 0,0 0 0,0 0 0,0 0 0,0 0 0,-1-1 0,1 1 0,0 0 0,0-1 0,-1 1 0,1-1 0,-1 1 1,0-1-1,1 1 0,-1-1 0,0 1 0,0-1 0,0 1 0,0-2-55,1-26 156,-1 12-85,0-1 1,-1 1 0,0-1-1,-3-7-71,3 18 23,-10-30-97,10 35 77,1 0 0,-1 0 0,0 1 0,-1-1 0,1 0 0,0 0-1,0 1 1,-1-1 0,1 0 0,-1 1 0,1 0 0,-1-1-1,0 1 1,0 0 0,0 0 0,0 0-3,1 0 5,1 1 0,-1 0 0,0 0 0,0 0 1,0 0-1,0 0 0,0 0 0,0 0 0,0 0 0,0 0 0,0 0 0,0 0 1,0 1-1,1-1 0,-1 0 0,0 1 0,0-1 0,0 0 0,0 1 1,1-1-1,-1 1 0,0 0 0,0-1 0,1 1 0,-1 0 0,0 0-5,-14 19 64,6-5-66,2 1-1,0 0 0,1 0 1,1 1-1,0 0 0,1 0 1,1 0-1,-1 17 3,4-22 51,0 0 1,1 1-1,0-1 0,1 0 1,0 0-1,1 0 1,0 0-1,1 0 0,1 0 1,0-1-1,0 1-51,-2-7 108,0 0 0,0-1 0,1 0 0,-1 0 0,1 0 0,0 0 0,0 0 0,0-1 0,1 1 0,1 0-108,8 4 257,1 0 1,11 4-258,-6-5 40,1 0-1,0-2 1,0-1 0,0 0 0,9-1-40,5 2-615,-18-3-770,0 0 1,10-2 1384,-5 0-4336,0-2 1,22-4 4335,-25 2-2309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8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1 651 3072,'1'4'291,"0"0"1,0 0 0,1 0-1,-1 0 1,1 0-1,0 0 1,1 0-1,-1-1 1,1 1-292,-1-2 31,-1 0 1,1-1 0,0 1-1,0-1 1,0 1 0,0-1-1,0 0 1,0 0-1,0 0 1,1 0 0,-1 0-1,0 0 1,0-1 0,1 1-1,-1-1 1,0 1-1,1-1-31,0 0 40,0-1-1,0 1 1,0-1-1,0 1 1,0-1-1,0 0 1,0 0-1,0-1 1,0 1-1,-1 0 1,1-1-1,0 0 0,0-1-39,11-7 166,-1 0-1,-1-1 0,0-1 1,0 0-1,-1-1 0,-1 0 1,0-1-1,6-12-165,-14 23 16,0-1 0,0 0 0,-1 0 0,0 0 0,1 1 0,-2-1 0,1-1 1,0 1-1,-1 0 0,0 0 0,0 0 0,0 0 0,0 0 0,-1 0 0,0-3-16,1 5 23,-1-1-1,1 1 1,-1 0 0,0 0-1,0 0 1,0 0 0,0 0-1,0 0 1,0 0 0,-1 0-1,1 0 1,-1 1 0,1-1-1,-1 0 1,0 1 0,1-1 0,-1 1-1,0 0 1,0-1 0,0 1-1,0 0 1,0 0 0,0 1-1,-1-1 1,1 0 0,0 1-1,-2-1-22,3 1 18,0 0 0,0 0 0,-1 0 0,1 0 1,0 1-1,0-1 0,0 0 0,0 0 0,0 1 0,0-1 0,0 1 0,0-1 0,0 1 0,0 0 0,0-1 0,0 1 0,0 0 0,0 0-18,-15 17-16,12-13 38,1 0 36,0-1-1,0 1 1,1 0 0,0 0-1,-1 0 1,2 0 0,-1 1-1,0-1 1,1 0-1,0 1 1,1 1-58,-3 14 349,2 1 1,1 5-350,0-22 32,0 15 55,0 0-1,2 1 1,0-1-1,1 0 0,1-1 1,1 1-1,0-1 1,2 0-1,0 0 0,3 4-86,-7-19 32,0 1-1,-1 0 1,2-1-1,-1 0 1,0 0 0,1 0-1,0 0 1,0-1-1,0 1 1,0-1-1,0 0 1,1 0-1,0 0 1,-1-1-1,1 0 1,0 0-1,0 0 1,0 0-1,0-1 1,4 1-32,0-1 32,0-1 1,0 1-1,1-1 0,-1-1 1,0 0-1,0 0 1,0-1-1,0 0 0,0 0 1,0-1-1,5-3-32,17-7 49,-1-2 0,-1-2 0,0 0 0,20-18-49,103-91 217,-69 55-241,9-12 291,-92 82-265,1 1 0,-1 0 0,0 0 0,1-1 0,-1 1 0,0 0 0,1-1 0,-1 1 0,0 0 0,0-1 0,1 1 0,-1 0 0,0-1 0,0 1 0,0-1 0,0 1 0,1 0 0,-1-1 0,0 1 0,0-1 0,0 1 0,0-1 0,0 1 0,0 0 0,0-1 0,0 1 0,0-1 0,0 1 0,0-1 0,-1 1-2,1 0-7,0-1 0,-1 1 1,1 0-1,0 0 0,-1 0 1,1 0-1,0-1 0,-1 1 1,1 0-1,0 0 0,-1 0 1,1 0-1,-1 0 0,1 0 1,0 0-1,-1 0 0,1 0 1,-1 0-1,1 0 1,0 0-1,-1 0 0,1 0 1,-1 1-1,1-1 0,0 0 1,-1 0-1,1 0 0,0 0 1,-1 1-1,1-1 0,0 0 1,-1 0-1,1 1 7,-9 5-38,1 0 1,0 1-1,0 0 0,0 1 1,1 0-1,-4 5 38,-5 8-4,1 1-1,0 1 5,1 4 146,0 1 0,2 0 0,-1 6-146,-4 11 240,14-40-234,-3 9 16,1 1-1,0-1 0,-1 9-21,5-20 16,0 0 1,1 0-1,0 0 0,-1 0 0,1 0 0,0 0 1,0 0-1,0 0 0,1 0 0,-1 0 0,1 0 1,0 0-1,-1 0 0,1 0 0,1-1 0,-1 1 1,0 0-1,1 0 0,-1-1 0,2 2-16,-2-3 10,0 0 0,-1-1-1,1 1 1,0-1 0,0 1-1,0-1 1,0 1 0,-1-1 0,1 1-1,0-1 1,0 0 0,0 1-1,0-1 1,0 0 0,0 0-1,0 0 1,0 0 0,0 0 0,0 0-1,0 0 1,0 0 0,0 0-1,0 0 1,0-1 0,0 1-1,0 0 1,0-1 0,0 1 0,-1 0-1,1-1 1,0 1 0,0-1-1,0 0 1,-1 1 0,1-1-1,0 0 1,0 1 0,-1-1 0,1 0-1,-1 0-9,6-5 76,-1 1-1,0-2 0,-1 1 1,3-6-76,-6 12 4,13-26 95,-1-1 1,-1 0 0,-1-2-100,3-8-3,9-12 3,-17 38-73,0-1-1,1 1 1,1 1-1,0-1 1,0 1 0,2-1 73,-9 10-10,1 0 0,-1 0 0,0-1 1,1 1-1,-1 0 0,1 0 0,-1 0 1,1 1-1,0-1 0,-1 0 0,1 0 1,0 1-1,-1-1 0,1 1 0,0 0 1,1-1 9,-1 1 0,-1 1 0,0-1 0,0 0 1,1 0-1,-1 1 0,0-1 0,0 1 1,0-1-1,0 1 0,0 0 1,1-1-1,-1 1 0,0 0 0,-1 0 1,1-1-1,0 1 0,0 0 0,0 0 1,0 0-1,-1 0 0,1 0 0,0 0 1,-1 1-1,1-1 0,-1 0 0,5 11 8,0 0 0,-2 0 0,1 1 0,0 6-8,2 10 0,-1-12 71,0 7-44,2-1 0,6 14-27,-10-31 13,0 0 0,0 1 0,0-2 0,1 1 0,-1 0-1,2-1 1,-1 0 0,0 0 0,1 0 0,0 0 0,4 2-13,-8-6 27,0 0 1,1 0-1,-1-1 0,1 1 1,-1 0-1,0-1 1,1 1-1,0-1 0,-1 1 1,1-1-1,-1 0 0,1 0 1,-1 1-1,1-1 0,0 0 1,-1-1-1,1 1 1,-1 0-1,2 0-27,0-1 32,0 0 0,-1 0 0,1-1 0,0 1 0,-1-1 0,1 1 0,-1-1 0,0 0 0,1 0 0,0-1-32,6-6 58,-1-1-1,0 0 1,0-1 0,4-8-58,-7 11 6,21-36 19,-2-1 0,-2-1 0,12-37-25,-29 67 41,-1 1 1,0-1 0,-1 1-1,-1-1 1,-1 0-1,0-7-41,-1-32-98,-3-11 98,1 13-135,-7-171-9,10 193 86,-1 24-15,0 0 0,0 0 1,0 1-1,-1-1 1,0-3 72,1 10-13,0 0 1,0 0 0,0-1 0,0 1 0,0 0 0,0 0 0,0 0 0,0 0 0,0-1 0,0 1 0,0 0 0,-1 0 0,1 0 0,0 0 0,0 0 0,0-1 0,0 1 0,0 0 0,0 0-1,0 0 1,0 0 0,0 0 0,0 0 0,-1 0 0,1-1 0,0 1 0,0 0 0,0 0 0,0 0 0,0 0 0,-1 0 0,1 0 0,0 0 0,0 0 0,0 0 0,0 0 0,-1 0 12,-2 5-180,-2 10 139,-3 85-164,3 1 1,6 0 0,10 80 204,-5-126 234,-3 12-234,-3-58 125,0-1-1,1 0 1,0 0-1,0 0 0,1 0 1,2 6-125,-4-14 5,0 0 1,0 0-1,0-1 0,0 1 1,0 0-1,0 0 1,1 0-1,-1 0 0,0 0 1,0-1-1,0 1 1,0 0-1,0 0 0,0 0 1,0 0-1,1 0 1,-1 0-1,0 0 0,0-1 1,0 1-1,0 0 0,0 0 1,1 0-1,-1 0 1,0 0-1,0 0 0,0 0 1,0 0-1,0 0 1,1 0-1,-1 0 0,0 0 1,0 0-1,0 0 1,0 0-1,1 0 0,-1 0 1,0 0-1,0 0 1,0 0-1,0 0 0,1 0 1,-1 0-1,0 0 0,0 1 1,0-1-1,0 0 1,0 0-1,0 0 0,1 0 1,-1 0-1,0 0 1,0 0-1,0 1 0,0-1 1,0 0-1,0 0 1,0 0-1,0 0 0,0 0 1,0 1-1,0-1 1,1 0-1,-1 0 0,0 0 1,0 0-1,0 1 1,0-1-6,8-20 142,-1 4-70,46-54 8,-45 59-116,0 1-1,2 0 0,-1 1 1,1 0-1,0 1 0,1 0 1,2-2 36,-8 7-15,-1 0 1,1 0 0,0 1 0,0-1 0,0 1-1,0 0 1,0 0 0,0 1 0,1 0 0,-1 0-1,0 0 1,1 0 0,-1 1 0,1 0 0,-1 0 0,1 1-1,-1-1 1,3 2 14,-6-2-7,-1 0 0,0 1 0,0-1 0,0 1 0,0 0 0,0-1 0,0 1-1,0 0 1,0 0 0,-1-1 0,1 1 0,0 0 0,0 0 0,0 0 0,-1 0 0,1 0 0,-1 0 0,1 0 0,-1 0-1,1 0 1,-1 1 0,1-1 0,-1 0 0,0 0 0,0 0 0,0 0 0,0 1 0,0-1 0,0 0 0,0 1 7,0 0-8,0 0 0,0 0 1,-1 0-1,1 0 1,-1 0-1,1 0 1,-1 0-1,0 0 0,0-1 1,1 1-1,-1 0 1,-1 0-1,1-1 1,0 1-1,0 0 0,-1-1 1,1 1 7,-7 4-15,-4 4 211,0 1-1,-8 10-195,17-17 53,0-1-1,1 0 0,-1 1 0,1 0 1,0-1-1,0 1 0,0 0 1,1 0-1,-1 0 0,1 0 0,0 0 1,0 0-1,0 2-52,0 9 49,1 0-1,0 0 1,1 0 0,1 4-49,-1-12-6,0 0 0,1 0-1,0 0 1,0 0 0,1 0 0,0-1 0,0 1 0,1-1-1,-1 0 1,1 0 6,-2-4-194,0 0-1,-1 0 0,1 0 1,0-1-1,0 1 0,0 0 1,0-1-1,0 1 195,8 3-3781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5:52:35.8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20 4896,'-1'1'218,"0"0"0,1 0 0,-1 0 0,1 1 0,-1-1 0,1 0 0,-1 0 0,1 0 0,-1 1 0,1-1 0,0 0 0,0 1 0,0-1 0,0 0 0,0 0 0,0 1 0,0-1 0,0 0 0,0 1 0,1 0-218,8 28 759,-8-27-428,18 42 1309,1-1 0,12 18-1640,-28-56 50,21 38 371,-2 2 0,-1 0-1,6 26-420,21 101 353,-10-33-188,11 48-134,-24-87 7,-9-34 133,-10-51-246,-6-15 66,0 1 1,-1-1-1,1 0 1,0 0 0,-1 1-1,1-1 1,-1 0-1,0 1 1,1-1-1,-1 1 1,0-1 0,0 1 8,0-1 85,0-1-26,12 0 69,-10-2-69,1 0 0,-1 0 1,1 0-1,-1 0 1,0 0-1,0-1 0,0 1 1,0 0-1,-1-1 0,1 0 1,0 1-1,-1-1 1,0 0-60,10-15 209,6-8 28,-1 0 0,-2-2 1,9-22-238,-7 14 205,-5 13-122,54-115 554,30-42-637,-17 43-801,-4-7 801,10-49-4143,-58 127 1631,-4 15-3258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14.8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1 170 896,'10'5'271,"-9"-3"-77,-6-1 232,4-1 59,1 0-144,0 0-21,0 0-122,0-1-83,0 1 0,-1 0 1,1-1-1,0 1 1,0-1-1,0 1 1,0 0-1,0-1 1,0 1-1,0-1 1,1 1-1,-1 0 1,0-1-1,0 1 1,0 0-1,0-1 0,0 1 1,1 0-1,-1-1 1,0 1-116,0 0 13,0 0 0,1 0-1,-1 0 1,0 0 0,0 0 0,0 0 0,1 0 0,-1 0-1,0 0 1,0 0 0,0 0 0,1 0 0,-1 0 0,0 0-1,0 0 1,0 0 0,0-1 0,1 1 0,-1 0 0,0 0-1,0 0 1,0 0 0,0 0 0,0 0 0,1 0 0,-1 0-1,0-1 1,0 1 0,0 0 0,0 0 0,0 0 0,0 0-1,0-1 1,1 1 0,-1 0 0,0 0 0,0 0 0,0 0-1,0-1 1,0 1 0,0 0 0,0 0 0,0 0 0,0-1-1,0 1 1,0 0 0,0 0 0,0 0 0,0 0 0,0-1-1,0 1 1,0 0 0,0 0 0,-1 0 0,1 0 0,0-1-1,0 1 1,0 0 0,0 0-13,-1-8 651,5-4-273,-4 12-376,0-1 0,0 1-1,0 0 1,0-1 0,0 1-1,1 0 1,-1-1-1,0 1 1,0 0 0,0-1-1,0 1 1,1 0 0,-1 0-1,0-1 1,0 1-1,1 0 1,-1 0 0,0-1-1,1 1 1,-1 0 0,0 0-1,1 0 1,-1 0-1,0-1 1,1 1 0,-1 0-1,0 0 1,1 0 0,-1 0-1,0 0 1,1 0-1,-1 0-1,5-2 135,-2-1-154,1 0 0,-1 0 0,1 0-1,0 0 1,3-1 19,-5 3 9,-1-1 0,1 1 0,-1 0 0,1 0 0,-1-1-1,0 1 1,0-1 0,1 1 0,-1-2-9,0 2 1,0 1 0,0-1 0,0 0 1,-1 1-1,1-1 0,0 1 0,0 0 0,0-1 0,0 1 0,0 0 0,0-1 0,0 1 0,0 0 1,0 0-1,0 0 0,0 0-1,10-3-77,38-12 504,-45 14-423,-1 0 0,0 0 0,0 0 0,1 1 1,-1-1-1,0 1 0,1 0 0,0 0-4,19-3 10,-14 3 32,0 0-1,0 0 1,0 1 0,0 0 0,-1 0-1,9 3-41,-16-3 31,0-1 0,1 1 0,-1 0 0,0 0 0,1-1 0,-1 1-1,0 0 1,0 0 0,0 0 0,0 0 0,0 1 0,0-1 0,0 0-1,0 1-30,0-1 160,-1 0-129,1 0 0,0 0-1,-1 0 1,1 0-1,-1 0 1,1 0-1,-1 0 1,0 1 0,0-1-1,1 0 1,-1 0-1,0 0 1,0 1-1,0-1 1,0 1-31,0 9 22,0-6 23,0-1 1,0 1 0,0 0-1,-1 0 1,1 0 0,-1-1-1,-1 5-45,1-9 5,1 1 0,0-1 0,0 0 0,0 0 0,0 0 0,0 0 0,0 1 0,0-1 0,-1 0 0,1 0 0,0 0 0,0 0 0,0 1 0,0-1 0,0 0 0,0 0 0,0 0 0,0 1 0,0-1 0,0 0 0,0 0 0,0 0 0,0 1 0,0-1-1,0 0 1,0 0 0,0 0 0,1 1 0,-1-1 0,0 0 0,0 0 0,0 0 0,0 0 0,0 1 0,0-1 0,0 0 0,1 0-5,0 1 9,0 0-1,-1 1 1,1-1-1,0 0 1,0 0-1,-1 1 1,1-1-1,-1 0 1,1 1-1,-1-1 1,1 1-9,5 22 117,-6-22-116,0 1 0,1 0 0,-1 0 0,1-1 0,0 1 0,0-1-1,0 1 1,0-1 0,1 1-1,-1 0-1,0-1 0,0 0 1,0 0-1,0 1 0,0-1 0,0 1 0,-1-1 0,1 0 0,-1 1 1,0-2 16,0 1 1,1-1-1,-1 0 0,0 1 0,1-1 1,-1 0-1,1 0 0,0 1 1,-1-1-1,1 0 0,1 1-16,-2-1 2,1 0-1,0 0 1,-1 0 0,1 0-1,0 1 1,-1-1 0,1 0-1,-1 0 1,0 1 0,1-1-1,-1 1-1,1 1 38,2 3-12,5 22 11,-8-26-35,1 1 0,-1-1 0,1 0 0,0 0 0,-1 0 0,1 1 0,0-1 0,0 0 0,0 0 0,1 0 0,-1 0-2,31 35-16,-27-30-3,2-2 2,3-1 16,16 7 107,-25-10-31,8 2 53,-1-3-85,-7 0 15,-1 0 92,18 0 490,-16 0-629,1-1 1,-1 1 0,0-1-1,1 0 1,-1 0-1,0 0 1,0 0 0,0 0-1,0 0 1,0-1-1,0 1 1,0-1 0,0 1-1,1-2-11,4-3 72,-4 1-225,3-1 173,-4 4 10,0 1 0,-1-1 0,1 0 0,-1 1 0,1-1 0,-1 0 1,1 0-1,-1 0 0,0 0 0,0 0 0,0 0 0,0-1 0,0 1-30,0-1 5,0 0-1,1 0 0,-1 1 1,1-1-1,-1 0 1,1 1-1,0 0 1,1-2-5,-2 4-3,-1-1 0,1 1-1,-1-1 1,1 0 0,-1 1 0,0-1 0,1 1 0,-1-1 0,0 0 0,1 1 0,-1-1 0,0 0 0,0 1 0,1-1 0,-1 0 0,0 0 3,4-8 102,-2 7-96,0-1 0,0 1 0,-1-1 1,1 0-1,-1 1 0,1-1 0,-1 0 0,0 0 0,0 1 1,-1-1-1,1 0 0,0-2-6,0-1 43,0 6-36,-1-1-1,0 0 0,1 0 0,-1 0 0,0 0 1,1 0-1,-1 0 0,1 1 0,0-1 1,-1 0-1,1 0 0,-1 1 0,1-1 1,0 1-1,0-1 0,0 0-6,-1 1 1,1 0 0,-1-1 0,1 1 0,-1-1 0,1 1 0,-1-1 0,1 1 0,-1-1 0,1 0 0,-1 1 0,1-1 0,-1 0 0,0 1 0,0-1 0,1 0 0,-1 1 0,0-1 0,0 0 0,0 1 0,0-1 0,1 0 0,-1 0 0,0 0-1,0-3-1,1 0 1,-1-1-1,1 1 1,0 0-1,1 0 1,-1 0-1,1 0 0,0 0 1,1-2 0,-1 2 13,0-1-1,0 0 1,0 0 0,0 1 0,0-5-13,-1 4-14,0 1 1,1 0 0,0-1-1,-1 1 1,2 0 0,-1 0 0,0 0-1,2-2 14,-1 2-2,-1 0 0,1 0 0,-1 0 0,0 0 0,0-1 0,-1 1 0,1-1 0,-1 1 2,0 1 4,-1 0 0,1 1 0,0-1 0,0 1 0,0-1 0,1 1 0,-1 0 0,1-1-4,6-14 112,-6 6-69,-2 9-51,0 1-1,0-1 0,1 1 1,-1 0-1,1-1 0,-1 1 1,1-1-1,-1 1 0,1-1 1,-1 1-1,1 0 0,0 0 1,0-1 8,4-8-57,-5 10 44,1-1 1,-1 0-1,0 1 1,1-1-1,-1 0 1,0 1 0,1-1-1,-1 0 1,1 1-1,-1-1 1,1 1-1,-1-1 1,1 1 0,-1-1-1,1 1 1,-1-1 12,1 1-70,8 0 86,70 3 555,-78-3-562,0 0-1,0 0 1,1 0-1,-1 1 1,0-1 0,0 1-1,1-1 1,-1 1 0,0-1-1,0 1 1,0-1 0,0 1-1,0 0 1,0 0-1,0 0 1,0-1 0,0 1-1,0 0 1,0 0 0,0 0-1,-1 1 1,1-1 0,0 0-1,-1 0 1,1 0-1,-1 0 1,1 1-9,10 14-2862,-4-9-98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16.9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 1728,'-8'0'1925,"41"8"1979,-31-8-3621,-2 0-91,6 1 84,0 0 0,1 0 0,-1-1 0,3 0-276,-7 0 128,-2 0 32,1 1-135,1 0 1,-1 0 0,1 0 0,-1 0 0,1 0-1,-1-1 1,1 1 0,0-1 0,0 1-26,0-1 8,27 6 279,-11-4-62,16 1-70,-29-3-181,1 0 0,-1 0 1,1 1-1,-1 0 0,1 0 0,2 2 26,8 2 64,0 0 0,0-1 0,0-1 0,1-1 0,-1 0 0,1-1 0,5 0-64,144-1 437,-160-1-439,-1 1 0,0-1 1,0-1-1,1 1 0,-1-1 0,0 1 0,0-2 1,3-1 1,-4 3-55,0-1 68,0 1 1,0 0-1,1 0 1,-1 1-1,1-1 1,-1 1-1,0 0 1,1 0-1,-1 0-13,25-1-68,-12 0 36,-14 1 62,0 0-1,-1 0 1,1 0 0,0-1 0,0 1-1,-1-1 1,2 0-30,1 0 25,0 0 0,0 0 0,0 1 1,1 0-1,-1 0 0,0 0 0,2 1-25,12 0-5,163-4 325,-85-2-107,-78 5 85,0-1-100,-1 2-1,0 0 1,6 2-198,0-1-1,-20-2-4,1 1 0,-1-1 1,0 1-1,0-1 0,1 1 1,-1 1-1,0-1 1,0 1-1,2 0 5,3 2-31,-8-4-80,0 0 1,-1 1-1,1-1 0,0 0 1,0 1-1,0-1 1,-1 0-1,1 1 0,0-1 1,0 1-1,-1-1 0,1 1 1,0 0-1,-1-1 0,1 1 1,-1 0-1,1-1 0,-1 1 1,1 0-1,-1 0 0,1-1 1,-1 1-1,0 0 0,1 0 1,-1 0-1,0 0 0,0-1 1,1 1-1,-1 0 0,0 0 1,0 0-1,0 0 0,0 0 1,0 0-1,-1 0 111,1 2-1154,1-3 970,-1 1 0,0-1 0,0 1 1,0-1-1,0 1 0,0-1 0,0 1 1,0-1-1,0 1 0,0-1 0,0 0 0,0 1 1,0-1-1,-1 1 0,1-1 0,0 1 1,0-1-1,0 1 0,-1-1 0,1 0 0,0 1 1,-1-1-1,1 1 184,-11-7-2080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19.4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134 95 1664,'-9'0'5274,"7"0"-5207,0 1-1,0 0 0,0 0 1,0 0-1,1 0 0,-1 0 0,0 0 1,0 1-1,0-1 0,1 1 1,-1 0-67,-12 8 268,11-8-235,0 0 0,0 1-1,1 0 1,-1-1 0,0 1 0,1 0 0,-1 1-33,-5 5 79,7-7-58,0-1 0,0 0 0,1 0 0,-1 1 0,0-1 1,1 1-1,-1-1 0,1 0 0,-1 1 0,1-1 0,0 1 0,-1 0-21,1 0 24,0-1 0,0 0-1,-1 1 1,1-1 0,-1 0 0,1 1 0,-1-1-1,1 0 1,-1 0 0,0 1 0,1-1 0,-1 0-24,-2 3 24,0 0 0,1 0 0,0 0 0,0 0 0,0 0 0,0 1 1,0-1-1,1 0 0,0 1 0,0 0-24,-9 26 84,8-25-32,0-1 0,0 1 0,1 0 0,0 0-1,0 0 1,0 1-52,-1 11 110,1-15-106,1 1 0,0-1 0,0 0 0,0 1 0,0-1 0,1 1 0,0 2-4,2 16-60,-3-16 82,1-1 0,0 1 0,0 0-1,1-1 1,-1 1 0,1-1-22,6 22 29,-6-22-11,0 0 0,1-1 0,0 1 0,0-1 0,0 0 0,1 1 0,-1-1 0,1-1 0,0 1 0,0-1 0,2 2-18,-4-3 21,0 0 1,1 0-1,-1-1 1,1 1 0,-1 0-1,1-1 1,0 0-1,0 0 1,0 0-1,-1 0 1,1 0 0,0 0-1,0-1 1,0 1-1,0-1 1,0 0-1,0 0 1,0 0 0,0 0-1,0-1 1,0 1-1,2-1-21,1-1-6,-2 1 37,0 0 0,-1 0 0,1-1 0,0 1 0,0-1 0,-1 0-1,1 0 1,-1 0 0,2-2-31,12-10 322,-8 7-249,-1-1 0,0 0 0,3-4-73,-9 9-3,1 0 1,-1-1-1,0 1 1,0-1-1,0 0 0,-1 1 1,1-1-1,-1 0 1,0 0-1,0 0 0,0-2 3,2-10 89,1-12-210,-4 21 197,0 5-57,0-1 1,0 1 0,0-1 0,0 1 0,0-1 0,1 1 0,-1-1 0,1 1 0,-1-1 0,1 1 0,0-1 0,0 1-20,1-2-11,-1 1 0,1 0 0,-1 0-1,0-1 1,-1 1 0,1 0 0,0-1 0,-1 1 0,0-1-1,0 1 1,0-1 0,0 0 11,0-2 59,0 5-69,0 1-177,0 0 11,0 9-165,14 26 394,-13-29-57,1 0-1,0 0 1,1-1-1,-1 1 1,1 0-1,0-1 5,0 2 13,0 0-1,-1 0 0,1 0 0,-2 0 0,2 5-12,0 3-55,-1-6 99,-2-8-42,0 0 0,0 0 0,0 0 0,0-1 0,0 1 0,0 0 1,1 0-1,-1 0 0,0-1 0,1 1 0,-1 0 0,0-1 0,1 1 0,-1 0 0,1-1 0,-1 1 0,1 0 0,0-1 0,-1 1 0,1 0-2,8 8 22,-9-7-16,1-1-1,0 0 0,0 0 0,-1 0 1,1 0-1,0 1 0,0-1 1,0-1-1,0 1 0,1 0 0,-1 0 1,0 0-1,0 0 0,1-1 1,-1 1-1,0-1 0,0 1 0,1-1-5,0 1 6,-1-1 0,1 0 1,-1 1-1,1-1 0,-1 1 0,0 0 0,1-1 0,-1 1 0,0 0 0,1 0 0,-1 0 0,0 0 0,0 0-6,1 0 29,-1 0-1,1 1 0,-1-1 1,1 0-1,0 0 1,-1-1-1,1 1 0,0 0 1,0 0-1,-1-1 1,1 1-1,0-1 0,2 1-28,-2-1-22,1 0 0,0 1 0,0 0 0,-1-1 0,1 1 0,-1 0 0,1 1 22,17 3 32,-16-5-23,-1 0 0,1 0 0,-1 0 0,1 1 0,-1-1 0,1 1 0,-1 0 0,1 0 0,-1 0 0,2 2-9,1-2 65,1 1-1,-1-1 1,0 0-1,0-1 1,0 1 0,1-1-1,-1 0 1,0-1-1,0 1 1,3-2-65,-4 1 16,0-1 0,0 1 0,-1-1 0,1 0 0,-1-1 0,1 1 0,-1-1 0,0 0 0,2-1-16,19-24 208,-21 23-170,-1 0 1,1 0-1,-1 0 1,0 0-1,0 0 1,-1-1-1,1 0 1,-1 1 0,-1-1-1,1 0 1,0-3-39,6-18 18,-4 9 21,0 1-1,-2 0 0,0-1 0,-1 0 0,0 0 1,-2-2-39,0 0 17,0 0 1,-3-7-18,1 7 49,1 0 0,0-7-49,2 24 9,0 1-1,-1 0 1,1 0 0,-1 0-1,1 0 1,-1 0 0,0 0-1,0 0 1,0 0 0,0 0 0,0 0-1,0 0 1,-1 1-9,1-1-15,0 0 0,0 1 1,0-1-1,0 0 0,0 0 0,0 0 1,0 0-1,1 0 0,-1 0 0,1 0 1,-1 0-1,1-2 15,0 3-2,-1 0 0,1 0 0,0 0 0,0 0 0,-1 0 0,1 0 0,-1 0 0,1 0 0,-1 0 0,1 0 0,-1 1 0,0-1 0,1 0 0,-1 0 0,0 0 2,0 1-1,1-1-1,-1 0 0,0 0 1,1 1-1,-1-1 0,1 0 0,-1 0 1,1 0-1,-1 1 0,1-1 1,0 0-1,0 0 0,-1 0 1,1-1 1,0 2 4,0-1 0,-1 1 0,1 0 0,0-1 0,0 1 0,0-1 0,-1 1 0,1 0 1,0-1-1,-1 1 0,1 0 0,0-1 0,-1 1 0,1 0 0,-1 0 0,1-1 0,0 1 1,-1 0-1,1 0 0,-1 0 0,1-1 0,-1 1-4,-4-4-2714,5 10 1463,0-2 672,0-1 0,0 0 0,0 0-1,0 1 1,1-1 0,0 0-1,-1 0 1,1 0 0,1 3 579,6 12-2128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21.1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188 1 1568,'-9'4'1277,"8"-3"-1036,1 0 1,-1-1 0,0 1 0,0-1-1,1 1 1,-1-1 0,0 1 0,0-1-1,0 1 1,0-1 0,0 0 0,0 1-1,0-1 1,-1 0-242,-1 0 184,0 1 0,0-1-1,0 1 1,0-1 0,0 1 0,0 0 0,0 1-184,0-1 92,0 0 1,-1 0 0,1 0 0,0-1 0,0 1-1,-1-1 1,0 1-93,3-1 11,-1 0 0,1 0 0,0 0 0,-1 1 1,1-1-1,0 1 0,-1-1 0,1 1 0,0-1 0,0 1 0,0 0 0,0 0 0,0 0 0,0-1 0,-1 2-11,1-1 11,-1 0 0,1 0-1,-1 0 1,1 0-1,-1 0 1,1 0-1,-1 0 1,0-1 0,0 1-1,0 0-10,0-1 24,1 1-1,-1-1 1,1 1-1,-1 0 1,1 0-1,-1 0 1,1 0-1,0 0 1,-1 0-1,1 0 0,0 0 1,0 0-1,-1 1-23,1-1 46,0 1 0,-1-1 0,0 1 0,1-1 0,-1 0-1,0 1 1,0-1 0,-1 0-46,2 0 2,0 0 0,-1 0-1,1 0 1,0-1 0,0 1 0,0 0-1,0 0 1,0 1 0,0-1 0,0 0 0,1 0-1,-1 0 1,0 1 0,1-1-2,-1 1 30,0-1 1,0 1-1,0 0 1,0-1-1,-1 0 0,1 1 1,0-1-1,-1 0 1,1 1-31,0-1-15,0 1 1,0-1 0,0 1 0,0-1-1,0 1 1,1-1 0,-1 1-1,1 0 1,-1-1 0,1 1-1,0 0 1,-1 0 14,-3 12 108,3-13 62,1 14-68,0-14-97,0 1 1,0-1 0,0 0 0,0 1 0,0-1-1,1 0 1,-1 1 0,0-1 0,1 0-1,-1 1 1,1-1 0,-1 0 0,1 0 0,-1 1-1,1-1 1,0 0 0,0 0 0,-1 0-1,1 0 1,0 0 0,0 0 0,0 0 0,0 0-1,1 0 1,-1 0 0,0-1 0,1 1-6,8 8 14,-7-7 3,-1-1-1,1 1 1,-1 0-1,1-1 1,-1 1-1,1-1 1,0 0-1,0 0 1,0 0-1,0 0 1,2 0-17,3 0 109,0-1 1,0 0 0,1 0 0,-1-1 0,8-1-110,-12 1 52,1 0 0,-1-1 0,0 1 0,0-1-1,1 0 1,1-2-52,-3 3 7,-1 0 0,0-1 0,0 1 0,0 0 0,0-1 0,0 0 0,0 0 0,0 1 0,-1-1 0,1 0 0,-1 0 0,1-1-7,-1-1 42,0 0 1,-1 0 0,1 0 0,-1 0-1,0 0 1,0 1 0,-1-1-1,1-2-42,-1-8 75,1 13-84,0 1 1,0-1 0,-1 1-1,1-1 1,0 1-1,0-1 1,0 1 0,0-1-1,0 1 1,-1 0 0,1-1-1,0 1 1,-1-1-1,1 1 1,0 0 0,0-1-1,-1 1 1,1-1 8,-1 1-9,1 0 0,0-1 1,-1 1-1,1 0 0,0-1 0,-1 1 0,1-1 0,0 1 1,0 0-1,-1-1 0,1 1 0,0-1 0,0 1 1,0-1-1,0 1 0,0-1 0,0 1 0,-1-1 9,1 0-1,0 1-1,0-1 1,0 1 0,0-1-1,0 1 1,0-1-1,0 0 1,-1 1-1,1-1 1,0 1-1,0-1 1,-1 1 0,1-1-1,0 1 1,-1-1-1,1 1 1,-1 0-1,1-1 1,-1 1-1,1-1 1,0 1 0,-1 0 1,0-1 11,1 1 1,-1 0-1,1-1 1,0 1 0,-1 0-1,1-1 1,-1 1 0,1-1-1,0 1 1,-1-1-1,1 1 1,0-1 0,0 1-1,-1-1 1,1 1 0,0-1-1,0 0 1,0 1-1,0-1 1,-1 1 0,1-1-1,0 0-11,0 1 4,0-1-1,0 0 1,0 1-1,-1-1 1,1 1-1,0-1 1,0 1-1,-1-1 1,1 0-1,-1 1 1,1-1-1,0 1 1,-1 0-1,1-1 0,-1 1 1,1-1-1,-1 1 1,1 0-1,-1-1 1,1 1-1,-1 0 1,0-1-1,1 1 1,-1 0-1,1 0 1,-1 0-1,0-1-3,0 1-3,0 0 0,1 0-1,-1-1 1,0 1 0,0-1 0,0 1-1,1-1 1,-1 1 0,0-1-1,1 1 1,-1-1 0,0 0 0,1 1-1,-1-1 4,0 0 22,0 0 0,1 0-1,-1 0 1,0 1 0,0-1 0,0 0-1,0 1 1,0-1 0,0 1-1,0-1 1,0 1 0,0 0-1,0-1 1,0 1 0,0 0 0,-1 0-1,1-1-21,-1 1 45,1 0 0,-1-1-1,1 1 1,-1-1 0,1 1-1,0-1 1,-1 0 0,1 1 0,-1-1-1,1-1-44,-2 1-35,0-1 0,0 1 0,0-1 0,0 1 0,0 0 0,0 0 0,0 1-1,-1-1 1,1 0 0,0 1 0,0 0 0,-1 0 35,-3 1-1602,11 0-1212,14 0-1170,4-8 2182,3-6 767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24.6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27 832,'0'-19'3979,"0"18"-3707,0 1-54,-4-1 833,6-1-312,-2 2-639,0 0 0,0 0 0,0 0 0,-1 0 0,1 0 0,0 0 0,0 0 0,0 0-1,0 0 1,0 0 0,0 0 0,-1-1 0,1 1 0,0 0 0,0 0 0,0 0 0,0 0 0,0 0-1,0 0 1,0 0 0,0-1 0,0 1 0,-1 0 0,1 0 0,0 0 0,0 0 0,0 0-1,0 0 1,0-1 0,0 1 0,0 0 0,0 0 0,0 0 0,0 0 0,0 0 0,0-1-100,27 5 986,-24-3-972,0 1 0,0-1 0,0 0 0,0 1 0,-1 0-1,1 0 1,0 0 0,-1 0 0,0 0 0,2 2-14,23 25 11,-22-24 28,0 0 1,0 0 0,0-1 0,1 0 0,5 3-40,18 15 222,130 136-73,-142-142-152,5 5 117,1 0-1,8 4-113,-23-20 17,-5-2 15,0 0 0,1-1 0,0 1 0,-1-1 0,1 0 0,0 0 0,0 0-1,0-1 1,1 1 0,-1-1 0,0 0 0,0 0 0,1 0-32,-3 0 79,-1 1-84,9 0 465,-10-2-418,-3 2-49,0 0 0,0-1 0,0 0 0,0 1 0,0-1 0,0 0 0,-3 0 7,4 0-12,-1-1 0,1 1 0,0 0 1,0-1-1,-1 1 0,1 0 0,0 1 0,-2 0 12,-18 12 19,-2 0 0,0-2-1,0 0 1,-1-2-19,8-3-99,-2 0 62,1 2 1,1-1-1,-1 2 1,-8 7 36,-8 6 0,22-16 0,0 1 0,-6 6 0,-43 46 122,59-59-216,0 1-1,1 0 1,-1 0 0,1 0-1,0 1 1,0-1-1,-1 0 1,1 0-1,1 1 1,-1-1 0,0 0-1,1 1 1,-1-1-1,1 1 1,0-1-1,0 1 1,0 1 94,0 2-834,1 1 0,0 0 0,0-1 0,0 0-1,2 3 835,5 15-3466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25.7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0 391 1664,'2'-1'635,"4"-2"-620,-1 4 6012,-4-2-5977,-1 1-1,1 0 1,-1-1-1,1 1 1,-1 0-1,1-1 1,-1 1-1,1 0 1,-1-1-1,0 1 1,1-1-1,-1 1 1,0-1-1,1 1 1,-1-1-1,0 1 1,0-1-1,1 0-49,1-3 506,38-31-132,54-41 660,131-81 700,-165 110-1432,-37 28-274,1 1-1,3-1-27,-27 19-74,1-1 1,-1 1-1,0 0 1,1 0-1,-1-1 1,0 1-1,1 0 1,-1 0-1,0 0 1,1-1-1,-1 1 1,1 0-1,-1 0 1,0 0-1,1 0 1,-1 0-1,1 0 1,-1 0-1,0 0 1,1 0-1,-1 0 1,1 0-1,-1 0 1,1 0-1,-1 0 1,0 0-1,1 0 1,-1 1-1,1-1 1,-1 0-1,0 0 0,1 0 1,-1 1-1,0-1 1,1 0-1,-1 0 1,0 1-1,0-1 1,1 0-1,-1 1 1,0-1-1,0 0 1,1 1-1,-1-1 1,0 0-1,0 1 1,0-1-1,0 1 1,1-1-1,-1 0 1,0 1 73,1 10-3312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30.6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60 2240,'0'5'5087,"0"-3"-5321,0 0 645,0-2-161,1 1-138,1 2 8,0 1 0,0 0 0,0 0 0,0-1 0,-1 1 0,1 0 0,-1 0 0,0 0 0,0 0 0,-1 1 0,1-1 0,-1 3-120,1 14 390,1-1-1,1 0 1,5 17-390,4 31 202,-3-20-197,-6-35 63,-1 0-1,0 0 1,0 13-68,-1-16 53,0 0 1,1 0-1,0 0 0,1 0 1,2 5-54,-1-3-68,-2-8 62,-1 0 1,1 1-1,-1-1 1,0 0-1,0 1 1,-1-1-1,1 1 6,-1-4 8,0 0 0,0 0-1,0 0 1,0 1 0,0-1 0,1 0-1,-1 0 1,1 0 0,-1 0 0,1 0-1,-1 0 1,1 1-8,0-1 11,0 0-1,-1 0 0,1 0 1,-1 0-1,1 0 1,-1 1-1,0-1 1,1 0-1,-1 0 1,0 0-1,0 1 1,0 0-11,0 1 220,6 12 642,-3-12-361,-1-9-282,-4-9 64,0 9-294,1 0-1,0 0 1,0 0 0,0 0 0,1 0-1,0-1 1,0 1 0,0 0 0,1-2 11,0-12-48,1 0 62,0 0 0,1 1 0,1-1 0,4-11-14,-1 3 34,0 7-42,0-1 0,1 1 0,2 0 0,0 1 0,1 0 0,0 1 0,2 0 0,1 1 0,0 0 0,1 1 0,1 1 0,0 0 0,1 1 0,14-9 8,-23 19-76,-1 0 0,1 0 0,0 1 0,0 0 0,1 0 0,-1 1 0,6-2 76,-11 4 1,1 1-1,-1-1 0,0 1 0,1 0 0,-1-1 0,0 2 1,0-1-1,1 0 0,-1 1 0,0-1 0,0 1 1,1 0-1,-1 0 0,0 0 0,0 0 0,0 1 0,0-1 1,0 1-1,-1 0 0,1 0 0,0 0 0,0 1 0,8 8-9,0 1-1,-1 0 0,0 0 1,-1 1-1,6 13 10,-14-25 48,2 5 74,-3-2-2862,0 2 1540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50.1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0 576,'0'0'23,"0"0"1,0 0-1,0 0 1,0 0-1,0 0 1,0 0-1,0 0 1,0 0-1,0 0 1,0 0-1,-1 0 0,1 0 1,0 0-1,0 0 1,0 0-1,0 0 1,0 0-1,0 0 1,0 0-1,0 0 1,0 1-1,0-1 0,0 0 1,0 0-1,0 0 1,0 0-1,-1 0 1,1 0-1,0 0 1,0 0-1,0 0 1,0 0-1,0 0 1,0 0-1,0 0 0,0 0 1,0 1-1,0-1 1,0 0-1,0 0 1,0 0-1,0 0 1,0 0-1,0 0 1,0 0-1,0 0 0,0 0 1,0 0-1,0 0 1,0 1-1,0-1 1,0 0-1,0 0 1,0 0-1,1 0 1,-1 0-1,0 0 0,0 0 1,0 0-1,0 0 1,0 0-24,5 7 4572,2 3-3343,-6-4-776,0 0 0,0 0 0,-1-1 0,0 1-1,0 0 1,0 1-453,0 2-13,0-8 290,0 24-96,28 25 1,1-7-225,-15-24 46,-1 2-1,1 2-2,30 60 267,-39-75-301,0 1-1,0-1 1,5 6 34,10 15-73,11 18 148,-28-43-54,-1 0 1,2 0 0,-1-1-1,0 1 1,1-1 0,3 3-22,11 12-88,-10-10 111,0 0 0,1-1 1,0 0-1,6 4-23,-6-5-93,-9-5 96,13 5 92,-2-1 21,-9-5-15,-2 0-21,0 0 5,0 0 1,0 0 42,0 0-64,0 0-80,0 0 10,0 0 97,0 0-22,-1 1-70,1 0 0,0-1 0,-1 1 0,1-1 0,0 1 0,-1-1 0,1 1 0,-1-1 0,1 1 0,-1-1 0,0 1 0,1-1 0,-1 1 0,1-1 0,-1 0 0,0 1 1,-1-1 9,1 0 0,-1 1 0,0-1 0,1 0 0,-1 1 0,0 0 0,1-1 0,-1 1 0,1 0 0,-1 0-9,-10 5 150,4-4-144,0 0-1,1 1 0,-1 0 1,1 0-1,0 1 0,-5 3-5,6-3 31,0-1 0,-1 1-1,1-1 1,0 0 0,-1 0-31,0-1 13,1 1 1,-1 0 0,1 1-1,-6 3-13,1 1-35,-1-1 0,-9 5 35,13-9 26,0 2 0,1-1 0,-1 1 0,1 0 0,0 1 0,0 0 0,-4 4-26,-37 33 59,46-42-44,0 1-1,1-1 1,-1 1-1,0-1 1,0 0-1,0 0 1,0 1 0,-2-1-15,-9 7 75,-5 1 165,15-7-277,1-1 0,-1 1 1,1 0-1,-1-1 0,0 1 0,-2 0 37,-14 9 24,1 5-242,12-13 153,1 2 1,0-1-1,0 0 0,0 1 1,0 0-1,1 0 0,0 1 0,0-1 1,-1 4 64,3-5-578,0 0 1,0 1 0,-1-1-1,1 0 1,-1 0 0,0 0-1,0-1 1,-4 4 577,6-6-1819,3-2 337,6-2-870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51.9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142 1 1472,'0'0'38,"-1"0"0,1 0 1,0 0-1,0 0 0,0 0 0,0 0 0,0 0 1,0 0-1,0 0 0,0 0 0,0 0 0,0 0 1,0 0-1,0 0 0,0 0 0,0 0 0,0 0 1,0 0-1,0 0 0,0 0 0,0 0 1,0 0-1,0 0 0,0 0 0,0 0 0,0 0 1,0 0-1,-1 0 0,1 0 0,0 0 0,0 0 1,0 0-1,0 0 0,0 0 0,0 0 0,0 0 1,0 0-1,0 0 0,0 0 0,0 0 0,0 0 1,0 0-1,0 0 0,0 0 0,0 0 1,0 0-39,3 8 3832,3 4-663,-3-8-4291,7 7 1237,0-1 0,0 0-1,9 5-114,-7-5 92,0 1-1,-1 0 1,1 2-92,100 118 469,-75-83-378,-3 2-1,3 8-90,-22-34 80,25 39-42,-36-54 16,0 0 1,0-1-1,0 1 1,-1 1-1,1 5-54,-1-3 16,-2 15 501,-1-26-405,0-1-43,0 0-5,-3 0 60,0 1 0,0 0 0,-1 0 0,1 1 0,0-1 0,-2 2-124,-2 1 24,-24 17 51,-6 2-182,19-12 72,-1 0 1,-1 0 34,-7 2 63,1 0 1,0 2-1,1 1 0,1 2 1,0 0-1,1 1 0,2 1 1,-8 10-64,18-18 69,-7 8-96,0-1 1,-7 4 26,18-15-16,0 0 1,0 0-1,1 1 0,-5 7 16,1-1-1,2-1-263,0 0 0,1 1 0,0-1 0,1 1 0,-1 6 264,5-15-328,1-4-158,0 1-1,1 0 1,-1-1 0,1 1 0,0 0 0,-1 0 0,1 1 486,0-3-153,0 0-1,0 0 1,1 0 0,-1-1 0,0 1-1,0 0 1,0 0 0,1 0 0,-1 0-1,0 0 1,1-1 0,-1 1 0,1 0-1,-1 0 1,1 0 0,-1-1-1,1 1 1,-1 0 0,1-1 0,0 1-1,-1-1 1,1 1 0,0 0 153,16 1-2304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28.6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16 7648,'8'-15'2816,"-8"18"-2176,5 0-192,-5-3-384,0 17-128,0 6-2016,0 10 1152,-10-19-3872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3:57.5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522 76 992,'-3'0'-487,"-1"-1"2875,0-5 58,-6 3-1796,10 3-634,0 0 0,-1 1 0,1-1 0,0 0 0,-1 0 0,1 0 0,0 0 0,-1 0 0,1 0 0,0 0 0,-1 0 0,1 0 0,-1-1 0,1 1 0,0 0 0,-1 0 0,1 0 0,0 0 0,0 0 0,-1-1 0,1 1 0,0 0 0,-1 0 0,1 0 0,0-1 0,0 1 0,-1 0 0,1 0 0,0-1 0,0 1 0,0 0 0,-1-1 0,1 1 0,0 0 0,0-1 0,0 1 0,0-1-16,-23-3 1179,4 2-763,17 1-366,1 1 1,-1 0-1,0 0 1,0 0-1,1 0 1,-1 1-1,0-1 1,0 0-1,1 1 1,-1-1-1,0 1 1,0 0-51,-9 2 23,6-3 33,-1 1 0,1 1 0,0-1 0,-1 1-1,1 0 1,-2 1-56,-8 3 28,12-5-21,0 0 0,1 1 0,-1-1 0,0 1 0,1 0 1,-1 0-1,-1 1-7,-13 10 174,-14 7 215,20-12-376,1 1 1,0 0-1,-2 2-13,-2 2 93,-57 55-125,51-45 250,15-17-161,0 0 1,0 0-1,-6 5-57,-33 35-32,34-36 74,1 1-1,0 0 1,0 0 0,2 0 0,-1 1 0,1 1 0,0 0-42,7-13 0,-6 14 41,8-7-13,2 3 42,-2-6-74,0-1 1,0 0 0,1 0 0,0 0 0,-1 0-1,1 0 1,0-1 0,0 1 0,0-1 0,1 0-1,-1 0 1,1 0 0,-1 0 0,1-1 0,0 1 3,-1-1 7,-1 0 1,1-1 0,-1 1-1,0 0 1,0 1-1,0-1 1,2 1-8,-2 0 6,0-1 0,-1 0 1,1 0-1,0 0 0,0 0 0,0-1 1,0 1-1,0 0 0,0-1 0,0 1 0,0-1 1,1 0-7,-1 1 21,1-1-1,-1 0 1,1 1 0,-1-1 0,1 1 0,-1 0-1,1 0 1,0 0-21,-1 0 26,0 0 0,0 0 0,1 0 0,-1-1-1,0 1 1,1-1 0,-1 1 0,1-1-26,15 4 47,-17-3-16,1-1-1,-1 1 1,0-1-1,1 1 1,-1-1-1,1 0 1,-1 1-1,1-1 1,-1 0-1,1 0 1,-1 0 0,1 0-1,-1 0 1,1-1-31,65-10 234,-55 8-260,11-4 291,-1 0 1,16-8-266,-31 11 10,1 0-1,-1 0 1,0-1 0,-1 1-1,1-1 1,-1-1 0,0 0 0,0 1-1,3-6-9,9-13 62,-1 0-1,5-12-61,-15 26 44,-2-1 1,0-1-1,0 1 1,-1 0-1,0-1 1,1-11-45,10-30-41,-9 34 56,-1 0 0,1-9-15,7-23 0,-5 16-5,-7 29-22,0 1 1,0 0-1,-1 0 1,0 0-1,0-1 1,-1-2 26,0-7-60,-1 13 15,2 2 43,0 1 1,0-1 0,0 0 0,0 0 0,-1 0 0,1 0 0,0 0 0,0 0-1,0 0 1,0 0 0,0 0 0,0 0 0,0 0 0,0 0 0,0 0 0,0 0 0,-1 0-1,1 0 1,0-1 0,0 1 0,0 0 0,0 0 0,0 0 0,0 0 0,0 0-1,0 0 1,0 0 0,0 0 0,0 0 0,0 0 0,0 0 0,0 0 0,-1 0-1,1 0 1,0 0 0,0 0 0,0-1 0,0 1 0,0 0 0,0 0 0,0 0 0,0 0-1,0 0 1,0 0 0,0 0 0,0 0 0,0 0 0,0 0 0,0 0 0,0-1-1,0 1 1,0 0 0,0 0 0,0 0 0,0 0 0,0 0 0,0 0 0,1 0 0,-1 0-1,0 0 1,0 0 0,0 0 0,0 0 0,0-1 0,0 1 0,0 0 0,0 0-1,0 0 1,0 0 1,1-2-23,-1 3 19,0-1 1,0 0-1,0 0 0,0 0 0,0 0 1,0 0-1,0 0 0,-1 0 1,1 0-1,0 0 0,0 0 0,0 0 1,0 0-1,0 0 0,0 0 0,0 0 1,0 0-1,0 0 0,-1-1 0,1 1 1,0 0-1,0 0 0,0 0 0,0 0 1,0 0-1,0 0 0,0 0 1,0 0-1,0 0 0,0 0 0,0 0 1,0 0-1,0 0 0,-1 0 0,1-1 1,0 1-1,0 0 0,0 0 0,0 0 1,0 0-1,0 0 0,0 0 0,0 0 1,0 0-1,0 0 0,0 0 1,0-1-1,0 1 0,0 0 0,0 0 1,0 0-1,0 0 0,0 0 0,0 0 1,0 0-1,0 0 0,1 0 4,-3 0 39,1 0-34,1 0-69,0 0 38,-5 14 143,5-11-117,0-1 1,0 1-1,0 0 1,0 0-1,-1-1 0,1 1 1,-1 0-1,0-1 1,0 1-1,0-1 0,0 1 1,0-1-1,-1 1 0,2-2 7,-1 0-1,1 0 0,0 0 1,0 0-1,-1 0 0,1 0 0,0 0 1,0 0-1,0 0 0,0 0 1,0 1-1,0-1 0,1 0 1,-1 0-7,0 4 34,0-1 2,0 0 0,-1 0 0,0 0 0,0 0 0,0 0 0,0 0 0,-1 0 0,-1 3-36,0 1 181,1-5-149,1 0 0,0 0 0,0 0 0,0 0 0,0 0 0,1 1 0,-1-1 0,1 0 0,0 3-32,0-5 2,0 1 0,0-1 0,-1 0 0,1 0 0,0 0 0,-1 0-1,1 0 1,-1 0 0,1 0 0,-1 0 0,1 0 0,-1 0-2,0 0-2,1 0 1,-1 0 0,1 0-1,-1 0 1,1 1-1,-1-1 1,1 0-1,0 0 1,0 0-1,-1 0 1,1 0 0,0 1 1,0 4 21,-1 0 1,0 0-1,0 1 0,-1-1 1,1 0-22,-1 0 20,0 0 0,1 0 0,0 1 0,0-1 1,1 1-21,-1 1-7,0-1 0,0 1 0,0-1 0,-1 1 1,-1 2 6,-5 21 247,6-22-181,-1 1 0,0 0-1,-4 8-65,4-11 7,0 0 0,1 0 0,0 0 0,0 1 0,1-1-1,0 1 1,-1 4-7,1 7 71,-3 21-30,4-14-14,0-24-27,0 14 107,0 14 426,0-29-421,0-1-43,0 0-15,7 9 154,8-7 0,-14-2-203,0 0 1,0 1 0,0-1 0,0 0 0,0 0 0,1 0-1,-1 1 1,0-1 0,0 1 0,-1-1 0,1 1 0,0-1 0,0 1-1,0-1 1,1 2-6,4 1-7,10-1 108,-14-2-69,4 0 118,-5 3-4615,-5 9 2049,-4 6-2282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22.1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21 728 320,'2'0'112,"-2"1"-239,11 4 629,-11-5-489,0 0 1,0 0-1,0 0 0,0 0 1,0 0-1,0 0 1,-1 0-1,1 0 0,0 0 1,0 1-1,0-1 0,0 0 1,0 0-1,0 0 0,0 0 1,0 0-1,0 0 0,0 0 1,0 0-1,0 0 0,-1 1 1,1-1-1,0 0 0,0 0 1,0 0-1,0 0 1,0 0-1,0 0 0,0 0 1,0 1-1,0-1 0,0 0 1,0 0-1,0 0 0,0 0 1,0 0-1,0 0 0,0 0 1,1 1-1,-1-1 0,0 0 1,0 0-1,0 0 0,0 0 1,0 0-1,0 0 1,0 0-1,0 0 0,0 0 1,0 0-1,0 1-13,-33-1 528,37-1-465,0 0-1,0 0 1,0 0-1,0-1 1,0 1 0,0-1-1,0 0 1,-1 0-1,1 0 1,-1 0-1,0-1 1,1 1 0,-1-1-1,0 0 1,-1 0-1,1 0 1,0-1 0,-1 1-1,2-3-62,0-2 184,0 0 0,-1 0 0,3-6-184,5-15 232,54-121-141,-60 138-128,-1 0-1,4-11 38,-5 11 46,1 0 1,0 1-1,2-2-46,6-14-50,5-18 50,4-9 23,3-20-103,-22 69 91,-1-1 0,0 1 0,0 0 0,0 0 0,-1 0 0,0-1 0,0 1 0,0 0 0,-1-2-11,1 1 0,0 0-1,-1 1 1,2-1-1,-1 0 1,1 1 0,0-1-1,1-4 1,-1 7 28,0-1-1,-1 1 0,1-1 1,-1 0-1,0 1 1,0-4-28,0 4 33,0 1 0,0-1 0,0 0 0,0 1 0,1-1 0,-1 0 0,1 1 0,-1-1 0,1 1 0,0-1 0,1-2-33,2-9-107,-4 14 101,0 6 45,0 41-39,1-15-16,-1-1 0,-1 1 0,-2-1 0,-2 4 16,-4 28-38,6-37 124,-4 17-86,-11 55 192,-2 71-192,1-4-75,13-130 166,-1-1-1,-2 0-90,-22 42-16,29-71 46,0-1 0,0 0 0,0 0 0,-1 0 0,0 0 0,0 1-30,-11 16 18,3-3-23,9-17 1,1 1 0,0-1 0,0 1 0,0-1 1,0 1-1,0 0 0,0 0 0,0 0 1,1 0-1,-2 1 4,-3 12-203,5-10 232,0 0-1,-1-1 0,0 1 1,0 0-1,-1 1-28,0 2 72,0-1-30,1-1 1,0 1 0,0 0-1,0 0 1,1 0 0,0 2-43,0-8 0,0-1 0,0 0 1,0 0-1,0 0 1,0 1-1,0-1 1,0 0-1,0 0 1,0 0-1,0 0 1,0 1-1,0-1 0,-1 0 1,1 0-1,0 0 1,0 0-1,0 1 1,0-1-1,0 0 1,-1 0-1,1 0 1,0 0-1,0 0 0,0 0 1,0 0-1,-1 0 1,1 0-1,0 1 1,0-1-1,0 0 1,-1 0-1,1 0 1,0 0-1,0 0 1,0 0-1,-1 0 0,1 0 1,0 0-1,0 0 1,0 0-1,-1-1 1,1 1-1,0 0 1,0 0-1,0 0 1,0 0-1,-1 0 0,1 0 1,0 0-1,0 0 1,0-1-1,0 1 1,-1 0-1,1 0 1,0 0-1,0 0 1,0 0-1,0-1 0,0 1 1,0 0-1,0 0 1,0 0-1,0-1 1,-1 1-1,1 0 1,0 0-1,0 0 1,0 0-1,0-1 0,0 1 1,-1-3-18,1 0 1,-1 0-1,1-1 1,-1 1-1,1 0 1,0 0-1,0-1 1,1 1-1,-1 0 1,1 0-1,-1 0 1,1-1-1,1-1 17,3-18-25,-3 15-31,0 0 1,1 0 0,0 1-1,0-1 1,1 1 0,0-1-1,0 1 1,5-5 55,0-3 43,63-91-571,-44 68 654,1 1 0,2 2 0,22-20-126,-43 46-2,1 0-1,0 1 0,0 0 1,0 1-1,1 0 0,0 0 1,0 1-1,1 1 0,-1 0 1,1 1-1,1 1 0,-1 0 1,0 0-1,10 0 3,-18 3 33,1 0 0,-1 0 0,1 0 0,-1 0 0,1 1 0,-1 0 0,0 0 0,1 1 0,-1-1 1,2 2-34,6 3 120,0 0 1,-1 1 0,4 4-121,-13-9 11,0-1 0,0 1-1,1 0 1,-1-1 0,0 0-1,1 0 1,-1 0 0,1 0-1,1 0-10,-4-1 96,13-9-176,-12 6 89,0 1-1,1-1 1,-1 0 0,0 0-1,0 0 1,-1 0 0,1 0-1,-1-1 1,0 1 0,1 0-1,-2-1 1,1 1-1,0-1 1,-1 1 0,1-1-1,-1 1 1,0-1-9,0-3 4,0 1 1,0-1-1,-1 0 0,0 1 1,0-1-1,-1 1 0,1 0 1,-4-6-6,-9-11 54,6 12 108,6 9-144,1 1 0,-1-1-1,1 1 1,-1-1 0,1 1 0,-1 0 0,0-1 0,0 1-1,0 0 1,0 0 0,0 1 0,-1-1-17,-25-7 109,28 7-106,-2 1-1,0 0-1,0 0 0,0 0 0,0 1 0,0-1 1,0 0-1,0 1 0,0-1 0,0 1 0,0 0 0,1 0 1,-1-1-1,0 1 0,0 0 0,1 0 0,-1 1-1,-25 19-61,17-11 58,1 1-1,-1 0 1,2 0 0,0 1 0,0 0-1,-2 7 4,-10 20-55,-5 20 55,14-30 43,5-17 14,1 1 1,1-1-1,0 1 0,1 0 1,-1 11-58,4-21 2,-1 0 1,1 1-1,0-1 0,0 0 1,0 1-1,1-1 0,-1 0 1,1 0-1,0 1 1,0-1-1,0 0 0,0 0 1,0 0-1,1 0 1,-1 0-1,1 0 0,0-1 1,0 1-1,0 0 1,0-1-1,1 1 0,-1-1 1,1 0-1,-1 0 0,3 1-2,9 8-84,-11-9 80,-1 0 0,1 0 0,-1 0 1,1 0-1,0-1 0,0 1 1,0-1-1,0 0 0,0 0 0,0 0 1,0 0-1,0 0 0,1-1 4,13 2 69,-4 0-35,0-1 1,10 0-35,-18-1 1,-1-1 0,1 1 0,-1-1 1,0 0-1,1 0 0,-1-1 0,0 1 0,1-1 0,-1 0 0,0 0-1,0 0 14,0 0-1,0 0 0,-1 0 0,1-1 0,-1 0 1,1 1-1,-1-1 0,0 0 0,0-1 0,0 1 1,0 0-1,-1-1 0,1 0 0,-1 1 0,0-1 1,0 0-1,0 0 0,-1 0 0,2-4-13,3-11-6,-5 16 20,0 1 1,0-1 0,0 1 0,-1-1-1,1 1 1,-1-1 0,1 0 0,-1 1 0,0-1-1,0 0 1,0 1 0,-1-4-15,-9-73 192,9 57-132,-2 0-1,0 0 1,-2 0 0,0 0-1,-6-13-59,10 34-30,0-3-40,0 1 0,0 0 0,0 0-1,0 0 1,0-1 0,1 1 0,-1-1-1,1 0 71,0 5 2,0 0-1,1-1 1,-1 1-1,0 0 1,1 0-1,-1 0 0,1 0 1,-1 0-1,1 0 1,-1 0-1,1-1 1,0 1-1,-1 0 0,1 0 1,0-1-1,0 1 1,-1 0-1,1-1 1,0 1-1,0-1 1,1 1-2,20 9 17,-12-8-16,0 0 0,0 0-1,1-1 1,-1-1 0,0 0-1,1 0 1,-1-1 0,5 0-1,-11-1 55,0 1 1,0-1-1,0 0 1,-1 0 0,1 0-1,0 0 1,-1-1-1,1 1 1,-1-1-1,0 0 1,0 0-1,2-2-55,-5 4 6,1 0-1,0 0 0,-1 1 0,1-1 0,-1 0 0,1 0 1,-1 0-1,0 0 0,1 0 0,-1 0 0,0 0 1,0 0-1,1 0 0,-1 0 0,0 0-5,3-12 24,-2 11-15,0-1 1,0 1-1,0 0 1,0-1-1,-1 1 1,1-1-1,-1 1 1,0-1-1,1 0 1,-1 1 0,0-1-1,-1 1 1,1-1-1,0 0-9,0 2 0,0 0-1,0 0 1,0 0 0,0 0-1,1 0 1,-1 0 0,0 0-1,1 0 1,-1 0 0,1 0-1,-1 0 1,1 0 0,-1 0-1,1 0 1,0 0 0,-1 1-1,1-1 1,0 0 0,0 0-1,0 1 1,0-1 0,-1 0-1,1 1 1,0-1-1,0 1 1,0 0 0,0-1-1,0 1 1,0 0 0,1-1-1,-1 1 1,4-1 10,-1 0-1,1 1 0,0 0 1,0 0-1,0 0 0,0 0-9,0 0-2,-1 1 0,1-1 1,-1-1-1,1 1 0,-1-1 0,0 1 0,2-2 2,4-1-5,0 0 0,0 0 0,0 1-1,0 1 1,0 0 0,0 0 0,1 1 0,-1 0-1,0 1 1,3 0 5,-8 0 10,-1 0 0,0 0 0,0 0-1,0 1 1,0-1 0,0 1 0,0 0-1,0 0 1,-1 1 0,1-1 0,-1 1-1,1 0 1,-1 0 0,0 0 0,0 0-1,-1 0 1,1 1 0,0-1 0,-1 1-1,0 0 1,0-1 0,0 1 0,-1 0-1,1 0 1,0 3-10,0 2 18,0 1 0,-1 0 0,0 0 0,-1 0 0,0 0 0,-1 6-18,0 10-44,0 1 18,-2 0 0,-4 18 26,3-18 240,1 0-1,0 18-239,3-42 35,0 0 0,0 0 1,0 0-1,0 0 0,1 0 1,0-1-1,-1 1 0,1 0 1,0 0-1,0-1 0,1 1 1,-1 0-1,0-1 0,2 2-35,-1-2 26,-1-1 0,1 1 0,-1-1 0,1 0 0,0 1 0,0-1 0,0 0 0,-1 0 0,1 0 0,0-1 0,0 1 0,1 0-1,-1-1 1,0 1 0,0-1 0,0 0 0,0 1 0,0-1 0,0 0 0,1-1-26,9 2 106,-3-1-57,-1 0 0,1-1 1,-1 1-1,1-1 0,2-2-49,-7 3-174,-1-1 0,0 1 0,0 0-1,0 0 1,1 0 0,-1 1 0,0-1 0,0 1 0,0 0 0,0 0-1,0 0 1,0 0 0,0 0 0,2 2 174,-3-3-248,0 1 0,0 0 0,-1 0 0,1 0 0,0 0 0,-1 0-1,1 1 1,-1-1 0,0 0 0,1 1 0,-1-1 0,0 1 0,0-1 0,1 1 0,-1 0 0,-1 0 0,1-1 0,0 1 0,0 0 0,-1 0-1,1 0 1,-1 0 0,1 0 248,-2 0-126,1 0-1,0 0 0,-1 0 1,0 0-1,1 0 0,-1 0 1,0 0-1,-1 2 127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0.9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0 775 1248,'3'-5'342,"-3"6"-252,-1 3 101,1-4-180,0 0 0,0 0 1,0 0-1,0 0 0,0 0 0,0 1 0,0-1 0,0 0 0,0 0 0,0 0 0,0 0 0,0 0 0,0 0 0,0 0 0,0 0 0,0 0 0,0 0 0,0 0 0,0 0 0,0 0 1,0 0-1,0 0 0,0 0 0,0 0 0,0 0 0,0 0 0,0 0 0,1 0 0,-1 0 0,0 0 0,0 0 0,0 0 0,0 1 0,0-1 0,0 0 0,0 0 0,0 0 0,0 0 1,0 0-1,0 0 0,0 0 0,0 0 0,0 0 0,0 0 0,0 0 0,0 0 0,0-1 0,0 1 0,1 0 0,-1 0 0,0 0 0,0 0 0,0 0 0,0 0 0,0 0 0,0 0 1,0 0-1,0 0 0,0 0 0,0 0 0,0 0 0,0 0 0,0 0 0,0 0 0,0 0 0,0 0 0,0 0 0,0 0 0,0 0 0,0 0-11,1-1 694,17-16 170,-13 9-682,0-1 0,-1 0 0,0 0 1,0-1-1,-1 1 0,0-1 1,-1 0-1,0-4-182,10-32 125,27-80-61,-26 72 50,-7 30-102,0-1 0,1 1 0,2-1-12,-3 5 15,-4 11 153,-1 22-277,-9 198 157,7-189-61,-1 1 0,-5 15 13,5-30 9,1 1 0,0 0 0,0 0 0,1 0 1,0 0-1,0 0 0,2 8-9,7 2 32,-3-7-59,-3-10 64,-2-1-25,0-1-1,0 0 0,0 1 1,0-1-1,0 1 0,0-1 1,0 1-1,0 0 0,0-1 1,-1 1-1,1 0 0,0 0 1,0 0-1,-1-1 0,1 1 1,0 0-1,-1 0 0,1 0 1,-1 0-1,1 0 0,-1 0 0,0 0 1,1 0-1,-1 1-11,4 7 48,-3-8-36,0 0-8,0 0 0,-1-1 1,1 1-1,-1 0 0,1 0 0,-1-1 1,1 1-1,-1 0 0,0 0 1,1 0-1,-1 0 0,0-1 0,0 1 1,0 0-1,1 0 0,-1 0 1,0 0-1,0 0 0,0 0 1,-1 0-1,1 0-4,0 0 8,0 0 1,0 0-1,1 0 0,-1-1 1,0 1-1,0 0 0,1 0 1,-1 0-1,0-1 1,1 1-1,-1 0 0,1-1 1,-1 1-1,1 0 0,-1-1 1,1 1-1,-1 0 1,1-1-1,0 1 0,-1-1 1,1 1-1,0-1 0,-1 1 1,1-1-1,0 0 1,0 1-1,-1-1 0,1 0 1,0 0-1,0 1-8,24 1-86,-20-2 94,0 0 0,0-1 1,0 0-1,0 0 0,-1 0 0,1-1 0,0 0 0,-1 0 1,1 0-1,-1 0 0,0-1 0,1 1 0,1-3-8,8-6 7,0-1 0,-2-1 0,3-3-7,4-3 6,-12 12-16,-1 0 0,0 0 0,0-1 0,-1 0 0,0 1 0,0-2 0,-1 1 0,2-6 10,39-77 98,-23 49-36,-17 31-63,1 0-1,0 1 1,1 0-1,0 0 1,0 0-1,1 1 1,7-7 1,-3 5-44,-8 8 47,0-1 0,-1 1 0,2 0 0,-1 0 0,0 0 0,1 0-3,-3 3-14,-1-1 1,1 0 0,0 1 0,-1 0-1,1-1 1,0 1 0,0 0 0,-1 0 0,1 0-1,0 0 1,0 0 0,-1 0 0,1 0 0,0 1-1,0-1 1,-1 1 0,1-1 0,-1 1-1,2 0 14,1 1 25,0 0-1,-1 0 0,0 0 0,1 0 0,-1 1 0,0-1 0,0 1 0,0 0 1,-1 0-1,1 0 0,-1 0 0,1 0 0,0 3-24,3 1 12,-3-2-2,-2-5 38,-1 0 11,0 0 64,-25-14-50,21 11-86,0 0 0,0 0 0,0 1 0,-1-1 0,1 1 0,-1 0 0,1 1 0,-1-1 0,0 1 0,0 0 0,0 0 0,0 0 0,0 1 13,3 0 0,0 0-1,0 0 1,1 0 0,-1 0 0,0 0 0,0 1 0,0-1 0,0 0-1,0 1 1,0 0 0,0-1 0,1 1 0,-1 0 0,0 0-1,0 0 1,1 0 0,-1 0 0,1 1 0,-1-1 0,1 0 0,0 1-1,-1-1 1,1 1 0,0-1 0,0 1 0,0 0 0,0-1 0,0 1-1,0 0 1,1 0 0,-1 0 0,1 0 0,-1 0 0,1-1-1,0 1 1,-8 25 57,6-20-74,0 1 1,0-1-1,1 1 0,0 0 1,-1 6 16,0 27-46,0-33 52,1 1 0,1 0-1,-1 0 1,1-1 0,1 1-1,0 0 1,0 0 0,3 7-6,1 11 10,-4-22-22,0 0-1,0 0 0,0 0 0,0 0 0,2 2 13,0 2 28,1 0 0,-2 0 0,1 0 0,0 5-28,-3-11-17,1 0-1,0 0 1,0 0-1,0 0 1,0 0-1,1 0 0,-1-1 1,1 1-1,0 0 1,-1-1-1,2 1 18,6 10 156,-9-13-157,1 1-1,0 0 1,-1-1 0,1 1-1,0-1 1,-1 1 0,1-1-1,0 1 1,0-1 0,0 1-1,-1-1 1,1 0-1,0 1 1,0-1 0,0 0-1,0 0 1,0 0 0,0 0-1,-1 0 1,1 0 0,0 0-1,0 0 1,0 0-1,0 0 2,21-4 89,-19 3-70,1 0-23,0-1 1,0 1 0,0-1 0,-1 1-1,1-1 1,0-1 0,-1 1-1,1 0 1,1-3 3,-3 4-6,-1-1 1,1 1-1,-1-1 0,1 0 0,-1 0 1,0 0-1,1 0 0,-1 0 0,0 0 1,-1 0-1,1 0 0,0 0 0,0 0 0,-1 0 1,1-1-1,-1 1 0,0 0 0,0-2 6,0-3 90,1-21-21,-2 1 1,-1-1 0,-4-17-70,0 23 103,4 15-100,0 0 0,0 0 0,1 0 0,0 0-1,0-3-2,1 2-17,-1 0-1,-1 1 0,1-1 0,-1 0 0,-1 0 0,0-2 18,-7-23-15,9 29 27,-1-1 0,1 1-1,-1 0 1,0 0 0,-3-4-12,-5-10 405,10 17-404,0 1 0,0 0-1,0 0 1,0 0 0,0-1 0,0 1 0,0 0 0,0 0 0,-1 0 0,1 0 0,0-1 0,0 1 0,0 0 0,0 0-1,-1 0 1,1 0 0,0 0 0,0-1 0,0 1 0,0 0 0,-1 0 0,1 0 0,0 0 0,0 0 0,-1 0-1,1 0 1,0 0 0,0 0 0,0 0 0,-1 0 0,1 0 0,0 0 0,0 0 0,0 0 0,-1 0 0,1 0-1,0 0 1,0 0 0,0 0 0,-1 0 0,1 0 0,0 1 0,0-1 0,0 0 0,-1 0 0,1 0 0,0 0-1,0 0 1,0 1 0,0-1 0,-1 0 0,1 0 0,0 0 0,0 1-1,-11 12-244,6-6 183,5-7 60,-1 0 0,1 0 0,0 1 1,0-1-1,0 0 0,0 0 0,0 0 0,0 0 1,0 0-1,0 0 0,0 0 0,-1 0 0,1 0 1,0 0-1,0 0 0,0 1 0,0-1 0,0 0 1,0 0-1,0 0 0,0 0 0,0 0 0,0 0 1,0 0-1,0 1 0,0-1 0,0 0 0,0 0 1,0 0-1,0 0 0,0 0 0,0 0 0,0 1 1,0-1-1,0 0 0,0 0 0,0 0 0,0 0 1,0 0-1,0 0 0,0 0 0,0 0 0,1 1 1,-1-1-1,0 0 0,0 0 0,0 0 0,0 0 1,0 0-1,0 0 0,0 0 0,0 0 0,0 0 1,1 0-1,-1 0 0,0 0 0,0 0 0,0 0 1,0 0-1,0 0 1,13 3-64,14-3-16,-14-3 68,1-1 0,0 0 0,-1 0 0,6-4 12,-3 1-24,0 2 0,7-2 24,-3 2-37,3-1 48,1 1-1,0 1 1,0 1-1,7 1-10,-25 2-5,0 0 0,-1 1 0,1 0 0,-1 0 0,1 0-1,0 1 6,-4-2 0,-1 1 0,1-1 0,-1 1-1,1-1 1,-1 1 0,0 0 0,1 0-1,-1-1 1,0 1 0,1 0-1,-1 0 1,0 0 0,0 1 0,0-1-1,0 0 1,0 0 0,0 1-1,0-1 1,-1 0 0,1 1 0,0-1-1,-1 1 1,1-1 0,-1 1 0,2 16 33,-1 1 1,-1-1 0,-1 0 0,-1 1-1,0-1 1,-5 15-34,-2 24 64,-2 27-80,10-77 59,-3 13 42,4-20-79,0 0 0,0-1-1,0 1 1,0 0 0,0-1-1,0 1 1,-1 0 0,1-1-1,0 1 1,0 0 0,0-1-1,0 1 1,0 0-1,-1 0 1,1-1 0,0 1-1,0 0 1,0 0 0,-1-1-1,1 1 1,0 0 0,0 0-1,-1 0 1,1-1 0,0 1-1,-1 0 1,1 0 0,0 0-1,0 0 1,-1 0-1,1 0 1,0 0 0,-1 0-1,1-1 1,0 1 0,-1 0-1,1 0 1,0 0 0,-1 1-1,1-1 1,0 0 0,-1 0-1,1 0 1,0 0 0,0 0-1,-1 0 1,1 0-1,0 0 1,-1 1 0,1-1-1,0 0 1,0 0 0,-1 0-1,1 1 1,0-1 0,0 0-1,-1 0 1,1 1 0,0-1-1,0 0 1,0 0 0,0 1-1,-1-1 1,1 0-1,0 1 1,0-1 0,0 0-1,0 1-5,-1-5 1,1 0 1,0 0-1,0 0 0,0 0 0,0 0 0,1-3-1,0-12-1,0 4-53,0 1 0,1 0 0,1 0 0,0 0 0,1 0 0,1 1 0,0-1 0,3-4 54,-4 10 10,0 0 1,1 0 0,0 1-1,0 0 1,1 0 0,0 0-1,0 0 1,0 1 0,1 0-1,0 0 1,0 1 0,1 0-1,-1 0 1,1 1 0,0 0-1,0 0 1,1 1 0,-1 0-1,1 1 1,0-1 0,4 1-11,-11 1 12,0 1 1,1 0-1,-1 0 1,0 0-1,0 0 1,1 0 0,-1 0-1,0 1 1,0-1-1,1 1 1,-1 0-13,0-1 12,-1 1 1,0 0 0,0 0 0,0 0 0,1 0-1,-1 0 1,0 0 0,-1 0 0,1 0 0,0 0-1,0 0 1,0 1 0,-1-1 0,1 0-1,0 0 1,-1 1 0,1-1 0,-1 1-13,3 6 21,-1 0 0,-1 0 1,1 0-1,-1 1 1,0-1-1,-1 7-21,-5 52 16,0-2 37,5-48-115,1 0 0,0 0 1,1 0-1,2 7 62,-2-17 7,0 0 0,0 0 0,1-1 0,0 1 0,0-1 0,1 0 0,-1 0-1,1 0 1,1 0 0,-1-1 0,5 5-7,8 9-106,-15-18 164,7-2-159,-7-1 108,0 1 0,0-1 0,1 0 0,-1 1 0,0-1 0,0 0 0,0 0 0,-1 0 0,1-1 0,0 1 0,-1 0 0,0-1 0,1 1 0,-1-1 0,0 1 0,0-1 0,0 0-7,9-17 30,-3 7 30,0 1-1,-1-1 0,-1-1 0,0 1 0,2-8-59,3-17 3,0-16-3,13-66-37,-21 105-75,-2 13 114,0 0 1,0-1-1,1 1 0,-1 0 1,1 0-1,0 0 0,-1-1 1,1 1-1,1-1-2,0-1-42,1-2 78,-3 13-89,-3 5 39,2 0-1,0 0 1,0 1 14,-1 17 1,-2 68-193,3-80 198,1-1 1,1 1 0,0-1-1,2 4-6,5 5-17,-7-21-13,1-1 0,0 1 0,-1-1 0,0 1 0,0 0 0,0 4 30,-1-7-4,0 0 0,0 1 0,1-1 0,-1 0 0,1 0 0,-1 0-1,1 0 1,0 0 0,0 0 4,3 8-75,-3-3 27,-1-3-27,2 5 31,2-8 55,-3-1-10,2 2-52,-3-2 73,0 1 1,1-1-1,-1 0 1,0 1-1,1-1 1,-1 0-1,1 1 1,-1-1-1,0 0 0,1 0 1,-1 1-1,1-1 1,-1 0-1,1 0 1,-1 0-1,1 0 1,-1 0-1,1 0 1,-1 0-1,1 0 1,-1 0-1,0 0 1,1 0-1,-1 0 1,1 0-1,-1 0 1,1 0-1,-1 0 1,1-1-1,-1 1 1,1 0-1,-1 0 1,0 0-1,1-1 1,-1 1-1,1 0 1,-1-1-1,0 1 1,1 0-1,-1-1 0,0 1 1,1 0-1,-1-1 1,0 1-1,1-1-22,8-9-4,0-1-2,-6 8-15,-1-1 0,0 1 0,1 0 0,0-1 0,0 1 0,1-1 21,12-15-98,-10 13 112,0-1 0,0 0 1,1 1-1,-1 0 0,1 1 1,1-1-1,7-3-14,-4 2 20,-1 0 0,0-1 0,4-4-20,29-35-16,27-38 16,-47 59-25,1 1 0,1 1 0,4-2 25,-11 8 47,-15 14-49,1 1 0,-1-1-1,1 1 1,0 0 0,0 0 0,0 0-1,0 0 1,0 1 0,5-3 2,-7 5 32,-2 0-31,1 0 1,-1 0 0,0 0 0,1 0-1,-1 0 1,1 0 0,-1 0 0,1 0-1,-1 0 1,1 0 0,-1 0 0,1 0-1,-1 1 1,0-1 0,1 0 0,-1 0-1,1 0 1,-1 1 0,0-1 0,1 0-1,-1 1 1,0-1 0,1 0 0,-1 1-1,0-1 1,0 0 0,1 1 0,-1-1-1,0 1 1,0-1 0,1 0 0,-1 1-1,0-1 1,0 1 0,0-1 0,0 1-1,0-1 1,0 1 0,0-1 0,0 0-1,0 1 1,0-1 0,0 1 0,0-1-1,0 1 1,0 0-2,-4 28 27,3-21-65,-1 7 66,-1 0 0,-1 0 0,0 0 0,-1 0 0,-1-1 1,0 0-1,-1-1 0,-1 2-28,-2 2 15,-1 0-1,-1-1 1,-1 0 0,0-1 0,-14 13-15,-4-1-171,57-27 134,-20 0 36,0 0-1,0 0-1,1 0 0,-1 0 1,0 1-1,0 0 1,1 0-1,-1 0 0,0 1 1,0 0-1,5 3 3,3 0 14,-13-4-13,1-1 0,-1 1 0,0-1 0,1 1 0,-1 0 0,1-1 0,-1 1 0,0 0 0,0 0 1,0 0-1,1 0 0,-1 1-1,3 2 15,0 0 0,0 1 0,-1 0 0,0 0-1,0 0 1,0 0 0,-1 0 0,1 0 0,-1 1 0,0-1 0,-1 1 0,1 0 0,-1-1 0,0 2-15,-1-4 10,0 1 0,0 0 0,-1-1 1,1 1-1,-1-1 0,0 1 0,0 0 0,0-1 0,0 0 1,0 1-1,-1-1 0,0 0 0,1 1 0,-1-1 0,-1 0 0,1 0 1,0-1-1,-1 1 0,1 0 0,-1-1 0,0 1 0,0-1 0,0 0-10,-104 78 251,-7 14-251,89-74-56,-1 0-1,-4 0 57,-14 10 12,43-29-21,0 0 0,-1 0 0,1 0 0,0-1 0,0 1 0,-1 0 0,1-1 0,-1 1 0,1-1 0,-1 1 0,1-1 0,-1 0 0,1 1 0,-1-1 9,1 0-4,0-1-1,1 1 1,-1 0 0,1 0 0,-1-1-1,1 1 1,-1 0 0,1-1-1,-1 1 1,1 0 0,-1-1-1,1 1 1,0-1 0,-1 1 0,1-1-1,0 1 1,-1-1 0,1 1-1,0-1 1,0 1 0,-1-1-1,1 0 1,0 1 0,0-1-1,0 1 1,0-1 0,0 1 0,0-1-1,0 0 1,0 1 0,0-1-1,0 1 1,0-1 0,0 0 4,1-4 11,-1-1 1,1 1 0,0 0 0,1 0-1,0 0 1,-1 0 0,1 0-1,1 0 1,-1 0 0,1 1 0,0-2-12,5-5 39,-1 1 1,2-1 0,-1 1 0,2 0-40,15-12-28,0 2 1,1 0 0,1 2-1,6-2 28,39-26-2,-14 8-3,-28 20 148,20-18-143,-46 34-6,10-9-25,-1 1 0,0-2 0,-1 0 0,0 0 0,-1-1 0,3-5 31,12-18-18,1 1-1,17-18 19,-35 44 4,-5 4-43,1 0 1,0 0 0,0 0 0,0 0 0,6-3 38,-10 8-17,7-6-46,1 2 1,-1-1-1,8-2 63,-12 5 10,1 1-1,-1 0 0,0 0 1,0 1-1,1-1 0,-1 1 1,0 0-1,1 0 0,-1 0 0,1 1-9,13 2-146,0 0 0,-1 1 0,1 1 0,-1 1 0,0 0 146,-6-1 26,0-1 1,1 0 0,-1-1-1,1 0 1,0-1 0,3 0-27,-13-2 106,-2 0-42,0 0-10,-10-15 180,6 12-245,0-1-1,0 0 0,0 1 0,-1 0 0,1 0 0,-1 0 0,1 0 0,-3 0 12,-18-12 63,16 10-28,0 0 1,0 0-1,0 1 0,-4-1-35,8 3 37,-1 0 0,1 0 0,0 1 0,-1 0 0,1 0 0,-1 1 1,1-1-1,-6 1-37,9 1-4,-1-1 1,0 1-1,0 0 1,1 0-1,-1 0 1,1 1-1,-1-1 1,1 1 0,-1-1-1,1 1 1,0 0-1,0 0 1,-1 0-1,2 0 1,-1 0-1,0 0 1,0 1-1,0 1 4,-5 7-60,0 1 0,1-1 1,-2 9 59,1-5-25,-4 9 61,0 1 1,2-1-1,1 2 0,0-1 0,2 2-36,5-17-78,0 0 0,1 0 0,1 4 78,-1 5-11,1-17-6,-1 1 0,1-1-1,0 1 1,0 0 0,0-1 0,0 0-1,0 1 1,1-1 0,-1 0 0,1 0 0,-1 0-1,1 0 1,0 0 0,0 0 0,0 0-1,0 0 1,0-1 0,1 1 17,1 1-15,0 0 1,0 0-1,0 0 0,1-1 0,-1 0 1,1 0-1,-1 0 0,1-1 0,3 1 15,-4-1 12,0-1 0,0 1 0,0-1 0,0 0 0,0 0 0,0-1 0,0 1 0,0-1 0,0 0-1,2 0-11,-4 0 17,0 0-1,1 0 1,-1-1 0,0 1-1,0 0 1,0-1-1,0 0 1,-1 1-1,1-1 1,0 0-1,-1 0 1,1 0-1,-1 0 1,1 0-1,-1 0 1,0 0-1,0-1-16,4-10-97,-1 1 0,-1-1 0,0 0 0,0 0 0,-1 0-1,0-12 98,3-22 221,-1 10-125,-1-1 0,-2-12-96,-3 82-100,1-24 130,1 0 0,-1 0 1,2 0-1,-1 0 0,1 1 0,0-1 1,0 0-31,4 11 12,-4-11-35,2 1 0,-1 0 0,1-1 0,1 3 23,5 11 37,-1 1 1,3 14-38,-4-10-86,-6-24 88,0 1 0,1-1 0,-1 0 0,1 0 0,0 0 0,0 0 0,0 0 0,0 0 0,0 0 0,0 0 0,1-1 0,0 1 0,-1-1 0,1 0 0,0 0 0,0 0 0,0 0 0,0 0 0,1-1 0,-1 0 0,0 1 0,1-1 0,-1 0 0,1 0 0,-1-1 0,1 1 0,-1-1 0,1 0 0,-1 0 0,1 0 0,0 0 0,-1-1 0,1 1 0,-1-1 0,1 0 0,-1 0 0,0 0 0,1-1 0,-1 1 0,2-2-2,5-4-1,1 0-1,-1-1 1,-1 0 0,0-1-1,0 0 1,-1 0-1,0-1 1,0 0 0,-1 0-1,3-7 2,3-6 13,-2-1 0,0 0 0,-2-1-1,4-12-12,13-44-37,15-55-294,-31 94 322,5-16 18,-1-16-9,-11 55 38,5-45 15,-7 56-34,-1 0 0,0 1 0,-1-1 0,0 0 0,0 1 0,-1-1 0,0-1-19,-8-41 118,10 49-123,0 1 0,0 0 0,0-1 0,0 1 0,0 0 0,0-1 0,0 1 0,0 0 0,-1-1 0,1 1 0,0 0 0,0-1 0,0 1 0,0 0 0,0-1 0,-1 1 0,1 0 0,0-1 0,0 1 0,0 0 0,-1 0 0,1-1 0,0 1 0,0 0 0,-1 0 0,1 0 0,0 0 0,-1-1 0,1 1 0,0 0 0,-1 0 0,1 0 0,0 0 1,-1 0-1,1 0 0,0 0 0,-1 0 0,1 0 0,0 0 0,-1 0 0,1 0 0,0 0 0,-1 0 0,1 0 0,0 0 0,-1 0 0,1 0 0,0 0 0,-1 0 0,1 1 0,0-1 0,-1 0 0,1 0 0,0 0 0,0 1 0,-1-1 0,1 0 0,0 0 0,0 1 0,-1-1 0,1 0 0,0 0 0,0 1 0,0-1 5,-2 2-15,1 0 1,-1 0-1,1 0 0,0 0 0,-1 1 0,1-1 0,0 0 0,0 2 15,-1 8-12,0 0-1,0 0 0,1 0 0,1 0 0,0 1 13,0 30-2,-2 0-1,-6 30 3,5-45-101,1 0 0,1 6 101,0 14 31,-2 41 157,1 10-173,0-64-21,2-22 23,-1 1 1,0-1-1,-1 0 1,-1 3-18,1-6-22,0 0 0,1-1-1,1 1 1,0 2 22,0-1 5,-1 0 0,0-1-1,-1 6-4,2-14 9,0 1 0,0-1 0,0 1 0,0-1 0,1 0 0,0 1 0,-1-1-1,1 1 1,0-1 0,0 0 0,0 0 0,0 1 0,1-1-9,2 7 44,-3-9-45,-1 1 0,0 0 0,1-1 0,-1 1-1,0 0 1,1-1 0,-1 1 0,1-1 0,-1 1-1,1-1 1,0 1 0,-1-1 0,1 0 0,-1 1-1,1-1 1,0 0 0,-1 1 0,1-1 0,0 0-1,0 0 1,-1 1 0,1-1 1,6 3-16,-5-3-54,6 0 86,-4 0-2,0-1-1,-1-1 0,1 1 0,-1 0 0,1-1 0,-1 0 0,1 0 0,-1 0 1,0 0-1,0 0 0,0-1 0,0 1 0,-1-1 0,2-1-13,18-14-72,-14 11 128,-1 1 0,0-1 0,0 0 0,-1-1 0,0 0 0,-1 0 0,1 0 0,-1-1 0,0-1-56,-2 4-29,7-12-7,-1-1 0,1-5 36,2-5-83,-4 8 117,-2 1-1,0-1 0,-1-1 1,1-20-34,-4 5 239,-4 18-1177,0 30 930,0 1 0,1 0 0,0 0 0,1-1 1,0 1-1,1 1 8,0 14-60,-1-16 128,0 51 40,3 1-1,3 10-107,-5-67-1,0 0 0,0-1 0,1 1 0,0 0 0,0-1 0,0 0 0,1 1 0,0-1 0,-1 0-1,2 0 1,1 1 1,-4-4 2,1 0-1,-1 0 1,1-1-1,0 1 0,-1-1 1,1 1-1,0-1 0,0 0 1,0 1-1,0-1 0,0 0 1,1-1-1,-1 1 1,0 0-1,0-1 0,1 1 1,-1-1-1,0 1 0,1-1 1,-1 0-1,0 0 1,1 0-1,-1-1 0,0 1 1,1 0-1,-1-1 0,0 1 1,2-2-2,12-3 0,-12 4 0,0 0 0,0 0 0,0-1 0,0 1 0,0-1 0,0 0 0,-1 0 0,2-1 0,14-11 6,-1 1-136,0-1 1,-1-1-1,0 0 1,6-9 129,2-3-9,12-16 18,-34 39 18,0 1 0,1-1 1,-1 1-1,1 0 0,0 0 0,1-1-27,7-5 55,-7 2-54,-5 7-4,0 0-1,0 0 0,0-1 0,1 1 1,-1 0-1,0 0 0,0-1 0,0 1 1,0 0-1,1 0 0,-1-1 0,0 1 1,0 0-1,1 0 0,-1 0 0,0-1 1,0 1-1,1 0 0,-1 0 0,0 0 1,0 0-1,1 0 0,-1 0 0,0 0 1,1 0-1,-1 0 0,0-1 0,0 1 1,1 0-1,-1 0 0,0 1 1,1-1-1,-1 0 4,2 0-171,2 8 198,-4-6-10,0 0 0,0 0-1,0 0 1,0 0 0,0 0 0,-1 0 0,1 0 0,-1 0 0,1 0 0,-1 0 0,0 0 0,1 0 0,-1 0-1,0-1 1,0 1 0,-1 0-17,-6 16 66,-15 58 270,23-74-338,-1 1 0,1 0 0,0-1 0,0 1 0,0 0 0,0-1 1,0 1-1,1 0 0,-1-1 0,1 1 0,-1-1 0,1 1 0,0-1 0,0 1 1,0-1-1,1 1 0,-1-1 2,6 14-67,-7-14 66,0-1-1,1 0 1,-1 0 0,1 1 0,-1-1 0,1 0-1,0 0 1,-1 1 0,1-1 0,0 0 0,0 0 1,3 4-3,0 0 0,1-1 1,-1 1-1,1-1 0,0-1 1,0 1-1,0-1 0,0 1 1,0-1-1,1-1 0,0 1 1,-1-1-1,1 0 0,3 0 3,1-1 20,43 4-2,-52-5-2,0 0-1,0 0 1,0-1 0,0 1 0,0 0 0,1-1 0,-1 1 0,0 0-1,0-1 1,0 1 0,0-1 0,0 1 0,-1-1 0,1 0-1,0 1 1,0-1 0,0 0 0,0 0 0,-1 0 0,1 0 0,0 1-1,-1-1 1,1 0 0,-1 0 0,1 0 0,-1 0 0,1 0-1,-1 0 1,0-1 0,0 1 0,1 0 0,-1 0 0,0 0 0,0 0-16,0-2 10,0 0 0,0 1 0,0-1 0,0 1 0,0-1-1,0 1 1,-1-1 0,0 1 0,1-1 0,-1 1 0,0-1 0,0 1 0,0 0 0,-1 0 0,1-1 0,-1 1-10,-10-14 1,-57-75 1038,64 85-980,0 0-1,0 0 0,0 1 0,-1 0 0,-2-1-58,2 1 3,1 0 0,-1 0-1,1-1 1,0 1-1,-3-5-2,7 8-9,0 1 1,0-1-1,0 1 0,0-1 0,-1 1 0,1 0 0,0 0 0,-1-1 0,1 1 0,-1 0 1,1 0-1,-2 0 9,-7-10-294,10 10 172,5 1 104,0-1 0,1-1 0,-1 1 0,0-1 0,1 0 18,22-6-22,-26 8 22,6-1-2,0-1 0,0 0 0,0 0 1,0 0-1,0-1 0,-1 0 0,1-1 0,-1 1 1,3-3 1,-1-1-45,4-3 76,0 1 0,11-6-31,-20 13-5,-1 0 0,1 0 0,-1 1 0,1 0 0,0-1 0,-1 1 0,1 1 0,0-1 0,0 0 0,0 1-1,-1 0 1,1 0 0,0 0 0,0 0 5,-2 1 3,0-1 0,0 1-1,-1 0 1,1-1-1,0 1 1,-1 0-1,1 0 1,-1 0 0,1 0-1,-1 0 1,0 0-1,1 1 1,-1-1-1,0 0 1,0 1 0,0-1-1,0 1 1,0-1-1,0 1 1,0-1-1,0 1 1,-1 0 0,1-1-1,-1 1 1,1 0-3,1 7-17,0 0 0,-1 0 0,0 1 0,0 4 17,0 4-39,2 9 86,-3-18-30,1 1 0,0-1 0,0 0 0,1 0 0,1 1 0,1 3-17,-4-12-5,2 2 1,-1-1 0,0 1 0,0 0 0,0-1 0,-1 1 0,1 0 0,-1 0 0,1 1 4,-2-3-2,1 0 1,0 0 0,0 1-1,1-1 1,-1 0-1,0 0 1,0 1 0,1-1-1,-1 0 1,0 0-1,1 0 1,0 1 1,-1-2-1,0 0-1,0 0 1,0 1 0,0-1-1,1 0 1,-1 0 0,0 0-1,0 0 1,0 0 0,0 1-1,1-1 1,-1 0-1,0 0 1,0 0 0,1 0-1,-1 0 1,0 0 0,0 0-1,0 0 1,1 0 0,-1 0-1,0 0 1,0 0 0,1 0-1,-1 0 1,0 0-1,0 0 1,0 0 0,1 0-1,-1 0 1,0 0 0,0 0-1,1-1 2,0 0-14,0 1 0,0-1 0,1 0 0,-1 0 0,0-1 0,0 1-1,0 0 1,0 0 0,0 0 0,0-2 14,7-10 2,1 1 0,0 0 0,1 0 0,0 1 0,1 0 0,0 1 0,1 0 0,3-1-2,-5 3 29,2-2 84,0 0-1,1 1 1,0 1-1,0 0 1,14-6-113,-26 14 0,1-1-1,0 0 1,-1 1-1,1-1 1,0 1-1,-1-1 1,1 1-1,0 0 1,-1 0 0,1 0-1,0 0 1,-1 0-1,1 0 1,0 1-1,0-1 1,-1 0-1,1 1 1,-1-1-1,1 1 1,0 0 0,-1-1-1,1 1 1,-1 0-1,1 0 1,-1 0-1,0 0 1,1 0 0,0 2 13,0 0-1,0 0 1,-1 0 0,1-1 0,-1 2 0,1-1 0,-1 0 0,0 0-1,0 0 1,0 0 0,-1 1 0,1-1 0,-1 2-13,1 12 228,0 0 0,-1 0 0,-1 1 0,-3 11-228,4 19 288,-1-44-297,1 0 1,0 0 0,0 0-1,0 0 1,0 0 0,1 0-1,-1 0 1,1 0 0,0 0 0,0-1-1,2 3 9,-3-4 10,1 0-1,0 0 0,0 0 1,0-1-1,0 1 0,1-1 1,-1 1-1,0-1 1,1 1-1,-1-1 0,1 0 1,-1 1-1,1-1 0,0 0 1,0 0-1,-1 0 0,1 0 1,0-1-1,0 1 1,0 0-1,0-1 0,0 1 1,0-1-1,0 0-9,13 2-213,-1-1-1,0-1 1,1 0 0,6-2 213,-1 4-2199,-10-1-248,-7 0 698,-1 6-672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1.3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7 5312,'-14'-3'1952,"14"6"-1504,-4-3-128,4 0-96,0 0-192,0 0-576,4-3 288,0-1-960,-4 4 704,10 0-1280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1.6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82 3136,'0'-3'1184,"3"-2"-928,10 2-64,1-1-384,4-4 64,10 0 128,-2 0 0,5-4 704,8 4-352,-3-3-32,9 2-192,-1 6-928,5 3 416,-1 0-1184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2.1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84 9 3904,'-49'-9'1440,"33"9"-1120,1 4-96,12-4-1088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2.7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20 4800,'-18'-11'1792,"13"11"-1408,2-5-96,3 2-832,0 3 224,0 0-2432,0 0 1536,8 8-224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36.5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1006 832,'0'0'95,"0"0"0,0-1-1,1 1 1,-1 0 0,0 0 0,0 0-1,0-1 1,0 1 0,0 0 0,0 0-1,0 0 1,0 0 0,0-1 0,0 1 0,0 0-1,0 0 1,1 0 0,-1 0 0,0 0-1,0-1 1,0 1 0,0 0 0,0 0 0,1 0-1,-1 0 1,0 0 0,0 0 0,0 0-1,0 0 1,1 0 0,-1-1 0,0 1 0,0 0-1,0 0 1,1 0 0,-1 0-95,11 2 1035,11 7-698,-20-8-23,10 6 331,7 2-143,44 9 688,-23-7-481,18 3-709,-23-7 16,-20-3 127,0-1-1,0-1 1,0 0-1,5-1-142,16-3 37,0-1 0,1-2 0,12-4-37,15-3 28,-6 3-23,-1-3 1,0-2-1,0-2 0,-2-3 1,33-17-6,-44 13 144,32-22-144,-66 38 49,-1-1 1,1 1 0,1-4-50,3-2 139,-13 11-118,1 0 1,0 0-1,-1 0 1,1 0-1,-1 0 1,0 0-1,1-1 1,-1 1-1,0-1 1,-1 1-1,1 0 0,0-1 1,-1 1-1,1-1 1,-1 0-1,0 0-21,1-9 89,-2 1-1,1 0 0,-2-4-88,0-15 80,-3-82-143,4 97 46,-6-60 96,2 37 12,2-30-91,2 5 4,-1 18-142,3 0 0,1 0 0,5-17 138,-5 42 117,-1 16-166,-1-1 0,1 1 0,-1 0 0,1-1 1,0 1-1,1-2 49,-2 4-61,0 2 59,0 0-1,0-1 1,0 1-1,0 0 0,0-1 1,0 1-1,0-1 1,0 1-1,0 0 0,0-1 1,1 1-1,-1 0 0,0-1 1,0 1-1,0 0 1,0-1-1,1 1 0,-1 0 1,0 0-1,0-1 0,0 1 1,1 0-1,-1 0 1,0-1-1,0 1 0,1 0 1,-1 0-1,0 0 1,1-1-1,-1 1 0,0 0 1,1 0 2,2-3 21,12-6-128,-6 5 144,-7 3-10,0 0 0,0 0-1,-1 0 1,1 0 0,-1 0-1,1 0 1,-1 0 0,1 0 0,-1 0-1,1-1-26,16-15 38,-22 21-32,1 0 1,0 0 0,0 0-1,0 0 1,0 0-1,1 1 1,-1 0-7,-13 21-4,6-11 56,1-1 0,1 2 0,0-1 0,-5 16-52,12-27 16,-7 16 53,3-8-29,0 0 0,-1 0 0,0-1 1,-1 1-41,-20 33-46,12-20 17,-12 15 29,16-26 30,5-5-16,-1-1-1,1 1 1,-2-1 0,1 0-1,-1-1 1,-7 5-14,15-12 48,0 0-52,0 0 0,0 1 0,0-1 0,0 0 0,0 0 0,0 0-1,0 0 1,0 0 0,0 0 0,0 0 0,0 0 0,0 0 0,0 0 0,0 0 0,0 0 0,0 0 0,0 0 0,0 0 0,0 0-1,0 0 1,0 0 0,0 0 0,0 0 0,0 0 0,0 1 0,0-1 0,0 0 0,0 0 0,0 0 0,0 0 0,0 0 0,0 0 0,0 0-1,0 0 1,0 0 0,0 0 0,0 0 0,-1 0 0,1 0 0,0 0 0,0 0 0,0 0 0,0 0 0,0 0 0,0 0 0,0 0-1,0 0 1,0 0 0,0 0 0,0 0 0,0 0 0,0 0 0,0 0 0,0 0 0,0 0 0,0 0 0,0 0 0,0 0 4,6 1 1,-4-1 0,0-1 0,0 0 0,0 0 0,0 0 0,0 0 0,0 0-1,0 0 1,0-1 0,-1 1 0,1-1 0,0 1 0,-1-1 0,0 1 0,1-1-1,-1 0 1,1-1-1,19-35-59,-15 25 104,59-131 586,-4 8-392,-54 121-255,-3 9 68,0-1 0,-1 0 0,0-1 0,1-4-52,-1 3 95,0 1 0,0 0-1,1 0 1,0 0 0,1-1-95,-3 1-394,3 25 409,-4-13-52,0 0-1,0 0 1,1 0 0,0 0 0,0 0 0,1 2 37,10 17 11,0 2 0,-2-1 1,1 8-12,1-2-82,6 22 78,-2 0 0,4 29 4,-3-12 141,-5-18-72,-12-43-31,-1-7-17,0 0 0,-1-1 0,1 1 0,0 0 0,0 0 0,-1-1 1,1 1-1,0 0 0,-1-1 0,1 1 0,-1 0 0,1-1 0,-1 1 0,1-1 1,-1 1-1,0-1 0,1 1 0,-1-1 0,1 1 0,-1-1 0,0 0 0,0 1 1,1-1-1,-1 0 0,0 0 0,1 1 0,-1-1 0,0 0 0,0 0 1,0 0-1,1 0 0,-1 0 0,0 0 0,0 0 0,1 0 0,-1 0 0,0-1-21,-33-3 152,31 4-131,-66-17-65,47 11 63,0 1 0,-1 0 0,1 2 0,-24-1-19,21 4-53,24 0-208,10-4 26,-3 3 238,-1-2 1,0 1-1,1 0 1,-1-1-1,0 0 1,0 0-1,-1 0 0,1-1 1,-1 0-1,1 0 1,-1 0-1,0 0 1,-1-1-1,2-1-3,1-2 17,-1 1 22,1 1 0,-2-1 0,1 0-1,-1 0 1,0-1 0,-1 1 0,0-1 0,0 0-1,0 0 1,-1-2-39,0 1 24,1-6 1,0 1 0,-2-1 0,1-5-25,-2 16-4,0 0-1,-1 0 1,1 0-1,0 0 1,-1 0-1,0 1 1,0-1 0,0 0-1,-1 0 1,1 1-1,-1-1 1,0 1-1,0-1 1,0 1-1,-1-1 5,3 3-5,0 1 0,-1 0 0,1 0 0,0 0 1,0-1-1,0 1 0,-1 0 0,1 0 0,0 0 0,0-1 0,-1 1 0,1 0 0,0 0 0,0 0 0,-1 0 0,1 0 0,0 0 0,0 0 0,-1 0 0,1 0 0,0 0 0,-1 0 0,1 0 0,0 0 0,0 0 1,-1 0-1,1 0 0,0 0 0,-1 0 0,1 0 0,0 0 0,0 0 0,-1 0 5,-7 9-184,-2 17-103,2 12 141,2-16 173,1 1 0,2-1 0,0 1 0,1 5-27,0-7 97,1 6-258,3-21 81,-1-5 182,23-11-118,-18 8-358,-1 0 1,0 0 0,0 0-1,0-1 1,0 1 0,-1-1-1,1-1 1,-1 1 0,4-4 373,1-4-928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43.99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0 706 1728,'18'2'2880,"-13"-3"-2727,-1-1 1,0 1 0,0-1-1,0 0 1,0 0-1,-1-1 1,1 1-1,2-3-153,10-6 276,0 1-209,-1-2 0,0 0 0,-1 0 0,0-1 0,0-1 0,-2 0 0,0-1 0,-1 0-1,3-6-66,3-8 39,-2 6 29,-1-1 0,-2-1-1,0 0 1,7-25-68,16-96 181,-30 118-130,0-25-51,-2 15-3,-2 27-72,0-1-1,0 1 0,-1-1 1,-1 1-1,0 0 1,-2-7 75,-2 7 50,5 20-136,4 21 143,-1-1-125,-1 0 0,-1 22 68,1 10 77,-1-3-11,-3 1-1,-2-1 0,-3 1 1,-4 5-66,0-5-88,-2-1 0,-15 39 88,-10 33 52,19-63 40,-12 27-92,-16 12-16,36-81-11,8-19 60,0 0 0,0-1 1,-1 1-1,0-1 0,0 1 0,0-1 0,0-1 0,-1 1 0,0 0 1,0-1-1,0 0 0,-1 0 0,1-1 0,-6 3-33,10-5 0,0-1-1,0 0 1,1 0 0,-1 0-1,0 1 1,0-1 0,0 0-1,0 0 1,0 0-1,0 0 1,1-1 0,-1 1-1,0 0 1,0 0 0,0 0-1,0-1 1,0 1 0,1-1-1,-1 1 1,0 0-1,0-1 1,1 1 0,-1-1-1,0 1 1,1-1 0,-1 0-1,0 1 1,1-1-1,-1 0 1,1 1 0,-1-1-1,1 0 1,-1 0 0,1 0-1,0 1 1,-1-1 0,1 0-1,0 0 1,0 0-1,0 0 1,-1 0 0,0-5 49,0 1 0,0-1 0,0 0 0,1 0-1,0-3-48,0 1-14,1 0-1,0-1 0,1 1 0,0 0 1,0 0-1,1 0 0,2-6 15,7-11 50,10-17-50,-10 22 15,1 1-1,1 0 1,1 0-1,1 1 1,3-1-15,90-80 569,-37 35-422,-40 34-66,23-21 89,-43 40-147,-1 0 0,-1 0 0,4-5-23,-7 7-17,1 0-1,0 0 0,0 1 0,1 1 1,0-1-1,3-1 18,-8 7 24,5-4-53,0 1 0,0 0 0,0 1-1,4-2 30,-10 5 5,0 0-1,0 1 0,0-1 0,0 0 0,0 1 0,0 0 0,0 0 0,0 0 0,1 0 0,-1 0 1,0 1-1,0-1 0,0 1 0,0 0 0,0 0 0,2 0-4,12 6-2,-12-5 8,1 0 1,-1 1-1,1-1 0,-1 1 0,0 0 1,0 1-1,0-1 0,2 3-6,-6-5 139,-1-1-11,0 0 32,-6-6 21,-17-5-101,3 0-37,7 6-34,8 3-1,0 0 1,0 0 0,0 1 0,-1-1 0,1 1 0,0 0 0,-1 1 0,-1-1-9,5 1-15,0 1 1,0-1 0,0 0 0,0 1 0,0-1-1,0 1 1,0-1 0,0 1 0,0 0-1,0 0 1,1 0 0,-1 0 0,0 0 0,1 0-1,-2 2 15,2-2-4,1 0 0,0 0 0,-1 1 0,1-1 0,0 0 0,0 0 0,0 1 0,0-1 0,0 0 0,0 1 0,0-1 0,0 0 0,1 1 4,-1 5-33,0-3 17,0-1 38,0 0 1,0 0-1,0 0 1,1 0 0,-1 1-1,1-1 1,0 0-1,0 0 1,0 1-23,1 1-31,-1 0 0,0 0 0,0 0 0,0 1 1,0-1 30,4 23 95,-4-22-196,-2-4 91,3 8-18,11 14 158,-4-8-308,-8-15 201,-1 0 0,1 0 0,0 0 0,0 0 0,0-1-1,0 1 1,0 0 0,0 0 0,0-1 0,0 1-1,1 0 1,-1-1 0,0 1 0,0-1 0,0 0 0,1 1-1,-1-1 1,0 0 0,0 0 0,1 0 0,0 0-23,33 0 529,-19-1-524,2 0 20,0-2 1,1 0-1,-1-1 1,0 0 0,6-4-26,-14 5 22,0-1 0,1 0 1,-1 0-1,-1-1 0,6-3-22,-11 5 10,-1 1 0,0 0 0,0-1 0,0 0 0,-1 1 1,1-1-1,-1 0 0,1-1 0,-1 1 0,0 0 0,0-1 0,0 1 0,-1-1 0,1 1 0,-1-1 0,0 0 0,0-2-10,0 3-5,-1 0 0,0 1 1,0-1-1,0 0 0,-1 0 0,1 1 0,0-1 0,-1 0 0,0 1 0,0-1 0,0 0 0,0 1 0,0-1 0,0 1 0,-1 0 0,1-1 0,-1 1 0,0 0 0,1 0 0,-1 0 1,0 0-1,0 0 0,0 0 0,-1 1 0,1-1 0,-1 0 5,-5-3 12,1 0 0,-2 1 1,1 0-1,0 0 0,-1 1 0,0 0 1,-3 0-13,4 2-31,0-1-1,-1 2 1,1-1 0,-8 2 31,4-1-78,-25 3 121,36-3-53,0 0 6,1 0 0,0 0 0,0 0 0,-1 0 0,1-1 0,0 1 0,-1 0 0,1 0 1,0 0-1,-1 1 0,1-1 0,0 0 0,0 0 0,-1 0 0,1 0 0,0 0 0,-1 0 1,1 0-1,0 0 0,0 1 0,-1-1 0,1 0 0,0 0 0,0 0 0,-1 1 4,1 0-5,-1 0 0,0 0 1,1 1-1,-1-1 0,1 1 0,-1-1 0,1 0 0,0 1 0,0-1 0,0 1 0,0-1 0,0 1 1,0-1-1,0 1 5,0 0 3,0-1 1,0 0-1,0 0 1,0 1 0,0-1-1,0 0 1,1 1-1,-1-1 1,0 0 0,1 0-1,-1 0 1,1 1-1,0-1 1,-1 0 0,1 0-1,0 0 1,-1 0-1,1 0 1,0 0 0,0 0-1,0 0 1,0-1-1,0 1 1,0 0 0,0 0-4,2 0 20,0 0-1,0 0 1,0 0 0,1 0 0,-1 0 0,0-1 0,3 1-20,6 1 27,-4-1 31,-1 1 0,0-1 0,1-1 0,-1 1 0,0-1 0,1-1 0,-1 1 0,5-2-58,5 0 114,5 0 170,-1-1 1,1-2-1,10-3-284,-25 6 90,-1 0 1,1-1-1,-1 0 1,1-1-1,-1 1 1,0-1-1,0 0 1,-1-1-1,1 1 1,-1-1-1,0 0 1,4-5-91,-3 2-10,-5 7 25,1-1 0,-1 1 1,0-1-1,1 0 0,-1 0 1,0 0-1,0 1 1,0-1-1,0 0 0,-1 0 1,1-1-1,0 1 1,-1 0-1,1 0 0,-1 0 1,0 0-1,0 0 1,0-1-16,0 2-7,0-1 0,0 0 1,0 1-1,0-1 0,0 1 1,0-1-1,-1 0 0,1 1 1,0-1-1,-1 1 0,0-1 1,1 1-1,-1-1 0,0 1 1,0 0-1,0-2 7,0 2-187,2 1-95,6 0 221,7 0-28,1 1-1,8 1 90,-19-2-2,-1 1 0,1 0 0,-1 0 0,0 0 0,1 1 0,-1-1 0,0 1 0,0-1 0,0 1 0,0 0 0,1 1 2,-1 0 14,-1-1-1,0 0 0,-1 1 0,1 0 1,0-1-1,-1 1 0,1 0 0,-1 0 1,0 0-1,0 0 0,0 0 0,0 0 1,-1 0-1,1 1-13,1 8 46,-1-1 1,0 1 0,-1 1-47,-1-3 57,0 0 0,-1 1 0,0-1 0,0-1 1,-1 1-1,-1 0 0,0 0-57,0 3 85,-1 0 0,2 0 1,-2 7-86,4-11 33,-3 33 307,6-41-233,0 0-57,0 0 0,0 0 1,1-1-1,-1 1 0,0 0 0,0-1 1,1 0-1,-1 1 0,0-1 1,1 0-1,-1 0 0,0 0 1,0-1-1,1 1 0,-1-1 1,0 1-1,3-2-50,4-1 42,1-1 0,0-1-1,5-3-41,21-10-26,-33 17-25,145-56-2607,-129 49 733,0 2-1,7-1 1926,-2 0-1722,22-3-2811,-33 3 3290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57.2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1 326 896,'0'3'386,"2"-3"-576,-2 0 280,0 0 1,-1 0-1,1 0 1,0 0-1,0 0 1,0 0 0,0 0-1,0 0 1,0 0-1,0 0 1,0 0-1,0 0 1,0 0-1,0 0 1,0 0-1,0 0 1,0 0 0,0 0-1,0 0 1,0 0-1,0 0 1,0 0-1,0 0 1,0 0-1,0 0 1,-1 0-1,1 0 1,0 0-1,0 0 1,0 0 0,0 0-91,0 0 96,0 0 21,0 0 160,0 0 6,0 0 176,13-8 426,-12 7-821,1-1 1,-1 0-1,1 1 1,-1-1-1,0 0 1,0 0-1,0 0 1,0 0 0,0 0-1,-1 0 1,1-2-65,7-12 383,33-61 652,-28 59-812,0 1 1,8-8-224,16-19 171,-32 39-125,0 0-1,0 1 1,0-1-1,0 1 0,1 1 1,0-1-1,-1 1 1,1 0-1,1 0 0,-1 1 1,1-1-46,10-4 316,4-1 298,-20 7-502,0 2-90,1-1 0,-1 0-1,1 0 1,-1 1 0,0-1 0,1 1 0,-1 0 0,1-1 0,-1 1 0,0 0 0,0 0 0,1 0 0,-1 0 0,0 0 0,0 0 0,0 0-1,0 0 1,0 0 0,0 0 0,0 1 0,-1-1 0,1 0 0,0 1 0,-1-1 0,1 0 0,0 2-22,2 6 11,0 0 1,-1 0 0,2 9-12,-3-10-24,2 9 1,-2-1 0,0 1 0,0 4 23,4-1-171,-5 19 384,0-38-213,0-1 278,0 0-92,0 4-301,-1 5 190,0-8 67,-1-7 60,1 3-198,0 0 0,0 0-1,1 0 1,0 0 0,-1-1-1,1 1 1,0 0-1,1 0 1,-1 0 0,1-1-1,-1 1 1,1 0 0,0 0-1,0 0 1,0 0 0,0 0-1,1 0 1,0 0-4,4-7-93,1 0 1,0 1-1,0-1 1,3-1 92,-2 2-128,-1 3 144,0 0-1,1 0 0,-1 0 0,1 1 0,1 0 0,-1 1 1,0 0-1,1 0 0,3 0-15,11-6-89,-20 9 88,0 0-1,-1 1 1,1-1-1,0 1 1,-1-1-1,1 1 1,0 0-1,0 0 1,-1 0-1,1 0 1,0 1-1,0-1 1,-1 1-1,3 0 2,-4 0 14,0 0 0,0 0 0,0 0 1,0 0-1,0 0 0,0 1 0,0-1 0,0 0 0,-1 1 1,1-1-1,-1 0 0,1 1 0,-1-1 0,1 0 0,-1 1-14,4 7 76,-1-2-92,0 0 0,-1 1 0,0-1 0,0 1 0,0 0 0,0 6 16,-1 4 15,0 1 1,-2 12-16,0-2 65,1-28 31,-1 9 135,0-8-175,0-9 132,-1-15-246,2 18 48,-1 0 0,1 0-1,0 1 1,0-1 0,0 0 0,0 0 0,1 0-1,-1 0 1,2-3 10,1-7-101,-3 11 93,1 1 0,-1 0 1,1-1-1,0 1 1,-1 0-1,1-1 1,1 0 7,46-76-235,-47 78 247,-1 0 0,1 0 0,0 0 0,-1 0 0,1 0 0,0 0-1,-1 1 1,1-1 0,0 0 0,0 1 0,0-1 0,0 0-12,15-12-186,-16 13 179,1 0 0,-1-1-1,0 1 1,1 0 0,-1 0-1,0 0 1,1 0 0,-1 0-1,0-1 1,1 1 0,-1 0 0,0 0-1,1 0 1,-1 0 0,0 0-1,1 0 1,-1 0 0,0 0-1,1 0 1,-1 0 0,1 1-1,-1-1 1,0 0 0,1 0-1,-1 0 1,0 0 0,0 0-1,1 1 1,-1-1 0,0 0 0,1 0-1,-1 1 1,0-1 0,1 0 7,9 11-197,-8-8 162,7 3 436,-8-5-402,0 0 0,1 0 0,-1 0 0,0 0 0,0 1 1,1-1-1,-1 0 0,0 0 0,0 1 0,0-1 0,0 1 0,-1-1 0,1 1 0,0-1 0,-1 1 0,1-1 0,-1 1 0,1 0 1,2 11 10,-2-9 6,0 0 0,0 0 0,0 0 0,-1 0 1,0 0-1,1 0 0,-2 2-16,6 30 96,3-9-80,-7-24-22,-1-1 1,0 1-1,1-1 1,0 0 0,0 1-1,-1-1 1,1 1-1,1 0 6,-1-1-20,0 1 0,0-1 1,0 1-1,0-1 0,-1 1 0,1 0 0,-1-1 0,1 2 20,-1-3 1,0 0 0,0 0 1,0 0-1,0 0 0,0 0 0,0 0 0,1 0 0,-1 0 0,0-1 0,1 1 0,-1 0 0,1 0 0,-1 0 0,1-1 1,-1 1-1,1 0 0,0 0 0,-1-1-1,9 14 124,-9-14-122,0 0 0,0 1 0,0-1 0,0 1 1,0-1-1,1 0 0,-1 1 0,0-1 0,0 0 0,0 1 0,1-1 0,-1 0 0,0 1 0,0-1 0,1 0 0,-1 0 0,0 1 0,1-1 0,-1 0 0,0 0 0,1 0 0,-1 1 0,0-1 0,1 0 0,-1 0 0,0 0 0,1 0 0,-1 0 0,1 0 0,-1 0 1,0 0-1,1 1 0,-1-2 0,1 1 0,-1 0 0,0 0 0,1 0 0,-1 0-2,1 0 18,2 1-5,-1-1 0,1 1 0,-1-1 0,1 0 0,0 0 1,-1 0-1,1 0 0,-1 0 0,1 0 0,0-1 0,-1 0 0,1 1 0,-1-1 0,1 0 0,-1 0 0,0 0 0,1 0 0,-1-1 0,0 1 0,0 0 0,0-1 0,0 0 0,0 0 0,0 1 0,0-1 0,-1 0 0,2-2-13,1-4 63,-1 1 0,0 0-1,-1-1 1,0 1 0,0-1-1,1-5-62,-3 11-8,2-4-3,0-1-1,0 1 1,1 0 0,0 0-1,0 0 1,0 0-1,1 1 1,0-1-1,0 1 1,0 0 0,1 0-1,-1 1 1,2-2 11,14-11-96,2 1 0,15-10 96,-9 7-22,-21 14 43,1 0 1,0 0-1,1 1 0,-1 0 1,1 0-1,-1 1 1,1 1-1,0-1 1,0 1-1,3 0-21,-6 2 14,0-1 0,0 1 0,0 0-1,0 0 1,0 1 0,0 0 0,0 0 0,0 0-1,0 1 1,0 0 0,-1 0 0,1 0-1,-1 1 1,1 0 0,4 3-14,2 1-85,-10-7 93,0 1 0,0 0 0,0 0-1,0 0 1,0 0 0,-1 0 0,1 1-1,0-1 1,0 1 0,-1-1-1,1 1 1,-1 0 0,1 0-8,-1-1 24,-1 1 0,1-1-1,-1 1 1,1 0 0,-1-1 0,1 1 0,-1 0 0,0-1 0,0 1-1,0 0 1,0-1 0,0 1 0,0 0 0,-1-1-24,1 3 13,0-2 29,0-2 6,0 0 27,0 0-22,-1 0-53,1 0 0,0 1 0,0-1 0,-1 0 0,1 0 0,0 1 0,-1-1 0,1 0 0,0 0 0,-1 1 0,1-1 0,-1 0 0,1 0 0,0 0 0,-1 0 0,1 0 0,-1 1 0,1-1 0,-1 0 0,1 0 0,0 0 0,-34-11-51,4 3 22,23 5 28,-1 1-1,0 1 0,0-1 1,-1 1-1,1 1 0,0 0 1,0 0-1,0 0 0,0 1 1,0 0-1,0 1 0,0 0 1,0 0-1,0 1 0,1 0 1,-7 3 1,10-3-31,0 0-1,1 0 1,0 0 0,-1 0 0,1 0 0,1 1 0,-1 0 0,0 0 0,1-1 0,0 1 0,-1 3 31,-9 12 304,8-14-310,1 0 0,0-1 0,0 1 0,1 0 0,-1 0 0,1 1 0,0-1 0,1 0 0,-1 1 0,1-1 0,0 1 0,0-1 0,1 1 0,0 0 0,0 2 6,-1 6 14,1-10-3,-1 0-1,1-1 1,0 1-1,1-1 0,-1 1 1,0-1-1,1 1 0,0-1 1,0 1-1,0-1 0,0 1 1,1-1-1,-1 0 1,1 1-11,2 3 165,-4-5-152,0-1 0,1 0 0,-1 0 0,1 0 1,-1 1-1,1-1 0,0 0 0,-1 0 0,1 0 0,0 0 1,0 0-1,-1 0 0,1 0 0,0 0 0,0 0 0,0-1 0,0 1 1,0 0-1,1-1 0,-1 1 0,0 0 0,0-1 0,0 1 1,1-1-1,-1 0 0,0 1 0,0-1 0,1 0 0,-1 0 1,1 0-14,7 0 25,1 0 0,-1-1 0,0 0 0,0 0 0,0-1 0,0 0 0,3-2-25,-8 3-1,0-1 0,0 0 0,0 0 0,-1-1 0,1 1 0,0-1 0,-1 0 0,0 0 1,1 0-1,-1 0 0,0-1 0,-1 1 0,1-1 0,-1 1 0,1-1 0,0-3 1,-2 6-1,4-9 7,0 1 0,0-1 0,-1 0 0,-1-1 0,1 1 0,-2-1 0,1 1 0,-1-1 0,0-10-6,-2-21-144,0 41 181,0 1-15,0 0-65,0-3-229,0 4 297,0 2-44,0-1-1,0 1 1,0-1-1,0 1 0,0-1 1,1 1-1,-1-1 1,1 1-1,0-1 0,0 1 1,-1-1-1,2 0 1,-1 2 19,0-2 15,0 0 0,-1 0 0,0 1 0,1-1 0,-1 0 0,0 1 0,0-1 0,0 0 0,-1 1 0,1 1-15,-1 2-1,6 45-95,-5-47 86,1-1-1,-1 0 1,1 0 0,0 0-1,0 0 1,0 0 0,0 0-1,0 0 1,1-1-1,-1 1 1,1 0 0,0 0-1,-1-1 1,1 0 0,1 1-1,0 0 11,13 19 38,-11-17-27,-1-1 1,0 1 0,1-1-1,0 0 1,0 0-1,0-1 1,0 1-1,1-1 1,-1 0-1,1-1 1,0 1 0,3 0-12,-4-2 1,-4-1 6,-1-1 1,1 1-1,0 0 1,-1 0 0,1 0-1,-1 0 1,1 0-1,0 0 1,-1 0-1,1 0 1,-1 0 0,1 1-1,-1-1 1,1 0-1,-1 0 1,1 0-1,0 1 1,-1-1-1,1 0 1,-1 1 0,1-1-8,0 1 17,0-1 0,0 0 1,0 1-1,1-1 0,-1 0 1,0 0-1,0 0 1,1 0-1,-1 0 0,0 0 1,0 0-1,1 0 1,-1-1-1,0 1 0,0 0 1,0-1-1,0 1 0,1-1 1,-1 1-1,0-1 1,0 1-1,0-1 0,0 0 1,0 0-1,0 1 0,0-1 1,0-1-18,3-2 16,-1-1 1,1 0 0,-1 1-1,0-1 1,0-2-17,0 2 66,2-26-167,10-6 22,-6 13 9,6-21 70,-11 35-27,-1 0 1,1 1-1,1-1 1,3-5 26,3-6 36,-10 19-48,1-1 0,-1 1 1,1 0-1,-1 0 0,1 1 0,0-1 0,-1 0 0,1 0 0,0 1 0,0-1 0,0 1 0,1 0 1,-1-1-1,0 1 0,0 0 0,1 0 0,-1 1 0,0-1 0,1 0 0,-1 1 0,1-1 0,-1 1 1,3 0 11,7 0-14,0 0-1,-1 1 1,1 1 0,8 1 14,5 2-107,2 0 107,-20-3 105,0 0 0,0-1 1,0 0-1,3 0-105,-22 4 118,4-5-148,-17-1-65,0 2-1,-7 2 96,24-2-1,0 1-1,1 0 0,-1 0 0,0 1 0,1 0 1,-1 0-1,1 0 0,-7 5 2,1 0 23,7-5-18,0 1 1,0 0 0,0 0 0,1 0-1,0 1 1,-1-1 0,2 1 0,-1 1 0,0-1-6,3-1-3,-1-1 1,1 1 0,0 0 0,0 0-1,0 0 1,0 0 0,1 0 0,-1 0 0,1 0-1,0 0 1,0 1 0,1 0 2,0-2 5,1-1 0,0 1 0,0-1 0,0 0 0,0 1 0,1-1 0,-1 0 0,1 0 0,-1 0 0,1 0 0,0 0 0,-1 0 0,2 0-5,0 1 20,2 3-54,0 0-1,0 1 0,-1-1 1,4 7 34,-5-8 17,1 0 0,0 0 1,0-1-1,0 1 0,1-1 1,-1 0-1,1-1 0,1 2-17,22 14-32,-24-16 50,0-1-1,0 1 0,0-2 1,1 1-1,-1 0 0,1-1 1,-1 0-1,1 0 0,0 0 1,0 0-1,-1-1 0,1 0 1,0 0-1,0 0 0,-1 0 1,4-1-18,15-6 66,0-1 0,0-1 0,-1-1 0,6-4-66,38-16-62,-37 19-25,-5 1 186,1 0 1,0-3-100,-16 9 39,-1-1 0,0 0 0,0-1 0,6-5-39,-12 9-7,0 0-1,0 0 1,0 0-1,0 0 1,0 0-1,-1-1 1,1 1-1,-1-1 1,0 1-1,0-1 1,0 0-1,0 1 1,0-1 0,0 0-1,-1 0 1,1 1-1,-1-1 1,0-1 7,-8-43 16,5 39-227,3 8 211,0 0 0,0 0 0,0-1 0,-1 1 0,1 0 0,0-1 1,0 1-1,0 0 0,0 0 0,0-1 0,0 1 0,-1 0 0,1-1 0,0 1 1,0 0-1,0-1 0,0 1 0,0-1 0,0 1 0,0 0 0,1-1 0,-1 1 0,0 0 1,0-1-1,1-2-17,-1 0 0,1 0 0,0 0-1,1 1 1,-1-1 0,0 0 0,1 0 0,-1 1 0,1-1 0,0 1 0,0 0 0,0-1 0,0 1 0,1 0 0,-1 0 0,0 0 0,1 1 0,-1-1 0,1 0 0,0 1 0,0 0 0,-1 0 0,1-1 0,0 2 0,0-1 0,1 0 17,4 0-20,-2 0-43,-1 0 0,1 0 0,0 1-1,4 0 64,-9 0 1,1 1-1,0-1 0,-1 0 1,1 1-1,0-1 0,-1 1 1,1 0-1,-1-1 0,1 1 1,-1 0-1,1 0 0,-1 0 1,0 0-1,1 0 0,-1 0 1,0 0-1,0 0 0,0 1 0,2 2-12,0-1 0,-1 1 0,0 0-1,0 0 1,0 0 0,0 0 0,0 1 0,-1-1 0,0 1-1,0-1 1,0 0 0,-1 1 0,1 0 0,-1 1 12,-1 7 73,0 0 0,0 0 1,-1 0-1,-2 4-73,-3 26-107,7-42 102,-1 2 5,1-1-1,-1 1 1,0-1-1,1 1 1,0-1-1,0 1 1,0-1-1,0 1 1,0-1 0,0 1-1,0-1 1,1 3 0,0-2 6,-1 1 0,1-1 0,0 1 0,-1-1 0,2 1 1,-1-1-1,0 0 0,1 0 0,-1 1 0,1-1 0,0 0 0,0 0 1,3 2-7,-4-2 10,1-1 0,1 1 0,-1-1 1,0 1-1,1-1 0,-1 0 1,1 0-1,0 0 0,0 0 0,0 0 1,0-1-1,0 1 0,0-1 1,0 0-1,0 0 0,0 0 0,1 0 1,-1-1-1,0 1 0,1-1 1,-1 0-1,0 0 0,1 0 0,-1 0 1,0-1-1,1 1 0,-1-1 1,0 0-11,4-1 13,-1 0 1,0-1-1,-1 0 1,1 0-1,0-1 0,-1 1 1,0-1-1,2-2-13,8-8 100,-2 0-1,2-1-99,-4 2-29,-9 11 24,0-1 1,0 0-1,0 0 0,0 0 1,0 0-1,-1 0 0,1 0 1,-1 0-1,0 0 0,0-1 1,0 1-1,0 0 0,0-1 1,-1 1-1,0-1 0,0-1 5,0 5-6,0-1-1,0 1 0,0 0 1,0-1-1,0 1 0,0 0 1,0-1-1,0 1 1,0 0-1,0-1 0,0 1 1,-1 0-1,1-1 0,0 1 1,0 0-1,0-1 1,-1 1-1,1 0 0,0 0 1,0-1-1,-1 1 0,1 0 1,0 0-1,0 0 1,-1-1-1,1 1 0,0 0 1,-1 0-1,1 0 0,-1 0 7,0-1-19,0 1 0,0 0 0,0 0 0,0 0 0,0 0 0,0 0 0,0 0 0,0 0 0,0 1 0,0-1 0,0 0 0,0 1 19,0-1-15,-1 0 0,1 1 0,0-1 0,0 1 0,0-1 0,0 1 0,0-1 0,0 1 1,0 0-1,1 0 0,-1-1 0,0 1 0,0 0 0,0 0 0,1 0 0,-1 0 0,0 0 1,1 0-1,-1 0 0,1 0 0,-1 0 0,1 0 0,0 0 0,-1 0 0,1 2 15,-1 21-119,1-12 122,0 1-1,0 0 0,2 0-2,-1-8 5,1 1-1,1-1 1,-1 0 0,1 0-1,0 0 1,0-1-1,0 1 1,0-1-1,1 0 1,0 1 0,0-2-1,0 1 1,1 0-1,0-1-4,2 2 8,1 0 0,0 0 0,1-1 0,-1-1 0,1 0 0,0 0 0,0 0 0,0-1-1,0 0 1,0-1 0,0 0 0,7 0-8,-8-1 14,1 0 0,-1-1 0,1 0 0,-1 0 0,0-1 0,1 0 0,-1 0 0,0-1 0,0 0 1,0 0-1,-1-1 0,1 0 0,6-5-14,-11 7 5,0-1 1,0 0 0,-1 1 0,1-1-1,-1 0 1,0-1 0,0 1-1,0 0 1,0-1 0,0 1 0,0-1-1,-1 1 1,0-1 0,0 0 0,0 0-1,0 1 1,-1-1 0,1 0-1,-1 0 1,0-1-6,0 2 4,0-1-1,-1 1 1,1-1 0,-1 1-1,1 0 1,-1-1-1,0 1 1,-1 0 0,1 0-1,0 0 1,-1 0-1,0 0 1,0 0 0,0 0-1,0 1 1,0-1-1,0 0 1,-1 1 0,1 0-1,-1 0 1,1 0-1,-1 0 1,-1-1-4,-11-4-23,0 1 0,0 0 0,0 1 0,-1 1 0,-9-1 23,-30-9 323,52 13-328,-1 0 0,1 1 0,-1-1 0,1 1 0,0 0 0,-1 0 0,1 0 0,-1 0 0,-2 1 5,-14 1-184,-11-7 285,30 5-64,1 0 11,2 0 27,0 0-57,-1 1 1,1-1-1,-1 0 0,1 1 1,-1 0-1,1-1 0,-1 1 1,1 0-1,-1 0 0,1 0-18,0 0 15,0 1-1,0-1 1,0 0-1,1 0 0,-1 0 1,0-1-1,0 1 1,2 0-15,11 0 141,0-1 1,-1 0 0,1-1-1,0 0 1,8-3-142,75-19 1175,-69 16-797,-16 3-276,-4 2-82,0 0-1,0-1 0,0 0 1,0 0-1,0-1 1,3-3-20,73-49 141,-70 44-152,0 0-1,-1 0 1,-1-2 0,5-5 11,12-13-1723,-29 31 971,-1 1-629,0 0 63,0 0-996,1 1 239,3 3-1690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8:55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97 1408,'-13'24'3141,"11"-22"-2944,1 1 0,-1-1-1,1 1 1,-1 0 0,1 0 0,0 0-1,0 0 1,0 0 0,0 0-197,-7 19 3797,8-21-3723,0 1-1,0-1 0,0 1 1,1-1-1,-1 1 1,1-1-1,-1 1 1,1-1-1,-1 1 1,1 0-74,3 11 417,-3-11-373,-1 0 0,1 0 1,0 1-1,0-1 0,0 0 0,0 0 0,0 0 1,1 0-1,-1 0 0,0-1 0,1 1 0,0 0 0,-1-1 1,1 1-1,0 0-44,2 1 57,1 3 70,1-1 1,0 0-1,1 0 0,-1 0 1,1-1-1,0 0 0,0 0 1,3 0-128,-5-2 25,0-1 1,1 0 0,-1 0-1,0-1 1,1 0 0,-1 0-1,1 0 1,-1-1-1,0 1 1,1-1 0,-1-1-1,0 1 1,0-1-26,16-5 35,-1-1 0,11-6-35,-30 14 2,22-11 44,-1 0 0,-1-2 1,0 0-1,-1-2 0,0 0 0,16-17-46,-30 26 32,-1-1 0,1 0 0,-1 0 0,0 0 0,-1 0 0,4-8-32,-8 14-7,1-1 1,-1 1-1,1-1 0,-1 1 0,0-1 0,1 0 1,-1 1-1,0-1 0,0 0 0,0 1 0,0-1 1,0 0-1,-1 1 0,1-1 0,0 1 0,-1-1 1,1 1-1,-1-1 0,0 1 0,0-1 1,1 0 6,-2 1-5,0-1 1,1 0 0,-1 0 0,0 0 0,0 1 0,0-1 0,0 1 0,0 0 0,0 0 0,0-1 0,0 1 0,-1 1 0,1-1 4,-10-3 12,1 1-1,-1 1 1,0 0 0,0 1-1,-4 0-11,12 0 9,-50-4-62,24 2-36,-1 1 0,0 1 0,-15 2 89,38 0 4,0 1 0,1 0-1,-1 1 1,0-1 0,1 1-1,0 1 1,0-1 0,0 1-1,0 1 1,0-1 0,1 1 0,0 0-1,0 1 1,0-1 0,1 1-1,-1 0 1,2 1 0,-1-1-1,1 1 1,0 0 0,0 0-1,0 0 1,1 1 0,1-1 0,-1 1-1,0 3-3,1 3 87,-1 0 0,2-1 1,0 13-88,1 4 107,-1-1 58,2 0 0,2 7-165,-2-28 29,-1-1-9,1 0-1,0 0 1,1-1 0,0 4-20,-1-9-8,-1 0 0,1 1 0,-1-1 0,1 1 1,0-1-1,-1 0 0,1 1 0,0-1 0,0 0 1,0 0-1,0 0 0,0 0 0,0 0 0,1 0 1,-1 0-1,0 0 0,0 0 0,1-1 0,-1 1 0,0 0 1,1-1-1,0 1 8,21 9 439,-19-8-386,-1 0 0,1-1 0,0 1 0,0-1 0,4 2-53,126 16 117,-56-8 54,-64-8-113,0-2 1,0 1-1,8-2-58,-9 1 40,-1-1 1,1 2-1,-1-1 0,4 2-40,-10-1 6,0-1 0,0 0 0,0 0 0,0-1 1,0 0-1,0 0-6,-4 0 0,11 1-14,-12-1-48,0 1-1,0-1 1,-1 0 0,1 0-1,0 0 1,0 0 0,0 0 0,0 0-1,0 0 1,0 0 0,0 0-1,0 0 1,0-1 0,0 1 0,-1 0-1,1-1 1,0 1 0,0 0-1,0-1 1,0 1 0,-1-1-1,1 1 1,0-1 0,0 0 62,-1-4-6299,-3 5 2129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58.6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 1 1728,'-1'4'609,"2"-8"227,-1 4-478,0 0 63,0 0-80,0 0 171,0 0-106,0 0 116,0 0-175,0 0-91,0 0-80,0 0 128,0 0-86,0 0-68,0 0-44,1 1 70,0 1-164,1 0 99,-1 1-1,1-1 1,-1 1-1,0 0 1,1-1 0,-1 1-1,-1 0 1,1 0-1,0 0 1,-1 0-1,1 0 1,-1 1-111,1 16 378,1 0 0,2 6-378,-1-5 246,-1 0 0,-1 6-246,2 104 464,-3 95-128,-2-205-216,-1 1 1,-1-1-1,-1 0 1,-1-1-1,-1 1 0,-1-1 1,-1 0-121,1-8 595,6-9 180,9-5-737,-5 1-32,0 0 0,0 0 0,1 1 1,-1-1-1,0 1 0,1-1 0,-1 1 1,2 0-7,15-2 83,14-4 86,1 2 0,10 0-169,-15 2 3,78-2 376,-94 4-319,0 1 0,0 1 0,0 0 0,2 1-60,-12-3-63,5 2-214,1 0-1,-1-1 0,1 0 1,3 0 277,-12 0-230,0-1 0,0 1 1,0-1-1,-1 1 1,1 0-1,0-1 0,0 1 1,0-1-1,0 1 1,0-1-1,-1 1 0,1 0 1,0-1-1,-1 1 1,1-1-1,0 1 1,-1-1-1,1 0 0,-1 1 1,1 0 229,-13 6-4053,4-6 1626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59.27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0 832,'-1'0'539,"2"0"63,-1 0-84,0 0 207,0 0-165,0 0 101,0 0-170,0 0 111,0 0-202,0 0-69,0 0-112,0 0 111,1 8 364,0-7-614,0 0 0,1 0 1,-1 0-1,0-1 0,0 1 1,1 0-1,-1 0 0,1-1 1,-1 1-1,0-1 0,1 1 1,-1-1-1,1 1 0,-1-1 1,2 0-81,22 2 1013,133-2 1078,-157 0-2699,0 1-16,0 3 153,0 0 0,0 0 1,0 0-1,0 0 0,-1 0 0,0 0 1,0 1-1,0-1 0,0 0 0,-1 0 1,0 1 470,-3 14-2683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6:59.9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 22 1152,'-7'-1'536,"7"-1"-1196,2-2 1883,-2-1 4046,28 4-357,-21-1-4742,1 1 1,-1-1 0,0 1-1,1 1 1,-1-1 0,1 1-1,3 1-170,32-3 411,-30 2-125,0-1-1,0 2 1,7 1-286,21 0 92,-36-1-102,0-1-1,0 1 1,0 0 0,0 0-1,2 1 11,-2 0-61,-1-1 0,1 0 0,0 0 0,-1-1 0,4 1 61,-6-1-236,0 0 0,0 0 0,0 1 0,0-1 0,0 1 0,-1-1 0,1 1 0,0 0 0,0-1 0,0 1 0,0 0 0,-1 0 0,1 0 0,-1 1 0,2 0 236,9 6-4289,-4-2 2321,4 7-720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01.5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 36 1056,'0'0'10,"0"0"1,0 0-1,0-1 1,0 1-1,0 0 1,0 0-1,0-1 1,0 1-1,0 0 1,0 0-1,-1 0 0,1-1 1,0 1-1,0 0 1,0 0-1,0 0 1,0-1-1,0 1 1,-1 0-1,1 0 1,0 0-1,0 0 0,0-1 1,0 1-1,-1 0 1,1 0-1,0 0 1,0 0-1,0 0 1,-1 0-1,1 0 1,0 0-1,0 0 0,-1-1 1,1 1-1,0 0 1,0 0-1,-1 0 1,1 0-1,0 0 1,0 0-1,0 1 1,-1-1-1,1 0 0,0 0-10,-6 0 511,7-15 4001,11-1-2405,-12 16-1777,0 0-47,0 0 128,4 8 410,-2 3-659,0 0 0,-1 0 0,0 0 0,0-1 0,-2 12-162,1 18 209,8 261 495,-3-79-416,-5-218-282,0 3 19,0 0 1,0 0-1,1 0 1,0 0-1,2 6-25,-1 6-32,-2-17 31,1 0 0,-1 1 0,0-1 0,0 0 0,1 0 0,-1 0 0,1 0-1,0 0 1,0 0 0,0 1 1,0 1 35,1-1 1,-1 1-1,-1 0 0,1 0 0,0 0 0,-1 0 1,0 0-1,0 0 0,0 0 0,0 0 0,-1 0 1,0 0-1,1 0 0,-2 0 0,1 1-35,0 4 26,0 1-190,-2-7-103,3-2 153,0-1 1,-1 0-1,1 0 0,0 1 1,0-1-1,-1 0 0,1 0 1,0 0-1,0 1 0,-1-1 1,1 0-1,0 0 1,0 0-1,-1 0 0,1 0 1,0 0-1,-1 0 0,1 1 1,0-1-1,-1 0 0,1 0 1,0 0-1,0 0 0,-1 0 1,1 0-1,0 0 1,-1-1-1,1 1 0,0 0 1,-1 0-1,1 0 0,0 0 1,0 0-1,-1 0 0,1-1 1,0 1-1,0 0 0,-1 0 1,1 0-1,0 0 1,0-1-1,-1 1 0,1 0 1,0 0-1,0-1 0,0 1 1,0 0-1,-1-1 0,1 1 1,0 0-1,0 0 0,0-1 1,0 1-1,0 0 0,0-1 114,-1-7-3466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02.3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6 3136,'-2'1'1539,"6"-1"-270,-4 0-1234,0 0-1,-1 0 1,1-1 0,0 1-1,0 0 1,0 0 0,0 0 0,0 0-1,0 0 1,0 0 0,0 0-1,0-1 1,-1 1 0,1 0-1,0 0 1,0 0 0,0 0 0,0 0-1,0 0 1,0-1 0,0 1-1,0 0 1,0 0 0,0 0-1,0 0 1,0 0 0,0-1 0,0 1-1,0 0 1,0 0 0,0 0-1,0 0 1,1 0 0,-1-1-1,0 1 1,0 0 0,0 0 0,0 0-1,0 0 1,0 0 0,0 0-1,0 0 1,0-1 0,1 1 0,-1 0-1,0 0 1,0 0 0,0 0-1,0 0 1,0 0 0,0 0-1,1 0 1,-1 0 0,0 0 0,0 0-1,0 0 1,0 0 0,0 0-1,1 0 1,-1 0 0,0 0-1,0 0 1,0 0 0,0 0 0,0 0-1,1 0 1,-1 0 0,0 0-1,0 0 1,0 0-35,1 1 54,-1-1-1,1 0 1,0 0-1,-1 0 1,1 1 0,0-1-1,-1 0 1,1 0-1,0 0 1,-1 0 0,1 0-1,0 0 1,-1 0-1,1 0 1,0-1-1,-1 1 1,1 0-54,1 0 29,-1-1 0,1 1 0,-1 0 0,1 0 0,-1 0-1,0 0 1,1 0 0,-1 0 0,1 1 0,0-1-29,37 12 208,-32-9-190,1 1 45,0 1 1,0-1-1,0 1 1,1 2-64,6 3 101,0 0 0,0-1 1,2-1-102,22 14 43,-21-11-51,3 1 2,0 2 0,-1 1 0,0 0 0,9 11 6,-21-18 21,0 0 0,-1 1 1,0-1-1,-1 1 0,1 1 1,-2-1-1,0 1 0,0 0 1,0 0-1,-1 0 0,0 5-21,1 4 88,0 0-1,-2 0 0,0 0 0,-1 1 0,-1-1 1,-1 7-88,0-12 63,-1 0 0,-1 0 1,0 0-1,-1 0 0,-1-1 1,0 1-1,0-1 0,-2 0 1,-1 2-64,0-3 57,-1-1 0,0 0 0,-1-1 0,0 0 0,0 0 0,-1-1 0,-4 2-57,-26 27 257,-36 38 767,64-65-997,-1 0 1,0-1-1,-1-1 1,0 0-1,-1-1 1,-3 1-28,14-7-124,0 0-1,-1-1 1,1 1-1,-1-1 1,0 0 0,0 0-1,-1 0 125,-8-1-2038,0 0-1,0 0 0,-5-2 2039,8 1-1050,-19-3-2086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07.29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2563 876 832,'1'-6'305,"-2"4"3001,-15-2-2736,16 4-533,-1 0-1,0-1 1,0 1 0,0 0 0,0-1 0,0 1 0,0 0-1,0 0 1,0 0 0,0 0 0,0 0 0,0 0-1,0 0 1,0 0 0,1 0 0,-1 0 0,0 1 0,0-1-1,0 0 1,0 1-37,-5 2 175,-1-1-1,1 1 0,0-1 1,-1 0-1,1 0 0,-1-1 1,-2 0-175,-12 4 363,12-2-209,-5 0-63,13-3-71,0 0-1,0 0 0,-1 1 0,1-1 0,0 1 0,0-1 0,0 1 1,-1-1-1,1 1 0,0 0 0,0 0 0,0-1 0,0 1 0,0 1-19,-1-1 33,1 0-1,-1 0 1,1 0-1,-1 0 0,1 0 1,-1 0-1,0 0 1,0 0-1,1-1 0,-2 1-32,2-1 22,0 0 0,0 0 0,0 0 0,0 1 0,0-1-1,0 0 1,0 1 0,-1-1 0,1 1 0,0-1 0,0 1 0,0 0-1,1-1 1,-1 1 0,0 0 0,0 0 0,0-1 0,0 1-1,1 0 1,-1 0 0,0 1-22,0-1 9,-1 0 1,1 0-1,0 0 1,-1 0-1,1-1 0,-1 1 1,1 0-1,-1-1 0,1 1 1,-1-1-1,1 1 0,-1-1 1,1 0-1,-1 0 0,-1 1-9,-12 2 233,9 1-127,-11 3 210,-11 4-76,23-8-210,0-1 0,0 0 0,1 0 1,-1-1-1,0 1 0,-5 0-30,-3 0 166,0 0 0,-10 4-166,9-2 125,0 0-1,-12 0-124,-142 19 148,-25 1 115,121-18 27,0-4 0,0-3-1,-29-6-289,-125-16 150,152 15-209,38 6 192,0-3 1,0-1-1,-14-5-133,27 5 86,8 2-51,-1-1 1,0 0-1,-2-3-35,-87-36 96,-3 3 0,-7 4-96,76 23 195,1-3 0,-20-11-195,42 20-150,3 0 173,-1-1 0,1 0 0,1-1 0,0-1 0,0 0 1,-1-2-24,5 4 84,1 0 1,-1 0 0,2 0 0,-1-1-1,2 0 1,-1-1 0,1 1 0,1-1-1,-2-8-84,1 4 15,0 0-1,-5-10-14,4 11 154,0-1-1,-3-14-153,7 22-9,-1 1-1,1-1 0,-1 1 0,-1 0 1,1 0-1,-1 0 0,0 1 1,-2-3 9,-7-10-109,7 10 130,0 0 0,0 1 0,-4-3-21,5 5-14,0 0 0,1 0 1,-1-1-1,1 0 0,-3-5 14,-3-4-102,-2-3 290,2-5-133,6 17-61,2 0 1,-1 1-1,1-1 1,0 0-1,0 0 1,0-1-1,1 1 1,0 0-1,0 0 1,0-2 5,1-50-160,0 57-11,0 1 48,0 0 11,0 0 59,0 0 90,0 0-15,0 0-65,0 0-16,0 0-63,0 0 36,0 0 1,3 8 16,-3-5 68,2 11 23,-2-10-6,1-1 0,-1 1 0,0-1 0,1 1 0,-1-1 0,-1 1 0,1-1 0,-1 1 0,1-1 0,-1 1 0,0-1 0,-1 3-16,-1 16 141,3-18-158,-1-1 0,1 0 0,0 0 0,-1 1 0,0-1 0,0 0 0,0 0 0,-1 3 17,-5 10 19,5-12-27,0 1 1,0-1 0,0 0 0,-1 1 0,0-1-1,1 0 1,-2 1 7,-2 2-39,1 0-1,1 1 1,-1 0-1,-2 6 40,3-6-124,-13 31 380,15-28-210,3-9 9,-1-1-12,0 0 63,-5 3 358,5-26-387,1 1-1,1-1 1,4-16-77,0-1-80,25-79 101,-25 75 60,-6 33-58,1 0 0,1 1-1,1-9-22,-1 11-21,-1 1-1,-1-1 0,1 1 1,-1-1-1,-1 1 0,0-6 22,0-9-259,1 19 242,4-8-3,0 7-18,-2 3-127,1 1 137,0 1 0,0-1 0,0 0 0,-1 1 0,1 0 0,0 0 0,-1 0 0,2 1 28,5 4-59,-5-4 27,1 1 0,-1 0 0,0 0 0,0 1 0,0-1 0,0 1 0,2 4 32,17 21-58,-14-21 119,-1 0 0,-1 0 1,1 1-1,4 10-61,12 18-123,1-1 1,6 4 122,-20-28 130,1-1 1,1 0 0,5 3-131,-1-1-8,-11-10 40,-4-4 112,-2 0-16,0 0 32,0 0-32,0 0 26,0 0-63,0 0-6,-14 11 17,-5-7-61,1-2 0,-1 0 1,1-1-1,-9-1-41,6 2-9,18-1 32,0-1 0,0 1 1,0-1-1,0 0 0,0 0 0,0 0 0,0 0 0,0-1 0,1 1 0,-1-1 0,-1 0-23,-2 0-116,0 0 0,-1 0 0,1 0 0,-5 1 116,10 0-53,1 0 65,-1 0 1,1 0-1,0 1 1,-1-1-1,1 0 0,0 0 1,-1 0-1,1 0 1,-1 0-1,1 0 1,0 0-1,-1 0 0,1 0 1,-1 0-1,1 0 1,0 0-1,-1 0 1,1 0-1,-1 0 1,1 0-1,0 0 0,-1 0 1,1-1-1,0 1 1,-1 0-1,1 0 1,0 0-1,-1-1 0,1 1 1,0 0-1,-1-1 1,1 1-1,0 0 1,0 0-1,-1-1 0,1 1 1,0 0-1,0-1 1,0 1-1,0-1 1,-1 1-1,1 0 0,0-1 1,0 1-1,0 0 1,0-1-13,3-20 15,0 9 86,-3 9-147,1 0 0,-1-1 1,1 1-1,0 0 0,0 0 0,0-1 1,1 0 45,-1 0-67,0 1 1,0 0 0,0 0 0,0 0-1,-1 0 1,1-1 0,-1 0 66,1 3-6,0 1 0,-1 0 0,1 0 0,0 0 0,0-1 0,-1 1 0,1 0 0,0 0 0,0 0 0,0 1 0,-1-1 0,1 0 0,0 0 0,0 0 0,0 0 1,-1 1-1,1-1 6,0 2 5,1-1 1,0 1-1,-1-1 1,1 0-1,0 1 1,-1-1 0,1 0-1,0 0 1,0 0-1,0 0-5,0-1 41,1 6 303,-3-6-332,0 0-1,0 0 0,0 0 1,0 0-1,0 1 0,0-1 1,0 0-1,0 0 0,0 0 1,0 0-1,0 0 1,0 0-1,0 1 0,0-1 1,0 0-1,0 0 0,0 0 1,0 0-1,0 0 1,1 0-1,-1 0 0,0 1 1,0-1-1,0 0 0,0 0 1,0 0-1,0 0 0,0 0 1,0 0-1,1 0 1,-1 0-1,0 0 0,0 0 1,0 0-1,0 0 0,0 0 1,0 0-1,1 0 0,-1 0 1,0 0-1,0 0-11,6 0-247,0-1 0,0 0 0,0 0 0,0 0 0,0-1 247,-3 2-441,-1-1 1,1 0 0,-1 0-1,1 0 1,-1 0 0,0 0-1,0-1 1,1 1 0,-1-1-1,0 1 1,0-1 0,-1 0-1,1 0 441,0 0-549,-1-1 0,0 0-1,-1 0 1,1 0 0,0 0 0,-1 0-1,1 0 1,-1-2 549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32.9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35 480,'2'1'204,"1"0"-1,-1 0 1,0 0-1,0 0 1,0 0-1,-1 1 1,1-1-1,0 0 1,0 1-1,-1 0 1,1-1 0,1 3-204,-2-3 154,8 15 294,7 10-178,-7-12-3,0 0 1,-1 0-1,-1 1 0,2 4-267,-7-12 113,0 0 0,1 0 0,0 0 0,0 0 1,1-1-1,0 1 0,0-1 0,1 0 0,-1 0 0,1-1 0,1 1 1,-1-1-1,1 0 0,4 3-113,13 7 98,0-1-1,1-1 1,1-1 0,0 0 0,0-2-1,21 4-97,-22-9 93,-1 0-1,1-2 0,0-1 0,0-1 0,0-2 1,0 0-1,4-1-92,25-10 197,-43 9-147,0 0 0,0 0-1,0-1 1,0 0 0,-1 0 0,3-3-50,0-2 133,0 0 1,0-1 0,6-8-134,4-3 468,-3 1-506,-15 15 39,0 0 1,1 1 0,-1-1-1,1 1 1,0 0 0,0 1-1,2-2-1,101-48 4,-89 45-5,1 1 0,0 0 0,0 2 0,15-2 1,21 0-104,13 2 104,-56 5-45,15-3 90,16-4-45,-17 2 129,16 0-129,-34 5-25,0-1 1,0 2-1,0-1 1,0 1-1,0 1 1,7 2 24,-11-2 7,0 1 1,0 0-1,-1 0 1,1 0 0,-1 1-1,1 0 1,-1 0-1,0 0 1,-1 0-1,1 1 1,-1-1-1,3 6-7,3 15 85,-3-6-212,-1-5 173,-1-1 0,0 2 0,0 2-46,-2 4 7,-2-17-7,1-1-1,-1 1 1,1 0 0,-1-1 0,1 1 0,0 0 0,2 3 0,-3-7 0,1 2 0,0-1 1,-1 1 0,1-1 0,0 1-1,-1-1 1,0 1 0,1-1-1,-1 1 1,0 0 0,0-1-1,0 1 1,0-1 0,0 1 0,0 1-1,0 4 11,0-6 85,0-1-27,0 0-31,3 5 559,-2-4-27,0-8-297,-1 1-274,-1-2-1,1 0 0,0 0-1,1 0 1,0 0-1,0 0 1,0 0 0,1 0-1,0 1 1,1-1-1,0 0 1,1-1 2,7-8-18,0 1 0,0 1 1,2 0-1,0 0 0,1 1 0,6-4 18,11-2-80,-28 17 81,1 1 0,-1 0 1,0 0-1,1 0 0,0 0 0,-1 1 0,1-1 0,0 1 0,4-1-1,38-6 1,-21 4-38,-16 3 48,0 1 0,1 0 0,7 0-11,-1 1 9,-14-1-13,-1 0 0,1 1 0,-1-1 0,1 1-1,-1 0 1,0-1 0,1 1 0,-1 0 0,0 0-1,1 0 1,-1 0 0,0 0 0,0 0 0,0 0 0,1 1 3,4 4 38,9 4 113,18 14-215,-32-23 79,0 0 0,0 1 1,0-1-1,0 0 0,0 1 0,0-1 0,0 1 1,0 0-1,0-1 0,-1 2-14,5 7 77,21 27-78,25 31 1,-48-65 65,32 35-188,-32-33 127,0-1 0,0 0 0,1 0 1,0 0-1,0-1 0,0 1 0,0-1 0,0 0 0,2 0-4,30 20 32,-32-20-25,1 0 0,-1-1 1,0 0-1,1 0 0,0 0 0,0 0 0,-1-1 0,1 0 0,0 0 0,3 0-7,10 0 33,0 0 0,7-1-33,-11-1 4,1 1 0,0 1 1,8 2-5,34 0-112,-31-1 360,1-2 1,-1-1-1,0-1 1,17-3-249,-30 3 14,-1 0 15,-1-1 0,1 0 0,-1-1 1,0 0-1,0-1 0,-1 0 0,7-5-29,9-3 201,-17 8-155,-3 2-52,0 0 0,0 0 1,0-1-1,0 1 0,-1-1 0,1-1 1,-1 1-1,1-2 6,24-22 99,-23 22 19,0 0 0,0-1 0,0 0 0,1-3-118,32-47 542,-18 23-400,2 2 0,10-10-142,-29 36-84,-1 1-1,1 0 1,0 0-1,1 1 1,-1 0-1,1 0 1,0 0-1,0 0 1,0 1-1,0 0 1,1 0-1,0 1 1,5-2 84,9 1-2194,0 1 1,0 1 0,0 0 0,16 3 2193,-13-1-2283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48.8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99 832,'1'-1'222,"0"0"-1,0 0 1,0 1-1,0-1 1,0 0 0,0 1-1,0-1 1,1 1 0,-1-1-1,0 1 1,0 0-1,0-1 1,0 1 0,1 0-1,-1 0 1,1 0-222,15-5 523,-16 5-500,1-1 1,-1 0-1,1 0 0,-1 1 0,1-1 0,0 1 1,0-1-1,-1 1 0,1 0 0,0 0 0,0 0 1,-1 0-1,1 0 0,0 0 0,0 0 0,0 1-23,3-1 200,115 5 1362,-108-5-1406,-5 1-56,0-1 1,0 0-1,1-1 0,-1 0 0,0 0 1,4-1-101,-6 0 29,-1 1 1,1 0-1,0 0 1,0 1 0,0 0-1,0-1-29,20-1 25,11 0-124,-7 0 209,2 1 37,5-1-17,-25 1-98,0 0-1,0 1 1,0 0-1,2 1-31,10 0 333,31-6 174,12-4-353,-59 9-8,-1-1 0,1 0 0,-1 0 0,4-1-146,-4 0 25,0 1 0,1 0-1,-1 0 1,4 0-25,11 0 42,0-1 1,1-1-43,-1 0 245,1 1 1,1 1-246,74-7 117,-65 8-37,1 2 0,0 0 0,11 5-80,4-2 54,-34-4-4,-1 0-1,0 1 1,6 2-50,-16-3 7,-1-1 0,1 1 0,0-1 0,0 0 1,0 0-1,0 0 0,-1 0 0,2 0-7,23-1-4,-2 3 101,-19 0-67,0-2-1,0 1 1,1-1 0,-1 0-1,0 0 1,1-1-1,4 0-29,7-3 98,1 2 0,-1 1 0,7 0-98,60-2 69,-79 3 9,2 0-83,-1 0 0,1-1 0,-1 1 0,0-1 0,7-2 5,-7 1 46,1 1-1,-1-1 0,8 1-45,18-4 227,-24 4-212,0 0-1,0 0 1,0 1-1,0 0 1,7 1-15,8 0 82,131-1 62,-151 0-138,1-1 0,-1 1-1,0-1 1,1 0 0,1-1-6,-1 0-24,-1 1 0,1 0 0,-1 0 0,1 0 0,3 1 24,57-8 240,-55 7-228,-1 2 1,1 0-1,-1 0 1,1 0-1,-1 1 1,1 1-13,10 1 20,1 0 1,0-1-1,-1-1 1,1-2-1,0 0 1,8-1-21,14 0 223,-34 1-82,1-1 1,-1-1-1,0 0 0,1 0 0,4-2-141,-8 1-327,1 1 0,-1 0-1,1 1 1,-1 0 0,1 0 0,0 0-1,-1 1 1,1 0 0,0 0 0,-1 0-1,1 1 1,4 1 327,-6 0-740,-3-1 298,1 0-1,0-1 1,0 1 0,-1 0-1,1-1 1,0 1 0,0-1 0,0 0-1,-1 0 1,1 0 0,0-1-1,1 1 443,-3-1-184,0 1 1,-1-1-1,1 1 0,0-1 0,0 1 0,0-1 1,-1 0-1,1 1 0,0-1 0,-1 0 1,1 0-1,0 1 0,-1-2 184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7:51.9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6 1248,'-9'-4'676,"7"2"-718,4 4 43,-1-1-167,-1-1 54,3 7 4,-2-6 176,-1-1 1,0 1 0,1-1-1,-1 1 1,1 0-1,-1-1 1,0 1-1,1 0 1,-1-1-1,0 1 1,0 0 0,0-1-1,1 1 1,-1 0-1,0-1 1,0 1-1,0 0 1,0-1-1,0 1 1,0 0-1,0-1 1,-1 1 0,1 0-1,0 0 1,0-1-1,0 1 1,-1-1-1,1 1 1,0 0-1,-1-1 1,1 1 0,-1 0-69,1-1 9,0 0-1,-1 1 1,1-1 0,0 0 0,-1 1 0,1-1 0,0 1 0,0-1 0,0 0 0,-1 1 0,1-1 0,0 1 0,0-1 0,0 1 0,0-1 0,0 1 0,0-1 0,0 1 0,0-1 0,0 0 0,0 1 0,0-1-1,0 1 1,0-1 0,0 1 0,0-1 0,0 1 0,0-1 0,1 1 0,-1-1 0,0 0-9,9 16 684,-7-13-451,-2-1 77,18 13 1049,-10-10-1223,-7-4-94,1 0-1,-1 1 1,1-1 0,-1 0-1,1-1 1,0 1 0,0 0-1,-1 0 1,1-1 0,0 1-1,0-1 1,0 0 0,2 1-42,-3-1 240,22-1 1136,-13 0-1356,-1 0 0,1 0 0,-1 1 0,1 0 0,0 1 0,-1 0 0,1 0 0,2 2-20,3-1 128,1 0 0,11 0-128,23-4 468,-30 1-377,0 1-1,0 0 1,0 1 0,0 1 0,7 3-91,18 3 228,-29-6-158,0 1 0,10 3-70,27 1 59,40 17 117,-23-8 635,-59-14-754,1-1 1,0 0 0,0-1 0,0-1 0,0 0-58,21 0-87,86-4 349,-72 6-152,12-1 169,21-4-279,-49 3 291,-19 0-245,0 0 0,0 0 0,0-1 0,1-1-46,103-24 101,-70 7-85,-32 16 55,0-1 0,10-4-71,-12 4 44,1 0-1,12-3-43,-13 5-19,0-1 0,0-1 0,5-2 19,-5 1-22,-1 2 0,1-1 1,6 0 21,-2 1-5,14-3-41,1 1 1,1 1-1,-1 1 1,12 2 45,-21 2 242,-8 1-245,1-2 1,-1 1 0,9-3 2,-14 2 23,-1 0 0,1 1 0,0 0 1,0 1-24,9-1-104,-15 0 113,-1 0 0,0 1 0,0-1 1,1 0-1,-1 0 0,0 1 0,0 0 0,0-1 0,1 1 1,-1 0-1,0 0 0,0 0 0,0 0-9,5 2 57,13 8-201,7 3 107,-21-12 34,14 5 16,49 29 151,-31-14-301,-27-18 285,-1 0 1,1-1-1,0 0 1,0-1-1,1 0 1,2 0-149,123 10 917,-79-5-1345,30 5 205,-76-10-231,0 0 0,0-1 0,0-1 0,1 0 0,-1-1 0,0 0 0,7-2 454,10-1-1312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45.6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4 992,'1'0'82,"0"0"0,0 0 0,-1 0 0,1 0 0,0 0 0,0 0 0,0 0 0,0 0 0,0 0 0,-1 0 0,1 0 0,0 1 0,0-1 0,0 0 0,-1 1 0,1-1 0,0 0 0,0 1-82,18 4 1404,-7-1-916,-10-3-432,0 0 0,0-1 0,0 1 0,-1-1 0,1 1 0,0-1 0,0 0 0,0 1 0,1-1-56,201 0 2773,-197-1-2628,0 0-1,0 0 1,0 0-1,0-1 1,2-1-145,-2 1 72,-1 1 0,1-1 0,0 1 0,0 0 0,3 0-72,40 0 384,-29-1-315,1 2 0,-1 1 1,7 1-70,-8 0 203,-1-1 1,1-1-1,2-1-203,-3 0 191,-1 1 0,0 0 1,12 3-192,93 14 272,-98-16-43,22 0-229,-23-2 101,0 2 1,3 1-102,19 1 119,1-1 0,32-5-119,7 1 60,-34-1 276,-25 0-295,-22 2-36,0 0 0,0 0 0,0 1-1,0 0 1,0 0 0,1 0-5,8 1 42,0 0 0,13-3-42,-17 2 32,0-1-1,-1 1 0,1 0 1,-1 1-1,1 1 0,0-1 1,-1 1-32,-2 0 24,0-1 0,0 0 0,-1 0 0,1-1 1,0 0-1,2 0-24,-1-1 13,0 1 0,0 1 0,0 0 0,4 0-13,14 4-30,1-1 0,0-1-1,22-2 31,-20-2 109,-20 0-60,0 1 0,0 0 0,0 0-1,2 1-48,2 0-32,1 0-1,-1-1 1,1-1-1,11-2 33,-8 1 13,6-2 231,9 0-275,73-2 330,122 6-80,-207 0-198,0 1 0,1 1 1,-1 1-1,6 2-21,-19-4 22,1 0 0,0 0 0,7-1-22,-7 1-54,0-1 0,-1 1 0,1 0 1,3 1 53,28 3 10,-31-5 6,1 1 0,-1 0 0,1 0 0,4 3-16,-2-2-1,-1 0 0,1-1 1,8 1 0,4 0 221,-11-2-197,-1 0 1,1 0-1,0-1 1,-1 0-1,2-1-24,40-3 470,9-3-209,10 8-378,38 7 117,-87-6-305,0 0-1,2-2 306,6 1-882,-16-1-180,0 0 1,10-3 1061,10-1-2837,-10-2 64,-6 1 453,-5 5 789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8:56.4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56 1984,'-3'-6'604,"8"4"-317,-4 2-37,12-16 6689,-14 17-6783,1-1 1,0 0 0,-1 1-1,1-1 1,0 0 0,-1 1-1,1-1 1,0 1 0,0-1-1,-1 0 1,1 1 0,0-1-1,0 1 1,0-1 0,-1 1-1,1-1 1,0 1 0,0-1-1,0 1 1,0-1 0,0 1-1,0-1 1,0 1 0,0 0-157,16-6 1584,-5 2-1429,0 0 0,0 1 1,1 0-1,-1 0 0,9 1-155,28-4 317,-42 4-246,1 1 0,-1-1-1,1 1 1,2 1-71,-6 0 70,1-1-1,-1 0 0,1 0 0,-1 0 1,0 0-1,1 0 0,-1-1 1,1 1-1,-1-1 0,0 0 0,1 0 1,-1-1-1,0 1 0,0 0 0,0-1 1,1 0-70,0-1-96,-1-1-224,-2 3-1233,1 0-3593,-2 1 3328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47.6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1056,'26'20'1019,"-18"-17"-386,0-2-1,0 1 1,0-1 0,1-1 0,-1 1 0,0-1 0,0-1 0,5 0-633,12 0 702,-9 2-323,0 1 0,-1 0 0,1 1 0,-1 1 0,15 5-379,22 6 771,-8-7-23,9-1-748,-26-3 399,31 6 249,-32-5-345,0-1 0,0-1 0,8-1-303,37-5 630,69-13-630,-68 7 112,-36 5-80,8-2 245,40 1-277,67 0 272,36 2-117,-130 5-228,33 7 73,-87-9 14,42 4 83,-1-3 0,4-2-97,-6 0 169,0 2 1,12 3-170,-24-2-31,0-1-1,17-2 32,3 0 63,-5-2-56,0-1-1,14-4-6,9-2 211,-2 4-212,-15 1-3,32-7 4,-48 7 5,0 1 1,0 2-1,21 2-5,-49-1-26,1 0-1,-1 0 1,0 0 0,3-2 26,-2 1 10,0 1 0,0-1 1,1 1-1,3 0-10,65 0 121,70 2-15,-119 0-125,0 2-1,-1 1 1,1 1-1,3 2 20,-12 0-215,-1 0 0,-1 1 1,1 1-1,-1 1 0,-1 0 0,0 1 0,2 3 215,-2-2-1070,-13-8 419,1-1 0,0 0 0,0 0 1,0 0-1,0-1 0,0 1 0,1-1 1,-1 0-1,1 0 0,0-1 0,-1 1 1,3-1 650,14 0-2827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38:51.9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143 2803 1152,'2'-5'525,"-1"5"-428,0-1 0,0 0 0,-1 0 1,1 0-1,0 0 0,-1-1 0,1 1 0,-1 0 0,1 0 0,-1 0 0,0 0 1,1-1-98,-1 1 373,0 1-42,0 0-91,0 0 96,0 0-91,0 0 0,0 0-42,0 0 128,0 0-86,0 0 0,0 0-32,0-23 2033,-5-234 650,0 122-2427,4 107-253,-2 0-1,-4-17-215,3 18 278,0 0 0,2-18-278,1 23 228,-2 0 0,0 0 0,-2-5-228,1 5 177,1 1 0,0-1 1,2-6-178,0-31 247,-1 13-292,4-15 45,0-123 141,-3 100-303,1 74 215,1 0 1,0 1-1,2-6-53,2-17 245,-1 9-184,0-9-202,-3 1 300,5-26-159,1-1-9,-1 9 269,10-40-260,-8 50 97,19-75 106,-22 89-242,-1 10 74,-1 0 0,-1-1 0,0 1 0,-1-5-35,0 13 40,-1 0 0,1 1 0,1-1 1,1-4-41,3-20 143,-1-52-84,-3 57-47,-2-1 0,-1-19-12,0 16 8,2-26-8,17-80-99,-10 75 214,-2 31-66,-4 17-96,0 0 1,0 0-1,-1-5 47,-1-4-171,-1 7 150,1 0 0,1 1-1,0-1 1,2-3 21,-1 6 43,-1-1 1,0 0-1,-1-8-43,0 8-18,1 0-1,0 0 1,1-4 18,-1-11-39,-1 18-136,0 9 197,0 1-65,0 0 0,0 0-15,0 0-12,-1 6-196,-9 16 174,5-11 261,0 0-1,-1 0 0,0-1 0,-5 6-168,6-10 45,0 1 1,0-1-1,-1-1 0,0 1 1,0-1-1,-5 4-45,8-6 16,0-1 1,0 1-1,0 0 1,0 0-1,1 0 1,-1 0-1,0 3-16,1-2 10,-1-1 1,1 0-1,-1 0 0,0 0 0,0 0 0,0 0 1,-1 0-11,-26 25 69,9-8-5,17-16-41,0 1 0,0-1-1,0 1 1,-2 3-23,-13 17 32,4-6 165,4-3-112,1 1-182,1-2-46,5-12 303,5-7 16,34-54 118,-17 35-374,0 1 0,1 1 0,10-7 80,11-12-144,-33 33 171,0 1 1,0 0 0,1 0-1,0 1 1,8-5-28,4-4-130,-18 12 131,0 0 0,0 0 0,1 0 0,-1 1 0,1-1 0,0 1 1,0-1-2,-1 1-14,0 0 1,0 0 0,0 0 0,-1 0 0,1 0 0,0 0 0,-1 0 0,1-1 0,-1 1 0,1-1 0,0-1 13,-1 3 85,10-4-96,-9 4 7,0 1 1,-1-1-1,1 0 0,0 1 0,0-1 0,-1 1 0,1 0 1,-1 0-1,1-1 0,0 1 0,-1 0 0,1 0 0,-1 0 1,0 1-1,1-1 0,-1 0 0,0 0 0,1 2 4,21 31 200,-6-9-245,5 3 22,-7-8 142,18 18-119,41 32 64,-73-69-16,0-1-36,-1 0 1,0 0 0,0 1 0,0-1 0,1 0-1,-1 0 1,0 0 0,0 0 0,0 0 0,1 0-1,-1 1 1,0-1 0,0 0 0,0 0 0,0 0-1,1 0 1,-1 1 0,0-1 0,0 0 0,0 0-1,0 0 1,0 1 0,0-1 0,0 0 0,0 0-14,-1 1 0,-1 0-1,0 0 1,0 0-1,0-1 0,0 1 1,0-1-1,1 1 0,-1-1 1,0 0-1,0 1 0,0-1 1,0 0-1,-2-1 2,-30-1-21,-59-11 805,-43-13-784,124 24-216,-1 0 0,1 1-1,0 1 1,-3 0 216,12 0-191,3 0 130,0 0 0,-1 0 0,1 0 0,0 0 0,0 0 0,0 0 0,-1 0 0,1 0 0,0 0 0,0 0 0,0 0 0,-1 0 0,1 0 0,0 0 0,0 0 0,0 0 0,0 0 0,-1 0 0,1 0 0,0 0 0,0 0 0,0 0 0,-1 0 0,1 0 0,0 0 0,0 1 0,0-1 0,0 0 0,0 0 0,-1 0 0,1 0 0,0 0 0,0 1 0,0-1 0,0 0 0,0 0 0,0 0 0,0 0 0,-1 1 0,1-1 0,0 0 61,9 7-4640,11 3 2181,7 3-1210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1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17 480,'13'4'1771,"-11"-5"-1625,-1 0 0,0 0 0,1 0 0,-1 0 1,0 1-1,1-1 0,-1 0 0,1 1 1,-1-1-1,1 1 0,0 0-146,2-2 1456,-18 1-179,12 1-1229,-1 1 1,1-1 0,0 1-1,0-1 1,0 1 0,-1 0-1,1 0 1,0 0 0,0 0 0,0 0-1,0 0 1,1 1 0,-1-1-1,0 1 1,0-1 0,1 1-1,-1-1 1,1 1 0,-1 1-49,-5 6 0,0 1 0,1 0 0,-2 4 0,0 2 93,-5 12 158,8-6-171,4-16-6,-1 0 1,-1-1-1,1 1 0,-2 2-74,-7 14 322,1 0-70,8-18-232,0 0 0,0 0 1,0 0-1,0 0 0,1 0 0,0 1-20,-9 21 100,8-23-85,0 1 1,1-1 0,0 0-1,0 0 1,0 1 0,0-1-1,0 0 1,0 1-1,1-1 1,0 1-16,-1 0-16,1-1 1,-1 1-1,1 0 1,-1-1-1,-1 1 0,1-1 1,-2 4 15,1-3 8,1-1 0,0 1 1,-1 0-1,1 0 0,0 0 1,1 0-1,-1 0 0,1 0-8,-8 44 352,7-35-294,0-1-1,-1 1 0,-2 4-57,2-5 60,0 1 0,0-1 0,1 6-60,1-5-14,-1-5 14,1-1-1,0 1 1,1 0 0,0-1 0,0 1 0,1-1 0,0 1-1,2 5 1,27 59 379,-30-70-367,0-1 1,1 1-1,-1-1 0,1 1 0,-1-1 1,1 1-1,0-1 0,-1 0 1,1 1-1,0-1 0,0 0 0,0-1 1,0 1-1,0 0 0,0 0 1,2 0-13,35 6 32,-25-5 100,-1-1 0,1-1 0,-1 0 1,1-1-1,-1 0 0,1-1 0,-1-1 0,11-3-132,-15 3 22,0 0 0,0-1 0,0 0 0,-1-1 1,0 0-1,0 0 0,0-1 0,0 0 0,-1 0 1,0 0-1,0-1 0,4-7-22,6-10 51,-1-2-1,-1 1 1,-1-2-1,4-13-50,-4 9 54,-9 22-6,-4 7-59,0 0 1,0 0-1,0 0 0,-1 0 1,1 0-1,0 0 0,-1 0 1,1 0-1,-1-1 0,0 1 1,1-2 10,2-23 139,-2 23-118,0 0-1,0 1 0,-1-1 0,1 0 0,-1 1 0,0-1 0,0 0 1,0 1-1,-1-1 0,0 0-20,2-11-7,-1 13 7,0 1 1,0-1-1,0 0 0,0 0 0,0 1 0,0-1 0,0 0 0,0 0 0,-1 1 1,1-3-1,-16-56 5,5 15 6,7 33-16,-1-1 0,-1 1 0,-3-5 5,-11-28-7,-11-19 109,29 62-97,1-1 0,0 1 0,-1-1 0,1 1-1,-1 0 1,0-1 0,1 1 0,-1 0 0,-1 0-5,-12-18 185,15 20-177,-1-1-1,1 0 1,-1 0 0,1 0-1,-1 0 1,0 1 0,1-1-1,-1 0 1,0 1-1,1-1 1,-1 1 0,0-1-1,0 0 1,0 1 0,0 0-1,0-1 1,0 1 0,1 0-1,-1-1 1,0 1 0,-1 0-8,0 0 1,-1-1 0,1 1 0,-1 0 0,1 1 0,-1-1 0,1 0 0,-1 1 1,1 0-1,-1-1-1,-5 3-104,0 0 1,0 1-1,0 0 1,1 0-1,-1 0 104,3 0-111,-6 2-374,0 1-1,1 0 1,0 1-1,0 0 1,1 0 0,0 1-1,-4 6 486,4 0-2165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20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75 300 416,'6'1'75,"-4"-1"664,-2-5-145,0 5-413,0 0 27,0-1-129,0 1 0,-1-1 1,1 1-1,0 0 0,-1-1 0,1 1 0,0-1 0,0 1 0,-1-1 0,1 1 0,0-1 0,0 1 1,0-1-1,0 1 0,0-1 0,0 1 0,0-1 0,0 1 0,0-1 0,0 1 0,0-1 1,0 0-80,0 0 89,0 0 0,0 1 0,0-1 0,0 0 0,0 0 0,0 0 0,-1 0 0,1 0 0,0 0 0,-1 0 0,1 0 0,0 1 0,-1-1 0,1 0 0,-1 0 0,1 0 0,-1 0-89,0 1 79,0-1 1,-1 0 0,1 1 0,0-1 0,0 0 0,0 0 0,0 0 0,0 0 0,0 0 0,0 0 0,0-1-80,0 1 31,0 1 0,0 0 0,0-1 0,0 1-1,0-1 1,0 1 0,1 0 0,-1 0 0,0 0-1,0-1 1,0 1 0,0 0 0,0 0-1,0 0 1,0 1 0,0-1 0,0 0 0,0 0-1,0 0 1,0 1 0,0-1 0,0 1-31,0-1-70,1 20 209,0-15-115,0-2-20,0 0 0,0-1 0,1 1 0,-1 0 0,1-1-1,-1 1 1,1-1 0,0 1 0,1 0-4,-2-2 3,0 0 0,0 0 1,1 0-1,-1-1 0,0 1 0,1 0 1,-1 0-1,1-1 0,-1 1 1,1 0-1,-1-1 0,1 1 0,-1-1 1,1 1-1,0 0 0,-1-1 1,1 1-1,0-1 0,-1 0 0,1 1 1,0-1-1,0 0 0,0 1 1,-1-1-1,1 0 0,0 0-3,0 0 23,-1 0 0,1-1 0,0 1 0,-1 0 0,1-1 0,-1 1 0,1-1 0,-1 1 0,1-1 0,-1 1 0,0-1 0,1 1 0,-1-1 0,0 1 0,1-1 0,-1 0 0,0 1 0,1-1 0,-1 0 0,0 1 0,0-1 0,0 0 0,0 1 1,0-1-1,0 0 0,0 1 0,0-1 0,0 0 0,0 1-23,-2-23 223,1 20-181,1 2-33,-1 0 1,1 0 0,0 0-1,-1 0 1,1 0 0,-1 0-1,1 1 1,-1-1-1,1 0 1,-1 0 0,1 1-1,-1-1 1,0 0 0,0 1-1,1-1 1,-1 0-1,0 1 1,0-1 0,0 1-1,0-1 1,1 1 0,-1 0-1,0-1 1,0 1-1,0 0-9,-1-1 20,0 0-26,1 1 0,0-1-1,-1 0 1,1 1-1,-1-1 1,1 1-1,0-1 1,-1 1 0,0 0-1,1-1 1,-1 1-1,1 0 1,-1 0-1,1 0 1,-1 0 0,1 1-1,-1-1 1,1 0-1,-1 1 1,1-1-1,-1 1 1,1-1 0,-1 1-1,1 0 1,0-1-1,-1 1 1,1 0-1,-1 1 7,-2 5 38,4 3-12,0-8-34,1-1-1,-1 1 1,0-1-1,0 0 1,0 1-1,1-1 1,-1 0-1,1 1 1,-1-1-1,1 0 1,0 0-1,-1 0 1,1 1-1,0-1 1,0 0 0,0 0-1,0 0 1,0 0-1,0 0 1,0-1-1,0 1 1,0 0-1,0 0 1,1-1-1,-1 1 1,0-1-1,1 1 9,6 3 20,-7-3-13,1 0 0,0 0 0,0 0 0,0 0 0,-1 0 0,1-1 0,0 1 0,0-1 0,0 1 0,0-1 0,0 0 0,0 1 0,0-1 0,0 0 0,0 0 0,0-1 0,0 1 0,0 0 0,0-1 0,0 1-7,1-1 19,-1 0-1,0-1 1,0 1 0,0 0-1,0-1 1,0 0 0,-1 1-1,1-1 1,0 0 0,-1 0-1,1 0 1,-1 0 0,0 0-1,1 0 1,-1 0 0,0 0-1,0 0 1,-1-1 0,1 1-1,0 0 1,-1-1 0,1 1-1,-1 0 1,0-1 0,0 1-1,0-1 1,0 1 0,0-1-1,0 1 1,-1 0 0,1-1-1,-1 0-18,-2 1 88,1 0-1,-1-1 1,0 1-1,1 0 1,-1 0-1,-2 0-87,5 2 3,-3-2 5,1 1-1,-1 0 0,1 0 1,-1 0-1,1 0 0,-1 1 1,0-1-1,1 1 0,-1-1 0,0 1 1,1 0-1,-1 0-7,2 0-8,-1 0-1,1 0 1,0 0-1,0 1 1,-1-1-1,1 0 1,0 1-1,0-1 1,0 1-1,0-1 1,0 1 0,0-1-1,0 1 1,0 0-1,0 0 1,0-1-1,0 1 1,0 0-1,0 0 1,0 0-1,1 0 1,-1 0-1,0 0 1,1 0-1,-1 0 1,1 1 0,-1-1-1,0 1 9,0 21 49,2-16-23,-1-6-26,1 1 1,0-1-1,0 1 0,0-1 1,0 1-1,0-1 1,0 0-1,1 1 1,-1-1-1,0 0 1,1 0-1,-1 0 0,1 0 1,-1 0-1,2 2-49,-2-3 52,0 1 0,0 0 0,-1-1 0,1 1 0,0 0 0,0-1 0,0 1 0,0-1 0,0 1 0,0-1 0,0 1 0,0-1 0,0 0 0,0 0 0,0 1 0,0-1 1,0 0-1,1 0-3,-1-1 10,1 1 1,-1-1-1,1 1 1,-1-1-1,1 0 1,-1 1 0,1-1-1,-1 0 1,0 0-1,1 0 1,-1 0-1,0-1-10,1 1 19,-1-1 0,1 1 0,-1-1 1,1 0-1,-1 0 0,0 0 0,0 0 0,0 0 0,0 0 0,0 0 0,0 0 0,0 0 0,-1 0 0,1 0 0,-1-1 0,0 1 0,1 0 0,-1-2-19,0 2 11,0 1 0,0-1 1,-1 1-1,1 0 0,0-1 0,-1 1 0,1 0 0,0-1 0,-1 1 1,0 0-1,1-1 0,-1 1 0,0 0 0,1 0 0,-1 0 1,0 0-1,0 0 0,0 0 0,0 0 0,0 0 0,0 0 0,0 0 1,-1 0-1,1 1 0,0-1 0,0 0 0,-1 1 0,1-1 1,0 1-1,-2-1-11,1 1-29,-1-1-1,0 0 1,0 1 0,0 0 0,0-1 0,1 1 0,-1 0 0,0 0 0,0 1-1,0-1 1,0 1 0,1-1 0,-2 1 29,3 0-8,0-1 1,-1 0-1,1 0 1,0 0-1,0 1 0,0-1 1,0 1-1,0-1 1,0 1-1,0-1 0,0 1 1,0 0-1,0-1 0,0 1 1,0 0-1,0 0 8,4 4-9,9 1 124,-10-5-73,0 0 1,0 0-1,1-1 0,-1 1 1,0-1-1,0 1 0,1-1 1,-1 0-1,0 0 0,1 0 0,-1 0 1,0 0-1,1 0 0,-1-1 1,1 0-43,1 0 99,-3 2-97,-1-1 0,1 0 1,0 1-1,0-1 0,-1 0 1,1 1-1,0-1 0,0 0 1,-1 0-1,1 0 0,0 0 1,0 0-1,0 0 0,-1 0 1,1 0-1,0 0 0,0 0-2,38-5-74,-38 5 90,17 0 42,-8-1-18,-6 1-43,0 0 1,0 0-1,0 0 1,0 1-1,0-1 0,0 1 1,1 0 2,0 0 147,-3-2-146,6 5-32,0 0 26,-2-2 39,0 0 0,-1 0 0,1-1 0,0 0 0,0 0 0,0-1 0,0 1 0,0-1 0,0-1 0,0 1 0,0-1 0,0 0 0,2-1-34,3 0 53,0 1 0,0-1 0,0 2 0,0 0 0,7 1-53,6-1-163,48 3 733,123 2-346,-56-10 224,-119 7-412,-15-2-35,0 1 0,0-1 1,0 0-1,0 0 0,0-1 0,2 0-1,-5 1 17,-1 0 0,1 0-1,0 0 1,0 0 0,0 0 0,0 0-1,0 0 1,0 1 0,-1-1 0,1 1 0,1 0-17,13 2 108,20-2-12,-22 1 2,0-1-1,1-1 0,-1 0 1,3-1-98,17 0 170,-22 1-222,0 0 0,0 1 0,0 1 0,10 2 52,-8-1 12,1-1-1,0-1 1,-1 0-1,1-1 1,12-2-12,11 1 166,49-7 80,-61 7-243,0 0 1,0-2-1,9-3-3,-27 5-30,-1 1-1,1-1 0,0 1 1,0 1-1,0-1 31,0 1 5,0 0 0,0-1 0,-1-1 0,8 0-5,-11 0 7,0 1 0,0 0 1,0 0-1,0 0 0,0 1 1,0-1-1,0 1 0,-1 0 0,2 0-7,0 1-27,1-1 0,0 0 0,-1 0 0,5 0 27,2-5 22,-11 3-20,0 0 0,1 1 0,-1-1 0,1 1 1,-1-1-1,1 1 0,-1 0 0,1-1 0,-1 1 0,1 0 0,-1 0 0,1 0 0,-1 0 0,1 0 0,-1 0 0,1 1 0,-1-1 0,1 0 0,-1 1 0,1 0 0,-1-1 1,1 1-1,0 0-2,5 1 11,0 0-1,0 0 1,0-1 0,0 0 0,0-1 0,0 1 0,1-1 0,-1-1 0,0 1 0,6-2-11,23 0 24,-31 1-25,0 1 0,1-1 0,-1 0 0,0 0 0,0-1 0,3-1 1,-3 2 0,0-1 0,1 1 0,-1-1 0,0 1 1,1 1-1,2-1 0,40 0 37,7-4-37,-49 5 6,0 0 0,1 0 1,-1 1-1,6 1-6,17 1 39,1-1-128,-23-1 76,0-1-1,1 1 0,-1-1 1,1-1-1,-1 0 0,3 0 14,-3 0 12,0 1 0,0-1 0,0 2 0,0-1 0,1 1 0,-1 0 0,0 0 0,6 2-12,-4 0 4,0-2-1,0 1 1,8-1-4,15 2 64,-8-4-232,7-2 213,-12 1 5,0 0-1,0 1 0,13 1-49,-6 0-244,18-3 244,85-12 6,-112 14 48,0 0 1,7 1-55,24-1 179,-1 0-294,-32 1 87,0 0 1,0-1-1,5-2 28,-6 1-3,1 1 0,-1 1 0,1 0 0,3 0 3,-2 1 11,-1-1 0,1 0 1,7-2-12,21 0-4,0 1-104,11-3 385,-36 2-333,1 1 0,-1 1 0,5 1 56,13 0 3,70 4 34,-86-5-72,14 0-79,34 4 114,-29 5 46,-32-7-71,1 1 0,0-2-1,0 1 1,0-1 0,4 0 25,-5-1-2,1 1 1,0 1 0,-1-1 0,7 3 1,-7-2 32,1 0-1,-1 0 1,1-1 0,6 0-32,60 3 187,-46-3-332,-19-1 176,-1 1 0,1-1 0,0-1 0,6 0-31,0-2-23,1 2 1,11 0 22,26-2-14,-34 1 10,0 2-1,0 0 1,3 1 4,1 0 13,19-2-13,25-1-123,-57 1 122,1 0-1,-1 2 0,7 0 2,-8 0 44,0-1 0,1 0 0,-1 0 0,3-1-44,7-3-37,0 2-1,1 1 1,-1 0 0,15 3 37,10 0 62,0-2 0,26-4-62,29 0 121,-67 0-63,-28 3-45,0 0 1,1 1-1,-1-1 0,0 1 1,1 0-1,-1 0 1,0 1-1,5 0-13,-8 0 2,-1-1 0,0 0 0,1 1 1,-1-1-1,1 0 0,-1 0 0,1 0 0,-1 0 0,0 0 0,1-1 0,-1 1 0,1 0 0,-1-1 0,0 1 0,1-1 0,-1 1 0,0-1 1,1 0-3,-1 0 170,-1 1-74,0 0-117,0 0-54,0 1 71,1-1 0,-1 0 0,0 1 0,1-1-1,-1 0 1,1 1 0,-1-1 0,1 0 0,-1 0 0,1 0 0,-1 1-1,1-1 1,-1 0 0,1 0 0,-1 0 0,1 0 0,-1 0 0,1 0-1,-1 0 1,1 0 0,-1 0 0,1 0 0,-1 0 0,1 0 0,-1 0-1,1-1 1,-1 1 4,2-1-9,-1 1-1,0-1 1,1 1-1,-1-1 1,0 1-1,1 0 1,-1-1 0,1 1-1,-1 0 1,1 0 9,12-3-92,-11 1 106,0 1 0,0 0 1,0-1-1,1 1 0,-1 1 0,0-1 1,1 0-1,-1 1 0,3-1-14,-2 1 10,0 0 0,-1-1-1,1 0 1,0 0 0,0 0-1,1-1-9,43-10-154,-25 5 130,-17 6 47,1-1 0,0 0 0,-1 0-1,0-1 1,2 0-23,28-8 48,-30 8-55,0 1 0,1 1-1,0-1 1,-1 1 0,1 0-1,0 0 1,0 1 0,3 0 7,20-2 16,102-13-128,-118 14 105,-1 0 1,1 1-1,7 1 7,7-1 62,35 5 178,-43-16-117,-19 11-155,4 0-23,2-1 89,-5-2 14,-2 2-43,0 1 134,-6 0-54,-2 0-90,-18 0 37,-1 1 0,1 2 0,-1 0 0,-18 6-32,-48 13 5,57-16 14,26-5-45,-1 1 0,1 0 0,0 1 0,-1 0 26,6-2 30,1 1 0,-1-1 0,0 0 0,0-1 1,0 1-1,0-1 0,0 0 0,0 0 1,1-1-1,-1 0 0,0 1 0,-4-3-30,6 3 24,0-1-17,-1 1 1,0-1 0,1 0-1,-1 0 1,0-1-1,1 1 1,0-1-1,-1 1 1,1-1-1,0 0 1,-1-1-8,-6-4-13,1-1 0,0 0 0,1-1 0,-1 0 0,2 0 0,-1-1 0,0-1 13,3 4 39,-2-1-1,1 1 1,-8-6-39,-6-6 28,14 13-39,-1 1 1,1-1-1,-1 2 0,-1-1 0,1 1 0,-3-1 11,-14-8 65,17 9-180,7 8-171,10 8-139,13 6 673,1-1 0,20 10-248,26 5 144,-56-25-107,1-1 0,0-1 0,0 0 1,0-1-1,1-1 0,-1-1 1,3 1-38,36 6 155,0 2-97,0-3-20,-23-4 68,-18-5-25,-11 1-82,1 0-1,-1-1 0,0 1 0,0 0 1,1 1-1,-1-1 0,0 0 1,1 0-1,-1 1 0,2 0 2,3 2-26,-6-2 68,-1-1-4,0 0-38,0 0-112,0 0 58,0 0 118,0 0-10,0 0-70,0 0 10,0 0 97,0 0 5,0 1-82,0-1 0,0 0 0,0 1 0,0-1 1,0 0-1,0 1 0,0-1 0,0 1 0,-1-1 0,1 0 0,0 1 1,0-1-1,0 0 0,-1 0 0,1 1 0,0-1 0,0 0 0,-1 0 1,1 1-1,0-1 0,-1 0 0,1 0 0,-1 1-14,-20 8 65,-1 0-1,-1-2 1,-6 1-65,3 0-44,1 0 1,-11 6 43,10-5 24,21-8-31,0 0 0,0 1-1,0 0 1,0 0 0,1 0-1,-1 0 1,-1 2 7,-34 26-106,37-28 111,0 0 0,1 0 0,-1 1 0,1-1 0,0 0 0,0 1 0,-1-1 0,0 3-5,2-3 24,0 0 0,-1 0 0,0 0 1,1 0-1,-1 0 0,0 0 0,0-1 1,0 1-1,0-1 0,-2 1-24,-22 26 133,26-27-122,-1 0 0,1 0 0,0 1-1,0-1 1,0 0 0,0 1 0,0-1-1,0 0 1,1 0 0,-1 1 0,0-1-1,1 0 1,-1 0 0,1 1-11,1 7 68,-2-3-46,0 0 24,0-1 0,0 1 0,-1-1 1,1 1-1,-1 0 0,-1 1-46,1-3 2,1-1 0,-1 0 0,1 1 0,0-1 0,0 0 0,0 0 0,0 3-2,1 5-2382,-3-10-62,2-1 2345,0 0 0,0 0 0,0 0 0,0 0 0,-1 1 0,1-1 0,0 0 0,0 0 0,0 0 0,0 0 0,0 0 0,0 0 0,-1 0 1,1 0-1,0 0 0,0 0 0,0 0 0,0 0 0,0 0 0,0 1 0,0-1 0,0 0 0,0 0 0,-1 0 0,1 0 0,0 0 0,0 0 0,0 1 0,0-1 0,0 0 0,0 0 0,0 0 0,0 0 0,0 0 0,0 0 1,0 1-1,0-1 0,0 0 0,0 0 0,0 0 0,0 0 99,0 10-4416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25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2 119 992,'-2'-8'350,"2"8"-336,0-1 1,0 1 0,0 0 0,0 0 0,1 0 0,-1 0 0,0 0 0,0 0 0,0 0 0,0 0 0,0 0 0,0 0 0,0 0 0,0-1 0,0 1 0,0 0 0,0 0 0,0 0 0,1 0 0,-1 0 0,0 0 0,0 0 0,0 0 0,0 0 0,0 0 0,0 0 0,0 0 0,0 0 0,1 0 0,-1 0 0,0 0 0,0 0 0,0 0 0,0 0-1,0 0 1,0 0 0,0 0 0,0 0 0,0 0 0,1 0 0,-1 0 0,0 0 0,0 0 0,0 1 0,0-1 0,0 0 0,0 0 0,0 0 0,0 0 0,0 0 0,0 0 0,0 0 0,0 0 0,1 0 0,-1 0 0,0 0 0,0 1 0,0-1 0,0 0 0,0 0 0,0 0 0,0 0 0,0 0 0,0 0 0,0 0-15,0 1 85,0-1 1,1 0 0,-1 0 0,0 1 0,1-1-1,-1 0 1,1 0 0,-1 0 0,0 0 0,1 1-1,-1-1 1,1 0 0,-1 0 0,0 0 0,1 0-1,-1 0 1,1 0 0,-1 0 0,1 0 0,-1 0 0,0 0-1,1 0 1,-1 0 0,1-1 0,-1 1 0,0 0-1,1 0 1,-1 0 0,0 0 0,1-1 0,-1 1-1,0 0 1,1 0 0,-1-1 0,0 1 0,1 0-1,-1-1 1,0 1 0,1-1-86,11-12 1149,6-10-962,-8 12 92,1 2-1,1-1 1,0 2 0,1-2-279,-7 7 43,-3 0-24,1 1 0,-1 0 0,1-1 0,0 1 0,0 1 1,0-1-1,0 1 0,0-1 0,0 1 0,0 0 0,0 1 0,4-1-19,-7 1-22,0 1 49,0-1-1,0 1 1,-1 0-1,1 0 0,0 0 1,0-1-1,0 1 0,0 0 1,0-1-1,0 1 1,0-1-1,0 1 0,1-1-26,3 3 159,3 3-53,-8-5-94,1-1 0,-1 1 0,0-1 0,1 1 0,-1 0 0,0 0 0,1-1 0,-1 1 0,0 0 0,0-1 0,0 1 0,1 0 0,-1 0 0,0 0 0,0-1 0,0 2-12,1 8 262,2-2-164,0 1 0,-1-1 1,0 1-1,0 0 0,-1 0 0,0-1 1,-1 9-99,4 49 362,-4-62-362,0 0 0,1-1 0,0 1 0,0 0-1,0-1 1,0 1 0,1 1 0,5 13-41,11 41-13,-18-56 66,1-1 0,0 1-1,0 0 1,0 0-1,0-1 1,0 1 0,0-1-1,1 1 1,0-1-1,-1 1 1,1-1 0,0 0-1,0 0 1,0 0 0,0 0-1,2 1-11,-2-2 9,0 1 0,0-1 0,0 0 1,1-1-1,-1 1 0,0 0 0,1-1 0,-1 1 0,0-1 0,1 1 0,-1-1 0,0 0 1,1 0-1,-1 0 0,1-1 0,-1 1 0,0 0 0,1-1 0,-1 0 0,0 1-9,6-3 45,-1 0 0,0 0-1,0-1 1,0 0 0,-1 0-1,1 0 1,-1-1 0,0 0-1,0-1 1,3-3-45,8-10 342,-1-2 0,8-12-342,17-22 144,-23 35-87,-2-1 1,0 0-1,-1-2 0,4-10-57,-15 26 4,-3 5-21,1 0 0,-1 0 0,0 0 1,0 0-1,-1-1 0,1 1 0,0 0 0,-1 0 0,1 0 0,-1-2 17,0 3-1,0 1 0,0-1 0,0 1-1,1-1 1,-1 1 0,0 0 0,0-1 0,0 1 0,1-1 0,-1 1 0,0-1-1,0 1 1,1 0 0,-1-1 0,0 1 0,1 0 0,-1-1 0,1 1-1,-1 0 1,0-1 0,1 1 0,-1 0 0,1 0 0,-1 0 0,1-1 0,-1 1-1,1 0 2,13-2-6,-7 2 63,1 1 0,-1 1 0,1-1 0,-1 1 0,0 0 0,7 4-57,-7-3 48,0-1 0,0 0 0,0 0-1,0 0 1,0-1 0,7 0-48,-14 0 22,1-1 0,-1 0 0,1 0 0,-1 0-1,1 0 1,-1 0 0,1 0 0,-1 1 0,1-1 0,-1 0 0,1 0 0,-1 1 0,1-1 0,-1 0 0,1 1-1,-1-1 1,0 0 0,1 1-22,4 2-918,0-2-2467,-5 1 1907,0 7-1364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26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1824,'0'0'15,"0"0"0,0 0 0,0 0 0,0 0 0,1 0 0,-1 0-1,0 0 1,0 0 0,0 0 0,0 0 0,0 0 0,0 0 0,0 0 0,1 0 0,-1 0 0,0 0 0,0-1 0,0 1 0,0 0 0,0 0 0,0 0-1,0 0 1,0 0 0,0 0 0,0 0 0,0 0 0,0-1 0,1 1 0,-1 0 0,0 0 0,0 0 0,0 0 0,0 0 0,0 0 0,0 0 0,0-1-1,0 1 1,0 0 0,0 0 0,0 0 0,0 0 0,0 0 0,0 0 0,0-1 0,-1 1 0,1 0 0,0 0 0,0 0 0,0 0 0,0 0 0,0 0-1,0 0 1,0-1 0,0 1 0,0 0-15,1 0 171,-1 0 197,0 0-96,2 0 43,9-6 383,-9 5-557,-1 0 0,1 0 0,0 0 0,0 0 0,-1 0 1,1 1-1,0-1 0,0 1 0,0-1 0,0 1 0,0 0-141,-1 0 197,-1 0-42,6-5 1541,6 3-1182,-9 2-365,0-1 0,0 1-1,0-1 1,0 1 0,0 0-1,0 0 1,0 0 0,0 1 0,0-1-1,0 1 1,0 0 0,1 0-149,4 2 19,0-1 1,1 0-1,-1 0 1,1-1-1,0 0 1,1 0-20,22 3 107,30 5 786,35-2-893,-56-4 211,-14-1 84,-1-1 0,1-2 0,21-3-295,-30 0 176,5-1 27,-22 5-249,-1 0 0,0 0 0,0 0 0,0 0 0,0 0 1,0 0-1,0 0 0,1 0 0,-1 0 0,0 0 0,0 0 1,0 0-1,0-1 0,0 1 0,0 0 0,0 0 0,1 0 0,-1 0 1,0 0-1,0 0 0,0 0 0,0-1 0,0 1 0,0 0 1,0 0-1,0 0 0,0 0 0,0 0 0,0-1 0,0 1 1,0 0-1,0 0 0,0 0 0,0 0 0,0 0 0,0-1 0,0 1 1,0 0-1,0 0 0,0 0 0,0 0 0,0 0 0,0 0 1,0-1-1,0 1 0,0 0 0,-1 0 0,1 0 0,0 0 1,0 0-1,0 0 0,0 0 0,0-1 0,0 1 0,0 0 0,-1 0 46,1-1-1295,4 4 395,5 5-1697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35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4 1248,'2'-4'708,"-3"4"-93,0 0-247,1 0-96,0 0-22,0 0-36,0 0 164,0 0-74,0 0 70,0 0-102,0 0-22,0 0-95,0 0-38,0 0-16,-1 7 91,1-1-1,-1 0 0,-1 0 1,1 0-1,-1 0 0,0 0 1,0 0-1,-1 0-191,-6 18 363,6-16-258,-1 1-1,0-1 1,0 0 0,-3 2-105,-10 23 199,-23 74-179,31-81-13,-25 55 178,17-41 41,-3 14-226,4-8 8,8-24 9,0 0 0,2 0-1,0 3-16,1 27 256,4-45-242,0-1 0,1 1 0,-1 0 0,1 0 0,1 0 0,0 5-14,-1-9 7,0-1 0,1 1 1,-1-1-1,1 1 0,0-1 0,0 1 0,0-1 0,0 1 0,0-1 0,0 0 0,0 0 0,1 1 0,0-1 1,-1 0-1,1 0 0,0-1 0,0 1 0,0 0 0,0 0-7,1-1 17,0 0-1,0 1 1,0-1 0,1-1 0,-1 1-1,0 0 1,1-1 0,-1 0 0,0 1-1,1-1 1,2-1-17,41-6 108,-29 4-59,25-4 66,54-10 245,-24 2-749,-65 15-1446,-8 0-42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36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1728,'1'0'69,"0"-1"1,0 1-1,1 0 0,-1-1 1,0 1-1,0-1 0,0 0 1,0 1-1,0-1 1,0 0-1,0 0 0,0 0 1,0 0-70,0 0 21,31-5 1920,-31 6-1482,-1 0 90,0 0-155,0 0 60,0 0-102,0 0 90,0 0-148,0 0-22,0 0-75,0 0 80,0 0-69,0 0 91,0 0-102,0 0 38,0 0-107,0 0-80,0 0 155,0 0-75,6 8 117,51 0 155,18 0-347,-29-7 110,1 1 0,1 3-163,5-1-219,-52-7-1807,-2 2-2572,-6 1 2417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43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1626 1312,'-1'0'741,"2"0"-378,17-7 2085,-17 6-2347,0 1 0,0-1 0,0 0 0,0 0 0,0 1 0,0-1 0,0 0 0,0 0 0,-1 0 0,1 0 0,0 0 0,-1 0 0,1-1 0,-1 1-1,1 0-100,-1 0 107,0 1-11,0 0 171,0 0-86,0 0-85,0 0 0,0 0 171,0 0-113,18-10 422,-11 7-469,-1 1-1,1-1 0,-1-1 1,0 1-1,0-1 0,0 0 1,0 0-1,-1-1 0,0 1 1,1-2-107,3-2 97,0 1 0,0 0 0,5-2-97,19-12 237,10-5-175,144-79 732,-142 83-607,0 0 16,28-19-203,-48 28 175,-18 10-104,0 0 1,-1-1-1,7-5-71,6-4 247,21-11-247,-6 3 174,-6 5-95,1 0 0,1 2 0,2 0-79,93-31 220,-58 22 113,34-19-333,-60 23 160,60-30-32,-80 37-56,-1-1 1,0-1 0,13-13-73,43-36 298,1 2-1,4 4 0,1 4 1,86-41-298,-165 93-4,54-27 201,0-3-1,8-8-196,-7-5 213,-33 29 107,21-20-320,-32 26 24,0 0-1,0 1 1,1 0-1,16-5-23,10-7-206,6-4 188,-1-3-1,-1-1 0,-1-2 1,32-30 18,-40 25 365,12-17-365,-40 44 40,1 0 26,-8 7-54,0 1 1,-1-1 0,1 1 0,-1-1 0,1 1 0,0-1 0,-1 0-1,1 1 1,-1-1 0,1 0 0,-1 0 0,0 1 0,1-1 0,-1 0-1,0 0 1,1 0 0,-1 1 0,0-1 0,0 0 0,0 0 0,0 0-1,0 0 1,0 0 0,0 1 0,0-1 0,0-1-13,-9 3 176,-1 9-535,-33 31 211,25-26 353,11-8-194,-1-1 1,1 0-1,-1 0 1,-2 0-12,-8 5 39,0-2 0,0 0 0,-1-1 0,0 0 0,-1-2 1,0 0-40,-13 2-35,24-5 76,0-1 0,-1 1 0,0-2 0,0 0 0,-2 0-41,-2 1 11,0-1 0,0 2 0,1 0 0,-1 0 0,1 2 1,0-1-1,-4 4-11,-4 0-35,17-7 33,0 1 1,1 0-1,0 0 0,-1 1 1,1-1-1,0 1 2,0-1 8,1 0 0,-1 0 0,0 0 0,0-1-1,0 1 1,0-1 0,0 1 0,0-1-8,0 0-1,0 0 0,0 0 0,0 1 0,0-1 0,0 1 0,0 0 0,-1 1 1,-6 4 66,0-6-17,9-1-44,0 0 0,1 0-1,-1 0 1,0 0-1,0 0 1,1 0 0,-1 0-1,0 0 1,1 0 0,-1 0-1,0 1 1,1-1-1,-1 0 1,0 0 0,1 1-1,-1-1 1,0 1-5,-3 4-275,9-5-327,4 0 722,1-1-109,0 0 0,0-1 1,0 0-1,0-1 0,0 0 1,-1 0-1,1-1 1,-1 0-1,2-2-11,3-1 69,1 1 0,0 1 0,1 0-69,6-2-280,18-8 280,-20 7 127,1 1-1,1 0-126,-14 5 21,-1 0 0,1-1 0,-1 0 0,1 0-1,-1-1 1,0 0 0,0 0 0,-1-1 0,1 1 0,-1-2 0,5-4-21,-7 7-57,0 0 0,1 0 0,-1 0 0,1 1 0,0 0 0,0-1 57,15-6-202,-12 4 198,0 1 1,1 1 0,0 0 0,-1 0 0,7-1 3,-5 1 53,1 0 0,-1 0 1,9-6-54,6-2 123,-18 8-98,0 0 1,0 0 0,-1 0-1,1-1 1,-1 0 0,4-4-26,3 0 63,-11 7-57,0 0 0,0 1 0,-1-1 0,1 0 0,-1-1 0,1 1 0,-1 0 0,1 0 0,0-2-6,-1-1 16,-1 3 32,0 1 0,0 0 27,-1 2-89,0 0-1,0-1 1,-1 1 0,1-1 0,-1 1-1,1-1 1,-1 1 0,0-1 0,0 0 14,-3 4 69,-4 6-94,0 1 0,1 0 0,1 0 1,0 2 24,-4 4 46,-2 9-183,10-19 124,-1-1 1,0 1 0,0-1-1,-3 4 13,-59 76 48,54-70-24,1 0 0,1 0 0,0 2 0,-1 5-24,9-17-4,0 0 0,0 0 0,1 0-1,0 0 1,0 0 0,1 1 0,0-1 0,0 0-1,0 0 1,1 1 0,1-1 0,-1 0 0,1 0 0,0 0 4,-1 17-206,-1-17-5807,0-7 4072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4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35 416,'2'-6'125,"1"-3"182,-1 0 1617,0 0 4674,-2 8-6342,0 1 38,0 0-102,1 9 437,4-2-473,0 1-1,-1-1 1,0 1 0,0 0 0,-1 0-1,0 1 1,-1-1 0,0 0 0,0 1-1,0 4-155,0-1 84,1 0 0,0 0 0,1 0 0,0 0 0,4 5-84,-3-5 166,0 0-1,-1 1 1,-1 0 0,3 10-166,-7-19 65,1-3-57,0-1-1,0 1 1,0 0 0,0 0 0,0-1-1,0 1 1,0 0 0,0 0-1,1-1 1,-1 1 0,0 0-1,0-1 1,1 1 0,-1 0-1,0-1 1,1 1 0,-1 0-1,1-1 1,-1 1 0,1 0-8,-1-1 31,1 1 0,-1-1 1,0 1-1,0-1 1,0 1-1,0-1 0,0 0 1,0 1-1,0-1 1,0 1-1,0-1 1,0 1-1,0-1 0,0 1 1,0-1-1,0 0 1,0 1-1,0-1 0,0 1 1,-1-1-1,1 1 1,0-1-1,0 0-31,-3 1 528,2-8-157,0-22 279,0 16-610,1-1 1,2-11-41,-1 1-74,-1 20 50,0-1 1,0 1-1,1-1 0,-1 1 0,1-1 0,0 1 0,0 0 0,1-1 0,-1 1 0,1 0 1,2-3 23,2-3-93,0 1 0,1 0 0,0 0 0,3-2 93,-6 8-22,-1 0-1,1 0 1,0 0 0,0 0-1,0 1 1,0 0-1,0 0 1,0 0 0,1 0-1,-1 1 1,1 0 0,0 0 22,6-1-41,0 0 0,1 1 0,-1 1 0,0 0 1,11 1 40,13 4 216,8 2-216,21 4 350,-54-9-268,-1 0-1,0 0 0,8 4-81,-4-2 87,9 3-39,-18-9-171,-3 2-511,-1 0-86,-9 3-4619,0 2 3670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8:58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307 39 480,'4'-4'-38,"-5"4"3105,6-8-1613,-5 7-1316,1 1 1,-1-1-1,0 1 1,1-1-1,-1 1 1,1-1-1,-1 1 1,0-1-1,1 0 1,-1 1-1,0-1 1,0 1-1,1-1 1,-1 0-1,0 1 1,0-1-1,0 0-138,0 0 52,0 1 0,0-1 0,0 1 0,1-1-1,-1 0 1,0 1 0,0-1 0,0 1 0,1-1 0,-1 1 0,0-1-1,1 1 1,-1-1 0,0 1 0,1 0 0,-1-1 0,1 1-52,2-6 4137,-8 52-2644,4-36-1333,0 0 0,0 0 0,-2-1 1,1 1-1,-1-1 0,0 1 0,-1 0-160,-1 2 89,1 1-1,0 0 1,1 2-89,0-1 26,1-1 1,-1 0 0,-1 1-1,-1-1 1,0-1 0,0 1-1,-1-1 1,-1 0 0,0 0-1,-1 0 1,0-1 0,0-1-1,-6 6-26,4-6 9,-1 1 0,0-1 0,0-1 0,-1 0 0,0-1 0,-10 6-9,20-14 8,0 1 0,0-1 0,0 1 0,0-1 0,0 0 1,0 0-1,0 1 0,0-1 0,0-1 0,0 1 0,0 0 1,0 0-1,0-1 0,0 1 0,0-1 0,0 0 0,1 1 1,-1-1-1,0 0 0,0 0 0,1 0 0,-1-1 0,0 1 1,1 0-9,-8-6 73,1 0-1,0 0 1,-7-9-73,14 14 23,-2-1-61,0-1 1,0 1-1,1-1 1,-1 0-1,1 1 1,0-1-1,1 0 1,-1 0-1,1 0 1,-1-1-1,1 1 1,0-1 37,1 3-7,-1 0 0,1-1 0,0 1 0,0-1 0,0 1 0,1 0 0,-1-1 0,0 1 0,1 0 0,-1-1 0,1 1 1,0 0-1,0 0 0,0 0 0,0-1 0,0 1 0,0 0 0,1 0 0,-1 1 0,1-1 0,-1 0 0,2 0 7,9-10 5,1 1-1,1 0 1,0 1-1,0 1 0,1 0 1,4-1-5,-7 4 137,-9 4-116,1-1 1,0 1-1,0 1 1,0-1-1,0 0 1,0 1-1,1 0 1,-1 0-1,0 0 1,1 1-1,1-1-21,-4 2 38,1 1-1,-1-1 1,0 1 0,1 0-1,-1-1 1,0 1 0,0 0-1,0 0 1,0 0 0,-1 1-1,1-1 1,0 0-1,-1 1 1,0-1-38,9 12-9,22 28 351,-10-9-2,-11-19-289,-4-5 55,0 0 0,0 0 0,1-1 0,0 0 0,7 5-106,6 5 229,-17-15-209,-1 1 0,1-1 0,0 0 0,0-1 0,0 1 1,0-1-1,0 1 0,5 1-20,-8-4-81,0 0 1,0 1 0,0-1-1,0 0 1,0 1 0,0-1-1,-1 1 1,1 0-1,0-1 1,0 1 0,-1 0-1,2 0 81,-2 0-321,0-1 1,1 1-1,-1 0 0,0 0 0,0-1 0,0 1 0,0 0 0,0 0 0,0-1 0,0 1 1,0 0-1,0 0 0,0-1 0,0 1 0,0 0 0,0 0 0,-1-1 0,1 2 321,-2 14-4875,2 1 1350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45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0 186 2720,'1'-3'200,"0"0"-1,0 0 1,0 0 0,-1 0-1,1-1 1,-1 1 0,0 0-1,0 0 1,0-1-200,0 4 27,0-1 1,1 1-1,-1-1 0,0 1 0,0-1 0,1 1 1,-1-1-1,0 1 0,1-1 0,-1 1 0,0-1 1,1 1-1,-1 0 0,0-1 0,1 1 0,-1-1 1,1 1-28,-1 0 86,0 0-1,0 0 1,0 0 0,0 0 0,0 0 0,0 0 0,0 0 0,0 0 0,0 0 0,-1-1 0,1 1 0,0 0-1,0 0 1,0 0 0,0 0 0,0 0 0,0 0 0,0 0 0,0 0 0,0 0 0,0 0 0,0 0-1,0 0 1,0 0 0,0-1 0,0 1 0,0 0 0,0 0 0,0 0 0,0 0 0,0 0 0,0 0 0,0 0-1,0 0 1,0 0 0,0 0 0,0 0 0,0 0 0,0-1 0,0 1 0,0 0 0,0 0 0,1 0 0,-1 0-1,0 0 1,0 0 0,0 0 0,0 0 0,0 0-86,-1 0 427,1 0 186,0 0-149,0 0 133,0 0-175,0 0 10,0 0-112,0 0 96,0 0-166,0 0-138,13-4 502,16-4-85,-3 0 40,22-9-569,11-4 1036,50-12-1036,-39 13 154,-50 15-112,0 1 1,19-1-43,-19 3 277,0-1 0,17-6-277,-15 5-160,-21 4-170,-1 0-849,0 0-42,2 8-3165,-2-8 4198,0 1 1,1-1-1,-1 1 1,0-1-1,0 1 1,0 0-1,1-1 1,-1 1-1,0-1 1,0 1-1,0-1 1,0 1-1,0-1 1,0 1-1,0-1 1,0 1-1,0-1 1,-1 1-1,1 0 1,0-1-1,0 1 1,0-1-1,0 1 1,-1-1-1,1 1 1,0-1-1,-1 0 1,1 1-1,0-1 0,-1 1 1,1-1-1,-1 0 1,1 1-1,0-1 1,-1 1 187,-15-2-1920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55.9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165 253 992,'0'0'309,"0"0"-267,1 1 0,-1-1 0,1 0-1,0 0 1,-1 1 0,1-1 0,-1 0 0,1 1-1,-1-1 1,1 0 0,-1 1 0,1-1-1,-1 1 1,0-1 0,1 1 0,-1-1-1,0 1 1,1-1-42,2 8 232,2 6-674,-4-5 6929,-1-7-6268,-4 6 1317,4-8-1528,1 1-1,-1-1 1,0 1 0,0 0 0,0-1-1,0 1 1,1-1 0,-1 1-1,0-1 1,0 1 0,1 0 0,-1-1-1,0 1 1,1-1 0,-1 0-1,1 1 1,-1-1 0,0 1 0,1-1-1,-1 1 1,1-1 0,-1 0-1,1 0 1,0 1-8,19 5 530,-12-6-358,-1 1 0,1-1 0,0-1 0,4 0-172,83-10-352,-81 7 620,4 0-270,25-2 146,-40 5-88,1-1 0,-1 1 0,0 0-1,0-1 1,0 0 0,0 1 0,0-1 0,0 0-1,-1-1 1,1 1 0,-1 0 0,1-1 0,1-2-56,-4 2 18,1 0 1,0 0 0,-1 0 0,0 0 0,0 0 0,0 0 0,0 0-1,0 0 1,-1-2-19,0-6 81,1 3-27,0 1-1,0 0 0,-1 0 1,0 0-1,0 0 0,-1 0 1,-2-6-54,1 3-23,-1 0 0,0 0 0,-1 0 0,0 1 0,0 0 0,-1 0 1,-6-7 22,-2-4 76,12 17-69,0 0 1,0 0-1,0 0 1,-1 0 0,1 1-1,-1-1 1,1 1-1,-1-1 1,-2 0-8,-8-7 6,12 8-4,0 1 0,0 0 1,0 0-1,-1 0 1,1 0-1,0 0 1,-1 1-1,1-1 1,-1 0-1,1 0 1,-1 1-1,1-1 1,-1 1-1,1 0 1,-1-1-1,0 1 1,-1 0-3,-41-3-118,39 3 96,0 1 1,1 0-1,-1 0 0,0 0 0,1 1 1,-1 0-1,1 0 0,-1 0 0,1 0 1,0 1-1,0-1 0,0 1 0,0 0 22,-23 14-127,24-15 134,0 0 1,1 0 0,-1 0 0,1 0-1,0 0 1,-1 1 0,1-1 0,-1 3-8,-10 9-190,7-7 192,1-1 0,-1 1 0,-3 6-2,0 1 10,-1-1-13,4-4-12,0-1-1,-1 1 1,0-1 0,-7 5 15,10-9-16,1 0 0,-1 0 0,1 0 0,-1 1 0,1 0 0,0-1 0,1 1 0,-1 0 0,1 1 0,0-1 0,0 3 16,-6 6 26,7-13-8,0 0 0,0 1-1,0-1 1,0 1 0,0 0 0,1-1 0,-1 1-1,0-1 1,1 1 0,-1 0 0,1 0 0,0 0-18,-11 22 10,9-13 48,0-4-107,1 0 0,0 1 0,0-1 0,1 1 49,-5 25 282,5-32-218,4 7-26,-2 8 25,1 0 60,0-9-103,-3-5-17,1-1 1,0 1 0,-1 0 0,1 0 0,0-1-1,0 1 1,0-1 0,0 1 0,1-1 0,-1 1-1,0-1 1,1 0 0,-1 1 0,1-1-1,-1 0 1,1 0-4,18 14-13,0 0 0,2-2 13,-14-5 28,-8-7-23,1 0 1,0 0 0,0 0 0,0-1 0,0 1 0,0 0-1,1 0 1,-1-1 0,0 1 0,0 0 0,0-1 0,1 1-1,-1-1 1,0 0 0,0 1 0,1-1 0,-1 0-1,0 0 1,2 0-6,7 2 121,0 1 0,0 0 0,2 1-121,-5 1 27,-7-5-26,0 1 1,1-1-1,-1 0 0,0 0 0,0 0 0,0 1 1,0-1-1,1 0 0,-1 0 0,0 0 0,0 0 1,1 1-1,-1-1 0,0 0 0,0 0 0,0 0 1,1 0-1,-1 0 0,0 0 0,1 0 1,-1 0-1,0 0 0,0 0 0,1 0 0,-1 0 1,0 0-2,2 0 144,-2 1-136,0-1 1,1 1 0,-1-1 0,0 1-1,1-1 1,-1 0 0,0 1 0,1-1 0,-1 0-1,1 1 1,-1-1 0,1 0 0,-1 0-1,1 0 1,-1 1 0,1-1 0,-1 0 0,1 0-1,-1 0 1,1 0 0,-1 0 0,1 0-1,-1 0 1,1 0 0,-1 0 0,1 0 0,0 0-9,12 0 77,-12 0-72,0-1-1,1 1 1,-1 0-1,0 0 1,0 0-1,0 0 1,1 0-1,-1 0 1,0 0 0,0 0-1,0 1 1,1-1-1,-1 1-4,11 1 80,57 1 91,7 2 31,-53-9-303,-15 4 106,-3 1 34,4 2 7,-9-4-33,1 1 1,-1 0 0,0 0-1,0 0 1,1 0-1,-1 0 1,0 0-1,0-1 1,0 1 0,1 0-1,-1 0 1,0 0-1,0 0 1,0-1 0,0 1-1,1 0 1,-1 0-1,0-1 1,0 1-1,0 0 1,0 0 0,0 0-1,0-1 1,0 1-1,0 0 1,0 0 0,0-1-1,0 1 1,0 0-1,0-1 1,0 1-1,0 0 1,0 0 0,0-1-1,0 1-13,3-2-3259,-3 2 3183,0 0 1,1 0 0,-1 0 0,0 0-1,0 0 1,0 0 0,0 0-1,0 0 1,0 1 0,0-1 0,1 0-1,-1 0 1,0 0 0,0 0-1,0 0 1,0 0 0,0 1-1,0-1 1,0 0 0,0 0 0,0 0-1,0 0 1,0 0 0,0 1-1,0-1 1,0 0 0,0 0 0,0 0-1,0 0 1,0 1 0,0-1-1,0 0 1,0 0 0,0 0 0,0 0-1,0 0 1,0 1 0,0-1-1,0 0 1,-1 0 0,1 0 75,-5 8-1968,-4 0-1520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4:58.7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760 58 2304,'0'3'887,"0"-10"-494,0 6 34,0 1-59,0 0 234,0 0-148,0 0 95,-9-3 832,7 1-1264,0 1-1,-1-1 0,1 1 1,0 0-1,-1 0 0,1 0 1,0 0-1,-1 0 1,1 0-1,-2 1-116,-18-9 1209,14 5-1074,1 0-1,-1 1 0,0 0 0,0 0 0,0 0 0,0 1 0,-1 0 1,1 1-1,-1 0 0,1 0 0,-1 1 0,1 0 0,-2 0-134,-5 0 267,10-1-225,1 1 0,-1 0 0,0 0 0,1 0 1,-1 1-1,0-1 0,1 1 0,-1 0 0,0 1-42,-32 11-139,-5 2 395,33-10-245,-1-1-1,1 0 1,-1 0 0,0-1-1,-8 2-10,14-4 0,0 0 0,0 1-1,1-1 1,-1 1-1,1 0 1,0 0 0,-1 1-1,1-1 1,0 1 0,-1 0 0,-12 9-7,-10 8 7,23-19 38,1 1 0,-1-1 0,1 1 0,0 0 0,0 0 0,0 0 0,0 0 0,0 0 0,0 0 0,0 1 0,1-1-38,-2 2 57,1-1 1,-1 0-1,1 0 0,-1 0 1,0-1-1,0 1-57,-4 2-2,1 1 1,-1 0-1,1 0 0,1 0 0,-1 1 0,-2 5 2,-26 45 34,24-39-27,0-1-1,-1 0 1,-5 6-7,11-17 16,0 0 0,1 1 0,-1-1 0,2 1 0,-1 0-16,1-2-100,0 0 0,0 0 0,0-1 0,-3 4 100,3-5 43,0 1 0,0-1-1,0 1 1,1 0-1,0 0 1,-1 0 0,1 3-43,-21 40-16,12-23-55,8-19 95,1-1-1,0 0 0,0 1 0,0 0 1,1-1-1,-1 5-23,1-7 15,-4 27 26,1-1 1,1 1-1,2 7-41,1-30-21,1 1 0,0-1 0,0 1 0,2 3 21,-1-3 16,0-1-1,-1 1 1,0-1-1,0 5-15,-1-6 14,1 0 0,0 0 0,1 0 0,-1 0 0,1 0 0,0 0-1,2 3-13,1 4 127,26 55-89,-26-54-24,1 0 1,6 9-15,-6-12 10,0 1 0,-1 0-1,4 12-9,-8-17 17,1 0 0,0 0-1,1 0 1,-1 0 0,1-1-1,0 1 1,0-1 0,3 4-17,6 8 22,-10-15-4,-1 1 0,1-1-1,-1 0 1,1 1-1,0-1 1,0 0 0,0 0-1,0 0 1,2 1-18,31 28 75,-24-25-75,0 0 0,0 0 0,1-1 0,-1-1 0,4 1 0,7 4 26,-18-7-24,1 0 0,-1 0 0,0 0 1,1-1-1,1 1-2,2 0 4,19 4 45,-1-2-1,1 0 0,22-1-48,-29-3 107,0-1 0,0-1-1,-1-1 1,8-2-107,-15 2 40,1 1-18,0-1-1,0 0 1,-1-1 0,1-1-1,-1 0 1,0-1 0,0 0-1,0-1-21,8-7 111,0-1 0,-1-1-1,-1 0 1,14-17-111,-12 11 98,-10 12-54,-1 0-1,0-1 1,-1 0-44,2-3 64,-1-1 0,-1 0 0,0 0 0,-1-1 0,0-3-64,16-52 144,-6 24-314,-13 35 188,-3 9 2,0 1 0,0-1-1,0 1 1,-1-1 0,1 1-1,-1-1 1,1 0 0,-1 0-20,8-69-27,-3-15 144,-5 71-69,0 9-54,1-1 1,-2 0 0,1 1 0,-1-1-1,0 1 1,-2-6 5,-1-4-3,0 0 0,1-3 3,2 11-52,-4-25 179,4 21-155,-1-1 0,-1 0 1,0 1-1,-2-7 28,-26-58 250,27 71-154,-1 0 0,0 0 1,0 0-1,0 1 0,-4-4-96,6 7 68,-37-37 140,20 19-308,16 17 51,0-1 1,0 0-1,-1 1 0,0 0 0,0 0 0,0 0 1,-1 1-1,-2-2 49,1 1-630,-7-4-982,13 8 1401,1 0 0,-1 0 0,0 0 0,1 0 0,-1 0-1,1 0 1,-1 0 0,1 0 0,-1 0 0,1 0 0,-1 0 0,0 0 0,1 0 0,-1 0 0,1 0 0,-1 1 0,1-1-1,-1 0 1,1 0 0,-1 1 0,1-1 0,-1 0 0,1 1 0,0-1 0,-1 0 0,1 1 0,-1-1 211,-4 8-4528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26.6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3 1472,'-5'-1'366,"6"-1"21,-1 2-382,0 0 0,1 0-1,-1 1 1,0-1 0,0 0-1,0 0 1,1 0 0,-1 0-1,0 0 1,0 0 0,0 0-1,1 0 1,-1 1 0,0-1-1,0 0 1,0 0 0,0 0-1,0 0 1,1 1 0,-1-1-1,0 0 1,0 0 0,0 0-1,0 1 1,0-1 0,0 0-1,0 0 1,0 0 0,0 1-1,0-1 1,0 0 0,0 0-1,0 0 1,0 1 0,0-1-1,0 0 1,0 0 0,0 1-1,0-1 1,0 0 0,0 0-1,0 1-4,-5 56 2827,2 42-2054,6 51 134,-2-127-566,1-1-1,3 11-340,1 7 241,-3-18-134,1 0 0,1 0-1,6 15-106,-7-24 72,1-1-1,1 1 0,0-1 0,0 0 1,1 0-1,6 5-71,-8-10-22,0-1 1,0 0 0,1-1-1,0 1 1,0-1-1,0 0 1,1-1 0,0 1-1,0-1 1,0-1-1,0 1 1,1-1 21,25 7 199,1-1 1,0-2-1,32 2-199,-15-1 266,14 5-266,-51-10-130,17 4 625,23 10-495,-44-13-663,0 0 0,0 1-1,-1 1 1,3 1 663,-10-6-2981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27.6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52 1 1728,'0'65'1947,"-1"-39"-1667,-2 0 1,-1 0 0,-1 0-1,-2 3-280,-8 37 62,3-11-244,11-53 187,-1-8-5,1-11-37,5-34 206,-2 18-252,4-19 83,-6 51 4,6-35 220,2 1 1,8-22-225,-15 41 400,-1 11-70,0 4-106,0 1-74,0 9 74,0-5-142,1-1 1,-1 1-1,1-1 0,0 1 1,0-1-1,0 0 1,1 0-1,0 3-82,7 17 263,0 18 116,-3-11 778,5 14-1157,-4-20-16,-5-12-132,2 0 1,0-1 0,1 3 147,5 10-1979,-2-15-618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28.7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412 40 832,'-11'-9'254,"10"8"-235,0 0 0,0 0 0,-1 0 0,1 0 0,0 0 0,0 1 0,0-1 0,-1 0-1,1 1 1,0-1 0,-1 1 0,1-1 0,-1 1 0,1-1 0,-1 1 0,1 0 0,-2 0-19,-102 8 4293,94-7-4103,1-1 0,-1 2 0,1 0 0,0 0-1,0 1 1,0 0 0,-6 3-190,-12 6-22,2 2 0,-1 0 22,21-10 32,-1 0 0,1 1 0,-1 0-1,1 0 1,1 0 0,-1 1 0,1 0-1,0 0 1,0 0 0,1 1 0,-2 2-32,1 0 45,0 1 0,1 0 0,0 1-1,1-1 1,0 0 0,0 1 0,0 9-45,1-2 10,1 0-1,1-1 0,0 1 1,2-1-1,0 1 0,1-1 1,0 0-1,1 0 0,2 0 1,0 1-10,-3-10-4,0-1 1,1 0 0,0-1-1,0 1 1,0 0-1,1-1 1,0 0-1,0 0 1,1-1 0,-1 1-1,1-1 1,0-1-1,1 1 1,-1-1-1,1 0 1,0 0 0,5 1 3,-1-1-12,-1 0 1,1-1 0,0 0 0,1-1 0,-1 0-1,0-1 1,1 0 0,-1-1 0,0 0 0,1-1-1,9-2 12,4-1 35,-1-1 0,0-1 0,13-5-35,-29 7 35,1 1 1,-1-1-1,0 0 1,-1-1 0,1 0-1,-1 0 1,0 0 0,0-1-1,-1 0 1,1-1-1,1-3-35,3-3 32,-2 0 0,0-1 0,-1 0 0,0 0 0,-1-1 0,0 0 0,1-9-32,-2 6-2,-3 10 47,0-1 0,0 1 0,-1 0 0,-1-1 0,1 1 0,-1-1 0,-1 0 0,1-4-45,-2 0 55,-1 0 0,0 0 0,0 0 0,-1 0 0,-1 0 0,-1-1-55,2 7 83,0 1 0,0-1 0,-1 1 0,0-1 0,0 1 0,-1 1 0,0-1 0,0 0 0,0 1-1,-1 0 1,-4-3-83,-2 0 81,-1 0 0,0 0 1,-1 1-1,1 1 0,-1 0 0,-2 1-81,-8-3-470,-2 1 0,1 2 1,-3 0 469,21 4-2244,14 0 275,10-3-570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29.3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0 1568,'-2'8'729,"0"0"0,-1 1-1,0-1 1,0-1 0,-1 2-729,-14 40 1017,15-40-904,1-1 0,1 1 0,-1 0 0,1 0 0,1-1 1,0 1-1,0 0 0,1 0 0,0 0 0,1 6-113,16 48 431,-8-34-260,1 16-171,6 51-48,-5 2 0,-4 0 0,-3 64 48,-6-141-392,0 0-1,-1 0 0,-3 14 393,4-29-1288,4-9-530,3-12 209,3-11 420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0.3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227 9 2144,'0'0'36,"0"0"1,0 0-1,-1 0 0,1 0 1,0 1-1,0-1 0,0 0 1,0 0-1,0 0 0,0 0 1,-1 0-1,1 0 0,0 0 1,0 0-1,0 0 1,0 0-1,0 0 0,-1 0 1,1 0-1,0 0 0,0 0 1,0 0-1,0 0 0,0 0 1,0 0-1,-1 0 0,1 0 1,0-1-1,0 1 0,0 0 1,0 0-1,0 0 0,0 0 1,0 0-1,-1 0 1,1 0-1,0 0 0,0 0 1,0-1-1,0 1 0,0 0 1,0 0-1,0 0 0,0 0 1,0 0-1,0 0 0,0-1 1,0 1-1,0 0 0,0 0 1,0 0-1,0 0 0,0 0 1,0 0-1,0-1 1,0 1-1,0 0-36,0-1 632,-17-3 1656,12 4-2089,-1 0-1,1 0 1,0 1 0,-1 0-1,1 0 1,0 0 0,-1 0 0,1 1-1,-1 0-198,3 0 18,-1 0 0,0 1 0,1-1 1,0 1-1,0-1 0,0 1 0,0 0 0,0 0 0,0 1 0,1-1 0,-1 1 0,1 0-18,-21 26 97,-3 7-189,17-19 129,1 0 0,0 1 0,2-1 0,0 1-1,1 1 1,0 4-37,-2 22-73,2 0 0,2 5 73,2-27-15,2 0 0,0 0 0,1-1 0,1 1 0,2-1 1,5 20 14,-5-29 15,-1-1 1,1 0 0,1 0 0,1-1 0,-1 0 0,2 0 0,0 0 0,0-1 0,1 0 0,1 0-1,-1-1 1,3 1-16,3 2 149,-10-8-652,-1-1 0,1 0 0,0 0 0,0 0-1,4 1 504,-8-4-248,1 0 0,-1-1 0,1 1 0,-1-1 0,1 1 0,0-1 0,-1 0 0,1 1 0,0-1 0,0 0 0,-1 0 0,1 0 0,0 0 0,-1-1 0,1 1 0,0 0 0,-1-1 0,1 1 0,0-1 0,-1 0 0,1 1 0,0-1 248,12-10-1083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1.04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 83 1248,'-26'59'3525,"24"-54"-3354,1-1-1,-1 1 0,1 0 1,0 0-1,1 0 1,0 0-1,-1 0 0,1-1 1,1 1-1,-1 0 1,1 0-1,0 3-170,4 8 72,-1 0 0,2-1 0,2 3-72,5 17 422,2 2-111,-11-28-276,0 0 0,0 0-1,-1 1 1,0-1 0,1 10-35,-3-11-35,2 15 433,-3-21-292,-1-3-37,-3-13-127,-1-10 104,2 0-1,1-1 1,1 1-1,1-1 1,1-1-46,-1-13 257,2 10 23,1 1 0,1 0 0,1 0 0,5-14-280,-8 39 48,-1-1 0,1 0-1,0 0 1,0 0-1,1 1 1,0-2-48,7-11 221,-9 12-134,1 1 0,0 0 0,0-1 0,1 1 0,-1 0 1,0 0-1,1 0 0,0 1 0,0-1 0,0 0 0,0 1 0,0 0-87,-1 1 27,-1 0 0,0 1 0,0-1 0,0 1 0,1-1 0,-1 1 0,0 0 0,1-1 0,-1 1 0,0 0 0,1 0 0,-1 0 0,0 0 0,1 0 0,-1 0-1,0 1 1,1-1 0,-1 0 0,0 1 0,0-1 0,1 1 0,-1-1 0,0 1 0,0-1 0,0 1 0,0 0 0,0 0 0,0 0 0,0-1 0,0 1 0,0 0 0,0 0 0,0 0 0,0 0 0,0 1 0,-1-1 0,1 0-27,4 8 30,-1-1 1,1 1 0,-1 0 0,-1 1 0,0-1-1,0 1 1,-1-1 0,0 4-31,11 37-209,-12-47-336,0 1 0,0-1 0,0 0 0,-1 1 1,1-1-1,-1 4 545,0-14-2368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1.6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 2496,'0'2'378,"0"-7"663,18 9 1412,14 4-929,-1 1 1,0 2-1,-1 1 0,13 7-1524,-27-12 239,4 1 13,0-2 1,1 0-253,6 2 33,-17-4-354,19 4-1465,-10-9-3056,-6-3 1397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8:59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7 138 2144,'-1'-1'343,"1"0"-1,-1 0 1,0 0 0,0-1-1,1 1 1,-1 0 0,1-1-1,-1 1 1,1 0 0,0-1 0,0 1-1,-1 0 1,1-1 0,0 1-1,0-1 1,0 1 0,0-1-1,1 1 1,-1 0 0,0-1-1,1 1 1,-1-1-343,13-31 1645,-9 27-1414,1 1 0,-1-1 0,1 1 1,-1 0-1,1 1 0,1-1 0,-1 1 1,1 0-1,-1 0 0,1 0 0,4-1-231,6-4 182,-14 8-164,1-1 0,-1 1 0,1 0 1,0 1-1,0-1 0,-1 0 0,1 1 0,0-1 0,0 1 1,0 0-1,0 0 0,2 1-18,0-1 113,-4 1-75,0 0 1,0 0 0,0 0 0,0 0 0,0 0 0,0 1 0,0-1 0,0 0-1,0 1 1,-1-1 0,1 0 0,0 1 0,-1-1 0,1 1-39,0 2 69,2 3-25,-1 0 1,1-1 0,-2 1-1,1 0 1,-1 1-1,0-1 1,0 0 0,-1 4-45,4 32 240,-3-38-237,3 12-60,0-1 0,6 16 57,-8-26-9,1-1 0,-1 1 1,1-1-1,1 0 1,-1 0-1,1 0 1,0 0-1,0-1 0,0 1 1,2 0 8,1 2 27,0-1 0,1 0 1,0 0-1,0-1 0,0 0 0,1 0 1,-1-1-1,1 0 0,2 0-27,34 9 14,1-2-1,10-1-13,-39-5-656,0-1-1797,-15-4 1125,-2 0-955,1 1 267,7 6-1685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2.2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120 6 3232,'-1'-5'1142,"6"10"-705,-1-1-309,-2-3 229,-2-1-21,0 0 378,0 0-68,17 16 2020,-15-13-2488,-1 0 1,1 1-1,-1-1 0,0 1 0,0-1 0,0 1 0,0 0 0,0-1 0,-1 1 0,0 0 0,0-1 1,0 1-1,0 0 0,0 0 0,-1-1 0,0 1 0,0 0 0,0 1-178,-3 7 407,-1 1-1,0-1 1,0-1-1,-5 8-406,-20 27 205,19-29-235,0 0-1,1 1 31,4-6-119,1-2-577,0-1 1,0 1-1,-1-1 0,0 0 1,-1 0-1,-1 1 696,7-10-57,1 0 0,0 1 0,0-1-1,-1 0 1,1 0 0,0 0 0,0 0 0,-1 1 0,1-1 0,0 0-1,-1 0 1,1 0 0,0 0 0,0 0 0,-1 0 0,1 0 0,0 0-1,-1 0 1,1 0 0,0 0 0,-1 0 0,1 0 0,0 0 0,-1 0-1,1 0 1,0 0 0,0 0 0,-1-1 57,-5-5-2629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2.9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1 1664,'0'0'75,"0"0"0,0 0 0,-1 0 0,1 0 0,0 0 0,0 0-1,0 0 1,0 0 0,0 0 0,0 0 0,0 0 0,0 0 0,0 0 0,-1 0 0,1 0 0,0 0 0,0 0 0,0 0 0,0 0 0,0 0 0,0 0-1,0 0 1,0 0 0,0 0 0,-1 0 0,1 0 0,0 0 0,0 0 0,0 0 0,0 1 0,0-1 0,0 0 0,0 0 0,0 0 0,0 0 0,0 0-1,0 0 1,0 0 0,0 0 0,0 0 0,0 0 0,0 1 0,0-1 0,-1 0 0,1 0 0,0 0 0,0 0 0,0 0 0,0 0 0,0 0 0,0 0-75,-2 11 1941,0 16-387,1-12-1283,-1-1-1,0 0 1,-1 1-1,-1 2-270,1-3 150,0 1-1,0-1 1,2 1-1,0 3-149,0 18 224,2 0 0,2 0 0,1 0 0,7 25-224,-4-32 66,1-1 0,1 0-1,2 0 1,6 10-66,-12-29 25,0 0 0,0-1 0,0 0-1,1 0 1,1 0 0,-1-1 0,1 1-1,1-2 1,-1 1 0,1-1 0,0 0-1,0-1 1,1 0 0,0 0 0,0-1-25,-1 0 1,-2-1-49,1 0 1,0-1-1,0 1 0,0-1 0,0-1 0,3 1 48,-8-2-168,0 0 0,0 0 0,-1 0 0,1 0 0,0 0 0,0 0 0,-1-1 0,1 1-1,0-1 1,0 1 0,-1-1 0,1 0 0,-1 1 0,1-1 0,0 0 0,-1 0 0,0 0 0,1 0 0,-1-1-1,0 1 1,1 0 0,-1 0 0,0-1 0,0 1 0,0-1 0,0 1 0,0-1 0,0-1 168,11-31-4004,-10 27 3667,7-30-1338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3.5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 1 2240,'-2'1'163,"-1"-1"0,1 1 1,0 0-1,-1 0 0,1 1 0,0-1 0,0 0 1,0 1-1,0-1 0,-1 2-163,-7 5 2442,9-7-1738,-2-1 1760,58 2-284,51 10-2180,-60-6 214,1-1 0,-1-3 0,11-2-214,-40-1 12,-7 1-141,-1 0 0,1-1-1,9-2 130,-16 2-416,0 0 0,0 0 0,0 0-1,0 0 1,-1-1 0,1 1 0,0-1 0,-1 0-1,1 1 1,-1-1 0,1 0 0,-1-1-1,0 1 1,1-2 416,9-7-3317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7:34.0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3552,'23'15'2330,"-17"-7"-1713,0 0 0,0 1-1,3 6-616,8 13 966,41 62 810,-36-60-1388,-2 2-1,-2 0 1,-1 1 0,-1 1-1,-2 1 1,7 26-388,-5-6 1140,5 31-1140,-17-67 106,-2 1 0,0 0 0,-1 0 0,-1 0 0,-1 0 0,-1 7-106,-4 4 55,-1 1 1,-1-1-1,-2 0 1,-6 12-56,-56 116-1502,69-152 1438,-20 38-4672,-8 11 4736,28-52-375,1 0 0,-1 0 0,0 0 0,0-1 1,-1 1-1,1-1 0,-4 3 375,2-3-547,1-1-1,-1 1 1,0-1 0,0 0-1,1-1 1,-2 1 547,5-2-28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7:10.7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350 1 1248,'-2'0'139,"1"0"-68,1-1 0,0 1 0,0 0 0,0 0 0,-1 0 0,1 0 0,0 0 0,-1 0 0,1 0 0,0 0 0,0 0 0,-1 0 0,1 0 0,0 0 0,0 0 0,-1 0 0,1 1 1,0-1-1,0 0 0,0 0 0,-1 0 0,1 0 0,0 0 0,0 0 0,-1 1 0,1-1 0,0 0 0,0 0 0,0 0 0,0 1 0,-1-1 0,1 0 0,0 0 0,0 0 0,0 1 0,0-1 0,0 0 0,0 0 0,0 1 0,0-1 0,0 0 0,0 0 0,-1 1 1,1-1-1,0 0 0,1 0 0,-1 1 0,0-1 0,0 0 0,0 1 0,0-1 0,0 0 0,0 0-71,-1 1 110,1 0 1,-1 0 0,0 0-1,1 0 1,-1 0 0,0 0-1,0 0 1,1-1 0,-1 1-1,0 0 1,0-1 0,0 1-1,0 0 1,0-1 0,0 0-1,0 1 1,-1-1-111,-4 4-121,-29 16 761,-41 39 410,75-58-1040,0 0-1,0 0 1,0 1 0,0-1-1,0 0 1,0 1-1,0-1 1,0 0-1,1 1 1,-1 0-10,-7 11 123,6-11-104,1 0 0,-1 1 0,1-1-1,-1 1 1,1-1 0,0 1 0,0 0 0,0 2-19,-5 9 132,-20 49 444,20-48-379,4-11-186,1 1-1,-1-1 1,0 0 0,0 0-1,0 1 1,-3 1-11,0 1 17,0 1 0,1-1 1,-3 8-18,-12 19 33,14-27-52,1 0 0,1 0 0,-1 0 0,0 4 19,1-4 84,0-1 0,0 1 0,0-1-1,-1 0 1,0 0 0,-1 1-84,4-5 1,0 0 0,0 0 0,0 0 0,0 1 0,0-1 0,0 0 0,1 0 0,-1 3-1,-3 9-88,-9 27 141,8-20 246,0 16-267,4-37-30,1 0-1,0 1 1,0-1-1,-1 1 1,1-1-1,0 1 1,0-1-1,0 1 1,-1-1 0,1 1-1,0-1 1,0 1-1,0-1 1,0 1-1,0-1 1,0 1-1,0-1 1,0 1 0,0-1-1,0 1 1,0-1-1,1 1 1,-1-1-1,0 1 1,0-1-2,1 2 14,-2 28-64,1-12 74,0 0 1,0 0 0,2-1-1,1 5-24,-2-12 37,0 0 0,0 0 0,-1-1 0,-1 1 0,1 1-37,-1 1 60,1 0-1,0 0 0,1 2-59,5 24 105,4 8-105,-4-21 65,-1 0-1,-1 0 1,0 26-65,-4-44 40,1 0 1,0 1-1,1-1 1,2 7-41,2 13 120,-3-14-80,0-1-1,1 0 0,0-1 1,1 1-1,0-1 0,1 0 1,0 0-1,1 0-39,-1 1 246,1 3-279,-3-11 65,-1 1 1,-1 0-1,1 0 0,-1 0 0,0 0 0,1 2-32,1 4 15,0 2 4,0 0 0,-1-1-1,0 1 1,-1 3-19,0-2-129,-1-4 169,1-1 0,0 1-1,0-1 1,0 1-1,3 3-39,6 16-11,-8-19 22,0-1 0,1 0-1,0 0 1,5 8-11,-4-8 32,0 1 0,-1-1 1,0 1-1,-1 0-32,7 17-65,35 68 167,-43-91-86,0 0 1,1 0 0,0 0 0,-1 0-1,1 0 1,1-1 0,-1 1 0,1-1-17,11 14 15,-12-14-28,0 0 0,1 0 0,-1 0 0,1-1 0,0 1 0,1-1 13,13 10 57,-10-6-39,0 0 0,1-1 0,7 3-18,5 3 132,-14-7-23,0-1-1,0 0 0,0-1 0,4 1-108,-5-2-67,-1 1-1,0 0 1,1 0 0,-1 0-1,0 0 1,-1 1-1,1 0 1,3 2 67,-8-5-116,1 1 1,-1-1 0,1 1 0,-1 0 0,0-1 0,1 1 0,-1 0-1,0 0 1,1-1 0,-1 1 0,0 0 0,0 0 0,0-1 0,1 1-1,-1 0 1,0 0 0,0-1 0,0 2 115,0 3-727,4 7-2393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7:13.5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37 2 992,'0'0'5,"0"0"1,0 0-1,0 0 0,0 0 0,0 0 1,0 0-1,0 0 0,0 0 0,0 0 1,0 1-1,-1-1 0,1 0 1,0 0-1,0 0 0,0 0 0,0 0 1,0 0-1,0 0 0,0 0 0,0 0 1,0 0-1,0 0 0,0 0 1,0 0-1,-1 0 0,1 0 0,0 0 1,0 0-1,0 0 0,0 0 1,0 0-1,0 0 0,0 0 0,0 0 1,0 0-1,0 0 0,0-1 0,0 1 1,-1 0-1,1 0 0,0 0 1,0 0-1,0 0 0,0 0 0,0 0 1,0 0-1,0 0 0,0 0 0,0 0 1,0 0-1,0 0 0,0 0 1,0 0-1,0-1 0,0 1 0,0 0 1,0 0-1,0 0 0,0 0 1,0 0-1,0 0 0,0 0 0,0 0 1,0 0-1,0 0 0,0 0 0,0-1-5,-7 9 1050,0 0 2096,6-7-2634,-2 5 2784,-11 1-2187,13-7-1045,1 0 86,0 0-65,0 0-122,0 0-22,0 0 38,0 0 63,0 0-42,11 0-165,3 7 209,0 1 1,0 0-1,-1 1 1,0 0-1,0 1 1,0 1-45,33 26 154,-37-29-86,-1 0 0,0 0 0,0 1 0,-1 0 0,0 1 0,0-1 0,-1 1 0,1 5-68,1 0 12,-6-10-27,0 0 0,1 0 0,0 0 0,2 3 15,-2-3 22,0 0-1,0 0 0,-1 0 1,0 0-1,1 0 0,0 5-21,3 9-10,4 7 42,4 19-32,8 22 117,-14-47-137,-4-12 58,0 1 0,-1-1 0,0 1 1,-1 0-1,1 3-38,-1-3 6,0-1 1,1 1 0,0-1 0,2 4-7,6 17 5,-2 2-18,8 29-12,-15-52 32,-2 0-1,1-1 0,-1 1 0,0 0-6,1 24 13,0-8-13,-1-19 0,0 1 0,1-1 0,-1 0 0,1 1 0,1 3 0,5 18 3,-1 0 0,-2 0 0,1 15-3,-1-7 7,-3-15 34,-1-15-16,0 0 0,1 0-1,-1 0 1,1 0 0,2 4-25,9 50 123,-9-42-18,3 14-194,-4-25 85,-1 1 0,0 0 1,0-1-1,-1 1 0,0 5 4,0-4 10,1-1 0,0 1 0,0-1 0,0 1-10,0 0 4,0 1 0,0-1 0,-1 1 0,0-1 0,-1 7-4,0 11 23,-9 41-23,9-56-13,0 0 0,0-1 0,-1 1 0,-1 1 13,0-1 1,1 0 0,0 0 0,1 0 0,1 1-1,-10 110 26,9-105-26,-1 1 1,0-1-1,-2 4 0,0-4 110,2 0 0,0 1 0,1 3-110,0-16-4,1-1 1,-1 1-1,0 0 0,0 0 1,0-1-1,-1 1 0,0 0 1,-1 3 3,2-6 34,-3 11 10,4-11-38,0-1 0,0 0 0,0 1 0,-1-1 0,1 0 0,0 1-1,-1-1 1,1 0 0,-1 1 0,0-1 0,0 0 0,1 0 0,-1 0 0,0 0 0,0 0 0,-1 1-6,0 1 76,0 0 0,1 0 0,-1-1 0,0 1 1,1 1-1,0-1 0,0 0 0,-1 2-76,-5 14 138,-38 60-378,39-71 348,0 1 0,-1-1 0,-1 1-108,-4 7-68,-16 23-487,28-38 440,-5 4-2051,5-5 2028,0 0-1,0 1 1,0-1 0,0 0 0,0 0-1,0 0 1,0 1 0,0-1 0,0 0 0,0 0-1,1 0 1,-1 0 0,0 1 0,0-1-1,0 0 1,0 0 0,0 0 0,0 0 0,0 0-1,0 1 1,1-1 0,-1 0 0,0 0-1,0 0 1,0 0 0,0 0 0,0 0 0,1 0-1,-1 0 1,0 0 0,0 1 0,0-1-1,1 0 139,14 6-3322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47:16.42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1408,'0'3'460,"1"-2"6786,6 3-7155,-5-4 16,-2 0 90,0 0-58,0 0 21,0 0-32,0 0 26,9 1 12,3 2 30,-1 0 1,1-1-1,-1-1 0,1 0 1,0 0-1,7-1-196,55 3 294,-43-2-259,-13 0 12,-1-1 0,1-1 0,0 0-47,9-6 96,-23 5-63,1 1 1,-1-1-1,1 1 1,0 1-1,0-1 1,-1 1-1,2-1-33,17 1 75,-21 0 21,-2 0-27,0 0-31,1 0-12,5 0-10,-5 0 32,0 0-32,-1 0 0,1 0-1,-1 0 1,1 0 0,-1 0-1,1 0 1,-1 0 0,1 0-1,0 0 1,-1 0 0,1 0 0,-1 1-1,1-1 1,-1 0 0,1 0-1,-1 0 1,1 1-16,-1 8-1515,3 8 433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18.5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201 1743 1472,'2'-4'284,"-3"4"111,-3 1 106,2-9-326,2 8-127,0 0 42,1-8 576,0 0-1,0 0 1,0 0 0,1 0-1,1 0-665,3-11 160,-3 13-47,-1-1 1,1 1-1,0-1 0,2-2-113,0-1-2,0 1 0,0-1-1,-1 0 1,0-2 2,5-9-108,39-96 444,-45 109-236,-1 1 1,1-1-1,-1 1 0,0-4-100,8-25 159,2 4 49,-11 25-261,1 1-1,0 0 1,1 0 0,-1 0-1,1 0 1,0 0 0,1 0-1,-1 1 1,1 0 0,2-2 53,-5 6 15,-1 1 0,1-1 0,0 0 0,-1 0 0,1 0 0,0 0 0,-1 0 0,1 0 0,-1 0 0,1 0 1,-1 0-1,0 0 0,0 0 0,1 0 0,-1 0 0,0-1 0,0 1-15,2-8 170,4-1-55,-5 9-117,-1 1 0,1-1 1,-1 1-1,1-1 1,-1 1-1,1-1 0,-1 0 1,0 1-1,1-1 0,-1 1 1,0-1-1,1 0 1,-1 1-1,0-1 0,0 0 1,0 1-1,0-1 0,0 0 1,0 0-1,0 1 0,0-1 2,1-14 172,-1 11-146,1-1 0,-1 1 0,0-1 0,-1 0 0,1 1 0,-1-1 0,0 1 0,0-1 0,0 1 0,0-1-26,-4-6 49,1 0 0,0-1 0,1 0 0,-2-10-49,-6-23-25,2 10 199,-3-17-174,6 18 141,-10-26-141,4 14-78,9 33 104,0 1 0,0 0 0,-1 0 0,-2-4-26,-2-3 83,7 15-67,-1 0-1,1 1 1,-1-1 0,0 0-1,0 0 1,0 1 0,-1-1-1,-2-2-15,-2-1 4,0-1-1,0-1 0,1 1 0,0-1 0,0-1-3,-25-30 22,17 17-226,8 13 315,0 0 0,0-1 0,1 0 0,-3-10-111,4 11 84,0 1 0,0 0 0,-3-4-84,-1-2-114,-14-16 61,21 30 50,0-1 0,0 1 0,-1 0 0,1 0 0,0 0 1,-1 0-1,1 0 0,-1 0 0,0-1 3,-10-6-155,3 4 94,9 4 63,0 0 0,-1 0 0,1 0 0,-1 0-1,1 0 1,0 0 0,-1-1 0,1 1 0,-1 0 0,1 0 0,0 0-1,-1 0 1,1-1 0,0 1 0,-1 0 0,1 0 0,0 0-1,0-1 1,-1 1 0,1 0 0,0-1 0,0 1 0,-1 0-1,1-1 1,0 1 0,0 0 0,0-1 0,-1 1 0,1 0-1,0-1-1,-1 1-109,-5 0-246,6 0 354,-1 1-1,1-1 0,0 1 0,0-1 0,0 0 0,0 1 1,0-1-1,0 1 0,0-1 0,0 0 0,0 1 0,0-1 1,0 1-1,0-1 0,0 0 0,0 1 0,0-1 0,1 0 0,-1 1 1,0-1-1,0 1 0,0-1 0,1 0 0,-1 1 0,0-1 1,0 0-1,1 0 0,-1 1 0,0-1 2,9 7-145,-9-7 146,1 1-1,0-1 0,0 1 1,0-1-1,0 1 1,-1-1-1,1 1 1,0 0-1,-1-1 1,1 1-1,0 0 1,-1 0-1,1 0 0,0 0 0,41 55 96,-38-50-99,1 0-1,-1-1 0,1 1 0,0-1 0,0 0 0,1-1 0,-1 1 0,1 0 4,24 21 101,-27-22-101,-1 0 0,0 0 0,0 0 0,0 0 0,0 0 0,-1 0 0,1 0 0,-1 1 0,0-1 0,-1 1 0,5 12 21,-1-2 51,-1-1-1,0 1 0,-1-1 1,-1 1-1,0 7-71,2 37-33,3 1 1,12 52 32,-15-94-41,-1-7 57,1 0 1,1 0-1,0-1 0,0 1 1,1-1-1,0 0 1,4 6-17,11 13-121,18 21 121,-35-45 27,1 1-1,-1-1 1,0 1-1,-1-1 0,1 1 1,-1 0-1,0 0 1,-1 0-1,1 1 1,-1-1-1,0 4-26,1 14 61,-2 0 1,-1 13-62,0 2-126,-4 221 222,10-163-346,-2-64 303,-3-31-117,-1 15 173,1-17-101,0 0 1,0 1 0,-1-1-1,1 1 1,0-1-1,0 1 1,0-1-1,-1 0 1,1 1-1,0-1 1,0 1-1,-1-1 1,1 0-1,0 1 1,-1-1-1,1 0 1,0 0-1,-1 1 1,1-1 0,-1 0-1,1 0 1,-1 1-1,1-1 1,0 0-1,-1 0 1,1 0-1,-1 0 1,1 0-1,-1 0 1,1 0-1,-1 0-8,1 0 6,-1 0 1,1 0-1,0 0 0,0 0 0,-1-1 0,1 1 0,0 0 0,-1 0 0,1-1 0,0 1 0,0 0 0,0 0 0,-1-1 0,1 1 1,0 0-1,0-1 0,0 1 0,0 0 0,-1-1 0,1 1 0,0 0 0,0-1 0,0 1 0,0 0 0,0-1 0,0 1 1,0 0-1,0-1-6,-1-11 17,1 11-18,0-58-292,-1-17 44,3 0 0,4 0 0,6-23 249,7-15-109,-6-1-1,-4 0 1,-5-1 0,-6-7 109,1 111 1,0 1 0,-1-1 0,0 1 0,-1 0 0,-1-1 0,0 1 0,0 1 0,-1-1 0,0 1 0,-3-5-1,5 12-10,0 0 0,0 0-1,1 0 1,-2 0 0,1 0-1,0 1 1,0 0 0,-1-1-1,0 1 1,1 0 0,-1 1 0,0-1-1,-3 0 11,-7-3 26,-1 2-1,0 0 1,-2 0-26,-5 0 121,17 2-144,0 1 0,0 0-1,0 0 1,0 0-1,0 1 1,0-1 0,0 1-1,0 0 1,-3 2 23,-14 2 66,14-4-72,0 0-1,1 0 0,-1-1 1,0 0-1,0 0 0,1-1 1,-1 1-1,-1-2 7,-1-5 193,2-1-151,2 4 16,0 0 1,1-1-1,-1 1 0,1-1 1,0 0-1,1-1 1,-1 1-1,-3-7-58,-9-10-51,16 20 32,-1-1 0,1 0 0,0 0 0,0 0 0,0 0 1,0 0-1,1 0 0,-1 0 0,1 0 0,0 0 19,-3-15 146,2 14-123,1 1 0,-1-1 0,1 0 0,0 1 0,0-1 0,1 0-23,-1-4 107,5-2-267,-4 10 159,-1-1-1,1 1 1,0-1-1,-1 1 1,1-1-1,-1 1 0,1 0 1,0-1-1,-1 1 1,1 0-1,0-1 0,0 1 1,-1 0-1,1 0 1,0 0-1,-1 0 1,1 0-1,0 0 0,0 0 1,-1 0-1,1 0 1,0 0-1,0 0 1,-1 0-1,2 1 2,0-1-3,2 0-1,0-1 0,0 0 0,0 0 1,0 0-1,-1 0 0,1-1 0,0 1 1,-1-1-1,1 0 0,-1 0 0,0 0 1,0-1-1,0 1 0,0-1 0,2-2 4,2-1 18,-1-1-1,0 0 1,0-1-1,-1 1 0,0-1 1,1-3-18,69-150 0,-62 137 16,7-16-630,11-14 614,-24 42-292,-6 10 197,0 1-1,0-1 1,0 0 0,0 1 0,0-1-1,0 1 1,0-1 0,0 1 0,1 0-1,-1 0 1,1-1 0,-1 1 0,1 0 95,1-2-415,4-1-573,2 6-777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3.4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164 3 1056,'1'-3'-61,"1"8"756,0 9 2154,3 15-300,-5-28-2389,0 2-105,0 0 0,0-1 0,0 1 0,0 0 0,0-1 1,0 1-1,1 0 0,-1-1 0,1 1 0,0 0 0,0-1 0,0 1 1,1 1-56,-1-2 8,0 1 1,0 0 0,0 0 0,0 0 0,-1 0 0,1 0-1,-1 1-8,1 2 87,-2 1-1,1 0 1,-1-1-1,0 1 1,0-1 0,-1 1-1,1-1 1,-2 1-87,2-4 47,-1 0 1,0 0 0,1 0-1,-1 0 1,0 0 0,-1 0 0,1-1-1,-1 1 1,1-1 0,-1 0-1,0 1 1,1-1 0,-1 0 0,0-1-1,-3 2-47,-13 5-194,0-1 0,0 0 0,0-2 0,-1-1 0,-8 1 194,14 3-3067,14-8 1158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4.7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1 1152,'-1'7'677,"3"9"643,-2-15-1260,0 0 0,0 0 0,0 1 1,0-1-1,0 0 0,0 0 1,0 0-1,1 0 0,-1 0 0,0 1 1,1-1-1,0 0-60,0 2 188,0 1-1,0-1 1,0 1-1,0 0 1,0-1 0,0 4-188,0 1 255,2 8 54,0-7 59,-2 1 0,1-1 0,0 11-368,-1 35 295,1-35-221,-2-1 1,0 1-1,-1 0 1,-1-1-1,-3 17-74,-7 22 396,3 2-1,1 19-395,6-59 190,1-6-122,0-1 0,2 11-68,-1-19 41,0-1 1,1 0-1,0 0 0,0 1 1,0-1-1,0 0 1,1 0-1,-1 0 0,1 0 1,2 2-42,-3-4-2,0-1 1,1 1-1,-1-1 0,1 1 1,-1-1-1,1 0 1,0 0-1,0 0 1,-1 0-1,1 0 0,0 0 1,0 0-1,0 0 1,0-1-1,0 1 0,0-1 1,2 1 1,6 0 57,-1-1 0,1 1 0,4-2-57,-2 1 64,2 0-192,0 1 1,0 1-1,0 0 0,0 0 1,0 2-1,-1-1 1,1 2-1,-1 0 0,0 1 1,0 0-1,-1 1 1,0 0-1,6 5 128,-11-8-901,-6-3-768,-1 0 341,-5 2-587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9:00.0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346 15 2400,'4'-8'412,"-1"2"-7,-3 5 2936,-2 5 3653,-73 117-3396,24-45-3015,-22 21-583,-46 53-1509,114-145 1017,1 1 0,1 0 0,-1 0 0,1 0 0,0 0 0,1 0 1,-1 1-1,1-1 0,-1 7 492,3-12-199,-1 0 0,1 0 0,0 0 0,0 0-1,0 0 1,0 0 0,0 0 0,1 0 0,-1 0 0,0 0 0,0 0 0,1 0 0,-1 0-1,0 0 1,1 0 0,-1 0 0,1 0 0,0 0 0,-1 0 0,1-1 0,-1 1 0,1 0 0,0 0-1,0-1 1,-1 1 0,1-1 0,0 1 0,1 0 199,2 1-739,0 0 0,0 0-1,1 0 1,-1-1 0,4 1 739,2 1-638,14 5-610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5.3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8 1824,'-1'-1'84,"1"1"0,0 0 0,0 0 0,-1 0 0,1 0 0,0-1 0,-1 1 0,1 0 0,0 0-1,-1 0 1,1 0 0,-1 0 0,1 0 0,0 0 0,-1 0 0,1 0 0,0 0 0,-1 0 0,1 0 0,0 0 0,-1 0 0,1 0-84,6-2 3161,-4 1-3074,0 0 1,0 1-1,-1 0 1,1-1-1,0 1 1,0 0-1,0 0 1,0 0-1,0 0 0,0 0 1,-1 0-1,1 1 1,0-1-1,0 1 1,0-1-1,0 1-87,16 3 691,0-4-429,0 0-1,0 2 0,0 0 1,12 4-262,-12-2-720,-1-1-1,14 0 721,-15-2-2317,1 1 0,12 4 2317,-15 1-2133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6.0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 1312,'0'-2'582,"0"4"-368,0 5 35,0-6 45,0-1 255,0 2-349,0 0 0,1 1 0,0-1 0,-1 0-1,1 0 1,0 0 0,0 0 0,0 0 0,1 0-200,3 9 787,18 41 244,3-1-1,3 1-1030,64 96 169,30 54 455,-112-177-372,0-1 0,-2 2 0,0-1 0,-2 1 0,-1 0 0,-1 1 0,1 16-252,-1 22 163,-3 1 0,-4 34-163,0-63-196,-1 0 0,-7 30 196,6-49-752,-1-1 0,0 0-1,-1-1 1,0 1 0,-2-1-1,0 0 1,-1 1 752,-17 21-2768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8.6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0 1984,'3'9'4133,"-1"-6"-4004,-1-1 1,0 1-1,0 0 0,0 0 0,0 0 0,0 1 0,0-1 1,-1 0-1,1 0-129,-1 1 164,0 1-62,0 0 1,0 0-1,-1 0 0,0 0 0,1 0 1,-2 0-1,1 1-102,-1 0 79,1 0 0,0 0 0,0 0 0,0 6-79,-1 7 180,-3 55-74,1-23 41,-5 22 245,8-66-350,1-1 1,-1 0-1,1 0 0,1 0 0,-1 1 1,1-1-1,0 0 0,0 0 1,0 0-1,1 0 0,0 0 0,1 0 1,-1-1-1,3 4-42,31 54 320,-24-40-229,-2-5-99,0-1 0,6 9 8,11 7 256,-26-32-139,-1-1-5,11 4-2396,-10-4 2157,-1 0-1,0 0 1,0 0 0,0 0-1,0 0 1,1 0 0,-1 0-1,0 1 1,0-1 0,0 0-1,0 0 1,0 0 0,0 0-1,1 1 1,-1-1 0,0 0 0,0 0-1,0 0 1,0 1 0,0-1-1,0 0 1,0 0 0,0 0-1,0 1 1,0-1 0,0 0-1,0 0 1,0 1 0,0-1 0,0 0-1,0 0 1,0 0 0,0 1-1,0-1 1,0 0 0,-1 0-1,1 0 1,0 0 0,0 1-1,0-1 1,0 0 0,0 0-1,0 0 1,-1 0 0,1 1 0,0-1-1,0 0 1,0 0 0,0 0 127,-12 8-1419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9.1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28 2976,'0'-28'2507,"14"40"-1510,-6-4-673,1-1 1,1 0-1,-1-1 0,1 1 1,0-2-1,0 0 0,1 0 1,6 2-325,22 11 221,93 53-3427,-109-58 700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29.9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139 0 1824,'-4'15'683,"-1"-1"0,0-1 0,0 1 0,-4 3-683,0 5 681,-18 35 143,19-43-572,0 1 1,1 0 0,1 0-1,1 0 1,0 1-1,1 0 1,-1 8-253,2 7 46,-10 83 697,3 73-743,10-178 31,0 29 345,2 9-376,0-34 18,0-1 0,0 0 0,1 0 0,0 0-1,5 9-17,6 11-591,1-1 0,2 0 0,2-1 0,0-1 0,2 0 0,11 9 591,-9-14-2912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8:30.6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133 5 1472,'-1'-4'565,"-1"9"-14,-3 9 333,4-3-433,1-10-394,0 1 0,0 0 1,0 0-1,-1-1 0,1 1 0,-1 0 0,1-1 0,-1 1 0,0 0-57,0 1 94,0-1-1,1 1 1,-1-1 0,0 1-1,1 0 1,0-1 0,0 1-1,0 0 1,0-1-1,0 1 1,0-1 0,1 1-1,-1 0 1,1-1 0,0 1-1,0-1 1,0 1-94,3 8 268,1 0 0,1 0 0,1 1-268,-4-5 175,38 57 732,-24-38-566,-1 1 0,5 11-341,-8-5 168,0 0 1,-3 1-1,0 1 0,-3-1 1,0 1-1,-3 1 0,-1-1 0,-1 1 1,-2 14-169,-2-22 47,-1 0 0,-1 0 0,-1 0 0,-6 15-47,-40 108-760,34-104 116,2-4-532,-3 0 1,-1-1-1,-3-2 1,-1 0 0,-28 36 1175,-18 6-1803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2.7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 1 1056,'12'3'955,"-11"-3"-902,-1 0 48,0 0-31,0 0-33,2 0 135,-1 0 0,1 0 0,-1 0 0,1 0 0,-1 0 0,1 1 0,-1-1 0,0 0 0,1 1 0,-1-1 0,1 1 0,-1 0 0,0-1 0,0 1 0,1 0 0,-1 0 0,0 0 0,1 1-172,1 0 228,0 1 0,0-1 0,-1 1 0,1 0 0,-1 0 0,0 1-228,-1-4 21,-1 1 1,0-1 0,0 1-1,0 0 1,0-1 0,0 1-1,0 0 1,0-1 0,0 1-1,0-1 1,0 1-1,0 0 1,0-1 0,-1 1-1,1-1 1,0 1 0,0 0-1,-1-1 1,1 1 0,0-1-1,-1 1 1,1 0-22,-12 13 536,8-9-455,-23 31-790,-21 38 709,42-63-781,4-10 532,1 1 0,-1 0 1,1-1-1,0 1 0,0 0 1,-1 0-1,1 0 1,1 0-1,-1 0 0,0 1 1,0-1-1,1 0 0,-1 0 1,1 0-1,0 1 1,0-1-1,0 1 249,4 4-1216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3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121 9 1248,'1'-1'125,"3"-4"179,-4 3 675,0 2-238,0 0-218,-5 11 746,-3 33 235,7-35-1401,0 1 1,-1-1-1,0 0 0,-3 7-103,-3 17 158,6-18-71,-27 129 898,-19 27-553,45-164-457,-7 27 46,10-31-25,-1-1 0,1 1 0,-1-1 0,1 1 0,0-1 0,0 1 0,0-1 0,1 1 0,-1 0 0,0-1 0,1 2 4,0-3 21,0 0 1,0 0-1,0 0 1,0 0 0,0 0-1,0 0 1,1 0-1,-1-1 1,0 1 0,0 0-1,1-1 1,-1 1-1,0-1 1,1 1 0,-1-1-1,0 0 1,1 0-1,-1 1 1,1-1-1,-1 0 1,1 0-22,4 0 264,-1 1 0,1-2 0,0 1 0,4-1-264,61-6 277,-66 6-342,0 1 0,1 0 0,-1 1 0,0-1 0,1 1 65,20 2-1493,-18-3-6,-7 0 118,-1 0-1163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4.2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46 1 1728,'-1'0'107,"0"0"-1,0 1 1,0-1-1,0 1 1,0-1 0,0 1-1,0 0 1,0-1 0,0 1-1,1 0 1,-1-1 0,0 1-1,0 0 1,1 0-1,-1 1-106,0-1 134,0 0 0,0 0 0,0 0 0,0 0 0,0 0 0,0 0 0,0 0 0,0 0 0,0 0 0,0 0 0,0-1 0,-1 1 0,1 0 0,0-1 0,0 1 0,-1-1 0,0 1-134,-8-1 2369,21 0-1353,19 0-268,23-1 465,-9 0-468,27 4-745,-59-2-107,-1 1 0,1 1 0,9 4 107,17 3-831,52 7-3303,-33-11 668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6.9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302 4 1248,'0'0'8,"0"-1"-1,0 1 1,0 0-1,0 0 1,0 0 0,0 0-1,0 0 1,0 0 0,0 0-1,0 0 1,0 0-1,0 0 1,0-1 0,0 1-1,0 0 1,0 0 0,0 0-1,0 0 1,0 0-1,0 0 1,0 0 0,0 0-1,0 0 1,0 0 0,0-1-1,0 1 1,0 0-1,-1 0 1,1 0 0,0 0-1,0 0 1,0 0-1,0 0 1,0 0 0,0 0-1,0 0 1,0 0 0,0 0-1,0 0 1,-1 0-1,1 0 1,0 0 0,0 0-1,0 0 1,0 0 0,0 0-1,0 0 1,0 0-1,0 0 1,0 0 0,-1 0-1,1 0 1,0 0 0,0 0-1,0 0 1,0 0-1,0 0 1,0 0 0,0 0-1,0 0 1,0 0 0,0 0-1,0 0 1,0 1-8,-4 1 189,3-2 174,1 0-43,0 0 208,0 0-139,0 0 38,0 0-59,0 0 261,0 0-197,0 0-91,0 0-63,-1 0-189,0 0 0,1 1 0,-1-1 0,0 0 0,1 1 0,-1-1 1,1 1-1,-1-1 0,1 1 0,-1-1 0,1 1 0,-1-1 0,1 1 0,-1 0 0,1-1 1,0 1-1,-1 0 0,1-1 0,0 1 0,-1 0 0,1-1 0,0 1 0,0 0-89,-3 6 185,-10 10-116,0-1 0,-1-1 0,-7 6-69,-11 11-79,9-5 255,1 0 0,2 2 0,1 0 0,1 1 0,1 1 0,-6 18-176,13-22 52,2 0-1,0 1 1,2 0 0,1 0-1,1 1 1,1 4-52,2-23 20,1 0 1,1 0-1,-1 0 0,2 0 1,-1 0-1,1-1 1,1 1-1,0 0 1,0-1-1,1 0 1,0 0-1,0 0 0,1 0 1,1-1-1,-1 0 1,1 0-1,1 0 1,4 5-21,8 4 176,-6-6-190,-1 0-1,1-1 1,6 3 14,-11-8-524,1-1 1,-1 0-1,1 0 0,0-1 0,5 1 524,-1 0-1914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41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1 724 576,'0'-1'15,"0"1"-1,1-1 1,-1 1 0,0-1 0,1 1-1,-1-1 1,1 1 0,-1-1 0,0 1-1,1 0 1,-1-1 0,1 1 0,-1 0-1,1 0 1,-1-1 0,1 1-1,-1 0 1,1 0 0,0 0 0,-1-1-1,1 1 1,-1 0 0,1 0-15,22-5 397,-5 1-13,-17 3-316,-1 1-1,0 0 1,1 0 0,-1 0-1,0 0 1,1-1 0,-1 1 0,0 0-1,1 0 1,-1 0 0,1 0-1,-1 0 1,0 0 0,1 0-1,-1 0 1,0 0 0,1 0 0,-1 0-1,1 0 1,-1 0 0,0 0-1,1 1 1,-1-1 0,0 0 0,1 0-1,-1 0 1,0 0 0,1 1-1,-1-1 1,0 0 0,0 0-1,1 1 1,-1-1 0,0 0 0,0 0-1,1 1-67,5 5 422,-5-6-198,1 1-90,-1 0 1,0 0-1,1 0 1,-1 0-1,1 0 1,-1-1-1,1 1 1,0-1-1,1 1-134,11 1 225,0-2 0,0 1 0,12-2-225,6 0 200,73 1 130,33 8-330,38 4 223,27-9-223,23 1 327,-82 3-39,363 5 197,-367-21-36,118-24-449,-146 17 148,72-10 148,332-39 134,-89 19-212,-173 21-219,-45 5 45,1056-78 324,-1020 84-348,225-15 55,-5-24 305,179-71 780,-522 99-918,205-50 278,105-20-720,-335 81-530,-78 12-327,0 1-1,0 1 1,1 1-1,2 1 1058,9 5-4058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7.3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 3712,'0'-1'63,"0"1"0,0-1 1,-1 1-1,1-1 0,0 0 0,0 1 1,0-1-1,0 1 0,0-1 0,0 0 0,0 1 1,0-1-1,0 1 0,1-1 0,-1 0 1,0 1-1,0-1 0,0 1 0,1-1 1,-1 1-1,0-1 0,1 1 0,-1-1 1,0 1-1,1-1 0,-1 1 0,1-1 1,-1 1-1,1-1 0,-1 1 0,1 0 0,-1-1 1,1 1-64,0-1 137,0 1-121,0-1 1,0 1 0,1 0-1,-1 0 1,0 0 0,0 0-1,0 0 1,0 0 0,1 0-1,-1 0 1,0 0 0,0 1-1,0-1 1,0 0 0,1 1-17,3 0 198,73 2 1944,-11-1-1436,-39 1-678,119 12 285,-112-10-1006,-1 2-1,0 2 1,8 3 693,-36-9-601,1 0 0,-1 0 0,0 0 0,0 1 0,0 0 0,0 0 0,-1 0 0,0 1 0,0 0 0,3 3 601,2 2-1035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7.9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186 1 2080,'-2'0'67,"-1"1"0,1-1 0,-1 1 0,1-1-1,0 1 1,0 0 0,-1 0 0,1 0 0,0 0 0,0 1 0,0-1 0,0 0 0,0 1 0,1 0 0,-1-1 0,0 1-1,1 0 1,-2 1-67,-5 7 44,1 1 0,0-1-1,0 3-43,0-1 212,-7 12 64,1 0 1,2 1-1,0 0 1,2 1-1,1 0 1,0 1-1,2 0-276,-5 39 409,2 1 0,3 0 0,3 54-409,3-92-19,1 0-1,2 0 1,1 0-1,2-1 1,0 1-1,5 6 20,-7-20-358,2-1 1,0 0-1,0 0 0,1-1 0,1 0 0,0 0 1,1-1-1,0 0 0,1 0 0,0-1 0,1-1 1,10 9 357,28 11-1419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19:28.3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3328,'0'0'1216,"18"0"-928,4 3-96,-4 8 1216,8 6-800,10 11 192,8 6-480,5 10 128,1 11-224,-11 12 480,-8 36-384,-18 24 0,-18-6-192,-16-6-992,-20 19 448,-3 16-3424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0:29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49 1152,'0'0'24,"0"0"0,-1 0 0,1-1 0,0 1 1,-1 0-1,1 0 0,0 0 0,0 0 0,-1 0 0,1 0 0,0-1 0,-1 1 1,1 0-1,0 0 0,0 0 0,-1-1 0,1 1 0,0 0 0,0 0 0,0-1 1,0 1-1,-1 0 0,1-1 0,0 1 0,0 0 0,0 0 0,0-1 0,0 1 1,0 0-1,0-1 0,0 1 0,0 0 0,0-1 0,0 1 0,0 0 0,0-1-24,0-16 937,1 7-374,-1 9-504,0 1 0,0-1 1,0 1-1,0-1 0,0 1 0,0-1 0,0 1 1,0 0-1,0-1 0,-1 1 0,1-1 1,0 1-1,0-1 0,0 1 0,-1 0 1,1-1-1,0 1 0,-1-1 0,1 1 0,0 0 1,-1-1-1,1 1 0,0 0 0,-1 0 1,1-1-1,-1 1 0,1 0 0,-1 0 0,1 0 1,-1-1-1,1 1 0,0 0 0,-1 0-59,-18 0 2069,12 0-2044,6 0 49,1 0-31,0 0 10,0 0 38,0 0 181,0 0 0,0 0 139,0 0-145,0 0-90,0 0-96,19 0-32,-12 0 0,1-1 0,0 2-1,0-1 1,0 1-1,-1 0 1,1 1 0,-1 0-1,1 0 1,-1 0 0,1 1-1,-1 1 1,0-1-1,0 1 1,4 3-48,-9-6 72,1 1-1,0-1 1,1 0 0,-1 1-1,0-1 1,0-1 0,0 1-1,1 0 1,-1-1-1,1 0-71,34 2 650,-35-2-629,0 0 4,20 0 118,1 0 0,-1-2 0,0-1 0,17-3-143,57-15 11,-80 17-96,6 0 95,-22 5-50,0 0 1,0-1-1,0 1 0,-1 0 0,1 0 1,0 0-1,-1-1 0,1 1 0,-1 0 1,1 0-1,-1 0 0,1 0 0,-1 0 1,0 0-1,1 0 0,-1 0 1,0 0-1,0 0 0,0 0 0,0 1 40,0-1-33,1 2-227,-1 0 0,0 0 0,0 0 0,0-1 0,-1 1 0,1 0 0,-1 0-1,1-1 1,-1 1 0,0 0 0,0-1 0,0 1 0,0-1 0,-2 3 260,2-5-1680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0:30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48 1472,'6'0'-470,"-10"-1"3106,-1-1 525,12 2-2174,20-5-459,-16 4-256,0 0-1,0 0 1,4-2-272,21-3 380,-17 3-125,0 0 0,2-2-255,-3 1 428,0 0-1,6 1-427,144-2-485,-164 6-351,-1 1 1,0-1-1,1 1 0,-1 0 0,0 0 1,0 1-1,0-1 0,-1 0 1,1 1-1,1 2 836,-1 6-1296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0.9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266 15 1888,'-4'-2'240,"3"1"-209,1 1 0,-1 0 0,1 0 0,-1 0-1,1 0 1,-1-1 0,1 1 0,0 0 0,-1-1-1,1 1 1,-1 0 0,1-1 0,0 1 0,-1 0-1,1-1 1,0 1 0,-1-1 0,1 1 0,0-1-1,0 1 1,-1-1 0,1 1 0,0 0 0,0-1-1,0 1 1,0-1 0,0 0-31,-1 1 30,1 0-1,0 0 1,0 0-1,0-1 1,-1 1-1,1 0 1,0 0 0,0 0-1,-1 0 1,1 0-1,0 0 1,0 0 0,-1-1-1,1 1 1,0 0-1,0 0 1,-1 0 0,1 0-1,0 0 1,0 0-1,-1 0 1,1 0 0,0 0-1,0 0 1,-1 1-1,1-1 1,0 0 0,0 0-1,-1 0 1,1 0-1,0 0 1,0 0-1,0 0 1,-1 1 0,1-1-1,0 0-29,-9 4 242,5 0 47,0 1 0,1 0 0,0-1 0,0 1 0,0 0 0,0 1 0,1-1 0,0 0 0,0 1 0,-1 4-289,1-7 147,0 0 1,0 0-1,0 0 0,-1 0 1,1 0-1,-1 0 0,1-1 1,-3 2-148,-3 4 144,-26 28 389,16-19-309,1 1 0,1 1 0,-5 10-224,12-16 4,-5 7-13,-10 20 9,21-35 30,1 1 0,-1 0-1,1 0 1,0 0-1,0 0 1,1 0-1,0 1 1,0-1-1,0 4-29,1-7 10,0-1-1,1 1 1,-1-1-1,1 1 1,0-1-1,0 1 1,0-1-1,0 0 1,0 1-1,0-1 1,0 0-1,1 0 1,-1 0-1,1 0 1,0 0-1,-1 0 1,1 0-1,0 0 1,0-1-1,0 1 0,0-1 1,1 0-1,-1 1 1,0-1-1,0 0 1,1 0-1,-1-1 1,1 1-1,-1 0 1,1-1-1,-1 1 1,1-1-1,-1 0 1,1 0-1,-1 0 1,3 0-10,10-3 25,-1-1 1,1 0-1,0 0 1,-1-1-1,0-1 1,0-1-1,-1 0 1,1-1-1,3-3-25,-1 2 108,-12 7-110,0 0-1,-1 0 1,1 0 0,-1 0 0,0-1 0,1 1 0,-1-1 0,1-2 2,-3 4-96,0 3 73,-1-1 1,1 1 0,0-1 0,-1 1 0,1-1-1,-1 1 1,0-1 0,0 1 0,1 0-1,-1-1 1,0 1 0,0 1 22,0 2-16,1-1 0,0 1-1,1 0 1,-1 0 0,1 0 0,0-1-1,0 1 1,0-1 0,1 1 0,0-1-1,-1 0 1,2 0 0,-1 0 0,2 1 16,11 17 83,-15-21-56,0 1 0,0 0 0,0-1 0,1 1 0,-1-1 0,1 0 0,-1 1 0,1-1 0,-1 0 0,1 0 0,-1 0 0,1 0-1,0 0 1,0 0 0,-1-1 0,1 1 0,0-1 0,1 1-27,0-1 43,0 0 0,0 0 0,-1 0 0,1 0 0,0 0 0,0-1 0,-1 1 0,1-1 0,0 0 0,-1 0 0,1 0 0,0 0-43,8-6 190,1 0 1,-1 0-1,-1-1 1,1 0-1,1-4-190,0 2 180,-3 3 35,-1-1 0,1 0 0,-2 0 0,1 0 0,-2-1 0,1 0 0,1-4-215,-6 10 31,0-1 0,0 0 0,-1 0 0,1 0 1,-1 0-1,0 0 0,0 0 0,0 0 0,0 0 0,-1 0 1,0-1-1,0 1 0,0 0 0,0 0 0,-1 0 1,0 0-1,0-1 0,0 1 0,0 0 0,-2-3-31,1 3-22,2 2-85,-1 0 0,0 0 0,1 0-1,-1 0 1,0 0 0,0 0 0,-1 0 0,1 0 0,0 0-1,-1 1 1,1-1 0,-1 0 0,1 1 0,-1 0 0,0-1 0,1 1-1,-1 0 1,0 0 0,0 0 0,-1-1 107,3 2-83,0 0-1,-1 0 1,1 0-1,0 0 1,-1 0-1,1 0 1,0 0-1,-1 0 1,1 0-1,0 0 1,-1 0 0,1 0-1,0 0 1,0 0-1,-1 0 1,1 0-1,0 0 1,-1 1-1,1-1 1,0 0-1,0 0 1,-1 0 0,1 0-1,0 1 1,0-1-1,-1 0 1,1 0-1,0 1 1,0-1-1,0 0 1,-1 0 0,1 1-1,0-1 1,0 0-1,0 0 1,0 1-1,0-1 1,-1 0-1,1 1 1,0-1-1,0 0 1,0 1 0,0-1-1,0 0 1,0 1 83,2 13-2773,6-5-272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1.4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85 39 2240,'6'-5'627,"1"0"0,0 0 1,0 0-1,1 1 0,-1 0 0,1 1 1,0-1-1,2 1-627,-9 3 118,0-1 575,-1 1 192,0 0-250,0 2 32,0 4-495,-1 0 0,1 0 1,-2 0-1,1 0 0,-1 0 0,1 0 1,-2-1-1,1 1 0,-1-1 1,-1 3-173,-7 11 232,-2-1 0,-4 6-232,2-4 95,-46 55-128,43-55-6280,26-28 3481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1.8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32 1824,'-16'-23'672,"6"14"-512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2.1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22 3328,'1'-2'185,"0"1"0,0-1 0,-1 1 0,1 0 0,0-1 0,0 1 0,1 0 0,-1 0 0,0 0 0,0 0 0,0 0 0,1 0 1,-1 0-1,1 0 0,-1 1 0,0-1 0,1 0 0,-1 1 0,1-1 0,0 1 0,-1 0 0,1-1 0,-1 1 0,1 0 0,0 0 0,-1 0 0,2 0-185,-2 0 71,0 0 0,0 1 0,1-1 0,-1 0 0,0 0 0,0 1-1,0-1 1,1 1 0,-1-1 0,0 1 0,0-1 0,0 1 0,0 0 0,0 0-1,0-1 1,0 1 0,0 0 0,0 0 0,-1 0 0,1 0 0,0 0 0,0 0-1,-1 0 1,1 0 0,-1 0 0,1 1 0,-1-1 0,1 0 0,-1 0 0,0 0-1,1 1 1,-1-1 0,0 0 0,0 0 0,0 2-71,-5 102 1233,-12 65-1233,4-52 175,7-64-39,3-35-128,0 1 1,2-1-1,0 1 1,1-1-1,1 1 1,3 10-9,-3-22 75,1 0 0,-1-1 1,2 1-1,-1 0 1,1-1-1,1 0 0,-1 1-75,-1-6 45,0 1 0,0 0 0,0-1 0,0 0 0,0 1 0,0-1 0,1 0 0,-1 0 0,1 0 0,-1-1-1,1 1 1,0 0 0,0-1 0,0 0 0,-1 0 0,1 0 0,0 0 0,1 0 0,-1 0-45,10 1 73,0-1 1,-1 0 0,1-1-1,0 0 1,0-1-1,5-1-73,10-3-1687,1-2 0,6-2 1687,-34 9-155,0-1 0,0 1 1,1-1-1,-1 1 0,0-1 1,0 1-1,0-1 0,0 0 1,0 1-1,0-1 0,0 0 1,0 0-1,0 0 0,0 0 1,0 0 154,0-4-1872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2.5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2 301 4640,'0'-1'65,"0"1"0,-1-1 0,1 0 0,0 1 0,0-1 0,0 1 0,-1-1 0,1 1 0,0-1 0,0 0 0,0 1 0,0-1 0,0 1 0,0-1 0,0 0 0,0 1 0,1-1 0,-1 1 0,0-1 0,0 0 0,0 1 0,1-1 0,-1 1 0,0-1 0,1 1 0,-1-1 0,0 1 0,1-1 0,-1 1 0,0-1 0,1 1 0,-1 0 0,1-1 0,-1 1 0,1 0 0,-1-1 0,1 1 0,-1 0 0,1-1 0,0 1 0,-1 0 0,1 0 0,-1 0 0,1 0 0,0 0-1,0 0-63,5-2 560,1 2 0,0-1 1,-1 1-1,6 0-561,6 0 1250,46-10 1443,53-16-2693,-104 22-461,-1-1 0,1 0 0,-1 0 0,-1-1 0,1-1 0,-1 0 0,0-1 0,-1 0 0,0 0 0,0-1 0,0-1 461,18-21-3475,-1-1 0,18-28 3475,-18 24-1093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47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35 175 1056,'16'-7'683,"-14"6"-123,-1 1-102,17 1 541,-15 0-856,0-1 1,0 1 0,0-1-1,0 0 1,-1 0-1,1 0 1,0-1-1,0 1 1,0-1-1,0 1 1,0-1-1,-1 0 1,1 0-1,0 0-143,-1-1 46,1 1 0,0-1-1,0 1 1,-1-1 0,1 0 0,-1 0-1,1 0 1,-1 0 0,0-1 0,0 1 0,0-1-1,0 1 1,-1-1 0,1 0 0,-1 1-1,1-1 1,-1 0 0,0 0 0,0 0-1,0 0 1,0 0 0,-1 0 0,1 0-1,-1 0 1,0-1 0,0 1 0,0 0 0,0 0-1,-1 0 1,1 0 0,-1-1-46,0 0 34,-1-1 0,1 1 0,-1 0 1,0 0-1,0 1 0,0-1 0,-1 0 0,1 1 0,-1-1 1,0 1-1,0 0 0,0 0 0,-1 0 0,1 0 0,-1 1 1,1-1-1,-1 1 0,0 0 0,0 0 0,0 0 1,0 0-1,-4 0-34,5 2-1,1 0 0,0 1 0,-1-1 0,1 0 0,0 1 0,0 0 0,-1 0 0,1 0 0,0 0 0,0 0 0,0 0 0,0 0 0,0 1 0,0-1 0,0 1 0,1-1 0,-1 1 0,-1 1 1,-3 4-2,1-1 0,-1 1-1,1 0 1,-3 6 2,6-9-1,-1 1-1,2 0 1,-1 0-1,0 1 1,1-1-1,0 0 1,0 0-1,1 1 1,-1-1-1,1 4 2,1 2 163,-1 0-1,2 0 0,0 0 1,2 7-163,3 14 246,-4-20-262,-1 0 0,2 0 0,0 0-1,0 0 1,3 2 16,1 4-3,-4-10 60,0 0 1,1 1-1,0-2 1,0 1-1,0 0 0,2 0-57,-5-6 27,-1-1-1,1 1 1,0-1-1,-1 1 1,1-1-1,0 0 1,0 0-1,0 0 1,0 0-1,0 0 1,0 0-1,0 0 1,1-1-1,-1 1 0,0-1 1,0 0-1,1 1 1,-1-1-1,0 0 1,0 0-1,0-1 1,1 1-1,-1 0 1,0-1-1,0 1 1,0-1-1,2-1-26,9-4 72,-1 0-1,-1-1 1,1-1 0,-1 0-1,-1 0 1,1-1 0,6-8-72,24-19 31,1 2 20,-2 2 96,33-21-147,-60 44 2,0-1 0,-1 0 0,5-6-2,26-22-33,-43 38 21,1-1 0,-1 1-1,0 0 1,0 0 0,0 0 0,0 0 0,0 0 0,0 0-1,0 0 1,1 0 0,-1 0 0,0 0 0,0 0 0,0-1-1,0 1 1,0 0 0,1 0 0,-1 0 0,0 0 0,0 0-1,0 0 1,0 0 0,0 0 0,1 0 0,-1 0 0,0 0-1,0 1 1,0-1 0,0 0 0,0 0 0,1 0 0,-1 0-1,0 0 1,0 0 0,0 0 0,0 0 0,0 0 0,0 0-1,0 0 1,1 1 0,-1-1 0,0 0 0,0 0 0,0 0 12,2 9-166,-2 15 67,-13 53 147,8-42 3,2-18 9,1 1 0,0 10-60,2-26-6,12-16 342,77-111-138,-45 82-188,-42 40-32,0 0 0,1 0-1,-1 0 1,1 0 0,0 1 0,0-1-1,0 1 1,0 0 0,0 0-1,0 0 1,2-1 22,-3 2-69,-2 1 5,7 5-64,-6-4 122,0 0-1,-1 0 1,1 1 0,-1-1 0,1 0 0,-1 1 0,1-1-1,-1 0 1,0 1 0,0-1 0,0 1 0,0-1 0,0 0 0,0 1-1,0-1 1,0 1 0,-1-1 0,1 0 0,0 1 0,-1-1 6,0 16-53,4 21 189,-2-27-167,0 0 0,0-1-1,1 4 32,2 10 82,-3-19-83,0 0 0,-1 1 0,2-1 1,-1 0-1,0 0 0,1 0 0,0-1 0,1 3 1,4 5 0,-4-6 26,0 0 0,0-1 0,1 1 1,0-1-1,0 0 0,2 2-26,-5-6 14,0 0 0,0 0-1,0 0 1,1-1 0,-1 1 0,0 0-1,0-1 1,0 1 0,1-1 0,-1 1-1,0-1 1,1 1 0,-1-1 0,0 0-1,1 0 1,-1 0 0,1 0 0,-1 0-1,0 0 1,1 0 0,-1 0 0,0-1 0,1 1-1,-1 0 1,0-1 0,1 1 0,-1-1-1,0 1 1,0-1 0,0 0 0,0 1-1,1-2-13,34-23 33,10-10-33,14-11 5,-36 29 5,-2-2 1,0 0 0,16-20-11,-35 37 4,-1-1 1,0 0 0,-1 0 0,1 0-1,0 0 1,-1-1 0,0 1 0,1 0-1,-1-1 1,-1 1 0,1-1 0,0-1-5,-1 3-17,1 1 1,-1-1-1,0 0 1,0 1-1,0-1 1,0 1-1,0-1 1,-1 1-1,1-1 0,0 1 1,-1-1-1,1 1 1,-1-1-1,1 1 1,-1-1-1,0 1 1,0 0-1,0-1 1,1 1-1,-1 0 1,0 0-1,-1-1 1,1 1-1,0 0 1,0 0-1,0 0 1,-1 1-1,0-2 17,-3 0-7,0 0 0,0 0 0,0 1-1,0-1 1,-1 1 0,1 1-1,0-1 1,-3 1 7,5-1-6,1 2-1,-1-1 1,1 0-1,0 0 1,-1 1 0,1-1-1,0 1 1,-1 0-1,1 0 1,0 0 0,0 0-1,0 0 1,0 0-1,0 0 1,0 1-1,0-1 1,0 1 0,0-1-1,1 1 1,-1 0 6,-3 4-26,0 1 0,0-1 0,1 1 0,-1 0 0,2 0 0,-1 1 0,1-1 0,-2 7 26,4-9 0,-1-1 0,1 1 0,0 0 0,0 0 0,0 0 0,1-1 0,-1 1 0,1 0 0,0 0 0,1 0 0,-1 0 0,1 0 0,0 1 0,6 28 60,-6-25-30,1 0-1,0 0 1,0-1 0,0 1-1,1-1 1,1 0 0,-1 0 0,1 0-1,1 0 1,0 0-30,-2-3 16,1-1 0,0 0-1,0 0 1,0 0 0,0 0 0,0-1-1,1 0 1,3 2-16,-5-3 8,-1-1 0,1 0 0,-1 0 1,1-1-1,0 1 0,-1 0 0,1-1 0,0 0 0,0 1 0,-1-1 0,1 0 0,0-1 0,0 1 1,-1 0-1,1-1 0,0 0 0,0 1 0,1-2-8,8-2 38,0-1 1,0 0-1,-1-1 1,0-1-1,0 1 0,0-2 1,-1 0-1,0 0 1,-1 0-1,7-8-38,22-21 206,-21 21-289,12-15 83,1 1-59,-22 23 60,-1 1 0,0-1 0,-1-1 0,0 1 0,2-3-1,23-30 171,-31 39-165,1 0 1,0 0-1,-1 0 0,1 1 1,0-1-1,0 0 0,-1 0 1,1 0-1,0 1 0,0-1 0,0 0 1,0 1-1,0-1 0,0 1 1,1-1-7,1 0-12,-1 0 0,0-1 0,1 1 0,-1-1 0,0 1 0,0-1 0,2-2 12,-3 4-70,0 1 69,-1 0-1,1-1 0,-1 1 1,1 0-1,-1 0 0,1-1 0,-1 1 1,0 0-1,1 0 0,-1 0 1,0 0-1,0-1 0,0 1 0,1 0 1,-1 0-1,0 0 0,0 0 1,0 0-1,-1 0 0,1-1 1,0 1-1,0 0 0,0 0 0,-1 0 1,1 0 1,0 0 0,-4 17-2,4-14 3,-1 0 1,1 0 0,-1 0 0,0 0 0,-1 0 0,1 0-1,-1 1-1,-3 4 12,2 0 0,-1 0 0,1 0 0,0 0 0,1 1 0,0-1 0,0 6-12,0 13 2,1 26-2,1-42 5,0-8 6,1 0 1,-1-1-1,1 1 0,0 0 1,0-1-1,0 1 0,1-1 1,-1 1-1,1-1 0,0 0 1,0 1-1,0-1 0,0 0 1,1 0-1,-1 0 0,1-1 1,0 1-1,-1-1 0,1 1 1,1-1-1,-1 0 0,0 0 1,0 0-1,2 0-11,-3-2 16,-1 0 0,1 0 0,-1 0 0,0 0 0,1 0 0,-1-1 0,0 1 0,0 0 0,1-1 0,-1 1 0,0-1 0,0 0 0,0 1 0,1-1 0,-1 0 0,0 0 0,0 0 0,0 1 0,0-2-16,20-18 0,20-25 171,3 3-1,43-33-170,-73 65-18,1 0-1,-1 1 1,2 0 18,27-16-131,-16 8 106,1 2-1,14-6 26,-11 6-104,-21 10 65,-2 1 41,0 0 0,0 0-1,-1-1 1,2 0-2,-5 1 5,-17 7-159,-32 14-58,36-13 242,-48 16-127,38-14 74,1 0-1,0 1 0,0 1 0,-11 8 24,13-6 15,0 0 0,1 2-1,-7 6-14,16-13-3,1 1 0,0-1-1,1 1 1,-1 0 0,1 0-1,1 1 1,-1-1 0,1 1-1,0 0 1,-1 4 3,2-7 30,1 0 1,0 1-1,0-1 0,0 0 0,1 1 1,0-1-1,0 0 0,0 1 0,0-1 1,0 1-1,1-1 0,1 3-30,-2-5 13,1 0-1,0 0 1,0 0 0,0 0-1,0 0 1,0 0-1,0-1 1,0 1 0,1 0-1,-1-1 1,1 1 0,-1-1-1,1 1 1,-1-1-1,1 0 1,0 0 0,0 0-1,0 0 1,-1 0 0,1 0-1,0 0 1,0-1-1,0 1 1,1-1 0,-1 1-1,0-1 1,0 0-13,3 1 15,0-1 0,0 0 0,0 0 0,0-1 0,0 0-1,-1 0 1,1 0 0,0 0 0,0-1 0,2 0-15,8-5 24,1-1-1,5-4-23,-1 0 49,8-4 31,-1-2 0,-1-1 0,-1-1 0,-1-1 0,14-15-80,-35 32-2,0 1 0,0-1 0,-1 0-1,1 1 1,-1-1 0,0 0 0,0-1 0,0 1-1,-1 0 1,1 0 0,-1-1 0,1-3 2,0-6-86,-1 0 1,0-1 0,-1-5 85,-2 14-297,-3 11 89,-1 13 211,7 5-86,1 0-1,1 0 0,5 15 84,0 9 38,-1-1-14,-2-1 0,-3 1 0,-1 0 0,-3 0 0,-1 0 0,-7 29-24,7-63 11,0 1 1,0-1-1,-1-1 0,0 1 0,-1 0 1,0-1-1,-1 0 0,-1 0 1,0-1-1,0 0 0,0 0 1,-2-1-1,1 1 0,-1-2 0,0 1 1,-1-2-1,-4 4-11,0-1 34,0-2 0,-1 0 1,0 0-1,0-1 0,-1-1 0,1 0 1,-1-2-1,-1 0 0,1 0 0,0-1 0,-1-2 1,-15 1-35,16-1 99,10-1-78,0 0 0,0 0 0,-1 0 0,1 0 0,-4-2-21,9 2 3,-1-1 0,1 1 0,-1-1-1,1 1 1,-1-1 0,1 0-1,0 0 1,-1 0 0,1 1-1,0-1 1,-1 0 0,1-1-1,0 1 1,0 0 0,0 0-1,0 0 1,0-1 0,0 1 0,0 0-1,1-1 1,-1 1 0,0-1-1,1 0-2,-1-1 5,0 0-1,0-1 1,1 1-1,-1 0 0,1 0 1,0 0-1,0 0 1,0-1-1,0 1 0,0 0 1,1 0-1,0 0 1,-1 0-1,2-2-4,0 1 4,0-1 0,0 0-1,1 1 1,0-1 0,0 1-1,0 0 1,0 0 0,2-2-4,8-6-16,1 0 1,0 1-1,1 0 0,10-5 16,-21 14-7,34-20-48,21-9 55,8-3-41,-41 20 68,19-12 125,0-1-152,-31 17 38,0-1 0,0 0-1,-1 0 1,11-14-38,16-19 38,-9 11 186,10-16-224,-31 35 14,5-4 58,-2 0-1,-1-2 1,5-8-72,-12 19 22,-1-1 0,0 0 0,0 1-1,-1-1 1,0 0 0,-1-1 0,0 1 0,-1 0 0,0-1 0,0-7-22,4-38-256,-7 46-244,0 18 344,-3 18 198,5 111-228,1-132 206,-1-1 1,0 1 0,1-1 0,0 1 0,0-1 0,1 1-1,-1-1 1,1 0 0,0 0 0,0 0 0,0 0-1,0 0 1,2 1-21,-3-3 18,1 0 0,0 0-1,0 0 1,-1 0 0,1 0-1,0-1 1,0 1 0,0 0-1,1-1 1,-1 0 0,0 0-1,1 0 1,-1 0 0,0 0-1,1 0 1,-1 0 0,1-1 0,0 1-1,-1-1 1,1 0 0,-1 0-1,1 0 1,1 0-18,3-1 20,0-1 1,0 1-1,0-2 0,0 1 1,-1-1-1,1 0 0,3-2-20,43-29 64,-10 5-51,-26 20 12,-1-2 0,0 0 1,-1-1-1,11-11-25,-1 4-147,-21 16 172,0 1 1,-1-1-1,1 0 1,0 0-1,-1-1 0,3-2-25,-6 6-3,0 0 0,0-1 0,0 1 0,0 0 0,0 0 0,0 0-1,0 0 1,0 0 0,0 0 0,0 0 0,0 0 0,0-1 0,0 1 0,0 0 0,0 0-1,0 0 1,1 0 0,-1 0 0,0 0 0,0 0 0,0 0 0,0 0 0,0 0-1,0-1 1,0 1 0,0 0 0,0 0 0,0 0 0,1 0 0,-1 0 0,0 0 0,0 0-1,0 0 1,0 0 0,0 0 0,0 0 0,0 0 0,1 0 0,-1 0 0,0 0 0,0 0-1,0 0 1,0 0 0,0 0 0,0 0 0,0 0 0,0 0 0,1 0 0,-1 0 0,0 0-1,0 1 1,0-1 0,0 0 0,0 0 0,0 0 3,0 8-335,-4 13-140,2-12 440,0 0 0,0 0 0,1 0 0,0 0 0,0 0 0,2 7 35,-2 14-78,-5 56 69,-4-1 0,-4-1 0,-4 7 9,9-58 38,-2 0 0,0 0 0,-3-1 0,-14 26-38,18-40 31,0 0 0,-2-1 0,0 0 0,-1-1 0,-1 0 0,0-1 0,-1-1 0,-13 9-31,20-17 16,0 0 0,-1-1-1,0 0 1,0 0 0,0-1-1,-1-1 1,1 1 0,-3-1-16,8-2 22,1 0 0,-1-1 0,1 1 0,-1-1 0,0 1 0,1-1 1,-1 0-1,0-1 0,1 1 0,-1-1 0,0 1 0,1-1 0,-1 0 1,1 0-1,-1-1 0,1 1 0,0-1 0,-1 0 0,1 0 1,0 0-1,0 0 0,0 0 0,-2-3-22,1 1 22,0-1-1,0 0 1,0 0-1,1-1 1,-1 1 0,1-1-1,0 0-21,2 3 13,0 0 1,0 0-1,0 0 0,1 0 0,-1-1 0,1 1 1,-1 0-1,1 0 0,0 0 0,1-1 0,-1 1 1,0 0-1,1 0 0,0-3-13,2-1-1,0 0 0,0 1 1,0 0-1,1-1 0,0 1 0,0 0 1,0 1-1,1-1 0,0 1 0,0 0 1,1 0-1,-1 0 0,1 1 0,3-2 1,15-9 167,0 1 0,2 1 0,2 0-167,-11 5 150,37-17 344,17-8 457,20-15-951,78-54 288,-166 100-333,1 0-1,0-1 0,-1 2 1,1-1-1,0 0 1,0 1-1,1 0 1,-1 0-1,0 0 0,0 1 1,1-1 45,-4 1-464,-1 0-640,-1 1-139,0 1 787,0-1 0,1 1 0,-2-1-1,1 0 1,0 1 0,0-1 0,0 0-1,0 0 1,-1 0 0,1 0 0,-1 0 456,-14 6-4016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2.8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139 20 4480,'1'-4'287,"4"-9"597,-5 13-871,0 0 1,0 0-1,0 0 0,0-1 0,0 1 0,0 0 1,0 0-1,0 0 0,0 0 0,0 0 1,0 0-1,0-1 0,0 1 0,0 0 1,1 0-1,-1 0 0,0 0 0,0 0 1,0 0-1,0 0 0,0 0 0,0 0 1,0-1-1,1 1 0,-1 0 0,0 0 1,0 0-1,0 0 0,0 0 0,0 0 0,0 0 1,1 0-1,-1 0 0,0 0 0,0 0 1,0 0-1,0 0 0,0 0 0,1 0 1,-1 0-1,0 0 0,0 0 0,0 0 1,0 0-1,0 0 0,0 1 0,1-1 1,-1 0-1,0 0 0,0 0 0,0 0 0,0 0 1,0 0-1,0 0 0,0 0 0,0 0 1,0 1-1,1-1 0,-1 0 0,0 0 1,0 0-1,0 0 0,0 0-13,-22 47 4405,9-7-3918,2 1-1,2-1 0,2 2 1,1 0-487,-7 39 182,-52 234 133,64-307-271,-1 0-1,1 0 1,1 0 0,0 0 0,0 3-44,0-10-1,0-1 0,0 1 1,0 0-1,1-1 1,-1 1-1,0 0 1,0 0-1,0-1 0,1 1 1,-1 0-1,0-1 1,1 1-1,-1 0 0,1-1 1,-1 1-1,1-1 1,-1 1-1,1-1 1,-1 1-1,1-1 0,-1 1 1,1-1-1,0 1 1,-1-1-1,1 0 1,0 1-1,-1-1 0,1 0 1,0 0-1,0 1 1,-1-1-1,1 0 0,0 0 1,-1 0-1,1 0 1,0 0-1,0 0 1,-1 0-1,1 0 0,0 0 1,0-1 0,4 0-29,0 0 1,0-1-1,0 1 1,0-1-1,3-2 29,-6 3-4,44-24-70,-38 19 34,1 1 0,0 0-1,0 0 1,0 1 0,1 0 0,9-2 40,-17 6 35,0 0 1,0 0-1,0 0 0,0 0 0,0 0 0,0 0 0,0 1 1,0-1-1,0 1 0,0-1 0,-1 1 0,1 0 0,0 0 0,0 0 1,-1 0-1,1 0 0,0 0 0,-1 0 0,1 1 0,-1-1 1,0 1-1,1-1 0,-1 1 0,0-1 0,0 1 0,1 1-35,1 2 107,0 0 1,0 0-1,-1 1 0,1-1 0,-1 1 0,0-1 0,-1 1 0,1 1-107,0 15 322,0 0 0,-1 16-322,-1-21-743,1 1 1,0-1 0,2 0 0,1 8 742,1-13-1915,3-6 630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4.0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219 0 2912,'-1'2'374,"1"0"-1,0 0 1,0-1-1,-1 1 1,1 0 0,-1 0-1,1 0 1,-1-1 0,0 1-1,0 0 1,0-1 0,0 1-1,0-1 1,0 1 0,0-1-1,0 1 1,0-1-1,-1 0 1,1 0-374,-6 7 821,-1 2-42,-12 11 730,2-8-598,13-9-796,0-1-1,0 1 0,0 0 1,1 0-1,-1 0 0,1 1 1,-1 1-115,-13 16 31,10-13-36,1 0 0,0 1 0,1 0 5,-4 8 17,0 1 0,2 0 0,0 0 0,1 1 0,1 0 1,1 0-1,1 1 0,0 0 0,1 7-17,3-19-25,0-1-1,0 0 1,1 1-1,0-1 0,0 0 1,2 4 25,-2-8-9,0 0 1,0-1-1,1 1 0,-1-1 1,1 0-1,-1 1 1,1-1-1,0 0 0,1 0 1,-1 0-1,0 0 0,1 0 1,-1-1-1,1 1 1,2 0 8,-4-2-2,1 0 1,-1-1-1,0 1 0,1-1 1,0 1-1,-1-1 1,1 0-1,-1 0 1,1 0-1,-1 1 1,1-1-1,0-1 1,-1 1-1,1 0 1,-1 0-1,1-1 1,-1 1-1,1 0 1,-1-1-1,1 0 1,-1 1-1,1-1 1,-1 0-1,0 0 1,1 0-1,-1 0 0,0 0 1,0 0-1,0 0 1,1-1 1,5-4-39,-1-1 0,0-1 0,0 1 0,2-6 39,-6 10-17,8-14-154,-5 10 72,-1 0 0,1 0 0,0 0-1,0 1 1,6-6 99,-11 12-11,0 0 1,1-1-1,-1 1 0,0 0 0,1 0 0,-1-1 1,1 1-1,-1 0 0,1 0 0,-1 0 0,0-1 1,1 1-1,-1 0 0,1 0 0,-1 0 0,1 0 1,-1 0-1,1 0 0,-1 0 0,1 0 0,-1 0 1,1 0-1,-1 0 0,1 0 0,-1 0 0,1 0 1,-1 1-1,0-1 0,1 0 0,-1 0 0,1 1 1,-1-1-1,0 0 0,1 0 0,-1 1 0,1-1 1,-1 0-1,0 1 0,0-1 0,1 0 0,-1 1 1,0-1-1,1 1 0,-1-1 11,10 25-249,-7-17 237,-1-2 15,2 6-1,0 0 0,1-1 0,0 1 0,1-1 0,1 0 0,0 0 0,0-1 1,1 0-1,4 4-2,-10-12 49,0 0 1,0-1 0,0 1-1,0-1 1,0 1 0,0-1 0,1 0-1,-1 0 1,0 0 0,1 0-1,-1-1 1,1 1 0,-1 0-1,0-1 1,1 0 0,-1 0 0,3 0-50,-2 0 83,1 0 0,0-1 0,0 0 0,-1 0 0,1 0 0,-1 0 0,1-1 0,-1 1 0,0-1 0,1 0 0,0-1-83,3-2 148,0 0 0,0-1-1,0 0 1,-1-1 0,0 0-1,0 1 1,-1-2 0,0 1 0,3-6-148,1-6 229,0-1 0,-1 0 0,-1-1 1,0 0-1,-2 0 0,2-15-229,-2-8-456,-1-1 0,-2-33 456,-7 50-4058,5 28 3966,0 0-1,0-1 1,0 1-1,1 0 1,-1 0-1,0 0 1,0-1-1,0 1 1,0 0 0,0 0-1,0 0 1,0 0-1,1-1 1,-1 1-1,0 0 1,0 0 0,0 0-1,0 0 1,1 0-1,-1 0 1,0 0-1,0-1 1,0 1-1,1 0 1,-1 0 0,0 0-1,0 0 1,0 0-1,1 0 1,-1 0-1,0 0 1,0 0 0,0 0-1,1 0 1,-1 0-1,0 0 1,0 0-1,0 0 1,1 0-1,-1 1 93,2-1-622,7 0-1143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4.5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60 4320,'3'-7'1584,"-5"6"-832,1 1 42,1 0-138,14-8 1979,44-15-155,-47 19-2325,1 0 0,0 1 0,-1 1 1,1 0-1,10-1-155,61 1 387,-74 2-380,11-1 64,1 2 0,-1 0 0,0 1 0,0 1 0,7 3-71,-1-2-1200,-23-4 395,-3 0-486,0 0 161,0 0-716,0 0 604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5.0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0 4224,'0'1'45,"0"-1"-1,0 0 1,0 0 0,0 0 0,0 0-1,0 0 1,0 0 0,0 1 0,0-1-1,0 0 1,0 0 0,0 0 0,0 0-1,0 0 1,0 0 0,0 1-1,0-1 1,0 0 0,0 0 0,-1 0-1,1 0 1,0 0 0,0 0 0,0 0-1,0 1 1,0-1 0,0 0 0,0 0-1,0 0 1,0 0 0,-1 0 0,1 0-1,0 0 1,0 0 0,0 0 0,0 0-1,0 0 1,0 0 0,0 0 0,-1 0-1,1 0 1,0 0 0,0 0-1,0 0 1,0 0 0,0 0 0,0 0-1,-1 0 1,1 0 0,0 0 0,0 0-1,0 0 1,0 0 0,0 0 0,0 0-1,-1 0 1,1 0 0,0 0 0,0 0-1,0 0 1,0 0 0,0 0 0,0 0-1,0-1 1,0 1 0,0 0 0,-1 0-1,1 0 1,0 0 0,0 0-45,0 0 269,1 1-1,-1 0 1,0-1 0,0 1 0,1 0-1,-1-1 1,0 1 0,1-1 0,-1 1 0,0 0-1,1-1 1,-1 1 0,1-1 0,-1 1-1,1-1 1,-1 0 0,1 1-269,6 2 287,0 0 1,1-1-1,-1 0 0,1 0 1,0-1-1,-1 0 0,1 0 1,7 0-288,19 2 74,-25-2-336,13 3 252,1 0 0,1 2 10,8 7-1794,-28-11 901,1 1 0,-1-1 0,-1 1 0,1 0 0,0 0 0,-1 0 893,4 2-2427,-5-13-154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5.9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23 129 4064,'-21'3'2266,"20"-5"-1777,1 0 0,0 0-1,-1 0 1,1 0-1,0 0 1,0 0-1,0 0 1,0 0-1,1 0 1,-1-1-489,3-1 167,0-1 0,0 1 1,0 0-1,1-1 1,-1 2-1,1-1 0,0 0 1,1 1-1,-1 0 0,0 0 1,1 0-1,-1 0 1,4 0-168,-6 2 9,0 1 0,-1-1 1,1 1-1,0-1 1,0 1-1,0 0 0,0 0 1,-1 0-1,1 0 1,0 0-1,0 1 1,0-1-1,0 0 0,-1 1 1,1 0-1,0-1 1,0 1-1,-1 0 0,1 0 1,-1 0-1,1 0 1,-1 0-1,1 0 1,-1 0-1,1 0 0,-1 1 1,0-1-1,0 0 1,0 1-1,1-1 0,-1 1-9,4 6 40,0-1-1,-1 1 0,0 0 1,0 1-1,-1-1 1,0 1-40,5 15 103,-2 0 0,2 19-103,-3-15-42,1-1 0,2 4 42,0-2-91,8 21 362,-14-45-225,0-1-1,1 1 0,-1-1 0,1 0 0,0 1 0,0-1 1,0-1-1,1 1 0,0 0-45,-3-3 9,0 0 1,1 0-1,-1 0 1,1 0-1,-1 0 0,1 0 1,0-1-1,-1 1 1,1-1-1,0 1 1,-1-1-1,1 0 0,0 1 1,0-1-1,-1 0 1,1 0-1,0 0 1,0-1-1,-1 1 0,1 0 1,0-1-1,-1 1 1,1-1-1,0 1 1,-1-1-1,1 0 0,-1 1 1,1-1-1,-1 0 1,1 0-1,-1 0 1,0-1-1,1 1 0,-1-1-9,4-2 53,-1 0 0,0 0-1,0-1 1,0 1 0,-1-1-1,0 0 1,0 0 0,0 0 0,2-6-53,3-15 57,0-1-1,-2 0 1,-2 0 0,1-6-57,9-53 2,-12 78-57,0-1 1,1 1-1,0 0 1,0-1-1,1 2 1,0-1-1,0 0 1,1 1-1,0-1 1,5-4 54,-5 7 49,0 0 0,1 0 0,-1 1-1,1-1 1,0 1 0,0 1 0,0-1 0,1 1 0,-1 0 0,1 0 0,0 1 0,-1 0 0,3 0-49,0 0 133,0 0 1,0 1 0,1 0 0,-1 0 0,0 1 0,1 1 0,-1-1 0,0 1 0,6 2-134,-7-1-120,-1 0 0,0 1 1,0 0-1,0 0 0,-1 0 0,1 1 1,-1 0-1,0 0 0,0 1 0,0 0 1,4 4 119,-10-8-366,1-1 0,-1 1 0,0-1 0,0 1 0,1-1 0,-1 1 0,0 0 0,0-1 0,0 1 0,0-1 0,0 1 0,0-1 0,0 1 0,0 0 0,0-1 0,0 1 366,0-1-1680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6.4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 3808,'-3'1'154,"2"1"4403,0-2-2969,2-3 33,-1 3-779,0 0 1,2 0-635,1 0 0,0 1-1,0 0 1,-1 0 0,1 0 0,0 0 0,-1 0 0,2 1-208,16 6 673,25 2-435,1-2 0,0-2 1,11-2-239,-23 2-2080,-25-4 516,0-1-1,1 0 0,4 0 1565,4-1-3994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6.8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 4 7040,'-7'-1'813,"5"0"-443,0 1 0,-1-1-1,1 1 1,0 0-1,-1-1 1,1 1-1,0 0 1,-1 0 0,1 1-1,0-1 1,-1 1-1,1-1 1,0 1-1,0-1 1,-1 2-370,-1 0 219,0 0 0,1 0 0,-1 1 1,1-1-1,0 1 0,0 0 0,0 0 0,0 0 0,0 1 1,1-1-1,-1 2-219,1-3-206,1 0 0,0 1 0,-1-1 0,1 1-1,0-1 1,0 1 0,1-1 0,-1 1 0,1 0 0,-1-1 0,1 3 206,0-6-247,0 0 0,1 0 0,-1 0 0,1 0 1,-1 1-1,1-1 0,-1 0 0,1 0 0,-1 1 0,1-1 0,0 0 0,-1 1 0,1-1 1,0 1-1,-1-1 0,1 1 247,5-5-1250,10-13-3155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7.8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72 10 3808,'0'0'109,"0"-1"0,0 1 0,0-1 1,-1 0-1,1 1 0,0-1 0,-1 1 0,1-1 1,0 1-1,-1-1 0,1 1 0,-1-1 0,1 1 0,0 0 1,-1-1-1,1 1 0,-1-1 0,0 1 0,1 0 1,-1 0-1,1-1-109,-1 1 115,0 1 0,1-1 0,-1 0 0,1 0 0,-1 1 0,1-1 0,-1 0 0,1 0 0,0 1 0,-1-1 0,1 1 0,-1-1 0,1 0 0,0 1 0,-1-1 0,1 1 0,0-1 0,-1 1 0,1-1 0,0 1 0,0-1 0,-1 1 0,1-1 0,0 1 0,0 0-115,-7 17 552,1 1 0,1 0 0,1 0 0,1 0 0,0 1 0,1 4-552,-1 42 412,4 14-412,0-17 78,4 129 297,-2-106 50,-3 84 631,0-165-981,-1 1 1,0 0-1,1-1 0,-2 1 0,1-1 0,-1 1 1,1-1-1,-1 0 0,-1 1 0,-2 3-75,5-9 8,0 0-1,0 0 1,0 0-1,0 1 1,0-1-1,0 0 0,-1 0 1,1 0-1,0 0 1,0 1-1,0-1 1,0 0-1,-1 0 1,1 0-1,0 0 1,0 0-1,0 0 1,-1 0-1,1 0 1,0 1-1,0-1 0,0 0 1,-1 0-1,1 0 1,0 0-1,0 0 1,-1 0-1,1 0 1,0 0-1,0 0 1,0-1-1,-1 1 1,1 0-1,0 0 1,0 0-1,0 0 0,-1 0 1,1 0-1,0 0 1,0 0-1,0 0 1,-1-1-1,1 1 1,0 0-1,0 0 1,0 0-1,0 0 1,0-1-1,0 1 1,-1 0-1,1 0 0,0 0 1,0-1-8,0 1 5,-1-1 0,1 0 1,-1 0-1,1 0 0,0 0 1,-1 1-1,1-1 0,0 0 0,0 0 1,0 0-1,0 0 0,0 0 0,0 0 1,0 0-1,0 1 0,0-2-5,10-33-110,1 0 0,2 1 1,2 1-1,4-7 110,1-3-142,-14 30 125,1-1 1,1 1 0,0 0-1,0 1 1,2 0-1,-1 1 1,1-1 0,1 2-1,0-1 1,1 2-1,0-1 1,0 2 0,1-1 16,-12 8 13,1 0-1,-1 1 1,1-1 0,-1 0 0,1 0 0,0 1 0,-1-1 0,1 1 0,0-1 0,-1 1 0,1 0 0,0-1 0,0 1 0,-1 0 0,1 0 0,0 0 0,0 1 0,-1-1 0,1 0 0,0 1 0,0-1 0,-1 1 0,1-1 0,-1 1 0,1 0 0,0 0 0,-1 0 0,1-1 0,-1 2 0,0-1 0,1 0 0,-1 0 0,0 0 0,0 1 0,0-1 0,0 0 0,0 1 0,0-1 0,0 1 0,0 1-13,2 2 30,-1 1-1,0 0 1,0 0 0,0 0 0,-1 0 0,0 0 0,0 0 0,0 0 0,-1 1 0,0-1 0,-1 1-30,1 0 4,-2 0 0,1 0 0,-1 0 0,0 0 1,0 0-1,-1 0 0,0-1 0,0 1 0,-1-1 1,0 0-1,0 0 0,0 0 0,-1-1 0,0 1-4,-4 3-62,0 0-1,-1 0 1,0-1-1,0-1 1,-1 0-1,0 0 1,-5 1 62,14-7 203,3 4-77,0 0 1,0-1 0,0 1 0,1 0-1,0-1 1,-1 0 0,2 1 0,-1-1-1,0 0 1,1 0 0,0 0 0,0 0-1,3 3-126,57 73 443,-59-76-785,0-1 0,0 1 0,1-1 0,-1 0 0,0-1 0,1 1 0,0-1 0,4 2 342,-8-4-254,0 0-1,0 0 1,0 0 0,1 0-1,-1 0 1,0 0-1,0 0 1,0 0-1,0-1 1,0 1 0,0 0-1,0-1 1,0 1-1,0-1 1,0 1 0,0-1-1,0 0 1,0 1-1,0-1 1,0 0 0,0 1-1,0-1 1,-1 0-1,1 0 1,0 0-1,-1 0 1,1 0 254,11-17-4421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5:28.2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 93 5632,'-1'-1'147,"0"1"1,1 0-1,-1 0 0,0-1 1,0 1-1,0 0 0,0 0 1,1 0-1,-1 0 0,0-1 1,0 1-1,0 1 0,0-1 1,1 0-1,-1 0 0,0 0 1,0 0-1,0 1 1,0-1-1,1 0 0,-1 0 1,0 1-1,0-1 0,0 1-147,-16 16 3025,2-1 648,25-7-2505,-5-7-1048,-1 0 1,1 0-1,0-1 0,0 1 1,0-1-1,0 0 0,0 0 1,0-1-1,0 0 0,1 0-120,56-2 526,-39 0-404,7 0-74,0-2 1,-1 0-1,1-2 1,24-9-49,-34 8-835,1-1-1,-1-1 1,0-1 0,6-5 835,20-15-4106,5-3 1242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7:16.5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102 27 2304,'-11'-12'752,"7"3"-195,2 5-185,-7 3 86,9 1-394,0 0 85,0 0 38,0 0 234,-7 1 482,5-1-658,5 4-97,-2-3-31,-1 0-104,0-1 1,1 1-1,-1-1 0,0 1 0,1-1 1,-1 1-1,0-1 0,0 1 0,0-1 1,1 1-1,-1-1 0,0 1 1,0-1-1,0 1 0,0 0 0,0-1 1,0 1-1,0-1 0,0 1 0,0-1 1,0 1-1,0-1 0,-1 1 0,1 0 1,0-1-1,0 1 0,0-1-13,-1 2 42,2 3 31,0 0 0,0-1 1,0 1-1,0 0 0,1 0 0,0-1 0,0 1 0,0-1 0,0 0 1,1 1-1,0-1 0,-1 0 0,2 0 0,0 0-73,22 27 107,-22-26-71,0-1-1,1 1 1,0-1 0,-1 0 0,1-1 0,1 1 0,-1-1 0,0 0 0,1 0-1,1 0-35,2 2 37,1 1 0,-1-1 0,0 2-37,20 13 104,-1-2 1,2-1-1,0-1 0,5 0-104,50 27 191,-45-22-84,-17-10-90,-1 2 0,0 0 1,-1 1-1,9 8-17,-21-13 39,7 5 118,0 1 0,-1 0 0,0 1 0,2 6-157,-15-19 18,-1-1 1,0 0 0,1 1 0,-1-1-1,0 1 1,0-1 0,-1 1 0,1-1-1,0 1 1,-1-1 0,0 1-1,1 0 1,-1-1 0,0 1 0,0 0-1,-1-1 1,1 1 0,-1 0 0,1-1-1,-1 1 1,0 0 0,0-1-1,0 1-18,-4 7 56,0-1-1,0 0 0,-1 0 0,-1 0 0,-1 2-55,-11 13-45,-18 26 65,23-33 15,1 1 1,-11 19-36,11-14 1,6-12 0,0 0 0,1 1-1,1 0 1,0 0-1,0 0 1,0 6-1,0 5-5,2-14-11,1 1 0,0 0 0,1 0 0,0 0 0,0 0 0,1 0 0,1 9 16,1-10 14,-1 0 0,1 0 0,1 0 0,0 0 0,0 0 0,1 0 0,0-1 0,1 2-14,2 2 32,0 0 1,1 0-1,0-1 1,1 0-1,0-1 1,0 0-1,1-1 1,1 0-1,-1 0 1,4 1-33,124 74 245,-93-57-183,-21-12 151,1 0 0,2-2-213,-17-8 40,0-2 0,0 1 0,1-1 0,-1-1 0,0 1 0,1-2 0,4 1-40,61-1 88,28-5-88,-31 1 526,-85 3-496,1 1 0,-1 1 0,1-1 1,0 2-1,0 0 0,-2 1-30,-14 6-43,1 0 1,0 3 42,4-1 88,0 1 1,0 2 0,-5 5-89,19-12-79,-1 0 0,1 1 0,0 0 0,1 1-1,-5 8 80,-10 13-142,12-18 112,1 1 0,1 0 0,-2 6 30,-7 10 47,14-23-65,0-1 1,0 1-1,1 0 1,0-1-1,0 1 1,1 0-1,-1 0 1,1 0-1,1 1 1,0 3 17,0-5-9,0-1 1,0 1 0,1-1 0,0 1-1,0-1 1,0 1 0,1-1 0,0 0-1,0 1 1,0-1 0,1 0 0,-1-1-1,4 5 9,22 26 164,-7-10-68,12 20-96,-27-35 2,0 0 0,0 0 0,-1 0 0,-1 1 0,0 0 0,2 8-2,-1 10 124,-1 0 0,-1 0-1,-2 0 1,-1 1 0,-3 25-124,0-32 116,-1 0 0,-1-1 1,-4 11-117,-1 4 227,8-29-164,0 1 1,-1 0-1,0-1 1,0 0-1,-1 0 1,0 0-1,-1 0 1,0 0-1,0-1 1,0 0-1,-1 0 0,0 0 1,-1-1-1,1 0 1,-1 0-1,0-1 1,-1 0-1,1 0 1,-1 0-1,-5 1-63,-35 12 138,0-3 0,-1-2-1,-5 0-137,-44 11 115,51-11-554,1 3 0,0 2 0,-26 15 439,35-14-1312,1 3 0,2 0 0,0 3 0,-15 14 1312,-17 19-1957,-4 5-1787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47.8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205 489 1408,'-1'-1'217,"0"0"1,-1 0-1,1 1 0,0-1 1,-1 1-1,1-1 0,-1 1 1,1 0-1,-1-1 0,1 1 1,-1 0-1,1 0 1,-1 0-1,1 0 0,-1 0 1,1 1-1,-1-1 0,1 0 1,-1 1-1,1-1 0,0 1 1,-1-1-218,-2 2 42,-1 0 0,1 1 0,0-1 0,0 1 0,1 0 0,-3 2-42,-4 5 169,0 1-1,1 1 1,0-1-1,0 2 1,2-1-1,-1 1 1,2 0-1,-4 9-168,-2 3 322,-11 17-322,19-36-12,1 0 1,0 0-1,1 0 0,-1 1 1,1 2 11,-4 8-54,5-12 76,-1 0 0,1 1 0,1-1 0,-1 1 0,1-1 0,0 0 0,0 1 1,1-1-1,-1 1 0,1-1 0,0 0 0,1 1 0,-1-1 0,1 0-22,-1-5 6,-1 1 0,0-1 0,1 1 1,-1-1-1,1 1 0,-1-1 0,1 0 0,-1 1 0,1-1 0,-1 0 0,1 0 0,-1 1 1,1-1-1,0 0 0,-1 0 0,1 0 0,-1 0 0,1 0 0,-1 0 0,1 0 0,0 0 1,-1 0-1,1 0 0,-1 0 0,1 0 0,0 0 0,-1 0 0,1 0 0,-1-1 0,1 1 1,-1 0-1,1-1 0,-1 1 0,1 0-6,18-12 88,-17 11-64,4-4 22,1 0 0,-1 0 0,0-1 0,-1 1 1,1-1-1,-1-1 0,0 1 0,2-5-46,-5 7 27,0 0 0,0 0 1,0-1-1,0 1 0,-1-1 1,0 1-1,0-1 0,0 1 1,0-1-1,-1 0 0,0 1 1,0-1-1,0 0 0,0 0 1,-1-2-28,0 3 53,1 1 0,-1-1 0,0 0 0,0 0-1,-1 0 1,1 1 0,-1-1 0,0 0 0,1 1 0,-2 0 0,1-1 0,0 1 0,-1 0 0,-1-2-53,4 5-9,-1 0 0,1 0-1,0-1 1,-1 1 0,1 0 0,0 0-1,-1-1 1,1 1 0,-1 0-1,1 0 1,-1 0 0,1 0 0,0 0-1,-1-1 1,1 1 0,-1 0 0,1 0-1,-1 0 1,1 0 0,-1 0 0,1 1-1,-1-1 1,1 0 0,0 0 0,-1 0-1,1 0 1,-1 0 0,1 1 9,-9 9-25,7-6 50,0 0 0,1 0-1,-1-1 1,1 1 0,0 4-25,-1 2 4,2 0 1,-1-1-1,1 1 0,1 0 1,0-1-1,0 1 0,1 1-4,-1-7 16,0 0 0,0 0 1,0 0-1,1 0 0,0 0 0,0 0 0,0-1 0,0 1 0,0-1 0,1 1 0,0-1 0,-1 0 1,1 0-1,0 0 0,1 0 0,-1-1 0,1 2-16,2 0 17,0-1-1,1 0 1,-1 1-1,0-2 1,2 1-17,-5-2 20,1 0 1,0-1-1,-1 1 1,1-1-1,-1 0 1,1 0-1,0 0 1,-1 0 0,1-1-1,2 0-20,9-2 97,-1-1 0,0 0-1,13-6-96,-21 7 28,1 0 0,0-1-1,-1 0 1,0-1 0,0 1 0,0-1-1,-1 0 1,4-4-28,2-3 88,0-1-1,-1 0 1,7-11-88,-13 18 8,-2 1-1,1-1 1,0 0-1,-1 0 1,0 0 0,-1 0-1,1 0 1,-1 0-1,0-1 1,-1 1 0,0-4-8,-3-29-315,18 39 70,-5-1 247,0 0 0,0-1 0,5-1-2,-5 1 0,0 0-1,0 1 1,7 0 0,-8 1-2,0-1 1,1 1 1,0 0 0,0 1-1,-1 0 1,1 1-1,0 0 1,-1 0 0,7 3 0,-12-3 3,0 0 1,0 0 0,0 1 0,0-1-1,-1 1 1,1 0 0,-1-1 0,1 2-1,-1-1 1,0 0 0,0 1 0,0-1-1,-1 1 1,1 0 0,-1 0 0,0 0-1,0 0 1,0 0 0,-1 1 0,0-1-1,1 0 1,-2 1 0,1-1 0,0 1-1,-1-1 1,0 1 0,0 1-4,0 119 592,0-124-583,0-1 1,0 1-1,0 0 0,1 0 1,-1 0-1,0 0 1,0-1-1,1 1 0,-1 0 1,0 0-1,1-1 0,-1 1 1,0 0-1,1 0 0,-1-1 1,1 1-1,0-1 1,-1 1-1,1 0 0,-1-1 1,1 1-1,0-1 0,0 1 1,-1-1-1,1 0 0,0 1 1,0-1-1,-1 0 1,1 1-1,0-1 0,0 0 1,0 0-1,-1 0 0,1 0 1,0 0-1,0 0 0,0 0 1,0 0-1,0 0 1,-1 0-1,1 0 0,0 0 1,0-1-10,2 1 37,0-1 0,0 0 0,0 1 0,0-1 0,-1 0 0,1-1 0,0 1 1,-1 0-1,1-1 0,-1 1 0,1-1 0,1-2-37,16-17-50,-1-2 0,-1 0 1,14-24 49,-6 0 34,-3-1 0,6-20-34,33-102 151,-56 153-168,6-24-16,-1 0-1,-2 0 0,-2 0 0,-2-1 0,-2 0 1,-2-26 33,0 67-26,-1-1 1,0 0-1,0 0 1,0 1 0,0-1-1,-1 0 1,1 0-1,0 1 1,-1-1 0,1 0-1,-1 1 1,1-1-1,-1 1 1,0-1 0,0 1-1,0-1 1,0 1 0,0-1-1,0 1 1,0 0-1,-1-2 26,1 4-7,0-1 0,1 0-1,-1 0 1,1 0-1,-1 1 1,1-1-1,-1 0 1,1 0 0,-1 1-1,1-1 1,-1 0-1,1 1 1,0-1 0,-1 1-1,1-1 1,-1 0-1,1 1 1,0-1 0,-1 1-1,1-1 1,0 1-1,0-1 1,0 1 0,-1 0-1,1-1 1,0 1 7,-7 16 54,-1 7-131,-1-2 0,-2 2 77,1-1-158,1 0 0,-2 8 158,1 9-3,2 0-1,2 0 1,-1 33 3,3 124 171,4-154-198,0-27 91,1 1 0,0 0 0,2-1 0,-1 1 1,3 2-65,-3-12-1,0-1 1,0 0-1,0 0 1,1 0-1,0 0 1,1 0-1,-1 0 1,1-1 0,0 1-1,0-1 1,1 0-1,0-1 1,0 1-1,1 0 1,-1-1 18,-1-1 1,1 0-1,0-1 0,0 1 0,0-1 0,1 0 0,-1 0 0,0-1 1,1 1-1,-1-1 0,1 0 0,0-1 0,-1 1 0,1-1 0,4-1-18,6 1 63,1-1 0,-1 0-1,1-2 1,5-1-63,-17 3 11,-1 0 0,1 0 0,0-1 0,-1 1 0,1-1 0,-1 0 0,0-1 0,0 1 0,0-1 0,0 1 0,0-1 0,0 0 0,-1-1 0,0 1 0,1-1 0,-1 1 0,0-2-11,3-4 12,-1 0 0,0 0 0,-1 0 0,0 0 0,-1-1 0,0 0 0,0 1 0,-1-1 0,0 0 0,-1 0 0,0-1 0,0 0-12,-1 10-3,0 0 0,0 1 1,0-1-1,0 0 1,0 1-1,0-1 0,0 0 1,0 1-1,0-1 0,0 0 1,-1 1-1,1-1 1,0 0-1,0 1 0,-1-1 1,1 1-1,0-1 1,-1 0-1,1 1 0,-1-1 1,1 1-1,-1-1 0,1 1 1,-1-1-1,1 1 1,-1-1 2,0 1-3,0 1 0,1-1 0,-1 0 1,0 0-1,1 0 0,-1 1 1,0-1-1,1 0 0,-1 0 0,1 1 1,-1-1-1,0 1 0,1-1 1,-1 1-1,1-1 0,-1 1 0,1-1 1,-1 1-1,1-1 0,0 1 1,-1-1-1,1 1 0,-1 0 0,1-1 1,0 1-1,0 0 0,-1-1 1,1 1 2,-26 50 250,24-47-268,0 0-1,1 0 1,0 0 0,0 0-1,0 1 1,0-1-1,1 1 19,-5 20 1,3-21-15,1 1-1,-1-1 1,1 0-1,0 0 0,1 1 1,-1-1-1,1 0 1,-1 1-1,1-1 1,1 1-1,-1-1 0,1 0 1,-1 1-1,1-1 1,1 1 14,1 6 96,-2-10-93,-1 1 0,1-1-1,0 1 1,-1 0 0,1-1 0,0 1 0,0-1 0,0 1-1,0-1 1,0 0 0,0 1 0,0-1 0,0 0-1,1 0 1,-1 0-3,9 7 105,1-1 0,0-1 0,8 4-105,-17-9-8,0-1 0,-1 1 0,1-1-1,0 0 1,0 1 0,0-1 0,-1 0 0,1 0 0,0 0 0,0-1 0,0 1 0,0 0 8,7-1-4,-4 1 35,1-1 0,-1 1 0,0-1 1,1 0-1,-1 0 0,0-1 0,1 0 1,-1 0-1,0 0 0,0 0 0,-1-1 0,1 0 1,0 0-1,3-3-31,7-6 40,-10 8-50,0 0 0,0 0 0,-1 0-1,1 0 1,0-3 10,4-3-7,0 1-1,1 0 1,0 0-1,0 1 1,11-7 7,-1 1-272,-15 11 269,-1 0 1,1 1-1,0-1 0,0 1 1,0 1-1,0-1 0,0 1 1,0-1-1,4 1 3,7-1 105,-1 1 1,11 0-106,28-4-80,-50 2 202,-7 3-134,-1 0-1,1 1 0,-1-1 1,0 1-1,1 0 1,-1 0-1,1 0 1,0 0-1,-1 1 0,1 0 1,0-1-1,0 1 1,0 0-1,-1 1 13,-5 5-59,0 0-1,1 1 1,-6 7 59,-1 0 2,13-13-14,0 0 0,-1 0 0,1 0 0,1 0 0,-1 0 0,0 0 0,1 1 0,-1-1 0,1 1 0,0-1 0,0 1 0,1 0 0,-1 0 12,1-2-3,0 0 1,0 1-1,0-1 0,0 1 1,0-1-1,0 0 0,1 1 0,-1-1 1,1 0-1,-1 0 0,1 1 0,0-1 1,0 0-1,0 0 0,1 0 1,-1 0-1,0 0 0,1 0 0,-1 0 1,1-1-1,-1 1 3,4 2 12,-1 0 0,0-1 0,1 0 0,-1 1 0,1-1 0,0-1 0,0 1 0,0-1 0,1 0 0,-1 0 1,0-1-1,1 1 0,0-1 0,-1 0 0,1-1 0,-1 1 0,1-1 0,0 0 0,-1-1 0,1 1 0,-1-1 0,1 0 0,0-1 0,-1 1 0,0-1 0,1 0 0,3-3-12,-7 5 7,18-9 32,0 0 1,0-2 0,0 0 0,14-12-40,-24 14 2,0-1 0,-1 1 0,0-2 0,0 1 0,-1-2 0,-1 1 0,1-1 0,-2 0 0,4-9-2,6-18-54,-2-1 1,3-19 53,-13 42-13,40-172-705,-17 64 311,-23 102 463,-1 0 0,-1-1 0,-1 1 0,-1-7-56,0 28-19,0 1 0,-1-1 0,1 0 0,0 0 0,-1 0 0,1 0 0,-1 1 0,0-1 0,1 0 0,-1 0 0,0 1 0,-1-2 19,2 3-9,0 0 0,0 0 0,0-1 0,0 1 0,-1 0 0,1 0 1,0 0-1,0-1 0,-1 1 0,1 0 0,0 0 0,0 0 0,-1 0 0,1 0 0,0-1 0,0 1 0,-1 0 1,1 0-1,0 0 0,0 0 0,-1 0 0,1 0 0,0 0 0,-1 0 0,1 0 0,0 0 0,-1 0 0,1 0 9,0 1-15,-1-1 0,0 0 0,1 1 0,-1-1-1,1 1 1,-1-1 0,1 1 0,-1 0 0,1-1-1,-1 1 1,1-1 0,0 1 0,-1 0 0,1-1-1,0 1 1,-1 0 0,1 0 15,-18 40-12,2-3-65,1-1 1,-3 17 76,12-32 21,-49 208 310,49-201-336,-1 5-29,1 0 1,2 1 0,2 3 33,1-27-3,2 0 0,-1 0-1,2 0 1,-1 0 0,2 0 0,-1 0 0,1-1 0,1 1 0,0-1 0,0 0 0,6 9 3,0-3 101,0-1-1,2 1 1,6 6-101,-12-16 26,0 0 0,0 0 0,1 0 1,0-1-1,0 0 0,0 0 1,0 0-1,6 1-26,-8-4 22,-1-1 1,0 0-1,1 0 1,-1 0-1,1 0 1,-1-1-1,1 1 1,-1-1-1,1-1 1,-1 1-1,1-1 1,-1 1-1,0-1 1,1 0-1,-1-1 0,0 1 1,1-1-1,-1 0 1,0 0-1,0 0 1,-1-1-1,1 1 1,0-1-1,-1 0 1,1 0-23,7-7 57,0-1 0,-1 0-1,0 0 1,-1-1 0,0-1 0,-1 1 0,-1-1-57,-5 8-8,0 1 1,0 0-1,-1-1 0,1 0 1,-1 1-1,0-1 0,-1 0 1,1 1-1,-1-1 0,0 0 1,0-1 7,0 4-17,0 0-1,0 0 1,-1 0 0,1 0 0,0 0-1,-1 0 1,1 0 0,-1 0 0,1 0 0,-1 0-1,0 0 1,0 1 0,0-1 0,0 0-1,0 1 1,0-1 0,-1 0 0,1 1-1,0 0 1,-1-1 0,1 1 0,-1 0 0,1 0-1,-1 0 1,0 0 0,0 0 0,-1-1 17,2 2-11,-1 0-1,1 0 1,-1 0 0,1 0 0,0 0 0,-1 0 0,1 0 0,-1 1 0,1-1 0,-1 0-1,1 1 1,0-1 0,-1 1 0,1 0 0,0-1 0,0 1 0,-1 0 0,1 0 0,0 0-1,0 0 1,0 0 0,0 0 0,0 0 0,0 0 0,0 0 0,1 0 0,-2 1 11,-1 3-38,0 0 0,1 0 0,-1 1 0,1-1 0,0 1 0,-1 0 38,1 4-18,0 0 0,0-1 0,1 1 1,0 0-1,0 0 0,1 0 0,1 0 0,-1 0 1,2 0-1,-1 0 0,1 0 0,1 1 18,-2-10 15,-1 0-1,1 0 0,-1 1 1,1-1-1,-1 0 1,1 0-1,0 0 0,0 0 1,-1 1-1,1-1 1,0 0-1,0 0 0,0-1 1,0 1-1,0 0 0,0 0 1,1 0-1,-1-1 1,0 1-1,0 0 0,1-1 1,-1 0-1,0 1 1,0-1-1,1 0 0,-1 1 1,0-1-1,1 0 0,-1 0 1,0 0-1,1 0 1,-1 0-1,1 0 0,-1-1 1,0 1-1,1 0 1,-1-1-1,0 1 0,1-1-14,6-2 76,1-1 0,0 0-1,-1-1 1,0 0 0,4-3-76,-2 1-65,56-38 278,26-16-197,-87 58-20,3-2-63,0 1-1,0 0 1,1 0-1,-1 0 1,2 1 67,-10 3-3,0 0 1,1 0-1,-1 1 1,1-1-1,-1 0 1,0 0-1,1 1 1,-1-1-1,1 0 1,-1 0-1,0 1 1,1-1-1,-1 0 1,0 1-1,0-1 0,1 0 1,-1 1-1,0-1 1,0 1-1,1-1 1,-1 0-1,0 1 1,0-1-1,0 1 1,0 0 2,4 9-60,-3-2 19,-1 0 1,0 0-1,0 0 0,0 0 0,-1 0 0,0-1 0,-1 1 0,0 2 41,-5 32-67,6-15 145,1-16-30,0 0-1,0 0 1,-2 0-1,1 0 1,-1 0-1,-1 0 1,0-1-1,-4 9-47,7-18 5,0 0 1,0-1-1,0 1 0,-1 0 0,1-1 0,0 1 0,-1 0 0,1-1 0,0 1 0,-1-1 1,1 1-1,-1-1 0,1 1 0,-1-1 0,1 1 0,-1-1 0,1 0 0,-1 1 1,1-1-1,-1 1 0,0-1 0,1 0 0,-1 0 0,0 1 0,1-1 0,-1 0 1,1 0-1,-1 0 0,0 0 0,0 0 0,1 0 0,-1 0 0,0 0 0,1 0 0,-1 0 1,0 0-1,1 0 0,-1-1 0,0 1 0,1 0 0,-1 0 0,1-1 0,-1 1-5,-1-1 10,1 0 0,0-1-1,0 1 1,-1 0 0,1 0-1,0-1 1,0 1 0,1-1-1,-1 1 1,0-1-1,0 1 1,1-1 0,-1 1-1,1-1 1,-1 0 0,1 1-1,0-2-9,-1 0 11,1-1 1,-1 0-1,1 0 0,0 0 0,1 0 0,-1 1 0,1-2-11,-1 3-5,1 1 0,-1 0 0,1 0-1,-1-1 1,1 1 0,-1 0 0,1 0-1,0 0 1,0 0 0,0 0 0,-1 0-1,1 0 1,0 0 0,0 0 0,0 0-1,0 0 1,1 1 0,-1-1 0,0 0-1,0 1 1,0-1 0,1 1 0,0-1 5,15-3 15,1 1 0,0 1 0,-1 1 0,1 0 0,0 1 0,8 1-15,14 0 6,-16-1-106,-2 1-602,0-2 0,0 0 702,-14 0-1307,-1 0 1,0-1-1,1 0 0,4-2 1307,-2 1-2026,-1 2-129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50.3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6 872 1248,'-6'1'430,"11"0"-46,11 0 685,-10-1-815,0-1 0,0 1 1,0-2-1,0 1 1,0-1-1,0 0 1,0 0-1,0 0 1,-1-1-1,1 0 1,4-3-255,3-4 446,0 1 1,0-2 0,-1 0 0,-1 0-447,38-42 919,-3-3 1,9-17-920,-26 35 70,1-5-16,-2-1 0,-1-1 0,2-11-54,12-33 409,5-24-409,-37 90 81,-1 4-17,-1 0-1,0-1 1,-2 0 0,0 0 0,-1-5-64,-3 23 3,-1 1 0,0-1 1,0 0-1,0 1 0,0-1 0,0 1 0,0-1 1,0 0-1,-1 1 0,1-1 0,0 1 0,-1-1 1,1 1-1,-1-1 0,0 1 0,0-1 0,1 1 1,-1-1-1,0 1 0,0 0 0,0 0 0,0-1 1,-1 1-1,1 0 0,0 0 0,-1 0-3,0 0-8,0 0-1,0 1 1,0-1-1,0 1 1,0-1-1,0 1 1,0 0-1,0 0 0,0 0 1,0 0-1,0 0 1,0 1-1,0-1 1,1 1-1,-1-1 1,0 1-1,0 0 1,0-1-1,0 1 1,1 0-1,-1 0 9,-6 3-10,1 1 0,-1-1 1,2 1-1,-1 0 0,0 1 0,1 0 1,0 0-1,0 0 0,1 1 0,0 0 0,0 0 1,-3 5 9,-3 8 48,1 2 0,1-1 1,1 1-1,-2 9-48,-21 94 225,23-87-190,-3 7-15,-2 9-4,2 1 1,0 24-17,7 8 91,4-75 56,0 0 1,1 0-1,0 0 0,0-1 0,3 8-147,-2-13 66,0 1 0,0 0 0,0 0-1,1-1 1,0 1 0,1-1 0,-1 0-1,1 0 1,4 4-66,-6-8 13,0 0 0,0 0 0,1-1 0,-1 1 0,0-1 0,1 0 0,-1 0 0,1 0 0,-1 0 0,1 0 0,0 0 0,-1-1 0,1 1 0,0-1 0,0 0 0,-1 0 0,1 0 0,0 0 0,-1 0 0,1-1-13,7 0 15,-1 0 0,0-1 0,1-1 1,-1 1-1,2-2-15,120-54-37,-81 34 170,-27 13-129,-1-1-1,0-1 1,18-14-4,-39 26 6,0 1 0,0-1 0,0 0 0,0 1 0,-1-1 0,1 0 0,0 0 0,0 0 0,-1 0 0,1 0 0,0 0 0,-1 0 0,1 0 0,-1 0 0,1 0 0,-1 0 0,0 0 0,1 0 0,-1-1-6,0 1-10,0 1 1,-1-1 0,1 1-1,0-1 1,-1 0-1,1 1 1,0 0-1,-1-1 1,1 1-1,-1-1 1,1 1 0,-1-1-1,1 1 1,-1 0-1,1-1 1,-1 1-1,1 0 1,-1 0-1,1-1 1,-1 1 0,0 0-1,1 0 1,-1 0-1,1 0 1,-1 0-1,0 0 1,1 0-1,-1 0 1,0 0 0,1 0-1,-1 0 1,1 0-1,-1 0 10,-4 0-41,0 1 1,0-1-1,1 1 0,-1 0 0,0 0 0,0 0 0,1 1 1,-1 0-1,1 0 0,0 0 0,-1 0 0,1 1 0,-3 2 41,1 0-8,-1 1-1,1 0 0,0 0 0,1 0 1,-1 1-1,1 0 0,-1 2 9,5-8 7,0 1-1,1-1 0,-1 1 0,0-1 1,1 1-1,-1-1 0,1 1 0,-1 0 1,1-1-1,0 1 0,-1 0 0,1-1 1,0 1-1,0 0 0,0-1 0,1 1 1,-1 0-1,1 1-6,0 0-4,0-1 0,0 1 1,0 0-1,1-1 1,-1 1-1,1-1 0,-1 1 1,1-1-1,0 0 0,2 2 4,2 1 13,0 1 0,1-1 0,0 0-1,0-1 1,1 0 0,-1 0 0,1 0-13,-4-3 7,-1 0 0,0 0 0,0 0 0,0 0 0,1-1 1,-1 0-1,0 1 0,1-1 0,-1 0 0,0-1 0,1 1 1,-1-1-1,0 1 0,1-1 0,-1 0 0,0 0 0,0-1 1,0 1-1,0 0 0,0-1 0,2-2-7,1 1 56,0-2 0,-1 1 1,0-1-1,0 0 0,0 0 0,0 0 0,-1-1 0,0 1 1,3-6-57,-5 8-5,0-1 0,0 1 1,0-1-1,-1 0 1,1 1-1,-1-1 1,0 0-1,0 0 0,0 0 1,-1 0-1,1 0 1,-1 0-1,0 0 1,0 0-1,-1 0 0,1 0 1,-1 0-1,0 0 1,0 0-1,0 0 1,0 0-1,-1 0 0,1 0 1,-1 1-1,0-1 1,0 1-1,-1 0 1,0-1 4,1 1-6,0 1-1,-1 0 1,1-1 0,-1 1 0,0 0 0,1 1 0,-1-1 0,0 1 0,0-1 0,0 1 0,0 0-1,0 0 1,-1 0 0,1 0 0,0 1 0,0-1 0,-1 1 0,1 0 0,0 0 0,0 0 0,-1 0 0,1 0-1,0 1 1,-1 0 0,1 0 0,0 0 0,0 0 0,-2 1 6,-8 3-160,13-5 159,0 0 0,0 0 0,0 0 0,0 0 0,-1 0 0,1 0 1,0 0-1,0 0 0,0 1 0,0-1 0,0 0 0,0 0 0,-1 0 0,1 0 0,0 0 0,0 0 0,0 0 1,0 1-1,0-1 0,0 0 0,0 0 0,0 0 0,0 0 0,0 0 0,0 0 0,0 1 0,0-1 0,0 0 0,0 0 1,0 0-1,0 0 0,0 1 0,0-1 0,0 0 0,0 0 1,1 2 1,0 0 1,0 0-1,0-1 1,1 1-1,-1 0 1,1-1-1,-1 1 1,1-1-1,-1 1 1,1-1-1,0 0 0,0 0 1,0 0-1,0 0 1,-1 0-1,2 0 1,0 0-2,4 2 14,-1-1 0,1 1 0,-1-2 1,1 1-1,3-1-14,-3 0 33,1-1 0,-1-1 0,0 1 0,1-1 0,-1 0 0,0-1-1,0 0 1,0 0 0,0-1 0,0 1 0,-1-2 0,1 1 0,-1-1 0,0 1 0,0-2 0,0 1 0,0-1 0,-1 0 0,0 0-1,0 0 1,0-1 0,-1 0 0,1 0-33,4-7 10,-3 6-3,-1 0 0,0-1 0,-1 0 0,2-3-7,-4 4-74,1 2-146,1 12 66,0 3 93,0 0 1,-2 0 0,1 0 0,-1 0 0,0 0 0,-1 8 60,4 14-87,-2-15 87,-2 0 0,0 1 0,0-1 0,-2 0 0,-1 11 0,2-26 20,-1 0 1,1 0-1,-1 0 1,1-1-1,-1 1 1,0 0-1,0 0 1,0 0-1,0-1 1,0 1-1,0-1 1,-1 1-1,0 1-20,1-3 9,1 1 0,-1-1 0,0 1-1,1-1 1,-1 1 0,1-1 0,-1 1 0,0-1-1,0 0 1,1 1 0,-1-1 0,0 0-1,0 0 1,1 1 0,-1-1 0,0 0 0,0 0-1,1 0 1,-1 0 0,0 0 0,0 0 0,0 0-1,1 0 1,-1-1 0,0 1 0,0 0-1,1 0 1,-1-1 0,0 1 0,0 0 0,1-1-1,-1 1 1,0 0 0,0-1-9,-32-27 203,-18-19-203,48 44-31,3 2 15,-1 1-1,0 0 1,1-1-1,-1 1 1,1-1-1,0 1 1,-1-1-1,1 0 1,-1 1-1,1-1 1,0 1-1,0-1 1,-1 0-1,1 1 1,0-1-1,0 0 1,0 1-1,-1-1 1,1 0-1,0 1 1,0-1-1,0 0 1,0 0-1,0 1 1,1-1 16,18 8-69,-3-4 65,-10-2 52,0 1-1,-1-1 1,1-1 0,0 1-1,5-1-47,38-7 265,0-2 0,-1-2 0,46-16-265,-80 22 21,1-1-1,-1-1 1,0 0-1,0 0 1,-1-1 0,0-1-1,0 0 1,-1-1 0,0-1-1,-1 1 1,0-2-1,-1 0 1,-1 0 0,1 0-1,0-5-20,-2-1-163,-8 16 154,1 0 1,-1 0 0,1 0-1,0 0 1,0 0 0,0 0-1,0 0 1,0 1 0,0-1-1,1 0 1,-1 1 0,0-1-1,1 0 9,-1 2-20,0 0 0,-1 0 0,1 0 0,0 0 0,-1 0 0,1 1 1,0-1-1,-1 0 0,1 0 0,0 0 0,-1 1 0,1-1 0,0 0 0,-1 1 0,1-1 0,-1 1 0,1-1 0,0 1 0,-1-1 0,1 1 0,-1-1 0,1 1 20,12 13-115,-10-8 89,0 0 0,0 0 1,0 1-1,-1-1 0,2 6 26,-1-1 1,-1-2-17,0 0 0,-1 1 1,0-1-1,-1 0 1,0 0-1,-1 1 1,1-1-1,-2 0 1,1 0-1,-1 0 1,-1 0-1,-2 7 16,4-13 15,-1 0 0,1 0 0,0-1 0,-1 1 1,0-1-1,1 0 0,-1 1 0,0-1 0,0 0 0,0 0 0,-1 0 0,1 0 1,0 0-1,-1-1 0,1 1 0,-1-1 0,0 0 0,1 1 0,-1-1 0,0 0 1,-1 0-16,-2 0 27,0 0 0,0 0 1,0 0-1,-1-1 1,1 0-1,0 0 1,0 0-1,0-1 0,0 0 1,-1-1-28,-22-2 35,-8-3-33,28 4 63,-13-3-2,22 6-60,0 0 0,0 0 0,0 0 0,-1 0 0,1 0 0,0 0 0,0 0 0,0 0 0,0 0 0,0 0 0,0 0 0,0 0 0,0-1 0,0 1 0,0 0-1,0 0 1,0 0 0,0 0 0,0 0 0,0 0 0,0 0 0,0 0 0,0 0 0,0-1 0,0 1 0,0 0 0,0 0 0,0 0 0,0 0 0,0 0 0,0 0 0,0 0 0,0 0 0,0 0 0,0-1 0,0 1-1,0 0 1,0 0 0,0 0 0,0 0 0,0 0 0,0 0 0,1 0 0,-1 0 0,0 0 0,0 0 0,0 0 0,0 0 0,0 0 0,0 0 0,0-1 0,0 1 0,0 0 0,0 0 0,1 0 0,-1 0-3,3-1 28,1 0 0,0 0 0,0 0 0,0 1 0,0-1 0,0 1 0,2 0-28,15-2 396,18-2 69,1 1 0,0 3 1,0 1-1,29 5-465,-2 5 84,-48-7-985,-1-1 0,1-1 0,0 0 0,0-1 0,3-2 901,-14 1-474,2-1-1098,0 1 0,-1-2-1,5 0 1573,-11 1-289,0 0 0,-1 0 0,1 0 0,0 0 0,-1 0 0,1-1-1,0 1 1,-1-1 0,0 0 0,1 1 0,-1-1 0,0 0 0,2-2 289,1-3-455,-1-1 1,0 1-1,0-1 1,2-5 454,-6 13-1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5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79 480,'4'3'192,"-3"-2"2683,0 0-2853,1 0 0,-1 0 1,0 0-1,0 0 1,0-1-1,1 1 1,-1 0-1,0-1 0,1 1 1,-1-1-1,0 1 1,1-1-1,-1 0 1,1 0-1,-1 1 0,0-1 1,1 0-1,-1 0 1,1-1-1,-1 1 1,1 0-1,-1 0 0,1-1-22,5 1 178,3 0-14,41 0 759,-1-1 0,1-3 0,35-8-923,-84 12 20,4-1 46,1 0 1,-1-1 0,0 0 0,0 0 0,0 0 0,0-1 0,0 0 0,0 0-67,0 0 64,1 0 0,-1 0 1,1 0-1,-1 1 1,1 0-65,0 0 28,-1 0 1,1-1 0,-1 0 0,6-3-29,-6 3 26,1-1-1,-1 2 1,1-1-1,0 0 1,0 1 0,0 1-1,0-1 1,0 1-1,1 0 1,5 0-26,-12 1-3,0 1-1,0-1 1,0 0-1,-1 0 1,1 0-1,0 1 1,0-1 0,0 0-1,0 1 1,-1-1-1,1 1 1,0-1-1,0 1 1,-1 0-1,1-1 1,0 1 0,-1-1-1,1 1 1,-1 0-1,1 0 1,-1-1-1,1 1 1,-1 0 0,1 0-1,-1 0 1,0-1-1,0 1 1,1 0 3,4 26-1590,-4-23 993,-1-4 440,0 1-1,0 0 0,0 0 0,0 0 0,1 0 1,-1-1-1,0 1 0,0 0 0,1 0 0,-1 0 0,1-1 1,-1 1-1,0 0 0,1-1 0,-1 1 0,1 0 0,0-1 1,-1 1-1,1-1 0,0 1 0,-1 0 0,1-1 1,0 0-1,-1 1 0,1-1 0,0 1 0,0-1 158,12 1-1205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6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0 736,'0'0'16,"-1"0"1,1 0-1,0 0 1,0 0-1,0 0 1,-1 0-1,1 0 0,0 0 1,0 0-1,0 0 1,-1 0-1,1 0 1,0 0-1,0 0 0,0 0 1,0 1-1,-1-1 1,1 0-1,0 0 1,0 0-1,0 0 0,0 0 1,-1 0-1,1 0 1,0 1-1,0-1 1,0 0-1,0 0 0,0 0 1,0 0-1,0 1 1,-1-1-1,1 0 0,0 0 1,0 0-1,0 0 1,0 1-1,0-1 1,0 0-1,0 0 0,0 0 1,0 1-1,0-1 1,0 0-1,0 0 1,0 0-1,0 1 0,0-1 1,0 0-1,0 0 1,0 0-1,0 1 1,1-1-1,-1 0 0,0 0 1,0 0-1,0 0 1,0 0-1,0 1 1,0-1-1,1 0 0,-1 0 1,0 0-1,0 0 1,0 0-1,0 1-16,4 10 276,1 13 199,-1-8-75,3 21 85,-2 1 0,-2 0 1,-1 7-486,8 127 282,-2 90 683,-6-165-514,0-20-486,-5 27 35,2 3 362,1-63-1715,1-49 227,3-6-991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7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 0 1056,'-1'1'59,"0"1"-1,0-1 1,1 0 0,-1 1-1,0-1 1,1 1 0,-1-1 0,1 0-1,0 1 1,-1-1 0,1 1-1,0 0 1,0-1 0,0 1 0,0-1-59,-3 15 548,1-9-371,0 0-1,0 1 0,1-1 1,0 0-1,-1 4-176,-1 14 350,-4 21 395,1 12-745,-6 40 108,9-82 69,-1 1 1,0-1-1,-1 0 1,-7 13-178,0-4 288,-1-1 0,-6 9-288,12-21 17,6-11-16,0 1 1,0 0-1,0 0 0,0-1 0,0 1 1,-1-1-1,1 1 0,0-1 0,-1 1 0,1-1 1,-1 0-1,0 1-1,-4 2 17,0 2 1,1-1 0,-1 1-1,1 0 1,0 0 0,-2 4-18,-19 22 80,24-27-42,2-4-42,0-1 0,0 1 0,0-1 0,0 1 0,-1-1 0,1 1 0,0 0 0,0-1 0,0 1 0,-1-1 0,1 1 0,0-1 0,-1 1 0,1-1 0,0 0 0,-1 1 0,1-1 0,-1 1 0,1-1 0,-1 0 4,1 1 42,0-1-4,0 1-15,0-1 0,0 1 0,0-1 0,0 1 0,1 0-1,-1-1 1,0 1 0,1-1 0,-1 1 0,0-1 0,1 1 0,-1-1 0,0 1 0,1-1 0,-1 0 0,1 1 0,-1-1 0,1 0 0,-1 1 0,1-1 0,-1 0 0,1 1-1,-1-1 1,1 0 0,-1 0 0,1 0 0,0 0 0,-1 1 0,1-1 0,-1 0 0,1 0 0,-1 0 0,1 0-23,23 0 397,-18 0-351,270-4 1196,-268 4-1356,0 1-1,0-1 0,0 1 1,-1 0-1,1 1 0,1 0 115,0 3-1754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8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1312,'0'0'20,"-1"0"1,1 0-1,0 0 1,0 0-1,-1 0 1,1 0-1,0 0 1,-1 0-1,1 1 1,0-1-1,0 0 1,-1 0-1,1 0 1,0 0-1,0 0 1,-1 1-1,1-1 1,0 0-1,0 0 1,-1 0-1,1 1 1,0-1-1,0 0 1,0 0-1,0 1 1,-1-1-1,1 0 1,0 1-1,0-1 1,0 0-1,0 0 1,0 1-1,0-1 1,0 0-1,0 1 1,0-1-1,0 0 1,0 0-1,0 1 1,0-1-1,0 0 1,0 1-21,4 17 718,-1-5-574,-2 0 39,0 1 0,1 0 1,1-1-1,0 2-183,6 34 344,-6-30 18,1 0 1,4 11-363,-3-11 197,0-1 1,1 18-198,6 39 565,-11-68-489,1 1 0,0 0-1,0-1 1,0 1 0,2 0-76,-7 5-480,3-13-544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8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1152,'5'10'1723,"-4"-4"-1387,-1 0 0,1 1 0,1-1 0,0 2-336,1 11 293,14 69 1096,-7-43-810,-2 8-579,-5-31 79,5 46 615,0 54-694,-8-110-28,0-8 25,1 0 1,-1 0-1,0 0 1,-1 0-1,1 0 1,-1 0-1,1 0 1,-1 0-1,0 0 1,-2 3 2,-1-6-368,-1-1-800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19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1 181 1408,'0'-1'70,"0"0"0,-1 1-1,1-1 1,0 0 0,0 0 0,0 1 0,0-1-1,0 0 1,0 0 0,0 1 0,0-1-1,1 0 1,-1 0 0,0 1 0,0-1 0,1 0-1,-1 1 1,0-1 0,1 0 0,-1 1 0,1-1-1,-1 0 1,1 1 0,-1-1 0,1 1 0,-1-1-1,1 1 1,-1-1 0,2 0-70,18-17 925,4-4-137,-15 15-534,-1-1 1,1 1 0,1 0 0,-1 1-1,1 0 1,0 0 0,3 0-255,-11 5 27,5-2-13,-1 1-1,1 0 1,0 0-1,5-1-13,-8 2-15,0 1-1,0 0 0,0 0 1,0 1-1,0-1 1,-1 1-1,1 0 0,0 0 1,0 0-1,1 1 16,14 6 56,-13-4 32,0-2 1,1 1 0,-1-1 0,7 2-89,14 4 464,-22-6-354,1 0 0,-1 0-1,1 0 1,0-1-1,-1 0 1,1 0 0,2-1-110,11 1 367,-14 0-276,0-1 0,0 0-1,-1 0 1,1 0 0,0 0 0,1-2-91,15-2 389,-1-2 1,0 0 0,9-5-390,-21 7-119,-1 1 1,1-1-1,-1-1 1,0 1-1,-1-1 1,1-1-1,-1 1 1,0-1-1,0 0 1,0-1 118,-5 5-264,0 2 154,-1 0 1,1-1 0,-1 1-1,0-1 1,1 1 0,-1-1-1,0 1 1,0-1 0,1 1-1,-1-1 1,0 1 0,0-1-1,0 0 1,0 1 0,0-1-1,0 1 1,0-1 0,0 1-1,0-1 110,0-7-1002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0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76 1248,'-1'3'529,"2"1"-370,-1-2 252,10 6 837,0 1-583,-8-7-519,0 0-1,0 0 0,1 0 0,-1 0 0,0 0 1,1 0-1,0-1 0,-1 0 0,1 1 0,0-1 1,-1 0-1,1 0 0,0 0 0,1 0-145,-2-1 57,1 0 0,-1 1 0,0-1-1,1 0 1,-1 0 0,0 0 0,1 0 0,-1 0 0,0-1-1,1 1 1,-1-1 0,0 0 0,2 0-57,0-1 74,-1 0 0,0 0 1,0-1-1,0 1 0,-1-1 1,1 1-1,0-1 0,-1 0-74,-1 1 5,0 0 0,0 0 0,0 0 0,0 1 0,0-1 0,-1 0 0,1 0 0,-1 0-1,1 0 1,-1 0 0,0 0 0,0 0 0,0 0 0,0 0 0,0 0 0,0-1 0,0 1-1,-1 0-4,0-1 8,1-1-1,-1 1 0,0-1 0,0 1 0,-1 0 1,1 0-1,0-1 0,-1 1 0,0 0 0,0 0-7,-1 0-30,1 0 1,-1 1-1,0-1 0,0 1 0,0-1 0,-3 0 30,5 2-8,0 0 0,0 0 0,0 1 0,-1-1 0,1 1 0,-1-1 0,1 1 0,0 0 0,-1-1 0,1 1 0,-1 0 0,1 0 0,0 0 0,-1 0 1,1 0-1,-1 0 0,1 1 0,0-1 0,-1 0 8,-19 6 113,14-4-146,0 0 1,0 0 0,1 1 0,-1-1 0,-3 4 32,-5 3-77,8-5 141,0 0 0,0 1 0,0 0-1,1 0 1,-4 4-64,8-7 25,1 0-1,-1 0 1,1 0-1,-1 0 1,1 0 0,0 1-1,-1-1 1,1 1-1,0-1 1,1 1-1,-1-1 1,0 1 0,1 0-1,0-1 1,-1 1-1,1-1 1,0 1 0,0 0-1,1 2-24,0 1-18,-1 1 1,2-1-1,-1 1 0,1-1 0,0 1 0,2 3 18,27 66 326,-23-57-230,-5-11-34,0-1 1,1 0 0,0 0-1,0 1-62,10 13 172,-10-14-137,0-1 1,0 1 0,1-1 0,0 0-1,1 0 1,-1-1 0,2 1-36,16 18 189,-18-18-104,0 0-1,0 0 1,7 4-85,-10-9 49,0 1 0,0-1 0,0 0 0,0 1 0,0-1 0,1 0 1,-1-1-1,1 1 0,-1 0 0,0-1 0,1 1 0,-1-1 0,1 0 0,0 0-49,63 0 86,-65 1-250,0-1 1,0 0-1,0 0 1,1 1-1,-1-1 1,0 1 0,0-1-1,0 1 1,0-1-1,0 1 1,0 0-1,0-1 1,0 1-1,0 0 1,0 0 0,0 0-1,0 0 1,0 1 163,10 8-2221,-2-6-568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2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227 445 1664,'0'0'80,"0"-1"0,0 1 0,0-1 0,0 1-1,0-1 1,-1 1 0,1-1 0,0 1 0,-1-1 0,1 1 0,0-1 0,-1 1 0,1-1 0,0 1-1,-1-1 1,1 1 0,-1 0 0,1-1 0,-1 1 0,1 0 0,-1 0 0,1-1 0,-1 1-1,1 0 1,-1 0 0,1 0 0,-1 0 0,0-1 0,1 1 0,-1 0 0,1 0 0,-1 0 0,1 0-1,-1 0 1,0 0-80,-28 2 1184,16-1-716,9 0-429,0-1 0,1 1 1,-1 0-1,1 0 0,-1 1 1,1-1-1,0 1 0,0 0 1,-1 0-1,1 0-39,-1 0 68,-1 1 1,1-1 0,-1 0-1,0 0 1,-1 0-69,3-1 30,0 0-1,0 0 1,-1 1 0,1-1 0,1 1-1,-1 0 1,0 0 0,0 0 0,1 0 0,-1 0-1,1 1 1,-1-1 0,0 2-30,-14 13 130,15-15-123,0-1 1,1 1-1,-1 0 0,1 0 1,0 0-1,0 0 0,-1 0 1,1 0-1,0 0 0,1 0 1,-2 2-8,1-1 19,0-1 0,0 1 0,0-1 0,0 1 0,-1-1-1,1 1 1,-2 1-19,1-3 18,1 1-1,0 0 1,0 0-1,1-1 1,-1 1-1,0 0 1,1 0-1,-1 0 1,1 0-1,0 0 1,-1 0-1,1 0 1,0 0-1,0 2-17,0-1 23,0 0 0,0 0 0,-1 0 0,1 0 0,-1 0 0,0 1 0,0-1-23,0 0 22,0 1 1,0-1 0,0 1-1,0-1 1,1 1-1,-1-1 1,1 1-1,0 0 1,0-1 0,0 1-1,1-1 1,-1 1-1,1-1 1,1 3-23,2 6 34,0 0-1,1-1 1,4 7-34,-2-3 57,-4-10-5,-1-1 0,1 1 0,0-1 0,1 1 0,-1-1 0,1 0 0,0 0 0,0-1 0,0 1 0,0-1 0,1 0 0,-1 0 0,1 0 0,0-1 0,0 0 0,0 0 0,0 0 0,0 0 0,0-1 0,1 0 0,-1 0 0,0 0-1,1-1 1,-1 1 0,1-1 0,-1-1 0,1 1 0,-1-1 0,0 0 0,1 0 0,-1-1 0,0 1 0,0-1 0,0 0 0,2-2-52,-1 1 26,2 0 1,0-1 0,0-1 1,-1 1-1,1-1 0,-1 0 0,0-1 0,0 0 1,-1 0-1,0 0 0,0-1 0,2-3-27,2-5 52,-3 5 15,-1 0 0,0 0 1,2-7-68,-6 12 21,0 1 1,-1 0-1,0-1 1,0 1 0,-1-1-1,1 1 1,-1-1-1,0 1 1,0-1-1,0 1 1,-1-3-22,0 1 18,0 0 0,-1 0-1,0 0 1,0 0 0,0 0 0,-1 0 0,0 1 0,0-1-1,-1 1 1,1 0 0,-1 0 0,0 0 0,-4-4-18,-9-6-35,1 1 0,-2 0 0,-7-3 35,4 3 126,2-1 0,-4-4-126,18 15 26,1 0 1,0 0 0,0-1-1,0 1 1,1-1 0,-1 0-1,1 0 1,0 0 0,0 0-1,-1-4-26,-8-19-112,7 19 139,0-1 1,1 0 0,1 0-1,-1 0 1,2 0 0,-2-6-28,3 3-15,0 0 1,0 0-1,2 0 1,-1 0-1,2 0 1,0 0-1,0 1 1,1-1-1,0 0 1,2 1-1,-1 0 1,1 0-1,1 0 1,5-8 14,-8 16-18,-1 0 0,1 0 0,0 0 1,1 1-1,-1-1 0,1 1 0,-1 0 0,1 0 0,0 0 0,0 0 0,0 1 1,1-1-1,-1 1 0,1 0 0,4-1 18,-3 1 5,0 1 0,0 0 0,1 1 0,-1-1 0,1 1 0,-1 1 0,0-1 0,1 1 0,-1 0 0,0 0 0,1 1 0,-1 0-5,28 7 121,-14-4-40,1 1 0,19 9-81,-40-15-69,1 1 0,0-1 0,-1 0 0,1 0 0,0 1 1,-1-1-1,1 1 0,0-1 0,-1 1 0,1-1 0,-1 1 1,1-1-1,-1 1 0,1-1 0,-1 1 0,0 0 0,1-1 1,-1 1-1,0-1 0,1 1 0,-1 0 0,0 0 0,0-1 1,1 1-1,-1 0 0,0-1 0,0 1 0,0 0 0,0 0 1,0-1-1,0 1 0,0 0 0,0 0 0,-1-1 0,1 1 1,0 0-1,-1 0 69,0 10-2627,1-10-791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4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0 1728,'-1'1'140,"0"0"-1,1 0 1,-1 0 0,0 0 0,1 0-1,-1 0 1,1 1 0,-1-1 0,1 0 0,0 0-1,-1 0 1,1 0 0,0 1 0,0-1-140,-3 11 374,0-6-151,-14 37 415,-3-1-1,-2 1-637,3-2 257,2-3 89,-9 9 0,10-15-136,-2-1 0,-1 0 0,-21 24-210,15-25 204,2 0 0,-9 17-204,22-31 49,2 0 0,0 0 1,1 0-1,0 1 0,2 0 1,-2 9-50,0 12-58,1 1 1,3-1 0,0 1-1,3 9 58,0-35 122,1 0 0,0 0 0,1-1-1,0 1 1,1-1 0,1 0-1,0 1 1,0-1 0,1-1 0,1 1-1,0-1 1,0 0 0,1 0-1,1-1 1,0 0 0,0 0 0,1-1-1,0 0 1,0 0 0,1-1-1,0-1 1,1 1 0,0-2-1,0 1 1,0-2 0,1 1 0,-1-2-1,3 1-121,-7-3 62,0-1-1,0 0 1,0-1 0,0 0-1,0 0 1,1 0-1,-1-1 1,0 0-1,0 0 1,-1-1 0,3 0-62,10 1 1,-18 1-95,1 1 1,0-1 0,0 0-1,-1 0 1,1 0-1,0-1 1,-1 1-1,1 0 1,0-1 93,-1 1-372,0 0 0,-1-1-1,1 1 1,0-1 0,-1 1 0,1-1 0,-1 1 0,1 0-1,-1-1 1,1 0 0,-1 1 0,1-1 0,-1 1 0,0-1-1,1 0 1,-1 1 372,3-6-2629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5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0 152 736,'0'0'224,"5"6"197,-2-3-354,0 0 0,-1 0 0,1 1 0,-1-1 0,1 0 0,-1 1 0,0 0 0,0 0-67,15 38 614,-4-10 66,-3-11-170,11 26 628,-17-37-749,-3-10-379,-1 0 0,0 0 0,0 0 0,0 0-1,0 0 1,0 0 0,0 0 0,0 0 0,0 0 0,0 0 0,0 0 0,0 1 0,0-1 0,0 0 0,0 0 0,0 0 0,0 0 0,0 0 0,0 0 0,0 0 0,1 0 0,-1 0 0,0 0 0,0 0-1,0 0 1,0 0 0,0-1 0,0 1 0,0 0 0,0 0 0,0 0 0,0 0 0,0 0 0,0 0 0,0 0 0,0 0 0,0 0 0,0 0 0,0 0 0,0 0 0,0 0 0,1 0 0,-1 0 0,0 0 0,0 0-1,0 0 1,0 0 0,0 0 0,0 0 0,0 0 0,0 0 0,0-1 0,0 1 0,0 0 0,0 0 0,0 0 0,0 0 0,0 0 0,0 0 0,0 0 0,0 0 0,0 0 0,0 0 0,0 0 0,0 0-1,0 0 1,0 0 0,0 0 0,-1 0 0,1-1-10,0-20 1255,0 9-1270,-1-49 306,-1 12 762,5-34-1053,-2 75 69,0-1 1,1 1-1,0-1 1,1 1 0,-1 0-1,3-4-69,-4 9 23,1-1 0,0 1 0,0 0 0,0 0 0,0 0 0,0 0 0,1 0 0,-1 0 0,1 0 0,0 1 0,-1-1 0,1 1 0,1 0 0,-1 0 0,2-1-23,2 2-15,0-1 0,-1 1 0,1 0 0,0 1 0,0 0 0,0 0 0,0 0 0,0 1 0,0 0 0,0 0 0,1 1 15,41 7 193,-28-5-74,-1 0 0,0 1-1,2 1-118,14 2-1466,-35-8 52,11-1-2330,-3 0 2289,1 3 436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54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237 593 832,'-2'-4'350,"2"4"-331,2 2 81,1 3 101,-3-5-186,0 0-1,1 1 1,-1-1 0,0 0 0,0 0 0,0 0-1,0 0 1,0 0 0,0 0 0,0 1-1,0-1 1,0 0 0,0 0 0,0 0 0,0 0-1,0 0 1,0 1 0,0-1 0,0 0 0,0 0-1,0 0 1,0 0 0,-1 0 0,1 0-1,0 1 1,0-1 0,0 0 0,0 0 0,0 0-1,0 0 1,0 0 0,0 0 0,0 0 0,0 0-1,-1 0 1,1 1 0,0-1 0,0 0-1,0 0 1,0 0 0,0 0 0,0 0 0,-1 0-1,1 0 1,0 0 0,0 0 0,0 0 0,0 0-1,0 0 1,0 0 0,-1 0-15,1 0 368,0 0 267,0 0-123,0 0-328,-1 0 0,0 0 1,1 0-1,-1 1 0,0-1 1,1 0-1,-1 0 1,0 1-1,1-1 0,-1 1 1,0-1-1,1 0 0,-1 1 1,0 0-185,2 0 65,-1 8 208,0-9-262,0 0 0,0 0 0,0 0-1,0 1 1,0-1 0,0 0 0,0 0-1,0 0 1,0 0 0,0 0-1,0 1 1,0-1 0,0 0 0,0 0-1,-1 0 1,1 0 0,0 0 0,0 0-1,0 1 1,0-1 0,0 0-1,0 0 1,0 0 0,0 0 0,0 0-1,0 0 1,-1 0 0,1 1-1,0-1 1,0 0 0,0 0 0,0 0-1,0 0 1,0 0 0,-1 0 0,1 0-1,0 0 1,0 0 0,0 0-1,0 0 1,0 0 0,-1 0 0,1 0-1,0 0 1,0 0-11,0 0 43,0 0-1,-1 0 1,1-1 0,0 1-1,0 0 1,0 0 0,0 0-1,0-1 1,0 1 0,0 0-1,0 0 1,-1-1-1,1 1 1,0 0 0,0 0-1,0-1 1,0 1 0,0 0-1,0 0 1,0 0 0,0-1-1,0 1 1,1 0-1,-1 0 1,0-1 0,0 1-1,0 0 1,0 0 0,0 0-1,0-1 1,0 1 0,0 0-1,1 0 1,-1 0 0,0-1-1,0 1 1,0 0-1,1 0-42,8-14 1144,-1 4-884,5-17-68,-1 0-1,-2-1 1,0-1 0,-2 0 0,0-6-192,9-29 188,13-24 337,3 2 0,17-24-525,-47 104-39,-1 0-1,1 1 0,-1-2 0,0 1 1,0 0-1,-1 0 0,0 0 1,0-1-1,0-1 40,-1 8-6,0 0 0,-1-1 0,1 1 0,0 0 1,0 0-1,0 0 0,0 0 0,0 0 0,0 0 0,0 0 0,0 0 0,0 0 1,0 0-1,0 0 0,-1 0 0,1 0 0,0 0 0,0-1 0,0 1 0,0 0 1,0 0-1,0 0 0,0 0 0,-1 0 0,1 0 0,0 0 0,0 0 0,0 0 1,0 0-1,0 0 0,0 1 0,0-1 0,0 0 0,-1 0 0,1 0 0,0 0 1,0 0-1,0 0 0,0 0 0,0 0 0,0 0 0,0 0 0,0 0 0,0 0 1,0 0-1,0 0 0,-1 1 0,1-1 0,0 0 0,0 0 0,0 0 0,0 0 0,0 0 1,0 0-1,0 0 0,0 0 0,0 1 0,0-1 0,0 0 0,0 0 0,0 0 6,-5 6-20,-1 10-82,-2 0 32,2 1-1,0 0 1,1 1-1,1 0 71,-23 128-92,-21 91-50,2-41 350,-34 120-38,32-183 108,38-111-220,-1-1 1,0-1 0,-2 0-1,-1 0 1,0-1 0,-2-1-59,11-12 44,0 0 0,-1 0-1,1-1 1,-1 0-44,4-4 32,1 1 0,-1-1 0,1 0-1,-1 0 1,1 0 0,-1 0-1,1-1 1,-1 1 0,0 0 0,0-1-1,1 1 1,-1-1 0,0 0-1,0 1 1,1-1 0,-1 0 0,0 0-1,-2 0-31,4 0 5,-1-1 0,1 1 0,0 0 0,-1 0-1,1-1 1,-1 1 0,1 0 0,0-1 0,-1 1-1,1 0 1,0-1 0,-1 1 0,1-1 0,0 1-1,0-1 1,-1 1 0,1-1 0,0 1 0,0 0-1,0-1 1,0 1 0,0-1 0,0 1 0,0-1 0,0 1-1,0-1 1,0 1 0,0-1 0,0 1 0,0-1-1,0 1 1,0-1 0,0 1 0,0-1 0,1 1-1,-1-1 1,0 1 0,0-1 0,0 1 0,1 0-1,-1-1 1,1 0-5,12-20-63,38-47 98,-3-3-1,2-10-34,-35 56-24,15-29 138,23-28-114,-42 66 9,1 1 1,1 0-1,0 1 0,1 1 0,1 0 1,0 1-1,2-1-9,0 2-30,69-47 497,25-8-467,-92 55 134,0 0-1,4-4-133,-18 11 30,0 1-1,-1-1 1,0 0-1,0 0 1,0-1-1,0 1 1,0-1 0,-1 1-1,0-1 1,0 0-1,0-1-29,-2 4-6,0-1 0,-1 1 0,1-1 0,-1 1-1,1-1 1,-1 1 0,0-1 0,0 1 0,0-1 0,0 1 0,0-1-1,0 0 1,-1 0 6,1 3-3,-1 0 1,1 0-1,0 0 0,0 0 0,0 0 1,-1 0-1,1 0 0,0 0 0,0 0 0,-1 0 1,1 0-1,0 0 0,0 0 0,0 0 1,-1 0-1,1 0 0,0 0 0,0 1 0,0-1 1,-1 0-1,1 0 0,0 0 0,0 0 0,0 0 1,0 1-1,-1-1 0,1 0 0,0 0 1,0 0-1,0 0 0,0 1 0,0-1 0,0 0 1,-1 0-1,1 0 3,-6 9-57,-1 1 30,1 0 1,0 1 0,1-1-1,0 1 1,1 0 0,0 1-1,1-1 1,0 1 0,1 0-1,0-1 1,0 1 0,2 0 0,-1 0-1,2 0 1,0 4 26,-1-14 24,1 0 0,-1 0-1,1 0 1,-1 0 0,1 0 0,0 0 0,0 0-1,0 0 1,0 0 0,0 0 0,0-1-1,1 1 1,-1 0 0,1-1 0,-1 1 0,1-1-1,-1 1 1,1-1 0,0 0 0,0 0 0,-1 1-1,1-2 1,0 1 0,0 0 0,0 0 0,0 0-1,1-1 1,-1 1 0,0-1 0,0 0 0,0 0-1,0 0 1,0 0 0,1 0-24,2 0 31,0 0 1,0-1-1,1 0 0,-1 0 1,0 0-1,0 0 0,0-1 0,-1 0 1,1 0-1,0 0 0,-1-1 1,1 1-1,1-3-31,5-3 2,0-1 0,0 0 0,-1-1 0,-1 0 0,1-1 0,-2 0 0,1 0 0,1-4-2,0-2-69,-7 9 69,-3 8-1,0 0 0,0 0 0,0 0 0,0 0 0,0 0 0,0 0 1,0 0-1,0 0 0,0 0 0,1 0 0,-1 0 0,0 0 0,0 0 0,0 0 1,0 0-1,0 0 0,0 0 0,0 0 0,0 0 0,0 0 0,0 0 1,0 0-1,0 0 0,0 0 0,0 0 0,0 0 0,0 0 0,0 0 1,0 0-1,0 0 0,1 0 0,-1 0 0,0 0 0,0 0 0,0 0 1,0 0-1,0 0 0,0 0 0,0 0 0,0 0 0,0 0 0,0 0 0,0 0 1,0 0-1,0 0 0,0 0 0,0-1 0,0 1 0,0 0 0,0 0 1,0 0-1,0 0 0,0 0 0,0 0 0,0 0 0,0 0 0,0 0 1,0 0-1,0 0 0,0 0 0,0 0 0,0 0 0,0 0 1,2 6-128,-1 8-143,0-8 273,-1-1-1,1 1 1,0-1-1,0 1 1,1 0-2,3 16 30,-5-20-18,0-1 1,1 1 0,-1-1-1,0 1 1,1-1 0,-1 0-1,1 1 1,-1-1-1,1 0 1,0 0 0,0 1-1,0-1 1,0 0 0,-1 0-1,1 0 1,1 0 0,-1 0-1,0 0 1,0 0 0,0 0-1,0-1 1,1 1 0,-1 0-1,0-1 1,1 1 0,-1-1-1,0 1 1,1-1 0,-1 0-1,1 1 1,-1-1 0,1 0-1,-1 0 1,1 0 0,0 0-13,2-1 34,0 1 1,0-1 0,0 1-1,0-1 1,0 0-1,0-1 1,-1 1 0,1-1-1,0 0 1,-1 1 0,1-2-1,1 0-34,78-66 203,-68 58-185,-1-1 0,5-6-18,-7 6-121,0 1 1,1 1 0,0 0 120,-9 20-64,-3-1 50,0-1 0,-1 0 0,0 1 0,0-1 0,0 1 0,-1-1 0,-1 0 1,1 0-1,-1 1 0,-2 2 14,0 8 101,4-16-76,-1-1 0,1 1 0,-1 0 0,1-1-1,-1 1 1,0-1 0,0 0 0,0 1 0,-1 1-25,1-3 38,1-1 20,0 0 92,2-1-116,-1 1 0,1-1 0,0 1 0,-1-1 0,1 0 1,0 0-1,-1 0 0,1 0 0,-1 0 0,0 0 1,1 0-1,-1 0 0,0 0 0,1-2-34,7-5 151,18-10-63,20-12-272,-2 5 222,-29 15-118,1 1 0,0 0-1,0 2 1,10-4 80,-25 11-10,1-1-1,0 1 1,-1-1-1,1 1 1,0 0-1,0 0 1,-1 0-1,1 0 1,0 0-1,0 1 1,-1-1 0,4 2 10,-5-2-7,1 1 0,-1 0 0,0-1 0,1 1 0,-1 0 0,0-1 0,1 1 0,-1 0 0,0 0 0,0 0 0,0 0 0,0 1 1,0-1-1,0 0 0,0 0 0,0 0 0,0 1 0,-1-1 0,1 0 0,-1 1 0,1-1 0,-1 1 0,1-1 0,-1 1 1,0 0 6,3 59 21,-3-59 14,1 0 0,-1 1 0,0-1 0,1 0 0,0 0 0,-1 0 0,1 0 0,0 0-1,0 0 1,0 0 0,0 0 0,1 0 0,-1-1 0,0 1 0,1 0 0,0-1 0,-1 1 0,1-1 0,0 1 0,-1-1 0,1 0 0,0 0 0,0 0 0,0 0 0,0 0 0,2 0-35,-2 0 23,0 0 0,0 0 0,1-1 0,-1 1 1,0-1-1,0 1 0,1-1 0,-1 0 0,1 0 0,-1 0 1,0 0-1,1-1 0,-1 1 0,0-1 0,1 1 0,-1-1 1,0 0-1,0 0 0,0 0 0,1 0 0,-1 0 0,0 0 1,0-1-1,-1 1 0,2-1-23,12-14 148,-5 6-128,-1 1 0,1 0 0,8-6-20,-5 1-159,-4 4-66,-9 9 220,0 1 1,1 0-1,-1 0 1,0-1-1,0 1 1,1 0-1,-1 0 0,1-1 1,-1 1-1,0 0 1,1 0-1,-1 0 1,0 0-1,1 0 1,-1 0-1,1 0 1,-1-1-1,0 1 0,1 0 1,-1 0-1,1 1 1,-1-1-1,0 0 1,1 0 4,3 2 7,-3-2-49,-1 0-1,0 0-15,0 0 15,12 9 443,-13-9-416,0 0 0,-1 0 0,1 0 0,0 0 0,0 1 0,-1-1-1,1 0 1,0 1 0,-1-1 0,1 1 0,0 0 0,0-1 0,0 1 0,0 0 0,0 0 0,0 0 0,0 0 0,-1 0 16,0 2-35,0-1 0,1 0 0,-1 1 0,1 0 0,0-1 0,0 1 0,0-1 0,0 1 0,0 1 35,-1 2-12,1 0 1,0 0 0,0 0 0,1 0 0,0 0 0,0 0 0,0 0 0,1 0 0,0 1 11,11 28 309,-11-34-287,1 0 0,-1 0 0,1 0 0,0 0 0,-1-1 0,1 1-1,0 0 1,0-1 0,-1 1 0,1-1 0,0 0 0,1 0-22,-3 1 14,6-2 18,-1 1 0,0-1 0,0 1-1,0-2 1,0 1 0,0 0-1,0-1 1,0 0 0,0 0-1,4-3-30,-2 2 12,74-37 317,-2-3-330,-71 39 6,7-5-24,-1 0-1,-1-2 0,0 1 1,0-1-1,-1-1 0,0-1 1,-1 1-1,0-2 1,-1 1-1,-1-1 0,5-9 19,11-27 54,-1-1-1,13-45-53,-12 31-110,2 6 29,-15 35 119,7-24-38,-6 15-58,6-20-12,-17 46-419,-2 9 172,-2 11 68,-3 67-71,-5 111 208,14-6 149,1-87 32,-5-96-53,1 15 103,1 0-1,0-1 0,2 0 1,-1 0-1,7 15-118,-9-30 23,0 0 0,1 0-1,-1-1 1,1 1 0,-1 0-1,1-1 1,-1 1 0,1-1-1,0 1 1,-1-1 0,1 0-1,0 0 1,-1 1-1,1-1 1,-1 0 0,2-1-23,3-1 21,0-1 0,0 0 1,0-1-1,-1 1 0,0-1 1,0-1-1,0 1 0,0 0 1,4-6-22,26-29 138,-26 24-340,-8 13 58,-1 3 102,1-1 0,-1 1 0,1-1 0,-1 1 0,0-1 0,1 1 0,-1-1 0,0 1 0,0 0 0,0-1 0,1 1 0,-1-1 0,0 1 0,0 0 0,0-1 0,0 1 42,-2 5-16,-1 0 1,1-1 0,1 2-1,-1-1 1,1 0-1,0 0 1,0 0 0,1 0-1,0 5 16,0-8 12,1 0-1,-1 0 1,1 0-1,0 0 1,0 0-1,0-1 1,1 1-1,-1 0 1,0-1-1,1 1 1,0-1 0,0 1-1,-1-1 1,1 0-1,1 0 1,0 2-12,0-3 29,-1 1 1,1-1 0,0 0 0,-1 0 0,1 0-1,0 0 1,0 0 0,0 0 0,0-1 0,0 1-1,0-1 1,0 0 0,0 0 0,0 0 0,0 0 0,2-1-31,12-1 38,-1-1-1,1 0 0,-1-1 0,0-1 0,0-1 0,0 0 0,-1-1 0,0-1 0,0 0 1,-1-1-1,0 0 0,0-2 0,7-6-36,-14 11 2,-6 5-12,0 1 0,0 0 0,-1-1-1,1 0 1,0 1 0,0-1 0,-1 1-1,1-1 1,-1 0 0,1 1 0,0-1-1,-1 0 1,1 0 0,-1 0-1,0 1 1,1-1 0,-1 0 0,0 0-1,1 0 1,-1 0 10,0 1-8,0 0 0,-1-1 0,1 1 0,0 0 0,0 0 0,0-1 0,0 1 0,0 0 0,-1 0 0,1-1 0,0 1 0,0 0 0,-1 0 0,1 0 0,0 0 0,0-1 0,-1 1 0,1 0 0,0 0 0,0 0 0,-1 0 0,1 0 0,0 0 0,-1 0 0,1 0 0,0 0 0,0 0 0,-1 0 0,1 0 0,0 0 0,-1 0 0,1 0 0,0 0-1,0 0 1,-1 0 0,1 0 0,0 0 0,-1 0 0,1 0 0,0 0 0,0 1 0,-1-1 0,1 0 8,-16 6-224,15-5 196,-4 1-26,0 0 0,1 1 1,-1 0-1,1-1 0,0 2 1,0-1-1,0 0 0,0 1 1,-1 1 53,3-3 13,1 0-1,-1 0 1,1 0 0,-1 1 0,1-1 0,0 0 0,0 0-1,0 1 1,1-1 0,-1 1 0,1-1 0,-1 1 0,1-1 0,0 0-1,-1 1 1,1-1 0,1 1 0,-1-1 0,0 1 0,0-1 0,1 2-13,0-3 9,-1 0 0,0 0 1,1 0-1,-1 0 1,1-1-1,-1 1 0,1 0 1,-1 0-1,1 0 1,-1-1-1,1 1 0,0 0 1,0-1-1,-1 1 1,1 0-1,0-1 1,0 1-1,0-1 0,0 1 1,-1-1-1,2 1-9,0-1 27,1 1 0,0 0 0,-1-1 1,1 1-1,0-1 0,0 0 0,0 0 0,1 0-27,2 0 30,0-1-1,0 0 1,-1 0-1,1 0 1,0-1-1,0 0 1,-1 0-1,2-1-29,10-5 14,-13 7-24,1-1 0,-1 0 0,0 0 0,-1 0 0,1 0 0,0-1 1,-1 1-1,1-1 0,-1 0 0,3-2 10,-2 0 37,-1 0 1,1-1 0,-1 1-1,0 0 1,0-1-1,2-6-37,-5 11-5,1 0-1,-1-1 1,0 1 0,1-1-1,-1 1 1,0-1 0,0 1-1,0-1 1,0 1-1,0-1 1,0 1 0,-1 0-1,1-1 1,-1 1 0,1-1-1,-1 1 1,1 0-1,-1-1 1,1 1 0,-1 0-1,0 0 1,0-1 0,0 1-1,0 0 1,0 0-1,0 0 1,0 0 0,0 0-1,0 0 1,-1 0 0,1 1-1,0-1 6,-4-2-37,1 1 1,-1-1-1,0 1 0,0 1 0,0-1 0,0 1 1,0-1-1,0 1 0,0 1 0,-1-1 0,1 1 1,0 0-1,0 0 0,0 0 0,-1 1 0,1 0 1,0 0-1,0 0 0,0 1 0,-5 1 37,4 0-103,5-3 103,1 0-1,-1 0 1,1 0 0,-1 0 0,0 1 0,1-1 0,-1 0-1,1 1 1,-1-1 0,1 0 0,-1 1 0,1-1 0,-1 1-1,1-1 1,-1 1 0,1-1 0,-1 1 0,1-1 0,0 1 0,-1 0 0,1 0 213,66-9 91,76 4 0,-101 9-168,-16-1-112,-21-3-17,0-1 0,0 1 0,0 0 0,0 1 0,0-1 0,0 1 1,0-1-1,0 1 0,0 1 0,-1-1 0,1 0 0,2 3-7,-5-3 10,0 0 0,0 0 1,0 0-1,0 0 0,0 0 0,-1 0 0,1 0 0,-1 0 0,0 0 0,1 0 1,-1 0-1,0 1 0,0-1 0,-1 2-10,1-1 30,0 1 1,0 0-1,-1-1 0,1 1 0,-1 0 1,0-1-1,0 1 0,0 0-30,0-2 37,0 4-10,-5 6 186,13-19-47,-3 3-144,0 1 0,0-1 0,-1 0 0,0 0 0,0 0 0,0 0 0,1-2-22,12-17-160,-10 16 161,1 1 0,0-1 0,0 1 0,0 0 0,1 0-1,0 1 0,-6 4-1,1 0-1,-1-1 1,1 1-1,-1 1 0,1-1 1,-1 0-1,1 1 0,0-1 1,-1 1-1,1 0 1,0 0-1,0 0 0,-1 0 1,1 0-1,0 0 1,-1 1-1,1 0 0,0-1 1,-1 1-1,1 0 1,-1 0-1,1 0 0,0 1 2,185 100 1488,-173-94-1634,-12-6-72,1 0 0,0 0 0,0 0 0,0 0 0,1-1 0,-1 1 0,0-1 0,1 0 0,-1-1 0,0 1 1,3-1 216,-10-4-5024,-3-1 3539,-8-5-605,-6-2-1002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6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 2240,'0'-1'108,"1"0"1,-1 0-1,1 0 1,-1 0-1,1 0 1,0 0-1,-1 0 1,1 0-1,0 1 1,0-1-1,0 0 1,-1 0-1,1 1 1,0-1-1,0 1 1,0-1-1,1 0-108,10-8 641,-12 8-459,16-2 282,28 2 1962,-38 0-2286,1 1 1,-1-1-1,0 1 0,1 1 0,2-1-140,15 2 248,-9-1-157,0 0-1,0 1 0,1 1-90,0 0 13,-1-1 0,1 0 0,2-1-13,25-1-3424,-35 0 448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6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48 1984,'3'-12'963,"-3"12"-913,0-1 0,0 0 0,0 1-1,0-1 1,0 0 0,1 1 0,-1-1 0,0 0 0,0 1 0,1-1-1,-1 0 1,0 1 0,1-1 0,-1 1 0,1-1 0,-1 1 0,1-1-1,-1 1 1,1-1 0,-1 1 0,1-1 0,-1 1 0,1 0 0,0-1-1,-1 1 1,1 0 0,0-1-50,2 0 132,0-1-1,0 1 0,0 0 1,0 0-1,0 0 0,1 0 1,-1 1-1,0-1 0,1 1 1,-1 0-132,39 1 1001,-17 0-276,12-3 54,14-3-779,34-1 313,-72 5-690,0 2-1,0 0 1,0 0 0,0 1-1,5 2 378,-4 1-2314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8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40 2144,'-2'-4'671,"1"5"-273,1-1-59,0-8 605,0 7-854,0 0-1,0 0 1,0 1 0,1-1 0,-1 0-1,0 0 1,0 0 0,1 0-1,-1 0 1,1 1 0,-1-1 0,0 0-1,1 0 1,-1 1 0,1-1 0,0 0-1,-1 0 1,1 1 0,0-1-1,-1 1 1,1-1-90,1 0 78,0 0 0,0-1 0,0 1 0,0 0 0,1 1 0,-1-1 0,0 0 0,2 0-78,2 0 50,1 0-1,-1 1 1,1-1-1,-1 1 1,0 1-1,2-1-49,-8 0 1,35 7 97,-33-6-95,0 0 1,0 0-1,0 0 0,0 0 0,0 0 0,0 0 1,0 1-1,0-1 0,0 1 0,-1 0 1,1-1-1,-1 1 0,1 0 0,0 0-3,-2-2 1,3 5 8,1-1 0,-1 1 0,0 0 0,0 0 0,-1 1 0,0-1 0,1 1 0,-2-1 0,1 1 0,-1-1-1,0 1 1,0 0 0,0 4-9,2 85 118,-2-80-52,1 0-1,1 8-65,2 17 231,-4-30-205,0 0-1,1 0 0,0 0 0,1 0 0,0-1 1,1 0-1,0 1 0,0-1 0,1 0 1,0-1-1,4 6-25,-8-12 46,0-1 1,0 1-1,1-1 0,-1 0 1,0 1-1,0-1 1,1 0-1,-1 0 1,1 0-1,-1 0 0,1 0 1,0 0-1,-1 0 1,1-1-1,0 1 1,-1-1-1,1 1-46,0-1 66,0 0 0,0 0-1,-1-1 1,1 1 0,0 0 0,0-1-1,0 1 1,-1-1 0,1 0 0,0 0 0,-1 0-1,1 1 1,-1-1 0,1-1 0,0 1-66,4-4 23,0 1 1,0-1-1,-1-1 1,1 1-1,-1-1 0,0 0 1,-1 0-1,1 0 1,-1 0-1,-1-1 1,1 0-1,-1 0 1,0 0-1,-1 0 1,1-3-24,4-12 56,-1-1 1,0-1-1,-2 1 1,-1-1-1,-1-4-56,-1 17 16,0-1 0,1 1 0,1 0 0,0 0-1,1-4-15,-1 9-32,-1 0 1,1 0-1,0 0 0,0 1 0,1-1 0,-1 1 0,1 0 0,0 0 0,5-5 32,-5 7-35,-2 0 10,1 0 1,0 0-1,0 1 1,0-1 0,0 1-1,1 0 1,-1 0-1,1 0 1,-1 0 0,1 0-1,0 1 1,-1-1 0,1 1-1,0 0 1,0 1-1,0-1 1,0 1 0,1-1 24,5 2 49,0-1 1,0 2 0,1-1 0,-1 1 0,-1 1-1,1 0 1,0 0 0,-1 1 0,9 5-50,21 10 101,-38-18-213,-1-1-475,0 0-117,0 0-853,-5-4-2661,5 0 2367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8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2080,'0'0'251,"0"1"-207,0-1 0,0 0 0,0 0 1,0 0-1,0 0 0,0 1 0,0-1 0,0 0 1,0 0-1,-1 0 0,1 0 0,0 1 0,0-1 1,0 0-1,0 0 0,0 0 0,0 0 0,0 1 1,0-1-1,0 0 0,0 0 0,-1 0 0,1 0 1,0 0-1,0 0 0,0 0 0,0 1 0,0-1 1,-1 0-1,1 0 0,0 0 0,0 0 0,0 0 1,0 0-1,-1 0 0,1 0 0,0 0 0,0 0 1,0 0-1,0 0 0,-1 0 0,1 0 0,0 0 1,0 0-1,0 0-44,19 24 2250,-15-20-2193,-2-3 2,-1 1 0,1-1 0,-1 0 0,1 0 0,-1 1 1,1-1-1,0-1 0,-1 1 0,1 0 0,0 0 0,0 0 0,0-1 1,0 1-1,0-1 0,-1 0 0,3 1-59,165 2 2571,-131-2-2415,-22 0-162,0 0 0,0-1 0,8-2 6,33-2-181,-31 7-2155,-24-3 341,-1 0 385,6 0-662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9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 1984,'0'0'32,"0"1"0,0-1 1,0 1-1,0-1 0,0 0 0,1 1 1,-1-1-1,0 1 0,0-1 0,0 0 0,1 1 1,-1-1-1,0 1 0,0-1 0,1 0 1,-1 1-1,0-1 0,1 0 0,-1 1 1,0-1-1,1 0 0,-1 0 0,1 1 0,-1-1 1,0 0-1,1 0 0,-1 0 0,1 0 1,-1 0-1,1 1 0,-1-1 0,0 0 1,1 0-1,-1 0 0,1 0 0,-1 0 0,1 0 1,-1 0-1,1-1 0,-1 1 0,0 0 1,1 0-1,-1 0 0,1 0 0,-1 0 1,1-1-1,-1 1 0,0 0 0,1 0 0,-1-1 1,0 1-1,1 0 0,-1-1 0,0 1 1,1 0-1,-1-1 0,0 1 0,0 0 1,1-1-1,-1 1 0,0-1 0,0 1 0,0-1 1,0 1-1,0 0 0,1-1 0,-1 1 1,0-1-1,0 1-32,1 10 317,-1 1 0,0 0 0,0-1 0,-1 1 0,-1 0 0,1-1-1,-2 0 1,0 3-317,-1 6 238,-25 92 421,16-70-468,3 1 0,1 0 0,0 16-191,8-41 86,0 0-1,1 0 1,1 0 0,0 0 0,1 0-1,1-1 1,0 1 0,2-1-1,0 1 1,0-1 0,2-1-1,0 1 1,1-1 0,0 0-1,2 0-85,-4-7 89,1 0-1,-1-1 0,2 0 0,-1 0 0,1-1 1,0 0-1,0 0 0,1-1 0,9 5-88,0-2 28,0 0 1,1-1-1,0-1 0,11 2-28,-22-7-75,0 1-1,0-1 1,0-1 0,5 1 75,-10-1-212,0-1 1,1 1-1,-2 0 0,1-1 1,0 1-1,0-1 0,0 0 1,0 0-1,0 0 1,0 0-1,-1 0 0,1-1 1,-1 1-1,1-1 212,-2 1-154,0 0-1,-1 1 1,1-1 0,-1 0-1,0 0 1,1 1-1,-1-1 1,1 0 0,-1 0-1,0 0 1,0 1-1,1-1 1,-1 0 0,0 0-1,0 0 1,0 0-1,0 0 155,1-4-585,3-11-1554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29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58 1824,'-9'0'1003,"8"0"-587,1 0-107,0 0 32,2-1-42,40-22 2042,-10 8-1477,-27 12-793,0 0-1,0 1 0,1 0 1,-1 0-1,1 0 1,0 1-1,0-1 1,-1 1-1,1 1 0,0-1 1,0 1-1,3 0-70,12 2-232,-1 1 0,20 4 232,-7-1-818,-14-2-1662,0 0 0,9 4 2480,-14 0-1232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0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3072,'0'0'31,"0"0"1,0 0-1,0 0 1,0 0-1,0 0 1,0 0-1,0 0 1,0 0-1,0 0 1,0 0-1,0 0 1,0 0-1,0 0 1,0 0-1,-1 0 1,1 0-1,0 0 1,0 0-1,0 0 1,0 0-1,0 0 1,0 0-1,0 0 1,0 1-1,0-1 1,0 0-1,0 0 1,0 0-1,0 0 1,0 0-1,0 0 1,0 0-1,0 0 1,0 0-1,0 0 1,0 0-1,0 0 1,0 0-1,0 0 1,0 0-1,0 0 1,0 0-1,0 0 1,0 0-1,0 0-31,5 5 938,17 12-31,10 8-281,-16-9-581,-1 0 1,0 1 0,-1 0-1,-1 1 1,7 13-46,14 30 108,2 10-108,-4-8 122,-1-2 853,16 46-975,-39-86 102,-1 1 1,-1 0-1,-1-1 0,-1 2 0,-1-1 1,-1 0-1,-1 6-102,-3 19 59,-1-1-1,-3 0 1,-1 0 0,-15 44-59,20-80-220,-1-1 0,0 1 1,-1-1-1,0 0 1,0 0-1,-1 0 0,-1 0 1,1-1-1,-1 0 0,0 0 1,-3 1 219,-4 3-1936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1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1248,'0'0'10,"0"0"0,0-1 0,0 1 1,0 0-1,0 0 0,0 0 0,0 0 0,0 0 0,0 0 0,0 0 0,0-1 1,0 1-1,0 0 0,0 0 0,0 0 0,0 0 0,0 0 0,0-1 1,0 1-1,0 0 0,0 0 0,0 0 0,0 0 0,0 0 0,0 0 1,0-1-1,0 1 0,0 0 0,0 0 0,0 0 0,0 0 0,0 0 0,0 0 1,1 0-1,-1-1 0,0 1 0,0 0 0,0 0 0,0 0 0,0 0 1,0 0-1,0 0 0,1 0 0,-1 0 0,0 0 0,0 0 0,0 0 1,0 0-1,0 0 0,0 0 0,1 0 0,-1 0 0,0 0 0,0 0 1,0 0-1,0 0 0,0 0 0,1 0 0,-1 0-10,0 0 1,0 0 0,0 0 0,0 0 0,0 0 0,0 0 0,0 0 0,1 1 0,-1-1 0,0 0 0,0 0 0,0 0-1,0 0 1,0 0 0,0 0 0,0 0 0,0 1 0,0-1 0,0 0 0,0 0 0,0 0 0,0 0 0,0 0 0,0 0 0,0 1 0,0-1 0,0 0 0,0 0 0,0 0 0,0 0 0,0 0 0,0 0 0,0 1-1,0-1 1,0 0 0,0 0 0,0 0 0,-1 0 0,1 0 0,0 0 0,0 0 0,0 1 0,0-1 0,0 0 0,0 0-1,0 0 400,0 0 75,1 0-237,-1 0 0,1-1 0,0 1 0,0 0 0,-1 0 1,1-1-1,0 1 0,-1 0 0,1-1 0,0 1 0,-1-1 1,1 1-1,0 0 0,-1-1 0,1 0 0,-1 1 0,1-1 1,-1 1-1,1-1 0,-1 0 0,1 1 0,-1-1 0,0 0 1,1 0-239,-1 1 3,0-1 0,1 0 1,-1 1-1,0-1 0,1 1 0,-1-1 1,1 0-1,-1 1 0,0-1 1,1 1-1,-1-1 0,1 1 0,0 0 1,-1-1-1,1 1 0,-1 0 1,1-1-1,0 1 0,-1 0 1,1 0-1,0-1 0,-1 1 0,1 0-3,5 0 109,0 1-1,0 0 0,0 0 0,-1 0 0,1 1 0,1 0-108,9 3 370,-5-3-179,1-1 0,-1 0 0,6 0-191,3 0 200,34 1 1204,19-3-1404,-6 0-33,-63 0 10,-4 1 19,1 0 0,0 0 1,0 0-1,0 0 0,-1 0 0,1 0 0,0 0 0,0 0 0,0 0 0,0 1 0,-1-1 0,1 0 0,0 1 0,0-1 1,-1 0-1,2 1 4,2-1-409,-8-3-740,-53-17-5821,48 16 5306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1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2144,'2'-1'221,"0"0"1,1 0-1,-1 0 0,1 1 1,-1-1-1,1 0 0,-1 1 1,1 0-1,-1-1 0,1 1 1,0 0-1,1 1-221,1-1 293,-3 0 267,14 6 523,22-1-267,0-2 0,0-2 1,10-1-817,-18 0 89,-21 0-216,1 1-1,-1 0 0,7 2 128,-3 0-502,6 0-1839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3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519 3 1152,'-4'-2'376,"8"4"320,-4-2-333,0 0 239,0 0-111,0 0 224,0 0-209,-13 11 913,11-9-1346,0-1 1,-1 1 0,1-1-1,0 1 1,-1-1 0,1 0-1,-1 0 1,1 0 0,-1-1-1,0 1 1,0-1-74,-15 6 267,10-2-120,1-1 1,-1 0-1,0 0 0,-2-1-147,2 0 58,-1 1 0,1 0 0,0 0 0,0 1-58,-24 13-56,1 2-1,1 1 0,-10 10 57,31-24-7,0 0 1,0-1 0,-1 0-1,-9 3 7,11-5 18,0 1-1,0-1 0,1 1 0,-1 1 0,1 0 0,0 0 1,0 0-1,-1 2-17,-23 22-159,24-24 151,-1 2 1,1-1-1,0 1 1,1 0-1,0 1 1,0 0 0,0-1-1,-2 8 8,2-3 37,2 2-1,0-1 1,0 0-1,1 1 1,1 0-1,0-1 1,1 1-1,0 0 1,2 8-37,-1-13 53,1-1 0,0 0 0,1 0 0,0 0 0,0-1 1,1 1-1,0 0 0,0-1 0,0 1 0,1-1 0,1 0 0,-1-1 1,1 1-1,0-1 0,0 0 0,1 0 0,1 1-53,1-1 130,-1-1 0,1 0 0,0 0-1,0-1 1,1 0 0,0 0 0,-1-1 0,1 0 0,0 0-1,0-1 1,1-1 0,6 1-130,16 1 178,-1-3-1,1 0 1,4-2-178,-2-2 294,-1-1 0,8-3-294,37-6-969,-25 11-3786,-53 3 2243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55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27 7456,'-8'-7'2784,"13"2"-2176,-5 2-160,8 3-1024,0 0 224,2-5-2112,3 2 1376,-4 0-2112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4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1248,'0'-1'92,"0"1"1,0-1-1,0 0 1,0 1-1,0-1 1,1 1-1,-1-1 1,0 1-1,0-1 1,1 1-1,-1-1 1,0 1-1,0-1 1,1 1-1,-1-1 1,1 1-1,-1 0 1,0-1-1,1 1 1,-1 0-1,1-1 1,-1 1-1,1 0 1,-1-1-1,1 1 0,-1 0 1,1 0-1,0 0 1,-1-1-1,1 1 1,-1 0-1,1 0 1,-1 0-1,1 0 1,-1 0-1,1 0 1,0 0-1,-1 0 1,1 0-93,29 5 1419,-19-3-1288,2 0 68,30 3 1762,39 0-1961,81-8 976,-156 3-1209,0 1-1,0 0 0,0 1 1,0-1-1,0 1 1,6 3 233,10 2-2578,-11-6-1269,-8-1 3401,10 0-439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35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1 367 3808,'0'-1'96,"0"1"1,0-1-1,0 1 1,1-1-1,-1 1 0,0-1 1,0 1-1,1 0 1,-1-1-1,0 1 0,1-1 1,-1 1-1,1 0 1,-1-1-1,1 1 0,-1 0 1,0-1-1,1 1 1,-1 0-1,1 0 1,-1 0-1,1-1 0,-1 1 1,1 0-1,0 0 1,-1 0-97,13-7 490,-7 1-317,-1 0 0,0-1 0,0 0 0,-1 0 0,0 0 0,0 0 0,0 0-1,-1-1 1,0 0 0,-1 0 0,0 0-173,8-20 173,-2 6-17,-2 0-1,3-22-155,-6 30 19,0-1 0,0 1 0,2-1-1,-1 1 1,2 0 0,0 1-1,7-13-18,-9 19-77,-4 6 58,1 0 1,-1 0-1,0 0 1,1 1 0,-1-1-1,1 0 1,-1 0 0,1 0-1,0 0 1,-1 0-1,1 1 1,0-1 0,-1 0-1,1 1 1,0-1-1,0 0 1,0 1 0,0-1-1,0 1 1,0 0-1,0-1 19,1 2-1,-1-1-1,0 1 0,0 0 0,0 0 0,0 0 0,0 0 1,0 0-1,0 0 0,0 0 0,0 0 0,0 1 0,-1-1 1,1 0-1,0 1 2,1 1 47,6 9-101,0 1 1,-1 0 0,0 0-1,-1 0 1,-1 1 0,0-1-1,-1 1 1,0 1 0,0 7 53,9 33-2726,-9-32-260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41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453 45 736,'-3'0'252,"6"0"285,-3 0-243,0 0 138,0 0-139,0 0-21,0 0-101,0 0-6,0 0-26,0 0 63,0 0-84,0 0-54,0 0 48,0 0 250,0 0-52,0 0 84,0 0-132,0 0-81,0 0-37,-1 15 784,0-12-807,-1 1-1,0-1 1,0 0 0,0 0-1,-2 3-120,-5 8 181,-48 77 15,17-29-24,5-7-213,-17 29 151,23-33-267,-8 12 198,4 2 0,-7 23-41,19-37 44,6-15 41,1 2 0,-6 28-85,-4 35 453,18-82-406,-1 5 397,7-22-279,0-2-26,0 0-65,0 0 17,0 0 176,10-17 287,-7 12-530,0-1 0,0 0 0,0 0 0,-1-1 0,1 1 0,-1 0 0,0-6-24,3-5 40,26-96 222,-17 54-116,4 1 1,12-28-147,-22 72-99,-1-1 0,9-10 99,11-21-21,-24 40 28,17-35-11,2 1 0,1 0 0,18-20 4,-10 17-86,-2-1 1,1-5 85,14-24-176,-39 66 198,1 0-1,-1 1 0,6-5-21,-7 8 3,0-1-1,-1 0 0,1 0 0,-1 0 0,0 0 0,0 0 0,0 0 0,-1-1 1,1 0-1,0-2-2,-3 4 99,0 2-97,0 1-1,0 0 0,0-1 0,0 1 0,0 0 0,0-1 1,0 1-1,0 0 0,0 0 0,0-1 0,0 1 1,0 0-1,0-1 0,0 1 0,0 0 0,0 0 0,1-1 1,-1 1-1,0 0 0,0-1 0,0 1 0,1 0 1,-1 0-1,0 0 0,0-1 0,0 1 0,1 0 0,-1 0 1,0 0-1,1 0 0,-1-1 0,0 1 0,1 0-1,-1 0 48,0 0-26,0 0-65,0 0 0,0 0-15,1 1 4,50 96 619,-19-32-692,-16-32 193,-1 1 0,-2 2-66,-4-10 55,2 0 0,0 0 0,2-1 0,6 8-55,-7-13-42,-1 1 1,4 10 41,0 1-61,-1-2 28,-2 2 1,1 5 32,6 17 107,-8-22-63,0-3 3,6 12-47,0-2 125,-14-29-98,1 1 0,1-1 0,0-1 0,0 1 0,0-1 0,2 0 0,-1 0 0,1-1 0,2 3-27,1 1 6,-9-10 10,0-1-1,0 0 1,0 1-1,0-1 1,0 0-1,0 0 1,0 0-1,0 0 1,0 0-1,0 0 0,1 0 1,0 0-16,-1-1 85,18 12 63,-12-6-77,-16-8 350,-22-8-354,0 2-1,-1 1 0,-6 1-66,33 5 4,-12-1-48,0 0 0,0 2 0,-1 0 0,1 0-1,0 2 1,-8 1 44,-26 7-150,-23 9 150,36-8 39,0-3 0,-1 0-1,-10-2-38,18-3 63,-1-2-1,1-1 0,-30-4-62,54 3 36,1-1 1,0 0-1,0 0 1,0 0-1,0-1 1,1 0-1,-3-1-36,-14-7 22,18 9-1,-1-1-20,-1 1 1,1-1 0,-1 1-1,0 0 1,0 0 0,0 1-1,0 0 1,0 0 0,0 1 0,-3-1-2,6 1-113,1 0 1,-1 0 0,1 0 0,-1 1 0,1-1-1,-1 1 1,1 0 0,-1-1 0,1 1 0,-1 0-1,1 0 1,-2 1 112,3-1-205,0 0 0,1 0 0,-1 0 0,0 0 0,0-1-1,0 1 1,1 0 0,-1 0 0,0 1 0,1-1 0,-1 0 0,1 0-1,0 0 1,-1 0 0,1 0 0,0 1 0,-1-1 0,1 0 0,0 0-1,0 0 1,0 1 0,0-1 0,0 0 0,1 0 0,-1 0 0,0 1-1,0-1 206,5 10-1722,3-7-566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43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0 1312,'-35'32'3125,"22"-22"-2733,-1 1-1,1 0 1,-5 7-392,-9 8 585,11-13-259,-1-1 1,0-1-1,-14 7-326,10-6 284,1 1 0,-12 10-284,6-4 113,16-12-129,0 1 0,0 0-1,0 1 1,-4 6 16,10-10 75,0 0 0,0 0 0,1 0 0,0 0 1,0 0-1,0 1 0,1-1 0,0 1 0,0 0 0,0 0 1,0 2-76,2 0 65,-1-1 0,1 0 0,0 0 0,0 0 0,1 0 1,0 0-1,1 0 0,-1 0 0,3 5-65,7 17 11,0-1-1,2-1 1,2 0 0,0-1-1,4 3-10,-9-13 123,1 0 0,1 0 1,1-1-1,0-1 0,1 0 0,3 2-123,-13-13 43,0 1 0,0-1 0,1-1 0,-1 1 1,0-1-1,1 1 0,0-1 0,-1-1 0,1 1 1,0-1-1,0 1 0,0-1 0,0-1 0,0 1 1,0-1-1,0 0 0,0 0 0,0 0 0,0-1 1,0 1-1,0-1 0,0-1 0,0 1 0,0-1 0,0 0 1,3-1-44,17-12 76,-1-1 0,0-1 0,-1 0 1,15-17-77,6-4 84,-18 17 2,0 0 26,0-1 0,-2 0-1,13-18-111,-34 37 22,0 0 0,-1 0-1,0-1 1,0 0 0,0 1-1,0-1 1,0 0 0,-1 0-1,1 0 1,-1 0 0,0 0-1,0 0 1,-1 0 0,1 0-1,-1-1-21,0 1 10,-1 1-1,0-1 0,1 0 1,-1 1-1,0-1 0,-1 0 1,1 1-1,-1-1 1,1 1-1,-1 0 0,0-1 1,0 1-1,-1 0 0,1 0 1,-1 0-1,-1-1-9,-12-11 104,-1 1 0,-1 0 0,-16-10-104,10 9 49,1-2 1,0-2-50,8 5-62,-1 1 0,0 0 0,-1 1 0,0 1 0,-18-8 62,33 18-125,0 0 1,-1 0-1,1 0 0,-1 0 0,1 1 0,-1-1 0,1 1 1,-1-1-1,0 1 0,1 0 0,-1 0 0,0 0 0,0 0 125,2 1-200,-1-1-1,1 1 1,-1-1-1,1 1 1,-1 0 0,1 0-1,-1-1 1,1 1-1,0 0 1,-1 0-1,1 0 1,0 1 0,0-1-1,0 0 1,0 0-1,0 1 1,0-1-1,0 0 1,0 1-1,0 0 201,-12 20-5295,9-20 4164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44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1568,'0'1'23,"1"-1"0,-1 0 0,0 0 0,0 0 0,0 0 0,0 0 0,0 0 0,0 0 0,0 0 0,0 1 1,0-1-1,0 0 0,0 0 0,0 0 0,1 0 0,-1 0 0,0 0 0,0 1 0,0-1 0,0 0 0,0 0 0,0 0 0,0 0 0,0 0 0,0 1 0,-1-1 0,1 0 0,0 0 0,0 0 1,0 0-1,0 0 0,0 0 0,0 1 0,0-1 0,0 0 0,0 0 0,0 0 0,0 0 0,0 0 0,0 0 0,-1 0 0,1 0 0,0 0 0,0 1 0,0-1 0,0 0 0,0 0 0,0 0 1,-1 0-1,1 0 0,0 0 0,0 0 0,0 0 0,0 0 0,0 0 0,0 0 0,-1 0 0,1 0 0,0 0 0,0 0 0,0 0 0,0 0 0,0 0 0,0 0 0,-1 0 0,1 0 1,0 0-25,12 10 1612,-3-2-1582,-5-2 89,-1 1 0,-1 0 0,1 1 1,-1-1-1,0 0 0,-1 0 0,1 3-118,2 53 407,-1-14-137,9 90 178,-5 72-448,-12 81 1018,0-87-1620,5-196-694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49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 1472,'1'3'667,"1"-5"-583,2 1 2750,2 9-1825,-5-7-1150,4 8 421,1 0-1,-1 1 1,-1 0 0,1 2-280,9 20 209,11 24-67,-18-38-97,-6-17 40,0 1 1,-1-1 0,1 0 0,0 0-1,0 1 1,0-1 0,0 0-1,0 0 1,0 0 0,0 0 0,1 0-1,-1 0 1,0-1 0,1 1-86,-1 0 90,-1-1-42,0 0-85,11 13-160,-5 0 325,-5-11-70,12-7 518,-10 2-466,-1 0 0,1 0 0,-1-1 0,0 1 0,0-1 0,-1 0 0,1 1 0,-1-1 0,1 0 0,-1 0 0,0-1-110,6-45 337,-6 33-314,1 0 1,1 1-1,0-1 0,1 1 1,1-1-1,1 1 0,0 0 1,2-2-24,-5 15-12,-1-1 0,1 0 0,0 1 0,0 0 0,0 0 0,0 0 1,0 0-1,1 0 0,-1 1 0,1-1 0,-1 1 0,1 0 0,0 0 1,0 0-1,0 1 0,5-2 12,0 1 27,0 1 0,1-1 0,-1 1 0,1 1 0,-1 0 1,1 0-1,1 1-27,-2 1 42,1 0 0,-1 0 0,0 1 0,0 0 0,0 1 0,0 0 0,2 2-42,1 0-22,1-1 0,14 5 22,-26-10-104,20 8 689,-20-8-766,0 0 1,0 1-1,0-1 1,-1 1 0,1-1-1,0 0 1,0 1-1,-1-1 1,1 1 0,0 0-1,-1-1 1,1 1-1,-1 0 1,1-1-1,-1 1 1,1 0 0,-1 0-1,1-1 1,-1 1-1,1 0 1,-1 0 0,0 0-1,0 0 181,-4 2-3530,0-6 1295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49.9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0 832,'0'0'122,"0"0"1,0 1-1,0-1 0,0 0 1,0 0-1,0 0 0,0 0 1,0 0-1,0 0 0,0 0 1,0 0-1,0 0 1,0 1-1,0-1 0,0 0 1,0 0-1,0 0 0,0 0 1,0 0-1,0 0 0,0 0 1,0 0-1,0 0 0,0 1 1,0-1-1,0 0 0,0 0 1,0 0-1,0 0 0,0 0 1,0 0-1,0 0 0,0 0 1,0 0-1,0 0 1,0 0-1,-1 1 0,1-1 1,0 0-1,0 0 0,0 0 1,0 0-1,0 0 0,0 0 1,0 0-1,0 0 0,0 0 1,-1 0-1,1 0 0,0 0 1,0 0-1,0 0 0,0 0 1,0 0-1,0 0 0,0 0 1,0 0-1,0 0 1,-1 0-1,1 0 0,0 0 1,0 0-1,0 0-122,12 7 1544,-7-5-1588,0 1-1,0-1 0,1 0 1,-1-1-1,2 1 45,130 6 1029,-30-6-507,-86-3-398,-1 0 1,1-2-1,-1 0 0,3-2-124,14-2-77,-30 6-4209,-29 7-327,4-9 2864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50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1 1312,'-4'12'960,"3"-8"-868,0 0-1,0 0 1,0 1 0,1-1 0,0 4-92,-5 10 2074,4-12-1804,1 0-1,-1 0 0,0 0 1,-1 0-1,0-1 1,-2 6-270,-4 14 351,-75 282 1622,80-294-1826,-2 6 44,0 1-1,2-1 0,0 0 1,2 1-1,0 1-190,1 4 196,2 0 1,1-1-1,0 0 0,2 1 0,1-1 1,1-1-1,1 1 0,2 3-196,-2-10 173,0 0-1,1-1 0,0 0 1,2 0-1,0-1 1,1 0-1,0-1 0,1-1 1,0 0-1,2 0 1,-1-1-173,-4-5 136,-10-6-140,1 0 1,0 0 0,0 0 0,0-1-1,0 1 1,0 0 0,0-1 0,0 1 0,0-1-1,0 1 1,0-1 0,0 1 0,0-1-1,1 0 1,-1 0 0,0 0 0,0 1-1,0-1 1,1 0 3,0 0-842,-2 0-97,0-6-2752,4 0-479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1:51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 2304,'-5'-5'1176,"3"8"332,5 11-256,15 17 150,-11-21-1292,-1 0 1,-1 0-1,4 9-110,22 69 289,18 43-101,-36-99 22,3 0-1,16 27-209,-11-26 379,-1 2-1,6 17-378,-21-39 88,1 1 0,-2-1 0,0 1 0,-1 1 0,0-1 0,-1 0 0,0 1 0,-1 6-88,-2 6 11,0 1 0,-2-1-1,-1 0 1,-1 0 0,-2-1-1,0 0 1,-2 0 0,-1 0-1,-4 5-10,-7 13-2496,11-28 1222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32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421 0 736,'0'0'6,"-1"0"0,1 0-1,0 0 1,0 0 0,-1 0 0,1 0-1,0 1 1,0-1 0,0 0 0,-1 0-1,1 0 1,0 0 0,0 0 0,0 0 0,0 0-1,-1 0 1,1 0 0,0 1 0,0-1-1,0 0 1,0 0 0,-1 0 0,1 0 0,0 1-1,0-1 1,0 0 0,0 0 0,0 0-1,0 1 1,0-1 0,0 0 0,0 0 0,0 0-1,-1 1 1,1-1 0,0 0 0,0 0-1,0 0 1,0 1 0,0-1 0,0 0-1,1 0 1,-1 0 0,0 1 0,0-1 0,0 0-1,0 0 1,0 0 0,0 1 0,0-1-1,0 0 1,0 0 0,1 0 0,-1 0 0,0 1-1,0-1 1,0 0 0,0 0 0,0 0-6,3 4 70,-3-3-40,0 0 0,0 0 0,-1 0 0,1 0 1,0 0-1,-1 0 0,1 0 0,-1 0 0,1 0 1,-1 0-1,1-1 0,-1 1 0,0 0-30,0 2 77,-4 5 14,3-5-63,1 0 1,-1-1-1,1 1 0,0 0 1,0 0-1,0 3-28,-1-1 125,0-1-1,0 1 0,0 0 1,-1-1-1,1 1 1,-1-1-1,0 0 0,-1 0 1,-1 2-125,-16 23 288,10-8-106,1 1-18,-2-1 0,-1 0 0,0 0 0,-12 11-164,1-2 636,-18 27-636,-3 7 883,23-37-699,2 2-1,1 0 0,0 3-183,14-20 90,1 0 1,0 0-1,1 1 1,0-1-1,1 1 1,0-1-1,1 4-90,-1-2-31,1 1 125,0 1-1,1 0 0,1-1 1,0 1-1,3 5-93,3 18 451,7 19-451,-8-39 56,1 0 1,1 0-1,0-1 1,1 0-1,11 15-56,-12-21 30,-4-5 42,1 0 0,0 0 0,4 5-72,-1-3-14,-5-5 43,0-1-1,0 0 0,0 1 0,1-1 1,3 2-29,-5-3 6,1 0 1,-1 0 0,0 0-1,0 0 1,1 1-1,-1-1 1,-1 1 0,2 0-7,8 11-64,29 32-30,-9-8 444,-28-35-362,-1-1 0,0 1 0,1-1 0,-1 1 0,0 0 0,0 0 0,-1 0 0,1 0 0,-1 0 0,0 1 0,1-1 0,-1 1 12,7 14 144,-7-17-136,0 1-1,0 0 0,0-1 1,0 1-1,0 0 1,-1-1-1,1 1 0,0 0 1,-1 0-1,0 0 0,1 0 1,-1 0-1,0 0-7,1 8 18,0 0 1,0 0-1,1-1 1,2 7-19,-1-6 12,-1 0 0,0-1 0,-1 1 1,0 7-13,-1 1 14,1-3 34,-1 0 1,-1 1-1,-1-1 0,0 0 1,-3 14-49,-17 58 80,18-77-19,0 0-1,0 1 1,-1-1 0,-1-1 0,1 1 0,-1-1-1,-1 0 1,0 0 0,0-1 0,-1 0-1,0 0 1,0-1 0,-1 0 0,0 0 0,-6 2-61,-14 13 149,20-15-128,0-1 1,0 1-1,-2-1-21,-4 2 108,-1 0 1,0-2-1,-8 3-108,0 2 110,19-8-111,1 0 0,-1-1 1,0 0-1,-4 1 1,7-3-124,1 1 0,0-1 0,0 1 0,0-1 0,0 1 0,0 0 0,0-1 0,0 1 0,0 0 0,0 0 0,0-1 0,0 1 0,0 0 0,1 0 0,-1 0 0,0 0 0,1 0 0,-1 0-1,0 1 1,1-1 0,-1 0 0,1 0 0,0 0 0,-1 0 0,1 1 0,0-1 0,0 0 0,0 0 0,0 0 0,0 1 0,0-1 0,0 0 0,0 0 0,1 1 0,-1-1 0,0 0 0,1 0 0,-1 0 0,1 0 0,-1 1 0,1-1 0,-1 0 0,1 0 124,15 13-2960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10:55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0 162 7968,'10'-20'2944,"12"5"-2272,22-1-192,-8 8-416,3-4-128,11 1 32,-1-6 32,3 1-864,-2 4 480,-1 1-1248,3 3 928,3-1-1600,-8 3 1312,-3 6-1920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33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1056,'4'1'829,"0"0"0,1-1 0,-1 0 0,0 0 0,0-1 0,1 1-829,4-1-228,98-7 1780,-72 7-1540,-18 1 166,1-1 1,0 2-1,-1 0 1,3 2-179,-20-3-86,1 0 0,-1 0-1,0 0 1,0 0 0,1 0 0,-1 0 0,0 0 0,1 0 0,-1 0 0,0 0 0,0 0 0,1 1 0,-1-1-1,0 0 1,1 0 0,-1 0 0,0 0 0,0 0 0,1 1 0,-1-1 0,0 0 0,0 0 0,0 1 0,1-1-1,-1 0 1,0 0 0,0 1 0,0-1 0,0 0 0,0 0 0,1 1 0,-1-1 0,0 0 0,0 1-1,0-1 1,0 0 0,0 1 0,0-1 0,0 0 0,0 0 0,0 1 0,0-1 86,1 9-1445,3-1-262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34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0 119 1728,'4'-11'2028,"-2"4"-1831,1-1 0,0 1 0,0 0 0,0 0 0,1 0 1,1-1-198,4-3 605,-5 5-445,1 0 0,0 1 0,0 0 0,6-5-160,-10 9-6,0 0 0,0 1-1,-1-1 1,1 0 0,0 1 0,0-1-1,0 1 1,0-1 0,1 1 0,-1 0-1,0-1 1,0 1 0,0 0 0,0 0 0,0 0-1,0-1 1,1 1 0,-1 1 0,0-1-1,0 0 1,0 0 0,0 0 0,0 0 0,0 1-1,0-1 1,1 1 0,-1-1 0,0 1-1,0-1 1,0 1 0,0-1 0,-1 1-1,1 0 7,1 1-3,0 0 0,-1 0 0,1 0 0,-1 0 0,0 1 0,1-1 0,-1 0 0,0 1 0,-1-1 0,1 1-1,0 0 4,0 0 1,-1 0-1,2-1 0,-1 1 0,0 0 1,0 0-1,1-1 0,0 1 0,0 1 0,12 12 120,-6-6-126,1-1 0,0 0 0,0-1 0,3 2 6,-10-8 26,1 0 0,0 0 0,0 0 0,0-1 0,1 1 1,-1-1-1,0 0 0,1 0 0,-1 0 0,1 0 0,-1 0 0,1-1 0,-1 0 0,1 1 0,-1-1 0,1-1 0,0 1-26,3-1 28,-5 1-25,0 0 1,0 0-1,0 0 0,0 0 0,0-1 0,0 1 0,0-1 1,0 1-1,0-1 0,-1 0 0,1 0 0,0 0 1,0 0-1,-1 0 0,1 0 0,-1 0 0,1 0 1,-1-1-1,1 1 0,-1 0 0,0-1 0,1 0 0,0 0-3,-1-1 8,0 1 0,0 0-1,0-1 1,0 1 0,0-1-1,0 1 1,0-1 0,-1 1-1,0-1 1,1 1 0,-1-1-1,0 0 1,0 1-1,0-1 1,-1 0 0,1 1-1,0-1 1,-1 1 0,0-1-1,0 1 1,0-1 0,0 1-1,0 0 1,0-1 0,0 1-1,-1 0 1,1 0 0,-1 0-1,0 0 1,0-1-8,-13-13 16,-6-5-17,19 19-13,1 1 0,-1 0 1,1 0-1,-1 0 1,1 1-1,-1-1 0,0 0 1,0 1-1,1-1 0,-1 1 1,0-1-1,0 1 0,1 0 1,-2-1 13,1 2-12,1 0 1,-1-1 0,1 1 0,0 0-1,-1-1 1,1 1 0,0 0-1,0 0 1,0 0 0,-1 0-1,1 0 1,0 0 0,0 1 0,0-1-1,1 0 1,-1 0 0,0 1 11,-14 25-6,10-15-66,2-4 172,0 1-1,-1-1 0,0 0 0,0 0 1,-1 0-1,0 0 0,0-1 1,-1 0-1,-3 4-99,1-5 65,8-5-35,-1 0 0,0 0 1,0 0-1,0-1 0,0 1 0,0 0 1,0-1-1,0 1 0,0-1 0,0 1 1,0-1-1,0 1 0,0-1 0,0 0 1,0 1-1,0-1 0,-1 0 0,1 0 1,0 0-1,0 0 0,0 0 0,0 0-30,-14-1-116,1-1-1,0 0 1,0-1-1,0 0 0,-11-6 117,23 9-62,-7-3-1751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3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0 215 736,'26'-41'2235,"-15"17"-1451,-8 16-605,1 1 1,-1-1 0,1 1 0,1 0 0,-1 0-1,1 0 1,1 0-180,1-2 52,1 1-1,1 0 0,0 0 1,0 1-1,0 0 1,1 0-1,0 1 0,0 0 1,0 1-1,1 0 0,7-2-51,-11 5 64,1 0-1,0 0 1,0 1-1,0 0 1,0 1-1,0-1 0,0 2 1,0-1-1,0 1-63,-5 0-2,0-1 0,0 1 0,0 1 0,0-1 0,0 0 0,-1 1 0,1-1 0,0 1 0,-1 0 0,1 0 0,0 1 2,26 27 63,-20-20-109,4 4-32,7 7 262,14 20-184,-31-36 54,1 0-1,1 0 0,-1 0 1,1 0-1,0-1 0,0 0 1,2 1-54,-6-4 13,0-1 0,0 0 0,0 0 0,0 0 0,0 1 0,-1-1 0,1 0 0,0 0 0,0-1 0,0 1 1,0 0-1,0 0 0,0 0 0,0-1 0,0 1 0,0 0 0,0-1 0,0 1 0,-1-1 0,1 1 0,1-1-13,14-12 8,-12 8 9,1-1-1,-2 0 0,1 0 1,-1 0-1,1-1 0,-2 1 0,1-1 1,-1 0-1,0 0 0,0 1 1,-1-1-1,0 0 0,0-1 0,-1 1 1,0 0-1,0 0 0,-1 0 1,1 0-1,-2-1-16,2 7-11,0 0 1,-1 0 0,1 0-1,0 0 1,-1 0 0,1 0-1,-1 0 1,0 1 0,1-1-1,-1 0 1,1 0 0,-1 0-1,0 1 1,0-1 0,0 0-1,1 0 1,-1 1 0,0-1-1,0 1 1,0-1 0,0 1-1,0-1 1,0 1 0,0 0-1,0 0 1,0-1 0,0 1-1,0 0 1,0 0-1,0 0 1,0 0 0,0 0-1,-1 0 11,-2 0-18,1 1 0,-1-1 0,1 1 0,0 0 0,0 0 0,-1 0 0,1 0-1,0 1 1,0-1 0,-2 2 18,-5 3 3,0 1 0,0 0 0,1 1 0,0 0-1,0 1 1,1 0 0,0 0 0,0 0 0,1 1 0,1 0 0,0 1 0,0 0-1,1 0-2,-10 18 26,-6 18 482,20-45-458,1-1-1,-1 1 1,0-1 0,0 1 0,1-1 0,-1 1-1,0-1 1,0 0 0,0 1 0,-1-1-1,1 0 1,0 0 0,0 0 0,-1 0 0,1 0-1,0 0 1,-1 0 0,1 0 0,-2 0-50,1 0 50,-1-1 1,0 1-1,1-1 1,-1 1-1,0-1 1,1 0-1,-1 0 0,0 0 1,1-1-1,-1 1 1,-2-1-51,-6-2 98,-1-1 0,1 0 0,-1-1 0,2 0 0,-3-2-98,10 5 25,-10-4 55,1-1-132,0 1 0,-12-4 52,21 9-50,0 0 0,0 0 0,0 0-1,0 1 1,-1-1 0,1 1 0,0 0 0,0 0 0,-1 0 0,1 0 0,0 0 0,0 1 0,-1-1-1,0 2 51,2-1-155,0 0 0,0 0 0,1 0 0,-1 0 0,0 1 0,1-1 0,0 1 0,-1-1 0,1 1 0,0-1 0,-1 1 0,1 0-1,0 0 1,0 0 0,1 0 0,-1-1 0,0 1 0,1 0 0,-1 0 0,1 0 0,-1 1 0,1-1 0,0 0 0,0 0 0,0 0 0,0 1 155,4 24-2475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3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13 1056,'4'-1'1915,"-4"1"-1881,0-1 0,0 1 0,0-1 0,-1 0 0,1 1 0,0-1 1,-1 1-1,1-1 0,0 1 0,-1-1 0,1 1 0,-1-1 0,1 1 1,-1-1-1,1 1 0,-1-1 0,1 1 0,-1 0 0,0-1 0,1 1 1,-1 0-1,1 0 0,-1-1 0,0 1 0,1 0 0,-1 0 0,0 0 1,1 0-1,-1 0 0,0 0 0,1 0 0,-2 0-34,-28 0 760,19 1-479,5-1-265,-1 0 1,1 0-1,-1 1 1,1 0 0,0 0-1,0 1 1,-1 0-1,1 0 1,0 1-1,-1 0-16,-25 10 655,-12 5-313,31-11-326,1 0-1,0 0 1,1 1-1,-1 1 1,2 0-1,-1 1 0,1 0 1,1 0-1,0 1 1,0 0-1,1 1 0,1 0 1,0 0-1,0 1 1,2-1-1,-1 2 0,1-1 1,0 6-16,0-2 45,2-1 1,0 1-1,-1 15-45,4-27 16,0 1 0,0 0 1,0 0-1,1-1 0,0 1 0,0 0 0,0-1 0,1 1 1,0-1-1,0 1 0,0-1 0,1 0 0,1 3-16,4 5-71,-6-9 101,0 0 0,0-1 0,1 1 0,-1-1 0,1 0 0,0 0 0,3 3-30,9 11 509,-14-16-483,0 1 0,0 0 0,1-1 0,-1 1-1,0-1 1,1 1 0,-1-1 0,1 0 0,0 1 0,-1-1-1,1 0 1,0 0 0,0 0 0,0-1 0,-1 1-1,1 0 1,0-1 0,0 1 0,0-1 0,0 1 0,0-1-1,1 0-25,174-6 843,-157 4-741,0-1 0,4-2-102,-5 1 90,1 1 0,1 1-90,11-2 158,13 0-183,-34 4-59,-7-1 75,0 1 1,0 0 0,0 0-1,1 0 1,-1 1 0,0-1-1,0 1 1,0 0-1,3 1 9,-6-1-320,-1-1-645,0 0 10,-2 4-2127,9 4 922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3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40 896,'0'-4'217,"0"3"-174,0 1 0,0 0 0,1-1 0,-1 1 0,0-1 0,0 1 0,0 0 0,0-1 0,0 1 0,0-1 0,0 1 0,0 0 0,0-1 0,0 1 0,0-1 0,-1 1 0,1 0 0,0-1 0,0 1 0,0 0 0,0-1 0,0 1 0,-1 0 0,1-1 0,0 1 0,0 0 0,-1-1 0,1 1 0,0 0 0,-1-1 0,1 1 1,0 0-1,-1 0 0,1 0 0,0-1-43,-1 1 416,1 0 106,0 0-202,0 0-300,0 0 0,0 0 0,0 0 0,0 0 0,0-1-1,0 1 1,0 0 0,0 0 0,0 0 0,0 0 0,-1 0 0,1 0 0,0-1-1,0 1 1,0 0 0,0 0 0,0 0 0,0 0 0,0 0 0,0 0 0,0-1-1,-1 1 1,1 0 0,0 0 0,0 0 0,0 0 0,0 0 0,0 0 0,-1 0-1,1 0 1,0 0 0,0 0 0,0 0 0,0 0 0,0 0 0,-1 0-1,1 0 1,0 0 0,0 0 0,0 0 0,0 0 0,0 0 0,-1 0 0,1 0-1,0 0 1,0 0-20,-1 0 799,7 0-459,25-9 419,-23 7-597,1-1 0,-1 1 0,1 1 0,-1 0-1,8-1-161,-1 2-20,-1 0 0,1 1-1,-1 1 1,1 0-1,-1 1 1,0 0 20,-1 0 89,-1-1 0,1 0 0,0-1 0,-1-1 0,1 0 0,10-1-89,12 0 234,-7-2-54,-24 2-265,0 1 0,0-1-1,0 1 1,-1-1 0,1 1 0,0 1-1,0-1 1,0 0 0,0 1 0,0 0-1,-1 0 1,3 1 85,2 1-1344,-7-3 102,-1 0-945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5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0 231 1472,'1'1'119,"0"0"0,0-1 0,0 1 1,0-1-1,0 1 0,0-1 0,0 0 0,0 1 0,0-1 1,0 0-1,1 0 0,-1 0 0,0 0 0,0 0 0,0 0 1,0 0-1,0 0 0,0 0 0,0 0 0,0 0 0,1-1-119,2 1 109,1-1-1,-1 0 0,1 0 0,-1 0 1,0 0-1,5-2-108,6-6 188,-7 5 15,0 0 0,0-1 0,0 0 1,-1 0-1,0-1 0,0 1 0,5-7-203,-2 1 245,-7 8-176,1-1 0,-1 0 1,1 0-1,-1 0 1,-1 0-1,1-1 1,0 1-1,1-5-69,23-58-37,-24 61 67,-1 1-1,1-1 0,1 1 1,-1 0-1,3-3-29,-1 1-120,-4 6 117,-1 0 0,1 1 0,-1-1 1,1 0-1,-1 1 0,1-1 0,0 1 0,-1-1 1,1 1-1,-1-1 0,1 1 0,0-1 0,0 1 1,-1 0-1,1-1 0,0 1 0,0 0 0,-1 0 1,1-1-1,0 1 0,0 0 0,0 0 0,-1 0 1,1 0-1,0 0 0,0 0 0,0 0 0,-1 0 1,1 1-1,0-1 0,0 0 0,0 0 0,-1 1 1,1-1-1,0 0 0,0 1 0,-1-1 0,1 1 1,0-1-1,-1 1 0,1-1 0,-1 1 0,1-1 1,0 2 2,4 3 14,0 1 0,0 0 0,-1 0 0,0 0 0,0 1-14,4 5 47,12 11 46,-14-17-133,0 1-1,-1-1 1,1 2-1,0 1 41,43 79-197,-37-70-2363,-11-17 320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7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47 1312,'-5'-6'412,"10"8"-72,-5-1 71,0-1-65,0 0 161,0 0-160,0 0-1,0 0-122,0 0 16,0 0-85,0 0-38,0 0-26,0 3-88,-1 0 1,1 0-1,-1 0 0,0-1 1,1 1-1,-2 0 1,1 0-1,0 0 0,0-1 1,-1 1-1,0 0-3,-8 18 155,5-4-115,-1 0 1,-1-1 0,-6 10-41,-5 13 86,-27 81 271,21-53 134,-4 1-491,-17 51 176,45-118-135,-1 1 0,0-1 0,1 0-1,-1 0 1,0 1 0,0-1 0,0 0 0,0 0 0,1 0 0,-2 0 0,1 0 0,0 0 0,0 0 0,0 0-1,0-1 1,-1 1 0,1 0 0,0-1 0,0 1 0,-1-1 0,1 1 0,-1-1-41,2 0 30,-1 0 1,1 0-1,-1 0 0,1 0 1,-1 0-1,1 0 1,-1 0-1,1 0 1,-1 0-1,0 0 0,1-1 1,-1 1-1,1 0 1,0 0-1,-1-1 1,1 1-1,-1 0 0,1 0 1,-1-1-1,1 1 1,-1-1-31,1 0 22,-1 0 0,0 0 0,1 0 1,-1 0-1,1 0 0,0 0 0,-1 0 0,1 0 1,0 0-1,0 0 0,-1 0 0,1 0 0,0 0 1,0 0-1,0-1-22,0-6 19,0-1 1,0 0-1,1 0 1,0 0 0,1 1-1,0-1 1,0 0-1,1 1 1,0-1-20,9-24-2,-2 0 0,5-26 2,10-32 62,-17 66-85,0 1 0,2 0 0,1 1 0,1 0 0,1 1 0,5-7 23,19-26 44,-16 23 2,-13 5 344,1 42-305,15 51-133,-3 0 0,3 26 48,-4-16-21,-16-58-27,6 18 174,0-1 0,3 1 0,12 24-126,-11-34-58,18 24 58,-30-47 0,2 4 74,0 0 1,0 1 0,2 5-75,-6-12 37,0-1 16,0 0-5,4 4 656,-7-5-690,0 1 1,0-1-1,0 1 0,0-1 0,0 0 0,-2-1-14,-14-3 1,-208-23 511,134 20-1024,90 7 257,0 1 1,1 0 0,-1 0 0,0 0 0,1 0-1,-1 0 1,0 0 0,1 1 0,-1-1 0,0 1-1,1 0 1,-1 0 254,2 0-3282,6 3 2164,7 0-487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9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 8 1056,'-13'-6'3402,"11"6"-3322,1-1 0,-1 1 0,0 0 0,0-1 0,0 1 0,0 0 0,0 0 0,0 0 0,0 1 0,0-1 0,0 0 0,0 1 0,0-1 0,0 1 0,-1 0-80,-27 12 284,21-10-181,0 1 0,1 0-1,-6 4-102,9-5 34,-2 1 57,-1 0-1,2 1 1,-1 0-1,1 0 0,-1 1 1,1-1-1,1 1 1,-5 7-91,9-13 1,-6 10 97,-1 0-1,2 1 1,-1 0-1,1 0 1,1 1-1,0 1-97,-3 8-12,4-11 19,1 0 0,0-1 0,1 1 0,0 1-7,-2 15-101,-2 14 376,1 6-275,4-34 82,1-1 0,0 0 0,1 1 1,0-1-1,1 0 0,1 5-82,-1-11 25,0 0 0,0 0 0,1-1 0,-1 1 0,1-1 0,0 1 0,0-1-1,0 0 1,1 0 0,0-1 0,0 1 0,0-1 0,0 0 0,0 0 0,0 0 0,1 0 0,0-1 0,-1 0 0,1 0-1,2 1-24,5 1 69,1 0 0,0 0 0,0-2 0,0 1 0,0-2 0,1 0 0,5 0-69,-2-1 141,0-2-1,0 1 1,-1-2-1,1 0 1,15-6-141,-22 6 23,-1-1 0,1 0 0,-1 0 0,0-1 0,0 0 0,0 0 0,0-1 1,-1-1-1,0 1 0,1-3-23,-3 3 3,-2 0 1,1-1-1,-1 1 1,0-1-1,0 0 1,0 0-1,-1-1 0,-1 1 1,3-7-4,-1-4 11,0-1 0,-1 1 0,0-12-11,-2 14 31,-2 0 0,0 1-1,0-1 1,-2 1 0,0 0 0,0 0 0,-2 0 0,1 0 0,-2 0 0,-4-6-31,7 14-21,-1 1-1,0 0 1,0 0-1,-1 0 1,0 0-1,0 1 1,0 0-1,0 0 1,-1 0-1,0 1 1,0 0-1,0 0 1,-1 1-1,1-1 1,-1 1-1,0 0 1,0 1-1,-3-1 22,-8-1-97,0 1 0,0 0-1,0 1 1,0 1 0,0 1-1,-17 2 98,-19 6-890,53-8 785,1 0-1,-1 0 1,0 1 0,0-1 0,1 0 0,-1 0 0,0 1 0,1-1-1,-1 1 1,0-1 0,1 0 0,-1 1 0,1-1 0,-1 1 0,0 0-1,1-1 1,-1 1 0,1-1 0,0 1 0,-1 0 0,1 0 105,-1 0-2080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49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1 736,'-1'0'18,"1"0"1,0 1-1,0-1 0,0 0 0,0 1 1,0-1-1,0 0 0,0 1 0,0-1 1,-1 0-1,1 1 0,0-1 1,0 0-1,0 0 0,-1 1 0,1-1 1,0 0-1,0 0 0,-1 0 1,1 1-1,0-1 0,-1 0-18,1 0 30,-1 1-1,1-1 1,0 0-1,-1 1 1,1-1 0,0 0-1,-1 1 1,1-1-1,0 0 1,-1 1 0,1-1-1,0 1 1,0-1-1,0 1 1,-1-1-1,1 1 1,0-1 0,0 1-1,0-1 1,0 0-1,0 1 1,0-1 0,0 1-30,1 26 917,2-1 0,0 0 0,3 3-917,-1-2 130,-1 1 0,-2-1 0,0 4-130,3 74 1801,17 95-1801,-21-195 55,21 137 398,-21-137-433,1 0-1,-1 0 1,1 0-1,0-1 1,0 1-1,1-1 1,0 1-20,6 13-68,-9-17 52,0-1 107,6 4-107,-5-4-84,0 1 0,-1-1 0,1 1 0,0-1 0,0 0 0,0 0 0,-1 1 0,1-1 0,0 0 0,0 0 1,0 0-1,0 0 0,0 0 0,-1 0 0,1 0 0,0 0 0,0 0 0,0 0 0,0-1 0,-1 1 0,1 0 0,0 0 0,0-1 0,0 1 0,-1-1 0,1 1 0,0-1 0,0 1 100,2-2-278,14-4-2026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55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1 992,'1'6'288,"-1"-5"-267,0-1 0,1 0 0,-1 1-1,0-1 1,0 0 0,0 1 0,0-1 0,1 1 0,-1-1 0,0 0-1,0 1 1,0-1 0,0 1 0,0-1 0,0 1 0,0-1-1,0 0 1,0 1 0,0-1 0,0 1 0,0-1 0,-1 1 0,1-1-1,0 0 1,0 1 0,0-1 0,-1 0 0,1 1 0,0-1-1,0 1 1,-1-1 0,1 0 0,0 1-21,-1 7 768,-2 6-254,2-10-378,0-1-1,0 1 0,0-1 0,0 1 1,0-1-1,0 0 0,-1 1-135,-38 65 1509,-22 36-351,49-79-689,0 0 0,-5 17-469,16-38 115,1 0 0,-1 1 0,1-1-1,1 1 1,-1 2-115,-2 13 66,0 0 13,1 0-1,1 1 1,1-1-1,1 0 1,1 3-79,1 39 210,7 134 355,-10-182-443,2 0-1,0 0 0,0 1-121,5 34 47,-6-37 52,1-1 0,0 0 1,1 0-1,1 0 0,2 8-99,28 57 655,-20-46-499,1-3-52,-9-17-74,-1 0 1,4 10-31,-4-6 76,1-1 0,0 0 0,1 0 0,0-1 0,1 0 0,0-1 0,1 1 0,2 1-76,-7-11-148,0 0 0,0 0 0,0-1 0,0 1 0,0-1 0,1 0 0,-1 0 0,0 0 0,1-1 0,0 0 0,-1 1 0,1-2 0,0 1 148,0 0-764,13 4-745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8:59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1984,'0'0'29,"1"0"-1,-1 0 1,0 0-1,0 0 1,0 0 0,0-1-1,0 1 1,0 0 0,0 0-1,1 0 1,-1 0-1,0 0 1,0 0 0,0 0-1,0 0 1,0-1-1,1 1 1,-1 0 0,0 0-1,0 0 1,0 0 0,0 0-1,0 0 1,1 0-1,-1 0 1,0 0 0,0 0-1,0 0 1,0 0 0,1 0-1,-1 0 1,0 0-1,0 0 1,0 0 0,0 1-1,1-1 1,-1 0-1,0 0 1,0 0 0,0 0-1,0 0 1,0 0 0,1 0-1,-1 0 1,0 0-29,2 8 1480,-2-6-1235,0-2-21,0 0-134,1 1 1,0-1-1,-1 0 0,1 1 1,0-1-1,0 0 0,-1 1 1,1-1-1,0 0 0,0 0 1,-1 0-1,1 0 0,0 0 1,0 0-1,0 0-90,0 0 86,0 0 1,0 0-1,0 0 0,0 0 0,0 0 1,0 1-1,-1-1 0,1 0 0,0 0 1,0 1-1,0-1 0,0 0 0,-1 1 1,1-1-1,0 1 0,0-1 0,-1 1 0,1-1 1,0 1-1,-1-1 0,1 1 0,-1 0 1,1 0-87,1 1 42,0 1 1,0-1 0,1 0 0,-1 0-1,1 0 1,-1 0 0,1 0-1,0 0 1,0-1 0,0 1-1,0-1 1,0 0 0,0 0-1,0 0 1,0 0 0,0-1 0,0 1-1,2-1-42,13 2 337,0-1 0,0-1-1,0 0-336,3-1 104,37-1 165,-1-3-1,23-7-268,45-4 263,-23 12-23,-64 4-421,-36 0-192,-2 0-667,0 0-155,0 0-1397,-1-1 608,-3-1-373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56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 1728,'-10'-5'522,"10"4"-279,4 3 11,-3-1 375,-1-1-197,0 0-117,0 0-155,0 0-64,0 0 48,0 0 245,0 0-48,0 0 166,0 0-198,13 16 262,-4-6-349,1 0 0,-2 0 0,6 9-222,3 3 214,-8-9 4,0 1 1,-1 1-1,0 0 1,0 2-219,7 15 267,2 0-240,-1 2-1,-1 0 1,-2 1 0,-2 0-1,-1 0 1,-1 2 0,-2 3-27,0 4 114,-2-13-43,-2 1 0,0 18-71,-3-28 53,1 13 49,-2 1 1,-1-1 0,-2 1 0,-7 32-103,8-54-12,-1 0-1,-1 0 1,0 0 0,0 0 0,-2-1 0,1 0-1,-4 2 13,-2 8 154,9-16-154,0-1 0,-1-1 1,1 1-1,-3 2 0,-11 15 71,1 0 0,1 1 1,-2 5-72,-3 6-11,16-31-1301,4-7-784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58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1 1472,'-6'4'4310,"-14"21"-3178,2-2-1134,11-16 111,2 1 0,-1 0 0,1 0 0,0 0-1,1 1 1,-1-1 0,2 1 0,-2 5-109,-4 15 213,2 0 0,1 2-213,2-10 95,-5 33-76,1 10-19,-6 42 29,11-85 337,1 0 1,2 1-1,0 0-366,0-17 69,0-3 59,0-2 32,0 0-59,0 0-92,1-1 0,0 1 0,-1 0 0,1-1 0,-1 1-1,1 0 1,-1-1 0,1 1 0,0-1 0,-1 1 0,0-1 0,1 1 0,-1-1 0,1 1 0,-1-1 0,0 1-1,1-1 1,-1 0 0,0 1 0,1-1 0,-1 1 0,0-1 0,0 0 0,0 1 0,0-1 0,0 0-9,3-18 291,-2 10-252,0 0-1,1 1 1,0-1 0,1 0 0,0 1 0,0-1 0,4-6-39,2-7 21,-2 5 26,-2 2-77,0-1 1,2 1-1,0 0 1,1 1-1,0 0 1,1 0-1,7-8 30,-5 10-37,0-1-1,1 2 1,1-1 0,0 2-1,6-4 38,-14 10-30,1 1-1,0 0 1,0 0-1,0 0 1,0 1-1,0 0 0,1 0 1,-1 1-1,1-1 1,-1 2-1,1-1 0,0 1 1,-1 0-1,1 0 1,1 0 30,-6 1-4,-1-1 0,1 0 0,-1 0 0,1 1-1,-1-1 1,1 1 0,-1 0 0,1-1 0,-1 1 0,1 0 0,-1 0 0,0 0 0,0 0 0,1 0 0,-1 0 0,0 0 0,0 0 0,0 0 0,0 0 0,0 1 4,0 0-4,1 1-1,-1 0 1,0-1 0,0 1 0,0 0 0,-1 0-1,1 0 1,-1 0 0,1 0 0,-1 2 4,0 6-11,-1-1 1,0 1-1,-1-1 0,0 1 1,-2 8 10,1-13 9,1 1 1,-1 0 0,-1-1 0,1 1 0,-1-1-1,0 0 1,0 0 0,-1-1 0,-1 2-10,-6 6 18,0-1 1,-1-1 0,-5 3-19,9-8 51,0 0 0,-1-2 0,0 1 0,0-1 0,0 0-1,0-1 1,-1 0 0,0-1 0,-6 1-51,-12-2-81,25-1 168,20 0 190,5 0-24,-1 1 0,1 1 0,-1 1 0,0 1 0,9 4-253,-15-4-10,-1 0 1,1 2 0,-1 0-1,-1 0 1,1 1-1,-1 0 1,0 1-1,3 4 10,2 2-65,-5-3-277,0-1-1,0 0 0,10 4 343,-21-14-239,0 1 1,0-1-1,0 1 1,0-1-1,0 1 1,0-1-1,0 0 1,0 1-1,1-1 0,-1 0 1,0 0-1,0 0 1,0 0-1,0 0 1,1 0-1,-1 0 1,0-1-1,0 1 0,0 0 1,0-1-1,0 1 1,1 0-1,-1-1 1,0 0-1,0 1 1,0-1 238,1-9-2443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2:59.1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1312,'-11'16'4965,"15"-13"-4799,0 0 0,1 0-1,0-1 1,-1 1 0,1-1 0,0-1 0,0 1-1,0-1 1,0 1 0,1-1 0,-1-1-1,2 1-165,16 0 552,0 0 0,7-3-552,4 2 336,3-1-280,-15 0 108,1 1 0,12 2-164,-6 6-1066,-27-8 154,-2 0-1248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10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218 537 1056,'-5'-2'1003,"-1"0"-1,0 1 1,0 0 0,-2-1-1003,4 2 81,0 1 1,0 0-1,0 0 1,1 0 0,-1 0-1,0 0 1,1 1-1,-1-1 1,1 1 0,0 0-1,-1 0 1,1 0 0,-2 2-82,-8 7 345,0 1 1,-5 6-346,8-7 263,3-3-183,0 1 0,1-1 0,1 2 0,-1-1 0,2 0 0,-1 1 0,1 0 0,-2 8-80,-6 12 38,9-21-30,-1 0 1,2 0 0,-1 0 0,1 0-1,0 0 1,1 1 0,0-1 0,1 1-1,0-1 1,0 1 0,2 7-9,-1-15 27,-1 0 0,1 0 0,0 0 0,-1 0 0,1 0 1,0 0-1,0-1 0,1 1 0,-1 0 0,0-1 0,0 1 0,1 0 0,-1-1 1,1 0-1,-1 1 0,1-1 0,0 0 0,0 0 0,-1 0 0,1 0 0,0 0 1,0 0-1,0-1 0,0 1 0,0-1 0,0 1 0,0-1 0,0 0 1,0 0-1,0 0 0,0 0 0,0 0 0,0 0 0,0 0 0,0-1 0,0 1 1,0-1-1,0 1 0,0-1 0,0 0 0,0 0 0,0 0 0,0 0 0,-1 0 1,1 0-1,1-1-27,2-4 33,1 1 0,-1-1 0,0-1 1,0 1-1,-1 0 0,0-1 0,0 0 1,-1 0-1,2-3-33,4-15 71,-1-1 0,0-3-71,9-28 28,14-31 41,4-35-69,-26 83-28,-2 0 0,-1 0 0,-3 0 0,0-18 28,-3 46 40,0-19-97,0 0 1,-2 0-1,-2 1 1,-3-17 56,4 30-73,3 15 66,0 0 0,0 0 0,0 1 0,-1-1 0,1 0 0,0 0 0,-1 1 0,1-1 0,-1 0 0,0 1 0,1-1 0,-1 1 0,0-1 0,0 1 0,0-1 0,0 1 0,0-1-1,0 1 1,-1 0 0,0-1 7,2 1-5,-1 1 1,1 0-1,0 0 0,0 0 0,0 0 0,-1 0 0,1 0 0,0 0 0,0 0 0,0 0 0,-1 0 0,1 0 0,0 0 0,0 0 1,0 0-1,-1 0 0,1 0 0,0 0 0,0 0 0,0 0 0,-1 0 0,1 0 0,0 1 0,0-1 0,0 0 0,-1 0 0,1 0 0,0 0 1,0 0-1,0 1 0,0-1 0,0 0 0,-1 0 0,1 0 0,0 0 0,0 1 0,0-1 0,0 0 0,0 0 0,0 0 0,0 1 1,0-1-1,0 0 0,0 0 0,0 0 0,0 1 0,0-1 0,0 0 0,0 0 5,-2 12-127,1 18-236,-3 15 363,-1 14-74,-1 19 112,2-31 20,1 8-58,3 470 1333,1-521-1385,-1-1-1,0 1 1,1 0-1,0-1 1,0 1-1,0 0 1,0-1-1,1 1 1,-1-1-1,1 1 1,0-1-1,0 0 1,1 1 52,-3-3-720,2-1-763,6-3 470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19.9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280 4 1248,'0'0'389,"0"0"-239,0 0 10,0 0 298,0 0-170,0 0-160,0 0-16,0 0-5,0 0 90,0 0-58,0 0 21,0 0-21,0 0 63,0 0-47,0 0 69,0 0-80,-22-3 501,20 3-567,-1 0 0,1 0 0,-1 0 0,1 1-1,-1 0 1,1-1 0,-1 1 0,1 0 0,0 0 0,-1 0-1,1 1 1,0-1 0,0 0 0,-1 2-78,-4 2 212,1 1 0,0 0 0,-4 6-212,-13 13 141,10-13 15,2 0 0,0 1 0,1 0 0,-8 12-156,1-2 56,12-18-43,1 0 0,0 1 0,0-1 0,1 1-1,-1 0 1,1 1-13,-17 30 135,14-27-169,1-1-1,0 1 1,-3 8 34,3-6 23,3-5-12,-1-1-1,1 1 1,0 0-1,1-1 0,0 1 1,0 0-1,0 0 1,1 1-11,0 0-8,0 2-32,0 0 1,0 1 0,1-1-1,2 5 40,-1 2 21,-2-14-8,1 0 0,-1-1 1,0 1-1,1-1 1,-1 1-1,1 0 1,0-1-1,0 1 1,0-1-1,1 1-13,1 3 55,-1-3-25,-1 1-1,1-1 1,0 0 0,1 0-1,-1 0 1,1 0-1,-1 0 1,1 0-1,0-1 1,0 1 0,0-1-1,0 0 1,0 0-1,2 1-29,11 6 377,-14-7-351,1 0 1,-1 0-1,1-1 0,0 1 1,0-1-1,0 1 1,0-1-1,0 0 0,0 0 1,0-1-1,1 1 1,0 0-27,18-3 201,0-1 1,0 0 0,-1-2-1,1 0 1,6-4-202,-23 8 4,0 0 1,0 0 0,0 1 0,0 0-1,0 0 1,4 0-5,23-1-183,-25-1 242,-6 1-342,-5 9-2154,0 4 21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0.6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 1472,'0'0'70,"0"0"1,0 0-1,0 0 1,0 0-1,0 0 0,0 0 1,0 0-1,0-1 1,0 1-1,0 0 0,0 0 1,0 0-1,0 0 1,0 0-1,0 0 0,0 0 1,0 0-1,0 0 1,-1 0-1,1 0 0,0 0 1,0 0-1,0 0 1,0 0-1,0 0 0,0 0 1,0 0-1,0 0 1,0 0-1,0 0 0,0 0 1,0 0-1,0 0 1,-1 0-1,1 0 1,0 0-1,0 0 0,0 0 1,0 0-1,0 0 1,0 0-1,0 0 0,0 0 1,0 1-1,0-1 1,0 0-1,0 0 0,0 0 1,0 0-1,0 0 1,0 0-1,0 0 0,0 0 1,0 0-1,-1 0 1,1 0-1,0 0 0,0 0-70,2 7 996,-1-5-990,0 0 1,0 0-1,0 0 1,0-1-1,0 1 0,0 0 1,1-1-1,0 2-6,0-1 99,-1-1-50,0 0-1,0 0 1,0-1 0,0 1 0,0 0 0,0 0 0,0-1 0,0 1-1,0 0 1,1-1 0,-1 1 0,0-1 0,0 0 0,1 1 0,-1-1-1,1 0-48,31 4 789,-27-2-747,0-1 1,-1 0 0,1-1 0,0 0 0,-1 1 0,1-2-1,4 0-42,-6 1 6,1-1-1,-1 1 0,0-1 1,0 1-1,0 1 0,0-1 1,1 0-1,-1 1 0,0 0 1,0 0-1,0 0 0,1 1-5,4 0 208,-8-1-319,0-1 0,0 0 0,1 0 0,-1 1-1,0-1 1,0 1 0,0-1 0,1 1 0,-1-1 0,0 1-1,0-1 1,0 1 0,0 0 0,0 0 0,0 0 0,0 0-1,-1 0 1,1 0 0,0 0 0,0 0 0,-1 0 0,1 0-1,0 0 1,-1 0 0,1 0 0,-1 1 111,5 7-3104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1.4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1 212 1984,'2'-9'651,"-4"18"213,2-9-555,0 0 32,4-4 267,10-18-178,-1-1 1,-2 0-1,8-20-430,7-43 352,-23 79-360,-1 3-6,4 11 52,18 31 698,1 6-736,-7-14 165,-12-20-340,0 0 0,0 0 0,-1 1 0,-1 0 0,1 0-1,1 11 176,-1-3-1530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3.8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76 1 480,'-4'19'2640,"-5"12"-2560,-12 18 443,14-29-360,0 0 0,0 1 0,2-1 0,0 7-163,0-2 94,2-11-63,2 1 0,-1-1 0,2 1 0,1 7-31,-1 1 111,0-20-71,0-1 0,1 1-1,0 0 1,-1 0 0,1 0 0,0-1 0,0 1 0,1 0 0,-1-1-1,0 1 1,1-1 0,0 0 0,-1 1 0,1-1 0,0 0 0,0 0-1,0 0 1,1 0 0,-1 0 0,0-1 0,1 1 0,-1-1 0,1 1-1,-1-1 1,1 0 0,0 0 0,-1 0 0,1 0 0,0-1 0,0 1-1,0-1 1,0 0 0,0 0 0,-1 0 0,1 0 0,0 0 0,0 0-1,1-1-39,4-2 159,2 1-33,0-1-1,0-1 1,-1 0-1,0 0 1,0 0-1,0-1 1,0-1-1,5-4-125,32-31 80,-3-1 0,19-24-80,-46 47 77,-3 4 85,0 1 1,4-3-163,-13 13 0,0 1 0,0 0 0,0 0-1,0 0 1,1 1 0,-1-1 0,1 1 0,-1 0-1,1 1 1,5-2 0,-9 3-3,0 0 0,1 0 1,-1 0-1,1 0 0,-1 0 0,1 0 0,-1 1 0,1-1 1,-1 1-1,0-1 0,1 1 0,-1-1 0,0 1 0,1 0 1,-1 0-1,0 0 0,0 0 0,0-1 0,0 1 0,0 1 1,0-1-1,0 0 0,0 0 0,0 0 0,0 0 0,-1 1 1,1-1-1,0 0 0,-1 1 3,3 4 4,-1-1 0,0 1 0,0-1 0,0 1 0,-1 0-1,1 5-3,-1 4 52,0 0 0,-1 0 0,-1 0 0,-2 15-52,1-21 22,1 0 0,-2 1 0,1-1 0,-1 0 0,-1 0 0,0-1 0,0 1 0,-2 2-22,4-8 8,0-1 0,0 1-1,0 0 1,-1-1 0,1 1-1,-1-1 1,0 0 0,1 0-1,-1 0 1,0 0 0,0 0-1,-1-1 1,1 1 0,0-1-1,0 0 1,-1 0 0,1 0-8,-9 1 60,1-1 0,0 0 0,0 0 1,-8-1-61,7-1 41,0 2 1,0-1-1,-6 3-41,0-3-346,18 0 228,18-3 129,18-2-16,-1 2-1,1 1 1,-1 1 0,17 3 5,-16-1-1915,-22-1-650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4.1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40 3232,'-5'-23'1184,"2"15"-896,-7 0-96,6 8-256,-1 0 0,1 0-2016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5.29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217 4 1408,'0'0'30,"0"0"0,0 0 0,0 0 1,0-1-1,-1 1 0,1 0 0,0 0 0,0 0 0,0-1 1,0 1-1,-1 0 0,1 0 0,0 0 0,0 0 0,0 0 1,-1-1-1,1 1 0,0 0 0,0 0 0,0 0 0,-1 0 0,1 0 1,0 0-1,0 0 0,-1 0 0,1 0 0,0 0 0,0 0 1,0 0-1,-1 0 0,1 0 0,0 0 0,0 0 0,-1 0 1,1 0-31,-7 7 903,-1 0-745,-8 4 110,-1 1 1,1 1-1,1 0 0,0 1 0,1 0 0,1 1 1,-5 8-269,10-13 8,-4 5-56,1 1 1,1 0 0,-3 5 47,10-15-4,1 0 1,-1-1-1,1 1 1,1 0-1,-1 0 1,1 0-1,0 0 1,0 0-1,1 0 1,-1 0-1,1 0 1,1 3 3,-1-7 2,0 0 0,1 0 0,-1 0 0,1 0 0,-1 0 0,1 0 0,0-1 0,0 1 0,0 0 0,0 0 0,0-1 0,0 1 1,0 0-1,0-1 0,1 1 0,-1-1 0,1 0 0,-1 1 0,1-1 0,-1 0 0,1 0 0,0 0 0,-1 0 0,1 0 0,0 0 0,0-1 1,0 1-1,0-1 0,0 1 0,0-1 0,0 0 0,0 1 0,0-1 0,0 0 0,0 0 0,0-1-2,5 1 29,0-1 0,0 1 0,-1-2-1,1 1 1,0-1 0,-1 0 0,0 0 0,1-1-1,-1 0 1,1 0-29,0-2 37,1 0 0,-1-1-1,0 1 1,-1-1 0,1-1 0,-1 1 0,-1-1-1,1 0 1,3-6-37,-5 7 24,0-1 1,-1 1-1,0-1 0,0 0 0,0 0 0,-1 0 1,0-1-1,0 1 0,-1 0 0,0-1 0,0-5-24,-1-27 220,0 33-173,0 26 172,0-12-191,0-1 1,1 1-1,-1 0 0,1-1 1,1 1-1,-1-1 0,1 1 1,0-1-1,1 0 0,0 0 1,0 0-1,0 0 1,0 0-1,1-1 0,0 0 1,0 1-1,1-2 0,-1 1 1,1 0-1,0-1 0,1 0 1,4 3-29,4 3-470,-1 8-1876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1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29 2144,'0'0'62,"0"0"-1,0-1 1,0 1 0,0 0-1,-1 0 1,1-1 0,0 1-1,0 0 1,0 0 0,0-1-1,0 1 1,0 0 0,0-1-1,0 1 1,0 0 0,0 0-1,0-1 1,0 1 0,0 0-1,0-1 1,0 1 0,0 0-1,0 0 1,0-1 0,1 1-1,-1 0 1,0 0 0,0-1-1,0 1 1,0 0 0,1 0-1,-1-1 1,0 1 0,0 0-62,12-6 2208,2-2-1409,-11 5-553,-3 3-233,0 0 1,0 0-1,0-1 1,0 1-1,1 0 1,-1 0 0,0 0-1,0 0 1,0 0-1,0-1 1,0 1-1,0 0 1,1 0-1,-1 0 1,0 0 0,0 0-1,0 0 1,0 0-1,0 0 1,1 0-1,-1 0 1,0 0 0,0-1-1,0 1 1,0 0-1,1 0 1,-1 0-1,0 0 1,0 0-1,0 0 1,0 0 0,1 1-1,-1-1 1,0 0-1,0 0 1,0 0-1,0 0 1,1 0 0,-1 0-1,0 0 1,0 0-1,0 0 1,0 0-1,1 0 1,-1 1-1,0-1-13,6 3 117,-4-2 33,-2-1 74,1 2-54,2 1-29,-1 0 0,1 1 0,-1-1 0,0 1 0,1 2-141,7 13 229,-2-5-193,-1 1 0,0 0 1,-2 1-1,0 0 0,0 0 1,-2 0-1,0 2-36,4 10 34,54 208 254,-31-126 192,-2 21 357,-26-119-700,0 0 0,-1 1 0,-1-1 0,0 1-1,0-1 1,-2 9-137,1-20 2,1-1 0,0 1 0,-1 0-1,1-1 1,-1 1 0,1 0 0,-1-1 0,0 1-1,1 0 1,-1-1 0,0 1 0,1-1-1,-1 1 1,0-1 0,0 0 0,1 1 0,-1-1-1,0 0 1,0 1 0,1-1 0,-1 0 0,0 0-1,0 0 1,0 0 0,0 0 0,0 0-1,0 0-1,-30 1 58,20-2-52,-48 3-80,-24 4 74,83-6-1,-50 5 178,-18 6-177,66-11-34,0 1 0,0-1 1,0 1-1,1-1 0,-1 1 1,0 0-1,1 0 0,-1 0 1,1 0-1,-1 0 1,1 0-1,0 0 0,-2 1 34,17 3-10,-4-2 91,1 0 1,0-1 0,0 0 0,-1 0 0,1-1 0,5-1-82,19 0 336,12-3-336,-1 0 101,109-3 325,-107 2 81,37-9-507,-5 1 160,-63 10-280,0 2-1,11 0 121,-1 1-3540,-27-1 3461,0 0-1,0 0 1,1 0 0,-1 0 0,0 0 0,0 0 0,0 0-1,0 0 1,1 0 0,-1 0 0,0 0 0,0 0 0,0 0-1,0 0 1,1 0 0,-1 0 0,0 0 0,0 0 0,0-1-1,0 1 1,1 0 0,-1 0 0,0 0 0,0 0 0,0 0-1,0 0 1,0 0 0,1-1 0,-1 1 0,0 0 0,0 0-1,0 0 1,0 0 0,0-1 0,0 1 0,0 0 0,0 0-1,0 0 1,0 0 0,0-1 0,0 1 0,0 0 0,0 0-1,0 0 1,0 0 0,0-1 0,0 1 0,0 0 0,0 0-1,0 0 1,0-1 0,0 1 0,0 0 0,0 0 0,0 0-1,0 0 1,0 0 0,0-1 0,-1 1 0,1 0 0,0 0-1,0 0 1,0 0 0,0 0 0,0 0 79,-10-11-2664,9 9 2287,-5-6-972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6.6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263 12 576,'-7'-1'228,"7"-2"-223,2-4 973,-2 7-349,0 0-181,0 0 53,0 0-127,-22 35 1807,-28 84-1441,-8 38-740,14-36 129,5 4-26,0-1-73,38-119 16,-1 0 0,1 0-1,0 1 1,1-1-1,-1 0 1,1 0-1,0 4-45,1-3 81,-1-6-78,0 1-1,0-1 0,0 1 1,0-1-1,0 0 0,1 1 1,-1-1-1,0 1 0,0-1 1,1 0-1,-1 1 0,0-1 1,0 0-1,1 1 1,-1-1-1,0 0 0,1 0 1,-1 1-1,1-1 0,-1 0 1,0 0-1,1 0 0,-1 1 1,1-1-1,-1 0 0,0 0 1,1 0-1,-1 0 0,1 0 1,-1 0-3,13 1 31,-13-1-31,32 1 17,80-3 214,-90 0-166,1-1 0,0 0-1,17-6-64,-35 7 9,1 0-160,1 1 0,-1-1 0,1 1 0,0 0 0,0 0 151,2 1-1648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27.1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 2304,'0'0'56,"0"0"0,0 0 1,0 0-1,0 0 0,0 0 1,0 0-1,0 0 0,0 1 0,0-1 1,0 0-1,0 0 0,0 0 1,0 0-1,0 0 0,0 0 0,0 0 1,0 0-1,0 0 0,0 1 1,0-1-1,0 0 0,0 0 0,0 0 1,0 0-1,0 0 0,0 0 1,0 0-1,0 0 0,0 0 0,0 0 1,0 0-1,-1 1 0,1-1 1,0 0-1,0 0 0,0 0 0,0 0 1,0 0-1,0 0 0,0 0 1,0 0-1,0 0 0,0 0 0,0 0 1,0 0-1,-1 0 0,1 0 1,0 0-1,0 0 0,0 0 0,0 0 1,0 0-1,0 0 0,0 0 1,0 0-1,0 0 0,-1 0 0,1 0 1,0 0-1,0 0 0,0 0-56,12 7 1159,18 6-567,2-3-370,0-2 1,1 0 0,0-2-1,28 1-222,-43-6-101,1 1 0,-1 1-1,1 0 102,0 5-1834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31.1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58 514 2400,'13'-3'3264,"-9"1"-3169,0 0-1,-1 0 0,1 0 0,0 0 0,-1 0 0,3-3-94,-2 1 17,-1-1-1,0 0 1,0 0 0,-1 0-1,1 0 1,-1 0 0,0-1-1,0 1 1,-1-1 0,0 1-1,0-1 1,0 0-1,0-3-16,-1 4 9,0 0-1,0 0 0,0 0 1,0 0-1,-1 0 0,0 0 1,0 0-1,0 1 0,0-1 1,-1 0-1,0 0 0,0 1 1,0-1-1,-1 1 0,-1-3-8,3 5-17,0 1-1,-1 0 0,1-1 0,0 1 0,0 0 1,-1 0-1,1 0 0,0 0 0,-1 0 0,1 0 1,-1 0-1,1 1 0,-1-1 0,0 0 0,1 1 1,-1-1-1,0 1 0,1 0 0,-2-1 18,1 2-15,1-1 0,-1 0 0,0 0 0,1 1 1,-1-1-1,1 1 0,-1-1 0,1 1 0,0 0 0,-1 0 0,1 0 0,0 0 0,-1-1 0,1 2 1,0-1-1,0 0 0,-1 0 15,-1 4-31,-1-1 1,1 0-1,0 1 0,1 0 1,-1 0-1,1 0 1,0 0-1,0 0 1,0 0-1,1 1 0,0 0 31,-8 38-12,4-26 13,2 1-1,0-1 0,1 1 1,1 1-1,1 6 50,-1-8 137,1 0 1,2 10-188,-1-23 29,0 1 0,0 0 0,1-1 1,-1 1-1,1-1 0,1 1 0,-1-1 1,1 0-1,3 5-29,-3-5 5,0-1 0,1 1 0,0-1 0,0 0 1,0 1-1,0-2 0,0 1 0,3 1-5,-5-4 24,0 0 0,1 0 1,-1 0-1,0 0 0,1 0 0,-1 0 1,1-1-1,-1 1 0,1-1 0,0 1 0,-1-1 1,1 0-1,-1 0 0,1-1 0,0 1 0,-1 0 1,1-1-1,-1 1 0,3-2-24,9-4 45,1 0 0,-1-1 0,0 0-1,-1-2 1,0 1 0,0-2 0,9-8-45,37-25-69,-29 18-22,1-2 167,-28 25-105,-1 1 0,0 0-1,0-1 1,1 1-1,-1 0 1,1 0-1,-1 0 1,1 1 0,-1-1-1,1 0 1,0 1-1,1 0 30,-2 0-6,-1 0 0,0 0 0,0 1 0,1-1 0,-1 0 0,0 1 0,0 0 0,0-1 0,1 1 0,-1 0 0,0-1 0,0 1 0,0 0 0,0 0 0,0 0 0,0 0 0,-1 0 0,1 0 0,0 0 0,0 0 0,-1 0 0,1 0 0,0 0 0,-1 1 0,1-1 0,-1 0 0,0 0 0,1 1 0,-1-1 0,0 0 0,0 1 0,0 0 6,2 8-21,-1 0-1,-1 0 1,0 0 0,0 1 21,-1-1 37,2-8-24,-2-1-1,1 1 0,0 0 1,0-1-1,0 1 0,-1-1 0,1 1 1,-1-1-1,1 1 0,-2 1-12,2-2 53,0-1 22,1-1-52,1 0 0,-1-1 0,0 1 0,1-1 0,-1 0-1,0 1 1,0-1 0,0 0 0,1-1-23,2-4 50,10-12-6,4-6-19,-14 20-30,0-1 0,0 0 0,0 0 0,-1 0 0,1-1 5,-2 2-23,1 0 0,0 0 0,0 0 0,1 0 0,-1 0 0,1 1 0,3-3 23,-1 1-32,11-7-132,-16 12 159,-1 1 1,1-1-1,0 1 0,-1 0 1,1 0-1,0-1 0,-1 1 1,1 0-1,0 0 0,0 0 1,-1-1-1,1 1 0,0 0 1,0 0-1,-1 0 0,1 0 1,0 1-1,-1-1 0,1 0 0,0 0 1,0 0-1,0 1 5,-1 0-5,1 0-1,0 0 1,-1 0 0,1 0-1,-1 0 1,1 0 0,-1 0-1,0 1 1,1-1 0,-1 0-1,0 0 1,0 0 0,0 1-1,0-1 1,0 0 0,0 0-1,0 0 1,-1 1 0,1-1 5,-12 102-139,12-99 160,-1-1-1,1 1 0,-1-1 1,1 1-1,0 0 1,1-1-1,-1 1 1,1 0-1,-1-1 1,1 1-1,0-1 0,1 1-20,-2-3 150,2-3-6,20-24 126,-16 21-270,-1-1 1,0 0-1,0 0 1,3-7-1,33-49-171,-38 55 187,1 1-250,-3 6 227,-1 0 0,0 0-1,1 1 1,-1-1 0,1 0 0,-1 1-1,0-1 1,1 0 0,-1 1 0,0-1 0,0 1-1,1-1 1,-1 1 0,0-1 0,0 1-1,1-1 1,-1 0 0,0 1 0,0-1-1,0 1 8,4 10 39,0 0-1,-1 0 1,0 8-39,5 12 130,10 12-242,-17-37 127,0 0 1,1-1-1,0 0 0,0 1 1,1-1-1,-1 0 1,1 0-1,0 0 0,2 2-15,-3-6 272,16-2-101,-15 1-184,0-1-1,1 0 1,-1 0 0,0 1-1,0 0 1,1 0 0,-1 0-1,0 0 1,0 0-1,1 1 1,-1-1 0,0 1-1,1 0 14,-2 0-10,0 0 0,0 0-1,-1 0 1,1 0 0,0 1 0,0-1-1,-1 0 1,1 1 0,-1-1 0,1 1-1,-1 0 1,0 0 0,1-1 0,-1 1-1,0 0 1,0 0 0,0 0 0,-1 0-1,1 0 1,0 0 0,0 2 10,1 8-24,0-1 0,-1 1 0,0 0 1,0 0-1,-2 6 24,-5 62-9,2-44 9,-7 83-91,8-90 301,-2-1-1,-6 17-209,9-38 29,2-6-20,0 1 25,0 0-1,-1 0 1,1 0 0,-1 0 0,0 0 0,1 0-1,-1 0 1,0-1 0,0 1 0,0 0 0,-1 0-1,1-1 1,-2 2-34,3-3 8,0 0 0,0 0 0,-1 0 0,1 0 0,0 0-1,0 0 1,0 0 0,-1 0 0,1 0 0,0-1 0,0 1 0,0 0 0,-1 0 0,1 0-1,0 0 1,0 0 0,0-1 0,0 1 0,0 0 0,-1 0 0,1 0 0,0-1 0,0 1 0,0 0-1,0 0 1,0 0 0,0-1 0,0 1 0,0 0 0,0 0 0,0 0 0,0-1 0,0 1-1,0 0 1,0 0 0,0-1 0,0 1 0,0 0 0,0 0 0,0-1 0,0 1 0,0 0-1,0 0-7,0-18 71,0 14-49,1-30 12,1 0-1,3-1 1,0 1-1,2 0 1,11-28-34,-2 13 26,3 0 0,2 2-1,18-28-25,-24 49 8,2 1-1,0 1 1,2 0-1,1 2 1,2-2-8,-14 17-61,0 0 0,0 1 1,1 1-1,0-1 0,5-2 61,-12 7-27,4-1-5,2 6 27,-6-2 9,-1 0 0,1 0 0,-1 1 0,1-1 0,-1 1 0,0-1 0,0 1 0,0-1 0,0 1 0,0 0 0,-1-1 0,1 1 0,-1 0 0,0 0 0,0 0 0,0-1 0,0 1 0,0 0 0,0 0 0,-1 0 0,0-1 0,0 3-4,-1 2 8,1-1 0,-1 0 0,0-1 0,-1 1 0,0 0 0,0-1 0,0 1 0,0-1 0,-5 5-8,-10 6 85,15-14-86,0 0 0,0 1 0,0-1 0,0 1 1,1 0-1,-2 2 1,5-5-13,0 1 0,-1-1-1,1 1 1,0-1 0,0 1 0,0-1 0,0 0 0,0 0 0,0 1 0,0-1 0,0 0 0,0 0-1,0 0 1,0 0 0,0 0 0,0 0 0,0 0 0,0-1 13,30 2-55,-28-1 79,20 0-117,0-1-1,0 0 1,0-2 0,15-4 93,-28 4-40,0-1 1,0-1-1,0 0 1,0-1-1,5-4 40,-10 7 16,-2 1 14,0 0-1,0 0 1,-1 0-1,1-1 0,-1 1 1,1-1-1,-1 0 1,0 0-1,1-2-29,-2 5 2,3-5 22,-10 14-137,-1 2 159,-2 5-204,7-13 138,0 0 0,0 1 1,0-1-1,1 0 0,-1 1 0,1-1 1,0 1-1,0-1 0,0 1 0,0-1 1,1 1-1,-1 0 0,1 0 0,0-1 1,0 1-1,0 0 20,1-2 4,-1-1 0,1 0 1,-1 1-1,1-1 0,-1 0 0,1 0 0,0 1 1,-1-1-1,1 0 0,0 0 0,0 0 1,0 0-1,0 0 0,0 0 0,0 0 1,0 0-1,0 0 0,0-1 0,1 1 1,-1 0-1,0-1 0,0 1 0,1-1 1,-1 1-1,1-1 0,-1 0 0,0 1 0,1-1 1,-1 0-1,0 0 0,1 0 0,-1 0 1,1 0-1,-1-1 0,0 1 0,1 0 1,-1 0-1,0-1 0,1 1-4,1-2 36,1 0-1,-1 0 0,0 0 1,0 0-1,1 0 1,-2-1-1,1 0 1,0 1-1,0-1 0,-1 0 1,0 0-1,1 0 1,-1-1-1,0 1 1,-1 0-1,1-1 0,-1 1 1,1-1-1,-1 0-35,2-7 29,-1-1-1,0 1 1,-1-1 0,0 1-1,-1-11-28,-5-2-108,4 23 92,1 0 0,0 0 1,0 0-1,-1 0 0,1 0 0,0 0 0,-1 0 0,1 0 0,-1 0 0,1 0 0,-1 1 0,1-1 0,-1 0 0,0 0 0,0 1 0,1-1 0,-1 0 0,0 1 0,0-1 0,0 1 0,0-1 16,1 1-165,0 0 53,0 0 122,0-1 0,0 0 0,0 1 0,0-1 0,1 1 0,-1-1 0,0 1 0,0-1-1,1 1 1,-1 0 0,0-1 0,1 1 0,-1-1 0,1 1 0,-1 0 0,0-1 0,1 1 0,-1 0 0,1-1 0,-1 1 0,1 0 0,-1 0-1,1 0 1,-1-1 0,1 1 0,-1 0-10,18-5-19,-13 4 4,5-1 0,1 0 0,0 1-1,0 0 1,0 1 0,0 0-1,0 1 1,0 0 0,0 1 0,0 0-1,0 0 1,-1 1 0,1 1-1,-1 0 1,0 0 0,5 3 15,-12-5-10,0 0 1,-1 0 0,1 0-1,-1 0 1,1 0 0,-1 1-1,0-1 1,1 1 0,-1-1-1,-1 1 1,1 0-1,0 0 1,-1 0 0,1 0-1,-1 0 1,1 2 9,-2-1 10,1 0 0,0 0 1,-1 0-1,0 1 0,0-1 1,0 0-1,-1 0 0,1 0 0,-1 0 1,0 0-1,0 0 0,-2 4-10,3-8 8,-6 17 336,1-1-1,-3 17-343,7-29 29,0 1 1,1 0-1,0 0 0,0-1 0,0 1 0,0 0 1,1 0-1,-1-1 0,1 1 0,1 0 0,-1-1 0,2 4-29,-2-7 5,-1 0-1,1 0 1,-1 0-1,1 0 1,0 0-1,-1 0 1,1-1-1,0 1 1,0 0-1,0-1 1,0 1-1,-1 0 1,1-1-1,0 1 1,0-1-1,0 0 1,0 1-1,0-1 1,0 0-1,1 1 1,-1-1-1,0 0 1,0 0 0,0 0-1,0 0 1,0 0-1,0 0 1,0 0-1,0 0 1,0-1-1,0 1 1,0 0-1,1-1-4,4-1 36,0 0 1,-1 0-1,1-1 0,0 0 1,-1 0-37,-4 3 0,19-10-40,0 1 0,1 0 40,33-15 53,-17 6-77,-1-3 0,0-1 0,-2-2 0,23-20 24,-39 29-50,2 0 1,0 1-1,1 2 0,9-5 50,-19 11 34,-4 1-26,-6 4-36,1-1 0,0 1 0,0 0 0,-1 0-1,1-1 1,0 1 0,0 1 0,0-1 0,1 0 28,-3 9 90,-2-4-76,0 0 0,1 0 0,-1-1-1,-1 1 1,1-1 0,0 1-1,-1-1 1,-1 2-14,-11 15 264,-9 19-78,-12 14-186,33-48-5,0 0 1,0 0-1,0 1 0,1-1 0,0 1 0,0 0 0,1-1 0,-1 1 0,1 0 0,0 0 0,1 0 0,0 0 0,0 2 5,0-8 11,1 1 0,-1-1 0,1 1 0,-1-1 0,1 1 0,-1-1-1,1 1 1,-1-1 0,1 0 0,0 1 0,-1-1 0,1 0 0,0 0-1,-1 1 1,1-1 0,0 0 0,0 0 0,-1 0 0,1 0 0,0 0-1,0 0 1,-1 0 0,1 0 0,0 0 0,-1 0 0,1 0 0,0-1-1,0 1-10,3-2 39,0 0 0,-1-1 0,1 0 0,-1 1 0,1-1 0,-1 0 1,0-1-1,0 1 0,-1 0 0,1-1 0,-1 0 0,1 1 0,-1-1 0,0 0 0,-1 0 0,1-1 0,-1 1 0,0 0 0,1-4-39,0 1 66,-2 5-90,1 0 1,0 0 0,-1 0-1,1 0 1,-1 0-1,0 0 1,0-1 0,0 1-1,0 0 1,0 0 0,0 0-1,-1 0 1,1 0-1,-1 0 24,1 1-15,0 1 0,-1 0 0,1 0 0,0 0 0,-1-1-1,1 1 1,0 0 0,-1 0 0,1 0 0,0 0-1,-1 0 1,1 0 0,-1 0 0,1 0 0,0 0 0,-1 0-1,1 0 1,-1 0 0,1 0 0,0 0 0,-1 0 0,1 0-1,0 0 1,-1 0 0,1 1 0,0-1 0,-1 0 0,1 0-1,0 0 1,-1 1 0,1-1 0,0 0 0,-1 0 0,1 1-1,0-1 1,0 0 0,-1 1 0,1-1 0,0 0 15,-12 14-33,7-3 5,0 1 0,0 0 0,1 0 0,0 0 0,1 1 0,1-1 0,0 1 0,0 0 0,1-1 0,1 1 0,0 0 0,2 12 28,-1-21 25,0 0-1,0 0 0,0 1 1,0-1-1,1 0 0,0 0 1,1 1-25,-3-4 9,0 0 0,1 0 0,-1-1 0,1 1 0,-1 0 0,0-1 0,1 1 0,0 0 0,-1-1 0,1 1 0,-1-1 0,1 1 1,0-1-1,-1 1 0,1-1 0,0 0 0,0 1 0,-1-1 0,1 0 0,0 1 0,0-1 0,-1 0 0,1 0 0,0 0 1,0 0-1,0 0 0,-1 0 0,1 0 0,0 0 0,0 0 0,0 0 0,-1 0 0,1 0 0,0-1 0,0 1 0,0 0 0,-1-1 1,1 1-1,0 0 0,0-1-9,14-10 138,0-1 0,-1 0 1,-1-1-1,0 0 0,-1-1 1,0-1-139,23-24 28,-19 23-32,23-25 19,-2 0 1,-1-3 0,25-41-16,-34 37-27,-2 0 0,5-19 27,36-104-41,-45 112 88,10-39 134,-30 95-225,0 1 0,-1-1-1,1 0 1,-1 0 0,0 0 0,0 0-1,0 0 1,0 0 0,0-2 44,0 5-13,0 0 0,-1-1 0,1 1 0,0 0 1,0-1-1,0 1 0,0 0 0,0-1 0,-1 1 1,1 0-1,0-1 0,0 1 0,0 0 0,-1-1 1,1 1-1,0 0 0,-1 0 0,1 0 0,0-1 1,0 1-1,-1 0 0,1 0 0,0 0 0,-1 0 0,1-1 1,0 1-1,-1 0 13,0 0-16,0 0 0,0 0-1,0 1 1,0-1 0,1 0 0,-1 0 0,0 1 0,0-1 0,0 1-1,0-1 1,0 0 0,0 1 0,1-1 0,-1 1 0,0 0 16,-13 10-27,1 1 0,1 0 0,0 0 0,1 1 0,0 1 0,1 0 0,0 0 0,-5 13 27,-9 21 97,2 2 0,0 7-97,10-27 48,3-5 59,1 0-1,0 1 0,2 0 0,-2 24-106,6-32 87,1-1 0,1 1 0,0 0 1,1-1-1,1 1 0,1-1 0,5 17-87,-5-26 29,0 1-1,0-1 1,1 1 0,1-1-1,-1 0 1,1-1 0,0 1 0,1-1-1,0 0 1,1 0-29,13 13-122,1-1-1,14 9 123,19 16-3578,-36-27 21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39.0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168 289 1728,'-13'11'2389,"1"-9"-1813,11-2-541,0 0 1,-1 0-1,1 0 1,0 0-1,0 0 0,0 0 1,-1 1-1,1-1 1,0 0-1,0 1 1,-1 0-36,-59 42 410,54-38-376,1 1-1,0 0 1,0 0-1,1 1 0,-1-1 1,1 1-1,1 0 1,0 1-1,0-1 1,0 1-1,-2 6-33,6-13-11,-1 0 0,1 1 0,-1-1 0,1 1 0,-1-1 0,1 0 0,0 1 0,0-1 0,0 1 0,0-1 0,0 1 0,0-1 0,0 0 0,0 1 0,1-1 0,-1 1 0,0-1 0,1 0 0,-1 1 0,1-1 0,0 1 11,0 0 7,1-1 0,-1 1 0,1-1 0,-1 1 0,1-1 0,-1 0 0,1 0 0,0 1 0,-1-1 0,1 0 0,0-1 0,0 1 0,0 0 0,0 0-7,3 0 45,0 0 1,1 0 0,-1 0 0,0 0 0,0-1-1,1 0 1,-1 0 0,0 0 0,0-1 0,1 0-1,-1 0 1,0 0-46,0-1 68,0 0-1,0 0 1,0 0-1,0-1 1,0 0-1,0 0 1,-1 0 0,1-1-1,-1 0 1,0 0-1,0 0 1,-1 0-1,1 0 1,-1-1-1,0 1 1,0-1 0,0 0-1,-1 0 1,0 0-1,0 0 1,0-1-1,0 1 1,-1 0-1,1-4-67,-2 8 18,0-1-1,0 1 0,0-1 0,0 0 0,0 1 0,0-1 0,0 1 0,0-1 0,-1 1 1,1-1-1,0 1 0,-1-1 0,0 1 0,1-1 0,-1 1 0,0-1 0,0 1 0,1 0 1,-1 0-1,0-1 0,0 1 0,-1 0 0,1 0 0,0 0 0,0 0 0,0 0 1,-1 0-1,1 0 0,-1 1 0,1-1 0,0 0 0,-1 1 0,1-1 0,-1 1-17,-5-2-2,0 0 1,0 1-1,0-1 0,0 1 0,0 1 0,-7 0 2,5 2 106,9-1-120,-1-1-1,1 0 0,0 0 1,-1 0-1,1 1 0,-1-1 0,1 0 1,-1 0-1,1 0 0,0 0 1,-1 0-1,1 0 0,-1 0 0,1 0 1,-1 0-1,1 0 0,-1 0 1,1 0-1,0 0 0,-1 0 0,1 0 15,-3-1-210,4 6 136,1 3 92,-1-7-22,0 1 1,0 0-1,0 0 1,0-1-1,0 1 1,0-1-1,0 1 1,0-1-1,1 1 1,-1-1-1,1 0 1,-1 1-1,1-1 1,-1 0-1,1 0 1,0 0-1,-1 0 1,1 0-1,0-1 1,0 1-1,-1 0 1,1-1-1,0 0 1,0 1-1,0-1 1,2 0 3,5 1 68,0 0 0,1-1 0,-1-1 0,9 0-68,-11-1 39,1 0 1,-1 0-1,1 0 0,-1-1 0,2-1-39,-4 2-10,1 0-1,-1 0 1,0 0-1,0 0 1,1 1-1,-1 0 0,1 0 1,-1 1-1,1-1 1,-1 1-1,7 1 11,-11-1-11,1 0 0,-1 1 0,1-1 0,-1 1 0,1-1 0,-1 1 0,0 0 0,1 0-1,-1 0 1,0 0 0,1 0 0,-1 0 0,0 0 0,0 0 0,1 1 11,13 22-14,-10-15 55,-3-6-36,-1 0-1,0 0 0,0 0 0,0 0 1,0-1-1,-1 1 0,1 0 1,-1 0-1,0 0 0,0 0 0,0 0 1,0 2-5,-1 4-23,-1 0 1,1 0-1,-3 5 23,-54 271 206,55-269-204,-21 123 132,22-124 170,2-14-144,0-1-59,0 0-58,0-8 47,5-56 357,-1 20-339,-1 9-79,1 0 0,2 1 0,2-1 0,0 1 0,3 1 0,1 0 0,11-22-29,-4 21-504,21-29 504,-29 46 13,-2 5 30,0 0 1,1 1-1,0 0 1,1 0-1,8-5-43,16-11-260,10-5 260,-41 29-15,0 0 0,1 1 0,-1-1 0,1 1 0,-1 0 0,1 0 0,0 1 0,0-1 0,0 1 0,0 0 0,0 1 0,0-1 0,0 1 0,1 0 0,-1 0 0,1 0 15,-5 1-6,1-1-1,0 1 0,-1-1 0,1 1 0,-1-1 1,1 1-1,-1 0 0,1 0 0,-1 0 0,0 0 0,1 0 1,-1 0-1,0 0 0,0 0 0,0 0 0,0 1 1,0-1-1,0 0 0,0 1 0,0-1 0,0 1 0,-1-1 1,1 1-1,0 0 7,0 2 7,1 1 1,-1 0-1,0 0 0,0 0 1,-1 0-1,0 0 0,0 1-7,0-2 22,0 1 0,0-1 0,-1 0 0,1 0-1,-1 0 1,0 0 0,-1 0 0,1 0 0,-1 0-1,0 0 1,0-1 0,0 1 0,0 0-1,-3 2-21,1-1 32,0 0-1,-1-1 0,0 0 0,0 0 0,0 0 0,0-1 0,-1 0 1,1 0-1,-3 1-31,-12 3 87,1 0 1,-1-1 0,0-1 0,0-2-1,-13 2-87,12-4 89,-6 0-719,27-1 623,0 0 1,0 0-1,0 0 1,0 0-1,0 0 0,0 1 1,0-1-1,0 0 1,0 0-1,0 0 1,0 0-1,0 0 1,0 0-1,0 0 1,0 0-1,0 0 0,0 0 1,0 0-1,0 0 1,0 0-1,0 0 1,0 0-1,0 0 1,0 0-1,0 0 1,0 0-1,0 0 0,0 1 1,0-1-1,0 0 1,0 0-1,0 0 1,0 0-1,0 0 1,0 0-1,-1 0 1,1 0-1,0 0 0,0 0 1,0 0-1,0 0 1,0 0-1,0 0 1,0 0 6,15 3-83,51 9-62,-37-7 147,-1 0 1,1-1-1,14-2-2,-33-2 18,15 0-60,1-1-1,2-1 43,-19 1 67,0-1 1,-1 0-1,1 0 1,0-1-1,-1 0 1,0-1-1,7-3-67,-9 3 34,0 1-1,-1-1 1,1 0 0,-1 0-1,0-1 1,0 1-1,3-6-33,-6 8 26,0-1-1,0 1 1,-1-1-1,1 0 1,-1 1-1,0-1 1,1 0-1,-1 0 0,-1 0 1,1 0-1,0 0 1,-1 0-1,1 0 1,-1 0-1,0 0 0,0 0 1,-1 0-1,1-3-25,-1-1-51,0 1 37,0 0-1,0 0 1,-1-1-1,-1-5 15,3 12-5,-1-1 1,1 1-1,0-1 0,0 0 0,0 1 1,-1-1-1,1 1 0,0-1 0,-1 1 1,1-1-1,0 1 0,-1-1 0,1 1 1,-1-1-1,1 1 0,-1-1 0,1 1 1,-1 0-1,1-1 0,-1 1 0,1 0 1,-1-1-1,0 1 0,1 0 0,-1 0 1,1 0-1,-1-1 0,0 1 0,1 0 1,-1 0-1,0 0 0,1 0 0,-1 0 1,1 0-1,-1 0 0,0 0 0,1 1 1,-1-1-1,0 0 0,1 0 0,-1 0 1,1 1-1,-1-1 0,1 0 0,-1 1 1,1-1-1,-1 0 0,1 1 0,-1-1 1,0 1 4,-2 2-39,-1 0 1,1 1-1,0-1 1,0 1-1,0-1 0,0 1 1,1 0-1,0 0 1,-1 0-1,2 1 1,-2 1 38,-2 8-91,1 0 0,-2 14 91,5-20-66,0-2 7,0 0 0,1 0 0,0 0 0,0 0 1,1-1-1,-1 1 0,1 0 0,2 5 59,2 6 113,1 0-1,2 5-112,-5-15 24,-1-1 0,2 1 0,-1-1-1,1 0 1,0 0 0,0 0 0,0 0-1,1-1 1,0 1 0,0-1 0,5 3-24,-9-8 19,0 1-1,0-1 1,0 1 0,0-1 0,0 0 0,0 0 0,0 0 0,0 1 0,0-1 0,1 0-1,-1 0 1,0-1 0,0 1 0,0 0 0,0 0 0,0 0 0,0-1 0,0 1 0,0 0-1,0-1 1,0 1 0,0-1 0,0 0 0,0 1 0,0-1 0,-1 0 0,1 1 0,0-1-1,0 0 1,0 0-19,5-5 81,-1 0 0,1 0 0,3-5-81,-7 8 23,18-23 95,-10 12-56,1 0 1,1 0-1,0 2 1,2-2-63,45-34-75,15-6 75,-58 44-37,1 0 0,0 2 0,0 0 0,1 1 0,8-2 37,-13 5 30,-12 3-33,0 0-1,1 1 1,-1-1-1,1 1 0,-1-1 1,1 1-1,-1 0 1,1 0-1,0-1 0,-1 1 1,1 0-1,-1 0 1,1 1-1,-1-1 0,1 0 1,-1 0-1,1 1 0,-1-1 1,1 1-1,-1-1 1,1 1-1,-1 0 0,0 0 1,1-1-1,-1 1 1,0 0-1,1 0 0,-1 0 1,0 0-1,0 1 1,0-1-1,0 0 0,0 0 1,0 1-1,-1-1 1,1 0-1,0 2 4,0 1-13,0-1 0,0 1 0,0-1-1,0 1 1,-1 0 0,0-1 0,0 1 0,0 0 0,0-1-1,0 1 1,-1-1 0,1 1 0,-1 0 0,0-1 0,-2 4 13,-3 8 3,1 0 0,0 1 0,0 5-3,4-17-3,0-1 0,1 1 0,-1 0 0,1 0 0,0 0 1,0 0-1,0-1 0,0 1 0,1 0 0,0 0 0,0-1 0,0 1 0,0 0 0,0-1 0,1 1 0,1 2 3,-1-2 14,1-1 0,-1 0 1,1 0-1,-1 0 0,1 0 0,0-1 0,0 1 0,1-1 0,-1 0 0,0 0 0,1 0 0,0 0 0,3 1-14,-5-2 13,1 0-1,0-1 1,0 1-1,0-1 1,0 0-1,-1 0 1,1 0 0,0 0-1,0 0 1,0-1-1,-1 1 1,1-1-1,0 0 1,0 0-1,-1 0 1,1 0 0,0 0-1,-1-1 1,2 0-13,16-10 24,-13 9-8,-1-1-1,0 1 0,0-2 1,0 1-1,0-1-15,18-16-55,38-40 35,-42 41 276,-19 18-322,-5 4 100,-1 2-108,-9 10-55,1 0-1,0 1 1,-4 8 129,14-20-26,0 1 0,1 0 0,0 0-1,0 0 1,0 0 0,0 1 0,0-1 0,1 0 0,0 1 0,0-1 0,0 1-1,1-1 1,-1 1 0,1-1 0,0 1 0,1 0 0,-1 1 26,0-5 5,0 0 1,1 0-1,-1 0 1,0 0 0,0 0-1,0-1 1,1 1-1,-1 0 1,1 0 0,-1 0-1,0 0 1,1-1-1,-1 1 1,1 0-1,0 0 1,-1-1 0,1 1-1,-1 0 1,1-1-1,0 1 1,0-1-1,-1 1 1,2-1-6,-1 0 23,0 1 0,-1-1 0,1-1 0,0 1-1,0 0 1,0 0 0,0 0 0,-1 0 0,1-1 0,0 1 0,0 0 0,0-1-1,-1 1 1,1 0 0,0-1 0,0 1 0,-1-1 0,1 1 0,0-2-23,5-3 50,-1 0-1,0-1 1,0 0 0,3-6-50,-4 6-17,0-1 0,-1 1 0,0-1 0,-1 0 1,1 0-1,-1 0 0,-1 0 0,1 0 0,-1 0 0,0-1 0,-1-3 17,5 33-608,-5-11 581,1 0 1,0 0 0,0 0-1,1-1 1,1 2 26,-1-7 10,-1 0 0,1 0 0,0 0 0,0 0 0,1-1 0,-1 1 0,1-1 0,0 0 0,0 1 0,0-2 0,4 4-10,-6-6 14,0 0-1,-1-1 0,1 1 0,0-1 0,0 1 1,0-1-1,0 1 0,0-1 0,0 0 0,0 1 1,0-1-1,0 0 0,1 0 0,-1 0 0,0 0 1,0 1-1,0-2 0,0 1 0,0 0 0,0 0 1,0 0-1,0 0 0,0-1 0,0 1 0,0-1 1,0 1-1,0-1 0,0 1 0,0-1 0,0 1 1,0-1-1,0 0-13,5-4 58,-1 0 1,1 0 0,-1 0-1,3-5-58,0 1 95,16-20-68,0 0-1,-2-2 0,-1 0 0,-2-2 1,-1 0-1,-1-1 0,-2-1 0,-2 0 1,-1-1-1,-2 0 0,-1-1 0,-2 0 1,2-35-27,-3 19-144,-9 43-63,3 10 202,0 0-1,0 0 1,0 0 0,0 0 0,0 0 0,0 0 0,-1 0-1,1-1 1,0 1 0,0 0 0,0 0 0,0 0-1,0 0 1,-1 0 0,1 0 0,0 0 0,0 0 0,0 0-1,0 0 1,-1 0 0,1 0 0,0 0 0,0 0-1,0 0 1,0 0 0,-1 0 0,1 0 0,0 0 0,0 0-1,0 0 1,0 0 0,0 0 0,-1 0 0,1 0-1,0 1 1,0-1 0,0 0 0,0 0 0,0 0 0,-1 0-1,1 0 1,0 0 0,0 0 0,0 1 0,0-1-1,0 0 1,0 0 0,0 0 0,0 0 0,0 0 0,0 1-1,0-1 1,0 0 0,0 0 0,-1 0 0,1 0-1,0 1 1,0-1 0,0 0 0,1 0 0,-1 0 0,0 0-1,0 1 6,-5 13-71,1 1-1,1 1 1,0-1-1,1 0 0,1 8 72,-3 13-132,0-8 47,-10 111-45,12-111 162,2 0 1,1 0-1,5 27-32,-5-46 38,1 0 0,0 0 0,1 0 0,0 0 0,0 0 0,1 0 0,0-1 0,6 8-38,-10-15 11,1-1-1,-1 1 1,1 0-1,0-1 0,-1 1 1,1 0-1,0-1 1,0 1-1,0-1 0,-1 1 1,1-1-1,0 0 1,0 1-1,0-1 0,0 0 1,0 1-1,0-1 1,0 0-1,0 0 0,0 0 1,0 0-1,-1 0 1,1 0-1,0 0 0,0 0 1,0-1-1,0 1 1,0 0-1,0 0 0,0-1 1,0 1-1,0-1 1,-1 1-1,1-1 0,0 1 1,0-1-11,6-3 24,-1-1 1,1 0-1,-1 0 1,2-3-25,1 0 93,-7 7-89,-1 0-2,0 0 0,-1 1 0,1-1-1,0 0 1,-1 1 0,1-1 0,-1 0-1,1 0 1,-1 1 0,1-1 0,-1 0-1,1 0 1,-1 0 0,0 0 0,1-1-2,3-6 1,-4 6-64,-1 5-91,-4 19-387,5-13 517,1-1-1,0 1 1,0-1-1,1 1 0,0-1 1,0 0-1,1 0 0,0 0 1,1 0-1,0 0 1,0-1-1,0 1 0,1-1 25,-4-6 16,0 0 0,-1 0 0,1 0 0,-1 0 0,1 0 0,0-1-1,0 1 1,0 0 0,-1 0 0,1-1 0,0 1 0,0 0 0,0-1-1,0 1 1,0-1 0,0 1 0,0-1 0,0 0 0,0 0 0,1 1-1,-1-1 1,0 0 0,0 0 0,0 0 0,0 0 0,0 0 0,0 0-1,1 0 1,-1 0 0,0-1 0,0 1 0,0 0 0,0-1 0,0 1-1,0-1 1,0 1 0,0-1 0,0 1 0,0-1 0,0 0-16,2-1 40,0-1 0,0 0 0,0 1 0,0-1 0,0-1 0,-1 1 0,1 0 0,-1-1 0,0 1 0,1-3-40,-2 3 26,0-1-1,0 0 1,0 0-1,0 0 1,-1 0-1,1 0 1,-1 0-1,0 0 1,0 0-1,-1 0 1,1 0-1,-1 0 1,0 0-1,-1-3-25,1 2-44,-6-12-264,6 17 309,0-1-1,0 0 0,1 1 1,-1-1-1,0 1 0,0-1 0,0 1 1,0 0-1,1-1 0,-1 1 0,0 0 1,0 0-1,0-1 0,0 1 1,0 0-1,0 0 0,0 0 0,0 0 1,0 0-1,0 0-112,1 0 37,-3 0 45,3 0 26,0 0-1,0 0 1,0 0-1,0 0 0,0 0 1,0 0-1,0 0 1,0 0-1,0 0 0,0 1 1,0-1-1,0 0 1,0 0-1,0 0 0,0 0 1,0 0-1,0 0 1,0 0-1,0 0 1,0 0-1,0 0 0,0 0 1,0 0-1,0 0 1,0 0-1,0 0 0,0 0 1,0 0-1,0 0 1,0 0-1,0 0 0,0 0 1,0 0-1,0 0 1,0 0-1,0 0 0,0 0 1,0 0-1,0 0 1,0 0 4,4 1 5,0 0 0,0 0 1,0 0-1,0-1 1,0 1-1,1-1 0,-1 0 1,0 0-1,0-1 1,0 0-1,0 1 0,0-1 1,0 0-6,32-4 15,-32 5-33,0 0 0,-1 0 0,1 1 1,0-1-1,0 1 0,0 0 0,0 0 0,0 0 0,-1 0 0,1 1 1,0 0-1,-1-1 0,1 1 0,-1 1 0,0-1 0,0 0 1,0 1-1,0 0 0,0-1 0,0 1 0,-1 0 0,1 1 0,1 2 18,5 10 21,0 1 0,-2 1 0,0 0 0,3 11-21,10 26 66,-8-25-811,-2-3-3134,-10-27 3854,0 0-1,0 0 1,0 0 0,0 0 0,0 0 0,0 0-1,0 0 1,0 0 0,0 0 0,0 0 0,0 0-1,0 0 1,0 0 0,0 0 0,0 0-1,1 0 1,-1 0 0,0 0 0,0 0 0,0 0-1,0 0 1,0-1 0,0 1 0,0 0 0,0 0-1,0 0 1,0 0 0,0 0 0,0 0 0,0 0-1,0 0 1,0 0 0,0 0 0,0 1-1,0-1 1,0 0 0,1 0 0,-1 0 0,0 0-1,0 0 1,0 0 0,0 0 0,0 0 0,0 0-1,0 0 1,0 0 0,0 0 0,0 0 0,0 0-1,0 0 1,0 0 0,0 0 0,0 0-1,0 0 1,0 0 0,0 0 0,0 0 0,0 0-1,0 0 1,0 0 0,0 0 0,0 1 0,0-1-1,0 0 1,0 0 0,0 0 25,7-7-1840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39.46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48 3392,'2'-4'4383,"0"1"-4178,1 1-1,-1-1 0,1 1 0,-1 0 1,1-1-1,0 1 0,1 0-204,7-2 81,0 1 0,1 1 0,-1 0 0,1 0 0,9 1-81,62 1-186,-36 1 116,18 1-468,-21-1-1910,0-2 0,16-3 2448,-11-5-2224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42.81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114 109 1824,'-1'-2'142,"1"2"-129,0 0 0,0 0-1,0 0 1,0 0 0,0 0 0,-1 0 0,1 0 0,0 0 0,0 0 0,0 0-1,0 0 1,0-1 0,0 1 0,0 0 0,-1 0 0,1 0 0,0 0 0,0 0-1,0 0 1,0-1 0,0 1 0,0 0 0,0 0 0,0 0 0,0 0 0,0 0 0,0-1-1,0 1 1,0 0 0,0 0 0,0 0 0,0 0 0,0 0 0,0-1 0,0 1-1,0 0 1,0 0 0,0 0 0,0 0 0,0 0 0,0-1 0,0 1 0,0 0 0,0 0-1,1 0 1,-1 0 0,0 0 0,0 0 0,0 0 0,0-1 0,0 1 0,0 0-1,0 0 1,1 0 0,-1 0 0,0 0 0,0 0 0,0 0 0,0 0 0,0 0 0,0 0-1,1 0 1,-1 0 0,0 0 0,0 0 0,0 0-13,0 0 368,0 0-107,0 0 6,-1-16 1114,1 15-1295,0 0 0,-1 0 0,1 1 0,-1-1 0,0 0 0,1 0 0,-1 1 0,0-1 0,1 1 0,-1-1 0,0 1 0,0-1-1,1 1 1,-1-1 0,0 1 0,0 0 0,0-1 0,0 1 0,0 0 0,1 0 0,-2-1-86,-20 4 324,12-1-165,8-1-146,-1 1 0,0-1 0,1 1 0,-1-1 0,1 1 0,-1 0 0,1 0 0,0 0-1,-1 0 1,1 0 0,0 0 0,1 0 0,-1 1 0,0-1 0,1 1 0,-1 0 0,0 2-13,-8 10-12,8-11-6,0 1-1,-1-1 1,2 1 0,-1-1-1,1 1 1,-1 0 0,1 0-1,1-1 1,-1 1 0,1 0-1,-1 0 1,1 0 0,1 0-1,-1 0 1,1-1 0,1 5 18,-1-6 19,0 0-1,0 0 1,0 0 0,1 1 0,-1-1 0,1-1 0,0 1 0,0 0-1,0 0 1,1-1 0,-1 1 0,0-1 0,1 0 0,0 1-1,1-1-18,-3-1 9,0 0 0,0 0 0,0 0-1,1-1 1,-1 1 0,0 0 0,1-1-1,-1 1 1,0-1 0,1 0 0,-1 1-1,1-1 1,-1 0 0,0 0 0,1 0-1,-1 0 1,1 0 0,-1 0 0,1 0-1,-1 0 1,1-1 0,-1 1-1,0-1 1,1 1 0,-1-1 0,0 1-1,1-1 1,-1 0 0,0 0 0,0 1-1,0-1 1,0 0 0,0 0 0,0 0-1,0 0 1,1-1-9,3-4 35,-3 4-24,0-1 0,0 1 1,-1 0-1,1-1 1,-1 1-1,1 0 0,-1-1 1,0 0-1,0 1 1,0-1-1,0-1-11,16-65 235,-15 57-235,-1 0 0,0 0 0,-1-3 0,0 14-171,0 1 27,0 0-64,0 2 194,0 0 1,0 0-1,0 0 0,0-1 1,0 1-1,0 0 0,0 0 0,1-1 1,-1 1-1,1 0 0,-1-1 0,1 1 1,0 0-1,-1-1 14,1 1-43,4 9 45,-1-1-1,2 0 1,0 0-1,5 8-1,6 9-70,-14-21 115,1 0-1,-1 0 1,1-1-1,0 1 1,1-1-1,-1 0 1,1 0-1,0 0 0,2 0-44,-6-5 7,-1 1-1,1-1 0,0 0 0,0 0 0,0 1 0,0-1 1,0 0-1,-1 0 0,1 0 0,0 0 0,0 0 0,0 0 0,0-1 1,0 1-1,-1 0 0,1 0 0,0-1 0,0 1 0,0 0 1,-1-1-1,1 1 0,0-1-6,16-11 174,13-25-15,-20 24-91,0 1 1,1 0-1,0 1 1,1 0-1,9-7-68,-19 20 3,-1 0 0,0 0 0,0-1 0,0 1 0,0 0 0,0 0 0,0 0 0,-1 0 0,1 1-3,5 24 78,-1 0 0,-2 1 0,0 23-78,-3-50 75,2-1 10,0 0-51,1-1 0,-1 0 0,0 1 0,1-1 0,-1 0 0,0 0 0,0 0 0,0-1 0,0 1 0,0 0 0,0-1 0,0 0 0,0 1 0,-1-1 0,2-2-34,24-31 50,-20 27-126,0-1-1,0 1 0,1 1 1,6-6 76,5-5-35,-19 17 32,0 1-1,1 0 1,-1 0-1,0-1 1,0 1-1,0 0 1,0 0-1,0 0 1,1 0-1,-1-1 1,0 1-1,0 0 1,0 0-1,1 0 1,-1 0-1,0-1 0,0 1 1,0 0-1,1 0 1,-1 0-1,0 0 1,0 0-1,1 0 1,-1 0-1,0 0 1,0 0-1,1 0 1,-1 0-1,0 0 1,0 0-1,0 0 1,1 0-1,-1 0 1,0 0-1,0 0 1,1 0-1,-1 0 1,0 0-1,0 1 1,1-1-1,-1 0 1,0 0-1,0 0 1,0 0-1,0 0 1,1 1-1,-1-1 1,0 0-1,0 0 1,0 0-1,0 1 1,0-1-1,1 0 1,-1 0-1,0 1 1,0-1-1,0 0 1,0 0-1,0 0 1,0 1-1,0-1 4,2 20-56,-1-13 11,12 104-35,-13-107 75,1 0 0,0 0 0,0 1-1,0-1 1,0 0 0,1 0-1,-1 0 1,1 0 0,0-1 0,2 3 5,-4-5 7,1 0 1,0 0 0,0 0-1,1 0 1,-1 0 0,0 0-1,0 0 1,0-1-1,0 1 1,1 0 0,-1-1-1,0 1 1,1-1 0,-1 0-1,0 1 1,1-1 0,-1 0-1,1 0 1,-1 1 0,1-1-1,-1-1 1,0 1 0,1 0-1,-1 0 1,1 0-1,-1-1 1,0 1 0,1-1-1,-1 1 1,0-1 0,1 1-1,0-2-7,17-7-20,1-2-1,-2 0 1,1-1-1,-2-1 1,0-1-1,0 0 0,1-3 21,21-27 438,-26 26-288,-11 13-137,-7 14-187,-10 12 57,2 1-1,0 0 1,2 1 0,0 1-1,-6 21 118,9-21 104,5-17-117,1-1 0,0 1 1,0-1-1,0 1 0,1 0 0,0-1 0,0 1 1,1 0-1,-1 0 0,2 0 0,-1 0 13,0-6 10,0 1 0,1-1 0,-1 0 0,0 0 0,1 1 0,-1-1 0,1 0 0,-1 0 0,1 0 0,0 1 0,0-1 0,-1 0 0,1 0 0,0 0 0,0 0 0,0 0 0,1 0-10,-1 0 7,0-1 0,0 0-1,0 1 1,0-1 0,-1 0-1,1 0 1,0 1 0,0-1-1,0 0 1,0 0 0,0 0-1,0 0 1,0 0 0,0 0-1,0-1 1,0 1-1,0 0 1,1-1-7,1 0 12,1-1 0,-1 1 0,0-1 0,0 0 0,0 0 0,0 0 0,0-1 0,0 1 0,-1-1-1,1 0 1,0-1-12,13-17 58,-2 0 0,-1-1 0,0-1 0,-2 0 0,5-15-58,-1-4 263,-1-1 0,6-38-263,-18 69 18,0 0 0,-1 0 0,0-1-1,-1 1 1,0 0 0,-1-1 0,0 1 0,-1 0-1,-3-11-17,-2 11-99,7 11 77,0 1 0,0 0 0,-1 0 0,1 0-1,0 0 1,-1-1 0,1 1 0,0 0 0,0 0 0,-1 0 0,1 0 0,0 0 0,-1 0-1,1 0 1,0 0 0,-1 0 0,1 0 0,0 0 0,-1 0 0,1 0 0,0 0 0,-1 0-1,1 0 1,0 0 22,-1 1-35,0-1 0,0 1 1,0 0-1,0-1 0,0 1 0,0 0 0,0 0 0,1 0 0,-1 0 0,0 0 0,1 0 0,-1 0 0,1 0 0,-1 0 0,1 0 1,-1 0-1,1 0 0,0 1 35,-3 9-44,1 1 1,0 0-1,1 0 1,0-1 0,1 1-1,0 0 1,1 0-1,0 0 1,1 2 43,4 14-508,1 0 0,1 0 0,3 4 508,6 11-1877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48.28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244 1 1248,'0'0'389,"0"0"-239,0 0-38,0 0 133,0 0 38,0 0 378,0 0-133,0 0 101,0 0-239,-13 5 399,8-2-711,1 0 1,-1 1 0,0-1-1,1 1 1,0 0-1,0 0 1,0 0 0,0 0-1,1 1 1,-2 2-79,-13 15 190,-40 52 679,41-54-851,1 1 0,1 0-1,1 1 1,1 1 0,1 0 0,1 1-18,9-20 11,0 0 0,1 0 0,0 0 0,0 1-1,0-1 1,1 0 0,-1 3-11,1-6 6,0 1-1,0 0 0,0-1 0,0 1 1,0-1-1,1 1 0,-1-1 0,1 1 1,-1-1-1,1 1 0,-1-1 0,1 0 1,0 1-1,0-1 0,-1 0 0,1 1 1,0-1-1,0 0 0,0 0 0,1 0 1,-1 0-1,0 0-5,6 4 63,0-1 1,0-1-1,0 0 0,1 0 1,-1 0-1,1-1 1,0 0-1,0 0 0,0-1 1,0 0-1,0 0 1,6-1-64,2 0 114,-1-1 0,0-1 0,0 0 0,0-1 0,0-1 0,6-2-114,36-11 108,-24 8-221,18-8 113,-15 5-1867,-22 8-250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49.0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42 6 1984,'0'0'640,"-4"-6"-320,3 6 3221,0 3-3477,1 0-1,-1 0 1,1 0 0,-1 0-1,0 0 1,0-1 0,-1 2-64,2-3 23,-1 0 1,1 0-1,-1 0 1,1 0-1,-1 0 1,0 0-1,1 0 1,-1 0-1,0 0 1,1 0-1,-1-1 1,0 1 0,0 0-1,0-1 1,0 1-1,0 0 1,0-1-1,0 1 1,0-1-1,0 1 1,0-1-1,0 0 1,-1 1-24,1-1 18,1 0 1,0-1-1,-1 1 1,1 0-1,0 0 1,-1 0-1,1 0 1,0 0-1,-1 0 1,1 0-1,0 0 1,-1 1-1,1-1 1,0 0-1,-1 0 1,1 0 0,0 0-1,-1 0 1,1 0-1,0 1 1,-1-1-1,1 0 1,0 0-1,0 0 1,-1 1-1,1-1 1,0 0-1,0 1-18,3 5 432,-2-5-433,-1-1 19,1 1 0,0-1 0,-1 0 0,1 0 0,0 0 0,-1 0 0,1 0 0,0 0 0,-1 0 0,1 0-1,0 0 1,-1 0 0,1 0 0,0 0 0,-1 0 0,1 0 0,0-1 0,-1 1 0,1 0-18,13-6 411,-9 4-400,0 0 1,0 1-1,1-1 1,-1 1-1,0 0 1,0 0-1,1 0 0,-1 1 1,2 0-12,6 1-48,-1 0 1,1 1-1,0 0 48,15 3-168,-23-5-162,0 1 0,1-1-1,-1 0 1,0 0 0,0-1-1,0 1 1,0-1 0,0 0 0,0-1-1,0 1 1,0-1 0,0 0-1,0 0 1,0-1 330,22-15-2357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49.7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99 2240,'1'0'144,"0"-1"0,0 0 0,0 1 0,-1-1 0,1 0 0,0 1 1,0-1-1,0 1 0,0 0 0,0-1 0,0 1 0,1-1-144,-1 1 69,0 0 1,-1 0-1,1 0 1,-1 0-1,1 0 1,-1 0-1,1-1 1,0 1-1,-1 0 1,1 0-1,-1-1 1,1 1-1,-1 0 1,1-1-1,-1 1 0,0-1 1,1 1-1,-1 0 1,1-1-1,-1 1 1,0-1-1,1 1 1,-1-1-1,0 1 1,1-1-1,-1 1 1,0-1-1,0 0 1,0 1-1,0-1 0,1 1-69,8-12 811,-1 5-510,-7 6-295,0 0 0,0 0 0,0 1 1,-1-1-1,1 0 0,0 0 0,0 0 0,-1 0 1,1 0-1,-1-1 0,1 1 0,-1 0 1,1 0-1,-1 0 0,1 0 0,-1-1-6,1-3 34,1 1 1,0 0-1,0-1 1,1 1-1,-1 0 0,1 0 1,-1 0-1,1 1 0,2-2-34,-5 5-7,1-1 1,-1 1-1,1 0 0,-1 0 0,1 0 0,-1-1 0,1 1 0,-1 0 0,1 0 0,-1 0 0,1 0 0,-1 0 0,1 0 0,-1 0 0,1 0 0,-1 0 0,1 0 0,-1 1 0,1-1 0,-1 0 0,1 0 0,-1 0 0,1 1 0,-1-1 0,0 0 1,1 0-1,0 1 7,11 8-157,-11-8 155,8 6-35,14 12-1147,0 1 0,7 10 1184,-22-20-2523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1.9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115 68 2080,'4'3'4674,"-4"1"-5055,-37 133 578,23-80 185,-3 0-1,-2-1-381,16-48 38,-2 5 26,0 0 0,0 0 0,1 0 0,1 1 0,0 0 0,1-1-1,1 5-63,0-18 4,1 0-1,0 1 1,0-1-1,0 0 0,0 1 1,1-1-1,-1 0 1,0 1-1,0-1 0,0 0 1,0 1-1,0-1 1,0 0-1,0 0 0,1 1 1,-1-1-1,0 0 0,0 1 1,0-1-1,1 0 1,-1 0-1,0 1 0,0-1 1,1 0-1,-1 0 1,0 0-1,1 0 0,-1 1 1,0-1-1,0 0 1,1 0-1,-1 0 0,0 0 1,1 0-1,-1 0 1,0 0-1,1 0 0,-1 0 1,0 0-1,1 0 0,-1 0 1,0 0-1,1 0 1,-1 0-1,0 0 0,1 0 1,-1 0-1,0 0-3,15-8 152,-5-1-91,-1-1-1,-1 0 1,1-1 0,-2 0 0,0 0-1,0-1 1,-1 0 0,3-9-61,8-21 637,8-41-637,-10 35 301,21-58 622,-32 95-790,0-1 0,0 1 0,3-1-133,10-29 97,-16 38-122,-1 1-1,2 0 1,-1-1 0,0 1 0,0 0 0,1 0 0,-1 0-1,2-2 26,-3 4-13,0 0-1,1-1 0,-1 1 0,0-1 0,1 1 1,-1 0-1,1-1 0,-1 1 0,0 0 0,1-1 1,-1 1-1,1 0 0,-1 0 0,1-1 0,-1 1 1,1 0-1,-1 0 0,1 0 0,-1 0 0,1 0 1,-1 0-1,1 0 0,-1 0 0,1 0 0,-1 0 1,1 0-1,0 0 0,-1 0 0,1 0 0,-1 0 1,1 0-1,-1 1 0,1-1 0,-1 0 0,0 0 1,1 1-1,-1-1 0,1 0 0,-1 1 0,1-1 1,-1 0-1,0 1 0,1-1 14,15 21-48,0 1-1,-2 0 1,2 5 48,3 4 6,7 7-6,24 28 102,2-2-1,20 14-101,-67-74 52,-1 1 1,1-1-1,-1 1 0,0-1 0,-1 1 1,1 1-1,-1-1 0,0 0 0,0 1 1,0 1-53,-3-6 22,0 0 0,0 0 0,0 0 0,0 0 0,0-1 0,0 1 0,0 0 0,0 0 0,0 0 0,0 0 0,0 0 1,-1 0-1,1 0 0,0 0 0,-1-1 0,1 1 0,0 0 0,-1 0 0,1 0 0,-1-1 0,1 1 0,-1 0-22,-1 1 27,1-1 0,-1 1-1,0-1 1,0 0 0,0 0-1,0 0 1,0 1 0,0-2-1,-1 2-26,-4 0 77,0 0 0,0 0 0,0-1-1,0 1 1,-3-1-77,-33 0 479,0-2 0,-13-2-479,-42-2 194,37 3-240,29 1-1118,0 1 1,-21 2 1163,46-1-930,6-2 717,0 1 1,0 0 0,0 0 0,0 0-1,0 0 1,0 0 0,0 1-1,0-1 1,0 0 0,0 0 0,0 1-1,-1-1 213,1 7-3210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1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4 2240,'-5'0'295,"5"0"-255,-1 1 0,1-1 0,-1 0 1,0 0-1,1 0 0,-1 0 0,1 0 0,-1 0 0,1 0 1,-1 0-1,0-1 0,1 1 0,-1 0 0,1 0 0,-1 0 1,1-1-1,-1 1 0,1 0 0,-1-1 0,1 1 0,-1 0 1,0-1-41,1 1 261,0 0-85,0 0 11,0 0-43,0 0 58,0 0-4,1 0-76,1 1 0,-1-1 0,1 1 0,-1-1 0,1 0 0,-1 1 0,1-1 1,-1 0-1,1 0 0,1 0-122,188-3 3632,56 3-966,-209 0-2461,1 2-1,0 1 1,23 7-205,-59-10-93,1 1 0,-1 0 0,0 0 1,0 0-1,0 0 0,0 1 0,0-1 1,0 1-1,-1 0 0,1 0 1,1 0 92,-3 0-321,0-1 1,0 0 0,0 1-1,1-1 1,-1 1 0,-1-1-1,1 1 1,0-1 0,0 1 0,0 0-1,-1-1 1,1 1 0,-1 1 320,4 10-4016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3.8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133 64 1664,'-2'-3'594,"2"3"-586,0 0 1,0 0-1,0 0 0,0 1 0,0-1 1,0 0-1,0 0 0,0 0 0,0 0 0,1 0 1,-1 0-1,0 0 0,0 0 0,0 0 0,0 0 1,0 0-1,0 0 0,0 0 0,0 0 1,0 0-1,0 0 0,1 0 0,-1 0 0,0 0 1,0 0-1,0-1 0,0 1 0,0 0 0,0 0 1,0 0-1,0 0 0,0 0 0,0 0 0,0 0 1,0 0-1,0 0 0,0 0 0,1 0 1,-1 0-1,0 0 0,0 0 0,0 0 0,0-1 1,0 1-1,0 0 0,0 0 0,0 0 0,0 0 1,0 0-1,0 0 0,0 0 0,0 0 1,0 0-1,0 0 0,0-1 0,0 1 0,0 0 1,0 0-1,0 0 0,0 0 0,0 0 0,0 0 1,0 0-1,-1 0-8,1 0 224,0 0 176,0 0-91,0 0 65,0 0-76,0 0 70,0 0-106,0-8 687,-2 7-848,1 0 1,-1 0 0,1-1-1,-1 1 1,1 0-1,-1 1 1,0-1 0,1 0-1,-1 0 1,0 1-1,0-1 1,0 1 0,0-1-1,1 1 1,-1 0-1,0 0 1,0 0 0,0 0-1,0 0 1,0 0-1,0 0 1,0 1 0,1-1-1,-2 1-101,0 0 4,-1 0-1,1 0 1,0 1-1,0 0 1,0-1-1,0 1 0,0 0 1,1 0-1,-1 1 1,0-1-1,1 1 1,-2 1-4,-5 6 26,7-8-12,0 0 0,1 0 0,-1-1 0,0 2 0,1-1 1,-1 0-1,1 0 0,0 0 0,0 1 0,0-1 0,0 1-14,-8 24 191,7-22-171,0 0 1,1 0 0,-1 0 0,1 0 0,0 0-1,0 1 1,1 2-21,-2 23 122,2-23-115,-1-1-1,1 1 1,0 0-1,0 0 1,1-1 0,0 1-1,1 0 1,-1-1-1,2 3-6,0-2 8,3 8 4,0 0 0,1 0 1,1-1-1,1 0 1,1 1-13,4 4 18,-6-8 28,1 0 1,0 0-1,4 2-46,-10-11 5,0 0 0,0 0 0,0-1 0,1 1 1,-1-1-1,1 0 0,-1 0 0,1 0 0,0-1 0,0 1 0,0-1 1,0 0-1,3 1-5,0-2 61,1 0 1,-1 0 0,1-1 0,-1 0-1,1 0 1,-1-1 0,4-1-62,-5 1 56,0 0 1,0-1 0,0 0-1,0 0 1,0-1 0,-1 0-1,1 0 1,-1 0 0,0-1-1,0 1 1,-1-1 0,1 0-1,-1-1 1,0 1 0,-1-1-1,1 0 1,-1 1 0,0-2-1,-1 1 1,1 0 0,-1 0-1,-1-1 1,1 1 0,-1-1-1,0 0 1,0 1 0,-1-1-1,0 0 1,0 1 0,-1-1-1,0 0 1,0-2-57,-10-49 207,6 30-39,-1 0-1,-1 0 0,-5-12-167,6 24 153,-1 1-1,0 0 1,-6-8-153,11 19-53,-1 0 0,1 0 0,-1 0 0,0 1 0,0 0 1,0-1-1,0 1 0,-1 0 0,1 1 0,-1-1 0,0 1 0,0-1 0,0 1 0,0 0 0,-3-1 53,6 3-176,0 0-1,0 0 0,0 0 1,0 0-1,-1 0 1,1 1-1,0-1 0,0 0 1,0 0-1,0 1 1,-1-1-1,1 1 0,0-1 1,0 1-1,0-1 1,0 1-1,0 0 0,0-1 1,0 1-1,1 0 0,-1 0 1,0 0-1,0-1 1,1 1-1,-1 0 0,0 0 1,0 1 176,0 1-465,-1-1 1,1 1 0,0-1-1,-1 1 1,1 0-1,0-1 1,1 1-1,-1 0 1,0 0 0,1-1-1,0 2 465,0 12-1317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4.5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 4 1312,'-4'-4'430,"5"6"1001,2 9 116,0 61-262,-2 39-960,-4 28-163,3-50-68,-6 24-94,1-53-606,4 0 0,2 0 0,3 2 606,-3-28-2464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6.9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196 8 1408,'0'0'6,"0"-1"0,0 1-1,0 0 1,0 0 0,0-1 0,0 1 0,0 0 0,0 0 0,0-1-1,0 1 1,0 0 0,1 0 0,-1-1 0,0 1 0,0 0-1,0 0 1,0-1 0,0 1 0,0 0 0,1 0 0,-1 0 0,0-1-1,0 1 1,0 0 0,1 0 0,-1 0 0,0 0 0,0 0-1,0-1 1,1 1 0,-1 0 0,0 0 0,0 0 0,1 0 0,-1 0-1,0 0 1,0 0 0,1 0 0,-1 0 0,0 0 0,0 0-1,1 0-5,-1 0 97,0 0 0,0 0-1,0 0 1,0 0-1,0 0 1,1 0-1,-1 0 1,0 0-1,0 1 1,0-1-1,0 0 1,0 0-1,0 0 1,0 0-1,0 0 1,0 0-1,1 0 1,-1 0-1,0 1 1,0-1-1,0 0 1,0 0 0,0 0-1,0 0 1,0 0-1,0 0 1,0 0-1,0 1 1,0-1-1,0 0 1,0 0-1,0 0 1,0 0-1,0 0 1,0 0-1,0 1 1,0-1-1,0 0 1,0 0-1,-1 0-96,-5 4 222,-1 0-1,1 0 1,-1 0-1,1 1 0,0 0 1,1 0-1,-1 1 1,-2 3-222,-1 0 282,-3 5-187,0 0 0,1 0 0,1 2 0,0-1 0,1 1 0,1 0 0,1 1 0,0 0 0,1 0 0,-1 6-95,-4 18 197,3 1 0,1 0 0,-1 36-197,5-45 50,2 0 0,1 0-1,3 11-49,-2-31 11,1 1 0,1-1-1,0 0 1,1 0 0,1-1-1,0 1 1,0-1 0,1 0-1,5 7-10,19 22 351,1-1-1,3-2 1,34 32-351,26 29-2300,-90-94 1625,0-1-1,0 0 0,0 0 0,1-1 0,-1 1 1,1-1-1,0 0 676,9 3-2000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7.92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39 1248,'4'-16'1579,"0"-3"26,-4 18-1274,0 1-86,0 0-227,0 0 1,0 0-1,0 0 1,0 0 0,-1 0-1,1 0 1,0 0-1,0 0 1,0-1-1,0 1 1,0 0-1,0 0 1,0 0-1,0 0 1,0 0-1,0 0 1,0 0-1,0 0 1,0 0 0,0 0-1,0 0 1,0 0-1,0 0 1,0-1-1,0 1 1,0 0-1,0 0 1,0 0-1,0 0 1,0 0-1,1 0 1,-1 0 0,0 0-1,0 0 1,0 0-1,0 0 1,0 0-1,0 0 1,0 0-1,0 0 1,0-1-1,0 1 1,0 0-1,0 0 1,0 0-1,0 0 1,0 0 0,0 0-1,1 0 1,-1 0-1,0 0 1,0 0-1,0 0 1,0 0-1,0 0 1,0 0-1,0 0 1,0 0-1,0 0 1,0 0-1,0 0-18,23 14 242,-6-2-68,3 1-31,-1 0 0,0 1-1,-1 1 1,0 1 0,-2 1-1,0 0 1,0 1 0,6 11-143,-15-19 38,-1 1 1,1-1 0,-2 1 0,0 1-1,0-1 1,0 1-39,7 27 72,0 9-72,3 9-38,-5-22 186,-2 0 0,-1 1-1,-2 0 1,-1 15-148,-3-27 94,-1-1 0,-1 1 0,-1-1 0,-2 0 0,0 0-1,-1 0 1,-5 11-94,-14 43-618,-9 58 618,23-99-1830,7-20-100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4:59.3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10 3136,'-1'0'734,"0"-3"191,-1-4 560,1 13-571,1 10-710,-1 4-5,2-1-1,0 1 1,3 8-199,2 15 48,-2 2 0,-2-1 0,-1 5-48,-1 143 1360,1-208-1290,1 0 1,0 0-1,2-3-70,0-4 72,0-2-90,1-1-1,1 1 1,1 1 0,2-1 0,0 1-1,1 0 1,2 0 18,-4 8-115,-7 14 97,-1 0 0,1 0 0,0 1 1,0-1-1,0 0 0,0 0 0,0 0 0,0 1 1,0-1-1,1 0 0,-1 1 0,1 0 0,-1-1 1,1 1-1,-1 0 0,1-1 0,0 1 1,0 0-1,1 0 18,-3 1-5,1 0 1,0 0-1,-1 0 1,1 0 0,-1 0-1,1 0 1,0 1-1,-1-1 1,1 0-1,-1 0 1,1 0-1,-1 1 1,1-1 0,-1 0-1,1 1 1,-1-1-1,1 1 1,-1-1-1,1 0 1,-1 1-1,0-1 1,1 1 0,-1-1-1,1 1 1,-1-1-1,0 1 1,0-1-1,1 1 1,-1 0-1,0-1 1,0 1 0,0-1-1,0 1 5,0-1-3,2 6 15,0-1-1,-1 1 1,0-1-1,0 1 0,-1-1 1,1 1-1,-1 0 1,-1-1-1,1 1 0,-1 1-11,0 2 27,-1-1-1,0 1 0,0-1 1,-1 0-1,0 0 0,-2 4-26,-4 7 97,8-16-98,0 1 0,-1-1-1,1 1 1,-1-1 0,0 0 0,0 1-1,0-1 1,0 0 0,-1-1-1,1 1 1,-1 0 0,0-1-1,-3 3 2,6-5-2,-1 1 0,1-1 0,-1 1 0,1-1 0,-1 0 0,1 1 0,0-1 0,-1 1 0,1 0 0,0-1 0,-1 1-1,1-1 1,0 1 0,-1-1 0,1 1 0,0 0 0,0-1 0,0 1 0,0 0 0,0-1 0,0 1 0,0 0 0,0-1-1,0 1 1,0 0 0,0-1 0,0 1 0,0-1 0,0 1 0,0 0 0,1-1 0,-1 1 0,0-1 0,1 1 0,-1 0 0,0-1-1,1 1 1,-1-1 0,1 1 0,-1 0 2,5 4 53,-1 1 0,1-1 0,0 0 0,1 0-53,7 8 95,18 33 273,-13-14-2896,-13-25 907,3-5-1504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1.4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13 1152,'0'0'124,"0"0"0,0 0 0,-1 0-1,1-1 1,0 1 0,0 0 0,-1 0 0,1 0 0,0 0 0,0 0-1,0 0 1,-1 0 0,1 0 0,0 0 0,0 0 0,0 0 0,0-1-1,-1 1 1,1 0 0,0 0 0,0 0 0,0 0 0,0-1 0,0 1-1,-1 0 1,1 0 0,0 0 0,0 0 0,0-1 0,0 1-1,0 0 1,0 0-124,-3-3 3157,24 1-2596,-16 1-544,0 0 1,0 0-1,0 1 1,0 0 0,0 0-1,5 1-17,16 3 354,0-1 0,1 0 0,1-2-354,1 2 242,-22-1-595,0-1 1,1 0-1,-1-1 1,2 1 352,-1 18-4347,-3-10 1942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2.15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1 992,'0'0'476,"-8"4"-1116,6 0 6852,5-3-6068,0 1 0,0-1-1,0 0 1,0 0 0,0 0 0,0 0 0,0 0 0,0-1 0,2 1-144,8 1 401,106 34 148,-39-11-773,-77-24 83,0 0 0,-1 0 1,1 0-1,0 1 0,0-1 0,-1 1 0,1 0 0,-1-1 0,1 1 1,1 2 140,10 7-2634,-4-6-81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3.5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383 7 1152,'-2'-1'132,"1"0"1,0 0-1,0 1 1,-1-1-1,1 0 1,-1 1-1,1 0 1,0-1-1,-1 1 1,1 0-1,-1-1 1,1 1-1,-1 0 1,0 0-133,-25 1 4086,14 0-3291,7-1-538,0 1 0,0 0 0,0 0 0,0 1 0,-4 1-257,-3 2 169,1 1 1,0 0-1,0 0 0,1 1 0,0 1 1,-4 3-170,-16 16 263,-11 13-263,19-17 177,6-5-221,2 0-1,0 2 1,-8 14 44,19-26 4,0 1-1,0-1 1,1 1 0,1 0 0,-1 0 0,1 0 0,1 0 0,-1 5-4,-1 7 22,3-18-11,-1 0-1,1 0 1,0-1 0,0 1-1,1 0 1,-1 0-1,0-1 1,1 1 0,0 0-1,-1-1 1,1 1 0,0 0-1,0-1 1,1 1-1,-1-1 1,0 0 0,1 1-1,0-1 1,-1 0 0,1 0-1,0 0 1,0 0-1,0 0 1,2 1-11,5 3 40,1 1 0,0-1 0,0-1 0,1 0 0,2 1-40,-9-4-23,10 3-117,0 0 0,0-1 0,0 0 0,1-1 0,-1 0 0,1-2 0,0 1 0,12-2 140,-6 1-1003,-7 3-1327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3.99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9 2720,'27'-1'6507,"44"-3"-6161,128 1-1797,-171 3-1167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4.6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1 115 2560,'0'-1'179,"1"0"1,0 0-1,-1 0 1,1 0-1,0 0 1,0 0-1,0 0 0,0 1 1,-1-1-1,1 0 1,0 1-1,0-1 1,0 0-1,1 1-179,8-7 1637,-6 3-1346,1 0 0,-1 1 0,1 0 0,0 0 0,0 1 0,1-1 1,3 0-292,14-8 378,-4 0-348,-1 0 0,0-2 1,2-2-31,-19 14-8,0 0 0,0 0 0,0 0 1,0 1-1,1-1 0,-1 0 0,0 1 1,0-1-1,0 1 0,1-1 1,-1 1-1,0-1 0,0 1 0,1 0 1,-1 0-1,0 0 0,1 0 0,-1 0 1,0 0-1,1 0 0,-1 0 0,0 0 1,1 1-1,-1-1 0,0 1 0,0-1 1,1 1-1,-1-1 0,0 1 0,0-1 1,0 1-1,0 0 0,0 0 0,0 0 1,0 0 7,5 4-69,-1 1 1,0 0 0,-1 0 0,0 0-1,0 0 1,0 1 68,10 14-66,-4-8-87,0 1-1,0 1 1,-1 0 0,2 6 153,11 30-3088,-9-23 528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2.8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87 4800,'-8'-5'384,"-1"2"1478,9 14-978,5 13-639,-4-15-64,0 0-1,1 0 1,1 0 0,-1 0 0,1 0 0,1-1-1,0 1 1,2 2-181,6 11 396,-10-17-174,1 0 1,-1-1 0,1 1 0,0-1-1,2 3-222,-4-6 113,0 0 0,-1 0 0,1 0 0,0 0 0,0 0 0,0 0 0,0 0 0,0-1 0,0 1 0,0 0 0,2 0-113,-3-1 68,1-1 0,-1 1 0,1 0 0,-1-1 1,1 1-1,-1-1 0,1 1 0,-1-1 0,0 1 0,1-1 0,-1 1 0,0-1 1,1 1-1,-1-1 0,0 1 0,1-1 0,-1 0 0,0 1 0,0-1-68,4-7-153,79-154 9,-80 155 171,2-4-66,1 0 0,1 0 1,1-1 38,-7 10-22,1 0 1,-1 0 0,1 0-1,0 0 1,0 0-1,0 0 1,0 1 0,0-1-1,1 0 1,-1 1-1,0 0 1,1 0-1,-1 0 1,1 0 0,-1 0-1,3-1 22,-4 2 5,0 0 0,1 1 0,-1-1 0,0 0-1,0 0 1,1 1 0,-1-1 0,0 1 0,0-1 0,0 1 0,0-1-1,0 1 1,0 0 0,0-1 0,0 1 0,0 0 0,0 0-1,0 0 1,0 0 0,0 0 0,0 0 0,-1 0 0,1 0-1,-1 0 1,1 0 0,0 1-5,3 5-55,-1 1 0,1 0 0,0 4 55,-2-7-30,8 36 79,-9-33 5,0-1 0,1 0 0,-1 0 0,2 0 0,-1 0 0,1 0 0,1 0-54,-2-2-31,7 9 342,-8-13-304,-1-1 0,0 0 0,1 0 1,-1 0-1,1 1 0,-1-1 0,0 0 0,1 0 0,-1 0 0,1 0 0,-1 0 0,1 0 0,-1 0 0,0 0 0,1 0 0,-1 0 0,1 0 1,-1 0-1,1 0 0,-1 0 0,0-1 0,1 1 0,-1 0 0,1 0 0,-1 0 0,0 0 0,1-1 0,-1 1 0,0 0 0,1-1 0,-1 1 1,0 0-1,1 0 0,-1-1 0,0 1 0,0-1 0,1 1 0,-1-1-7,20-29 49,-16 23-31,1-1-1,0 1 0,3-4-17,5-5 28,-9 11-33,0-1 0,1 1 0,0 0 0,0 0 0,0 0 0,2 0 5,-5 4-25,-1-1 0,1 1-1,0 0 1,1 0-1,-1 1 1,0-1 0,0 0-1,0 1 1,0-1 0,0 1-1,1 0 1,-1 0 0,0 0-1,0 0 1,1 0-1,-1 0 1,0 0 0,0 1-1,1-1 1,-1 1 0,0 0-1,0 0 26,5 2 30,0 0-1,0 1 1,0-1 0,0 2-1,-1-1 1,0 1 0,0 0-1,3 4-29,9 10 580,15 20-580,-15-17 250,11 10-250,-19-23-214,0-1-1,1 0 1,0-1-1,1 0 1,3 1 214,-13-7-976,-2-1-1211,1 0 155,6 3-1802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6.0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272 8 1408,'0'1'62,"0"-1"0,0 0 1,0 0-1,0 0 0,0 0 0,-1 0 1,1 0-1,0 1 0,0-1 0,0 0 1,0 0-1,-1 0 0,1 0 0,0 0 1,0 0-1,0 0 0,0 0 0,-1 0 1,1 0-1,0 0 0,0 0 0,0 0 1,-1 0-1,1 0 0,0 0 0,0 0 1,0 0-1,-1 0 0,1 0 0,0 0 1,0 0-1,0 0 0,0 0 0,-1 0 1,1-1-1,0 1 0,0 0 0,0 0 1,0 0-1,0 0 0,-1 0 0,1 0 1,0-1-1,0 1 0,0 0 0,0 0 1,0 0-1,0 0 0,0-1 0,0 1 1,0 0-1,-1 0-62,1-1 85,0 1-1,0 0 1,0-1 0,-1 1 0,1 0-1,0-1 1,-1 1 0,1 0 0,0-1 0,-1 1-1,1 0 1,-1-1 0,1 1 0,0 0-1,-1 0 1,1 0 0,-1-1 0,1 1 0,-1 0-1,1 0 1,0 0 0,-1 0 0,1 0 0,-1 0-1,1 0 1,-1 0 0,1 0 0,-1 0-1,1 0 1,-1 0 0,1 0 0,0 0 0,-1 1-1,1-1 1,-1 0 0,1 0 0,-1 0-1,1 1-84,-8 4 127,1 0 0,0 1 0,0 0-1,0 0 1,1 0 0,-1 2-127,-5 4 39,0 1 32,1 0 0,1 1 0,-1 1 0,2 0-1,0 0 1,1 1 0,1-1 0,-5 15-71,-6 25 59,3 1 1,1 0-60,3-8 157,4-20-236,-6 24 89,-3 35-10,14-71 85,0-1 1,1 1-1,1 0 0,1-1 0,0 1 1,1-1-1,4 15-85,15 60 72,-13-49-65,3 0-1,11 31-6,-13-47 76,-5-15-392,-1 1 0,1-1 1,1-1-1,-1 1 0,2-1 1,0 1 315,-6-10-112,0 1 0,1-1-1,-1 1 1,0-1 0,1 0 0,-1 1 0,0-1 0,1 0 0,-1 1 0,1-1 0,-1 0 0,0 1 0,1-1-1,-1 0 1,1 0 0,-1 0 0,1 1 0,-1-1 0,1 0 112,0 0-113,0 0 1,-1-1-1,1 1 1,0 0-1,-1-1 1,1 1-1,-1 0 1,1-1-1,0 1 0,-1-1 1,1 1-1,-1-1 1,1 1-1,-1-1 1,0 1-1,1-1 113,16-21-2421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6.86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152 1 2144,'-1'1'62,"0"0"0,-1 0 0,1 0 0,0 0 0,0 0 0,0 0 0,1 1 0,-1-1 0,0 0 0,0 1 0,1-1-1,-1 0 1,1 1 0,-1-1 0,1 1 0,-1-1 0,1 1 0,0 0-62,-5 33 613,0 0-216,-1-1-1,-2 0 1,-1-1 0,-2 0 0,-2 1-397,-23 67 704,-3 28-704,39-129 3,-1 4 59,0 0 0,0 1 0,0-1 0,0 0 0,1 1 1,0-1-1,-1 0 0,2 1 0,-1-1 0,1 3-62,-1-7 9,0 0 0,0 1 0,0-1 0,0 0 0,0 0 0,0 0 0,0 0 0,0 0 0,0 1 0,1-1 0,-1 0 0,0 0 0,0 0 0,0 0 0,0 0 0,0 0 0,0 1 0,1-1 0,-1 0 0,0 0 0,0 0-1,0 0 1,0 0 0,1 0 0,-1 0 0,0 0 0,0 0 0,0 0 0,0 0 0,1 0 0,-1 0 0,0 0 0,0 0 0,0 0 0,0 0 0,1 0 0,-1 0 0,0 0 0,0 0 0,0 0 0,0 0 0,1 0 0,-1 0 0,0 0 0,0-1 0,0 1 0,0 0 0,0 0 0,1 0 0,-1 0 0,0 0 0,0 0 0,0-1 0,0 1 0,0 0-9,9-10 444,-7 8-417,17-26 419,0-2 1,-1 0-1,-2-1 0,7-19-446,-23 49 2,28-66 432,-3-2 1,-2-3-435,-20 47 48,-3 22-73,1 0 0,-1-1-1,0 1 1,1 0-1,0 0 1,-1 1 0,1-1-1,1-3 26,-1 5-85,4 13 16,22 94 31,-18-77-49,0-2 0,3 1-1,0-1 1,2 0 87,0 1-13,16 30-60,-18-38 100,-1 0 1,-1 1-1,-1 0 0,-1 1 1,-1 0-28,-6 6 10,-1-28 18,-1 1 0,0-1 0,0 0 0,0 0 0,0 0 0,0 0 0,0 0 0,0 0-1,0 0 1,0 0 0,0 0 0,0 0 0,0 0-28,-72-14 303,43 7-1271,-1 2-1,1 1 0,-23 0 969,35 5-880,1 4-730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8.01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203 26 2080,'-9'-9'2697,"8"8"-2495,1 0-1,-1 0 1,0 0 0,0 0 0,0 0-1,0 0 1,0 0 0,0 0 0,-1 1-1,0-2-201,0 1 29,1 1-1,-1-1 0,0 0 1,0 0-1,0 1 0,0-1 0,-1 1 1,1 0-1,0 0 0,0 0 0,0 0 1,0 0-1,0 0 0,0 0 0,0 1 1,0-1-1,0 1 0,0-1 1,0 1-1,0 0 0,0 0 0,0 0 1,0 0-1,1 0 0,-1 0 0,0 1 1,1-1-1,-1 0 0,1 1 0,-2 1-28,-4 4 85,1 1 0,-1 0-1,1 1 1,1-1 0,0 1-1,-1 2-84,-12 20 410,9-15-314,1 0 0,1 0 0,0 1-1,-1 6-95,-3 7-15,9-24 29,0 0 0,0 1 0,0-1 0,1 1 0,0-1 0,0 1 0,0 0 0,1-1 1,0 1-1,1 0 0,-1-1 0,1 1 0,0 0 0,1-1 0,0 1 0,0-1 0,0 0 0,1 0 1,0 0-1,0 0 0,0 0 0,1 0 0,0-1 0,0 0 0,0 1 0,1-2 0,0 1 0,3 2-14,-6-5 41,0-1 0,0 1 0,0-1 0,0 0 0,0 1 0,0-1 0,1 0 0,-1 0 0,0-1 0,1 1 0,-1-1 0,0 1 0,1-1 0,-1 1 0,3-1-41,-1 0 72,0-1 0,0 1 1,1-1-1,-1 0 0,0 0 1,0 0-1,0-1 0,3-1-72,7-5 143,-1 1 0,0-2 1,-1 0-1,8-7-143,-14 11-16,22-16-130,-13 10 144,0-1 0,3-4 2,-14 12 11,0 0 0,0 0 1,-1-1-1,0 1 0,0-1 1,0 0-1,0 0 0,-1 0 1,2-4-12,-1-1 15,-1 1 0,0-1-1,-1 0 1,0 1 0,0-1 0,-1 0 0,0 0 0,-1 1 0,0-1 0,-1 0 0,0 1 0,0-1 0,-1 1 0,0 0 0,-1-1-15,1 4-319,0 0 1,0 0-1,-1 0 1,0 1-1,0-1 319,2 3-233,0 1 0,1 0 1,-1 0-1,0 0 0,0 1 0,0-1 0,0 0 0,0 1 0,-1-1 0,1 1 0,0 0 0,-1 0 0,1 0 0,-1 0 233,-6 0-2074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8.4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24 1 2400,'-1'0'86,"0"1"0,0-1 0,0 1 0,1-1 0,-1 1 0,0-1 0,0 1 0,1 0 0,-1-1 0,0 1 0,1 0 0,-1-1 0,1 1 0,-1 0 0,1 0 0,-1 0 0,1 0 0,0-1 0,-1 1 0,1 0 0,0 0 0,0 0 0,0 1-86,-2 26 1710,1-14-1489,-1 18 102,-2 20 203,3 0 1,2 6-527,17 104 361,-8-86-93,0 45-268,-9-58-856,-2-1 0,-8 46 856,2-66-1834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09.81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56 160,'0'0'4,"-1"-1"0,1 0 0,0 1 0,0-1 0,0 1 0,-1-1 0,1 0 1,0 1-1,0-1 0,0 0 0,0 1 0,0-1 0,0 0 0,0 1 0,0-2-4,0 2 35,0-1 1,0 0-1,1 0 0,-2 1 0,1-1 0,0 0 1,0 0-1,0 1 0,0-1 0,0 0 1,-1 0-1,1 1 0,0-1 0,0 0 1,-1 1-1,1-1 0,-1 0 0,1 1 0,-1-1 1,1 1-1,-1-1 0,1 1 0,-1-1 1,1 1-36,-5-5 1191,3 4-741,0-1 0,1 0-1,-1 1 1,0-1 0,1 0 0,-1 0 0,1 0 0,-1 0 0,1 0 0,-1-3-450,2 4 592,0 1-213,0 0-54,0 0-128,13 18 337,-2-3-359,-1 1-1,-1 0 1,-1 0 0,0 1 0,-2 0 0,1 2-175,3 14 235,-1 1 1,2 26-236,43 276 245,-46-265-247,-2 1 1,-4-1-1,-4 31 2,1-5 149,0-39-148,-2 0-1,-8 44 0,5-69-4049,-9 25 4049,12-46-2677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1.0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17 3648,'0'0'44,"0"0"1,0 0-1,0 0 1,-1 0-1,1 0 1,0 0-1,0 0 1,0 0-1,0 0 1,-1 0-1,1 0 1,0 0-1,0 0 0,0 0 1,0 0-1,-1 0 1,1 0-1,0 0 1,0 0-1,0 0 1,0-1-1,-1 1 1,1 0-1,0 0 1,0 0-1,0 0 1,0 0-1,0 0 1,0 0-1,-1-1 0,1 1 1,0 0-1,0 0 1,0 0-1,0 0 1,0-1-1,0 1 1,0 0-1,0 0-44,3-7 1107,-1 1 356,-2 5-701,0 1-218,0 0 22,0 0-300,0 2-383,9 415 1797,4-429-1680,-12 11-37,5-8-389,-5 8 419,-1 1 0,0 0-1,0 0 1,0 0-1,1-1 1,-1 1 0,0 0-1,0 0 1,0 0-1,1 0 1,-1-1 0,0 1-1,0 0 1,1 0-1,-1 0 1,0 0 0,0 0-1,1 0 1,-1 0-1,0 0 1,1 0 0,-1 0-1,0 0 1,0 0-1,1 0 1,-1 0 0,0 0-1,0 0 1,1 0-1,-1 0 1,0 0 0,1 0-1,-1 1 1,0-1-1,0 0 1,0 0 0,1 0-1,-1 0 1,0 1-1,0-1 1,0 0 0,1 0 7,6 8 19,-6-8-16,-1 1 0,0-1 1,1 0-1,-1 1 1,0-1-1,1 1 0,-1-1 1,0 0-1,0 1 1,0-1-1,1 1 1,-1-1-1,0 1 0,0-1 1,0 1-1,0-1 1,0 1-1,0-1 0,0 1 1,0 0-4,1 4 9,-1-3 2,0-1 0,0 1 1,0-1-1,0 1 1,0 0-1,0-1 0,-1 1 1,1 0-1,-1-1 0,1 1 1,-1-1-1,1 1 1,-1-1-1,0 1 0,0-1 1,0 0-1,0 1 1,0-1-1,0 0 0,0 0 1,0 0-1,-1 0 0,0 1-11,-2 2 133,3-4-282,2-2 169,-1-1-1,1 1 1,-1-1-1,1 1 1,0-1 0,0 1-1,0 0 1,0-1 0,0 1-1,1 0 1,0-2-20,4-6 72,9-18-140,1 0 0,1 0 0,1 2 0,17-20 68,-30 41-17,-1 0-29,0 0-1,0 1 1,0 0-1,0 0 1,1 0-1,2-1 47,-6 5-11,0-1 0,0 0 0,0 1 0,1-1 0,-1 1 0,0-1-1,0 1 1,1 0 0,-1 0 0,0-1 0,1 1 0,-1 0 0,0 0 0,1 0-1,-1 0 1,0 1 0,1-1 0,-1 0 0,0 0 0,1 1 0,-1-1 0,0 1 0,0-1-1,0 1 1,1 0 0,-1-1 0,0 1 0,0 0 0,0 0 0,1 0 11,-1 1 10,0-1-1,1 0 1,-1 1 0,0-1 0,0 1 0,0-1 0,0 1 0,0-1 0,-1 1-1,1 0 1,0-1 0,-1 1 0,1 0 0,-1 0 0,0-1 0,1 1 0,-1 0-1,0 0 1,0 0 0,0-1 0,0 1 0,-1 0 0,1 0 0,0 0-10,-3 6 5,1 0 0,-1 0 0,0 0 0,-5 7-5,-4 14-71,11-26 98,0-1 1,1 1-1,-1 0 0,1-1 0,-1 1 0,1-1 0,0 1 1,0 0-1,0-1 0,0 1 0,1 0 0,-1-1 0,1 1 0,0 0 1,-1-1-1,1 1 0,0-1 0,0 0 0,1 1 0,-1-1 0,0 0 1,2 2-28,14 19 111,2 4 153,-2 1 1,6 11-265,4 4-1524,-19-31 680,-3-4-500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5.5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176 210 1312,'1'-1'1725,"-11"2"-527,-18 4-402,12-2-691,7 0-61,1 0 1,-1 0 0,1 0-1,0 1 1,0 1-1,0-1 1,0 1-1,1 1 1,0-1 0,0 1-1,0 0 1,1 1-1,0-1 1,-3 6-45,8-11 11,0 0-1,1 0 1,-1 0 0,0 0 0,1 0-1,-1 0 1,1 0 0,-1 0-1,1 0 1,0 0 0,-1 1 0,1-1-1,0 0 1,0 0 0,0 0 0,0 0-1,0 1 1,0-1 0,0 0 0,0 0-1,1 0 1,-1 0 0,0 1 0,1-1-1,-1 0 1,1 0 0,0 1-11,0-1 13,0 1-1,1-1 1,-1 0 0,1 1 0,-1-1-1,1 0 1,-1 0 0,1 0 0,0-1-1,0 1 1,-1 0 0,1 0-1,0-1 1,0 1 0,0-1 0,0 0-1,0 0-12,13 2 37,-1-2-1,1 0 0,0 0 1,0-2-1,4 0-36,41-3 106,-47 4-48,1 1-1,-1 1 0,0 0 1,0 1-1,0 0 0,0 1 1,0 1-1,11 4-57,-14-4 36,-7-3 109,1 0 0,-1 1 0,1 0 0,-1-1-1,0 1 1,2 2-145,-4-4 18,-1 1 0,1-1-1,-1 1 1,0-1 0,1 1-1,-1-1 1,0 1 0,1-1-1,-1 1 1,0-1 0,1 1-1,-1-1 1,0 1 0,0 0-1,0-1 1,0 1 0,0-1 0,0 1-1,0 0 1,0-1 0,0 1-1,0 0 1,0-1 0,0 1-1,0-1 1,0 1 0,0 0-1,0-1 1,-1 1 0,1-1-1,0 1 1,-1 0 0,1-1-1,0 1 1,-1-1 0,1 1-1,0-1 1,-1 0 0,0 1-18,-9 10 50,-1-1 1,-1 0 0,1-1-1,-10 6-50,15-11-10,-1-1 0,0 1-1,0-1 1,-1 0 10,-24 12-28,-7 7-1177,39-21 1189,0 0 0,0 0 0,0-1 0,0 1 0,0 0 0,0 0 0,0-1 0,0 1 0,0 0 0,0-1 0,0 1 0,0 0 0,1 0 0,-1-1 0,0 1 0,0 0 0,1-1 0,-1 1 0,1 0 0,-1-1 0,0 1 0,1-1 0,-1 1 0,1-1 16,1 3-33,-1-1 0,1-1 0,0 1 0,0 0 0,0 0 0,0-1 0,0 1 0,0-1 0,0 0 0,1 1 0,-1-1 0,1 0 0,-1 0 0,0-1 0,1 1 0,0 0 0,1-1 33,0 1 17,0-1-1,0-1 0,0 1 1,0 0-1,-1-1 0,1 0 0,0 0 1,-1 0-1,1-1 0,0 1 0,0-1-16,8-5 72,-1 0 0,-1 0-1,1-1 1,-1 0-1,0-1 1,6-8-72,-1-1-47,0-2-1,-2 1 1,0-2 0,-1 0 0,4-12 47,7-11 113,-4 11-204,37-75 65,-39 77 53,-14 25-29,1 0 0,-1 0 0,0 0 0,0-1 0,-1 1 0,0-1 0,0 0-1,-1 0 3,1-12 104,-1 13-35,-1 0 0,1 0-1,1 0 1,0-5-69,1-1 565,-3 12-564,0 0 0,-1 0 0,1 0 0,0 0 0,0 0 0,0 0 0,0 0 0,-1 0 0,1 0 0,0 0 0,0 0 0,0 0 0,0 0 0,-1 0 0,1 0 0,0 0 0,0 0 0,0 0 0,0 0-1,-1 0 1,1 0 0,0 0 0,0 0 0,0 0 0,0 1 0,0-1 0,-1 0 0,1 0 0,0 0 0,0 0 0,0 0 0,0 0 0,0 1 0,0-1 0,0 0 0,0 0-1,-2 2-29,0 0 1,1-1-1,-1 1 0,1 0 0,0 0 1,0 0-1,0 0 0,0 1 0,-1 1 29,-1 10-12,3-11 42,0 1-1,-1-1 1,0 0 0,0 1-1,0-1 1,-2 2-30,-2 11 46,0-1 0,1 0-1,1 1 1,1 0 0,0-1 0,0 16-46,-1 2 173,2-22-103,-2 11-16,2 1-1,1 1-53,0-18 14,0 0 1,1 0-1,-1 1 0,2-1 0,-1 0 1,1 0-1,0 0 0,0-1 0,0 1 1,1 0-15,10 7-25,-12-12 28,0 0 1,0 0-1,0 0 1,1 0 0,-1 0-1,0 0 1,-1 1-1,1-1 1,0 0-1,1 2-3,-2-3 3,0 1 0,0-1 0,0 0 0,1 1 0,-1-1-1,0 0 1,0 1 0,1-1 0,-1 0 0,0 1-1,1-1 1,-1 0 0,0 1 0,1-1 0,-1 0 0,0 0-1,1 0 1,-1 1 0,1-1 0,-1 0 0,1 0 0,-1 0-1,0 0 1,1 0 0,-1 0 0,1 0 0,-1 0-1,1 0 1,-1 0 0,0 0 0,1 0 0,-1 0 0,1 0-1,-1 0 1,1 0 0,-1 0 0,0-1 0,1 1 0,-1 0-1,1 0-2,3-4-6459,0 1 5131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5.8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128 1 3072,'0'5'1120,"5"1"-864,-13 7-64,3-6 672,-3 6-512,-2 2 288,-3 5-384,-5 4 64,5-1-192,-5 2-288,5-2 96,-1-4-832,6-2 480,3-6-1088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6.33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68 1 3968,'0'0'76,"0"0"0,1 0 0,-1 0 0,1 0 0,-1 0 0,1 0 0,-1 1 0,0-1 0,1 0 0,-1 0 0,1 0 0,-1 1 0,0-1 0,1 0-1,-1 1 1,0-1 0,1 0 0,-1 1 0,0-1 0,0 0 0,1 1 0,-1-1 0,0 1 0,0-1-76,5 17 857,-4-11-745,-1-1 1,0 1-1,0 0 1,0 0-1,-2 4-112,-5 40 257,4-23-161,-2-1-1,-2 6-95,-15 82-368,-9 27-2698,26-124 858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6.7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266 12 2976,'2'-3'326,"-2"2"-270,1 1 0,-1-1 1,1 1-1,-1-1 0,0 1 0,1-1 1,-1 0-1,1 1 0,-1 0 0,1-1 1,0 1-1,-1-1 0,1 1 0,-1 0 1,1-1-1,0 1 0,-1 0 1,1-1-57,0 1 341,-1 0 470,-1 9 431,0-4-1108,-1 0 1,0 0-1,0-1 0,-1 1 0,1-1 1,-1 1-1,0-1 0,0 0 1,-1 0-1,1 0 0,-3 1-134,-12 16 251,-8 14-234,2 2-1,1 0 1,2 1 0,2 1-1,1 1 1,2 1 0,2 0-1,-1 14-16,-29 117-3215,38-151 836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3.7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 1664,'1'-6'-7,"1"6"1696,0 9 1210,-1 2-2353,0-1 0,1 1 1,0 3-547,1-4 206,3 34 677,-2 0 1,-1 11-884,0 3 532,3 214 1234,-6-210-1671,-2-45 361,0-13-1163,1-8-3932,2 0 2660,3 0-970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7.0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28 3712,'-5'-11'1408,"10"2"-1120,3 6-64,-8 3-192,5-5-64,-5 5-2240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7.42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42 3328,'5'-9'1216,"3"5"-928,19-8-96,-9 9 96,8-2-192,10 2-448,3 3 160,16-5-2016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19.0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130 9 2976,'0'-7'1637,"0"6"-1018,0 1-139,-2 0-140,0 0 1,0 0 0,0 0-1,0 0 1,0 0 0,0 0-1,0 1 1,0-1-341,-12 11 85,0 1-1,2 0 0,-1 0 1,1 1-1,1 1 1,-2 3-85,11-13-21,-1-1 1,0 1 0,1 0-1,0 0 1,0 0 0,0 1-1,1-1 1,-1 0-1,1 1 1,0-1 0,0 5 20,1-9 3,0 1 1,0-1 0,0 0-1,0 1 1,0-1 0,0 1-1,0-1 1,0 1 0,0-1-1,0 1 1,0-1 0,1 1-1,-1-1 1,0 1 0,0-1-1,0 0 1,1 1 0,-1-1-1,0 1 1,1-1 0,-1 0-1,0 1 1,1-1-1,-1 0 1,1 1 0,-1-1-1,0 0 1,1 0 0,-1 0-1,1 1 1,-1-1-4,2 0 29,-1 0 0,0 0 0,1 0 0,-1 0-1,1 0 1,-1 0 0,0 0 0,1 0 0,-1-1 0,0 1 0,1 0 0,-1-1-29,3 0 95,0-1 1,0 0 0,0 0 0,-1 0 0,1 0 0,0 0-1,2-3-95,3-6 54,-1 0-1,0-1 0,7-12-53,6-19-448,-6 55 507,-4 3 469,-9-11-423,0-1 1,1 0 0,-1 0 0,1 0 0,0 0 0,1 1-106,-1-1-1,0-1 0,1 1 0,-1-1 0,1 0 0,-1-1-1,1 1 1,0 0 0,0-1 0,0 0 0,0 0 0,0 0 0,0 0 0,3-1 1,1 0-344,-1 0-1,1-1 0,-1 0 0,1 0 1,-1-1-1,0 0 0,2-1 345,9-4-2469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21.6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138 532 992,'2'2'629,"1"-5"526,1 0-848,0-1 42,0 0 1,-1 0-1,1-1 1,-1 1-1,0-1 1,0 0-1,0 1 1,-1-1-1,2-5-349,2-9 447,0 0-1,0-3-446,6-22 452,15-35-209,11-30 1866,6-41-2109,-43 145-21,3-15-43,-3 20 23,-1 0 1,0-1 0,0 1-1,0-1 1,0 1 0,0-1-1,0 1 1,0-1 0,1 1-1,-1-1 1,0 1 0,-1 0-1,1-1 1,0 1 0,0-1-1,0 1 1,0-1-1,0 1 1,0-1 0,-1 1-1,1-1 1,0 1 0,0-1 40,-2 2-33,1-1 1,0 1 0,0-1-1,0 1 1,0 0-1,0-1 1,-1 1 0,1 0-1,0 0 1,1 0-1,-1 0 1,0 0 0,0 0-1,0 0 1,1 0-1,-1 0 1,0 0 0,1 1 32,-15 25 13,13-23-35,-10 24-17,2 0 0,1 0 0,2 1 1,0 0-1,1 7 39,-11 45 60,-52 155-160,9-38-56,31-97-825,-33 70 981,78-187 245,59-132 198,-47 98-257,47-82 1879,23-22-2065,17-33 462,-98 158-444,-5 11-36,-10 15 7,0 1 1,0-1-1,0 0 1,0 0-1,-1 1 1,1-1-1,-1 0 1,1 0-1,-1 0 1,0-1-1,-1 1 1,1-3 10,-1 14-44,-2 0 1,1-1-1,-1 1 1,0 0-1,-1-1 1,-2 6 43,-2 5-43,-18 44-79,12-33-109,-2 12 231,12-31 14,0 0 1,1 0-1,0 0 0,0 1 1,1-1-1,1 3-14,0-10 11,0 0 0,1 0-1,-1 0 1,1 0 0,0 0 0,-1 0 0,1-1-1,1 1 1,-1 0 0,0 0 0,1-1 0,-1 1-1,2 1-10,-2-3 24,0 0-1,0 0 1,0 0 0,0 0-1,0 1 1,1-2-1,-1 1 1,0 0-1,0 0 1,1 0-1,-1-1 1,1 1 0,-1 0-1,0-1 1,1 1-1,-1-1 1,1 0-1,-1 0 1,1 1 0,0-1-1,-1 0 1,1 0-1,-1 0 1,1-1-1,-1 1 1,1 0-1,-1-1 1,1 1-24,7-4 124,-1-1 0,1 1 0,-1-1 0,0-1 0,0 0 0,-1 0 0,0 0 0,0-1 0,1-1-124,2-2-55,2-3 80,-1-1 1,0 0-1,0-1 0,-1 0 0,0-2-25,13-20-115,-10 13-525,-13 33 293,-2-3 334,1 1 0,0 0 0,0 0 0,1 0-1,0 0 1,0 0 0,1 0 0,0 0-1,0 0 1,0 0 0,1-1 0,0 1 0,1 0-1,-1-1 1,1 0 0,1 0 0,-1 1 0,1-2-1,0 1 1,0 0 0,2 0 13,4 7 94,-8-10-76,0 0 1,1-1-1,-1 0 0,0 1 0,1-1 1,-1 0-1,1 0 0,-1 0-18,0-1 40,-1-1-1,0 1 0,1-1 0,-1 0 0,1 1 0,-1-1 0,1 0 0,-1 0 0,0 0 0,1 0 0,-1 0 1,1 0-1,-1 0 0,1 0 0,-1-1 0,0 1 0,1 0 0,-1-1 0,0 0 0,1 1 0,0-1-39,2-1 46,-1-1 0,1 1 1,0-1-1,-1 1 0,1-1 0,-1 0 0,0 0 0,0-1 0,3-3-46,22-36 86,-5 7 43,-21 33-135,1 0 0,-1-1 0,0 1 1,0-1-1,0 0 0,0 0 0,-1 0 1,1 0-1,-1 0 0,0 0 0,0 0 1,-1 0-1,1-2 6,-1 5-117,1 10-113,0 0 154,-1 0 0,1 0 0,-1 0 0,-1 0-1,0 3 77,0-1-90,1 1 1,0-1-1,1 9 90,3 20-64,-4-38 320,0 4 224,0-4-234,0-6-140,0 2-105,1-1 0,0 1 0,-1-1 0,1 1 0,0-1 1,0 1-1,1-1 0,-1 1 0,0 0 0,1 0 0,0-1-1,7-10-34,36-78-483,-38 82 309,-1 2 128,-6 6 91,1 3-54,3 2 12,0 1 1,-1 0-1,0 1 1,0-1-1,-1 0 1,0 1-1,0 0 1,0-1-1,0 2 31,9 23 62,-3-8-129,-8-19 65,1 0 0,0-1 0,0 1 0,0 0 0,1 0 0,-1-1 0,1 1 0,-1-1 0,1 1 0,0-1 0,0 1 0,1 0 2,-1-1 41,0-1-1,0 1 1,0-1 0,0 1 0,1-1-1,-1 0 1,0 0 0,1 0 0,-1 0-1,1 0 1,-1-1 0,1 1 0,-1-1-1,1 1 1,-1-1 0,1 0 0,0 0-1,-1 0 1,1-1 0,-1 1 0,1-1-1,-1 1 1,1-1 0,-1 0 0,1 0-41,6-2 73,-1-1 0,0 0 1,1 0-1,-2-1 0,8-5-73,-5 3-156,0 0-1,11-4 157,-15 9-35,1 0 0,-1 0 0,0 1 0,1 0 0,-1 0 0,1 0 1,-1 1-1,1 0 0,0 0 0,-1 1 0,1 0 0,-1 0 0,6 2 35,7 0-234,-17-3 311,0 1 0,0-1 1,0 0-1,0 0 0,0 0 0,0 0 1,0-1-1,0 1 0,0-1 0,0 1-77,-2 0 17,0 0-1,1 0 0,-1 0 1,0 0-1,0 0 0,0 0 1,0 0-1,0 0 0,0-1 1,0 1-1,0 0 0,1 0 1,-1 0-1,0 0 1,0 0-1,0 0 0,0 0 1,0 0-1,0 0 0,0 0 1,0-1-1,0 1 0,0 0 1,0 0-1,0 0 0,0 0 1,0 0-1,0 0 0,0 0 1,0 0-1,0-1 1,0 1-1,0 0 0,0 0 1,0 0-1,0 0 0,0 0 1,0 0-1,0 0 0,0-1 1,0 1-1,0 0 0,0 0 1,0 0-1,0 0 1,0 0-17,-10-6 374,6 5-419,-1 0 0,1 0 0,0 0 0,-1 0 0,1 1 0,-1-1 0,1 1 0,0 1 0,-1-1 0,1 0 0,-1 1 0,1 0 0,-3 1 45,0 0-76,0 1 0,1 0 1,-1 0-1,0 0 0,1 1 1,0 0-1,-3 3 76,4-4-6,2 0 1,-1 1-1,0 0 0,1-1 1,-1 1-1,1 1 0,-2 2 6,4-5 13,0 0 0,0 0 0,0 0-1,0 0 1,1 0 0,-1 0 0,0 0-1,1 0 1,0 0 0,-1 1 0,1-1-1,0 0 1,0 0 0,0 0 0,1 1-1,-1-1 1,0 0 0,1 0 0,-1 0-13,2 0 61,-1 0 0,0 0 0,0 0 1,1 0-1,-1 0 0,1 0 0,0 0 0,-1-1 1,1 1-1,0-1 0,0 1 0,0-1-61,27 16 322,-23-15-329,1 0 0,0 0 0,0 0 0,0-1 0,4 0 7,15 4-600,21 6-3752,-36-6 2763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23.17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169 335 3136,'-5'-3'451,"-1"1"-1,0-1 1,1 1 0,-1 1 0,0-1-1,0 1 1,0 0 0,0 1 0,0-1-1,0 1 1,-3 1-451,6-1 30,-1 0-1,0 1 0,0 0 1,0 0-1,0 0 1,0 1-1,1-1 1,-1 1-1,1 0 0,-1 0 1,1 0-1,0 0 1,0 1-1,-1-1 0,2 1 1,-1 0-1,0 0 1,0 0-30,-1 2 26,0 0 1,1 0 0,0 1-1,0-1 1,0 1 0,1 0-1,-1-1 1,1 1 0,1 0-1,-1 2-26,2-7 39,0 1-1,0 0 0,0-1 0,0 1 0,0-1 0,0 1 0,0 0 0,1-1 1,-1 1-1,1-1 0,-1 1 0,1-1 0,0 1 0,-1-1 0,1 1 0,0-1 1,0 0-1,0 1 0,0-1 0,0 0 0,1 0 0,-1 0 0,0 0 0,0 0 1,1 0-1,-1 0 0,1 0 0,-1 0 0,1-1 0,-1 1 0,1 0 0,-1-1 1,1 0-1,-1 1 0,1-1 0,0 0 0,-1 0 0,1 0 0,0 0 0,-1 0 1,1 0-1,-1 0 0,1-1 0,0 1 0,-1 0 0,1-1 0,0 0-38,0 1 32,-1-1-1,1 0 0,0 0 0,-1 1 0,1-1 1,-1 0-1,1-1 0,-1 1 0,0 0 0,1 0 1,-1 0-1,0-1 0,0 1 0,0-1 1,0 1-1,0-1 0,0 1 0,0-1 0,-1 0 1,1 1-1,0-1 0,-1 0 0,1 0 0,-1 1 1,0-1-1,0 0 0,0 0 0,0 0 1,0 1-1,0-1 0,0 0 0,0 0 0,-1 0 1,1 0-32,-2-3-39,1 0 1,-1 0 0,0 1 0,0-1 0,-1 0-1,1 1 1,-1 0 0,0-1 0,0 1-1,0 0 1,-1 1 0,-2-3 38,6 6-7,0 0 0,-1 0 1,1-1-1,0 1 0,-1 0 0,1 0 0,0 0 1,-1-1-1,1 1 0,0 0 0,0-1 0,-1 1 1,1 0-1,0 0 0,0-1 0,-1 1 0,1-1 1,0 1-1,0 0 0,0-1 0,0 1 0,0 0 1,-1-1-1,1 1 0,0-1 0,0 1 0,0 0 1,0-1-1,0 1 7,1-1-23,-1 1 0,0-1 1,1 0-1,-1 1 0,1-1 1,-1 1-1,1 0 0,-1-1 0,1 1 1,-1-1-1,1 1 0,-1 0 1,1-1-1,0 1 0,-1 0 1,1 0 22,26-7-582,-25 6 572,16-3 228,-1-1 0,1-1-1,-1 0 1,0-2 0,-1 0 0,4-2-218,-14 6 80,0 0-1,-1 0 1,0-1 0,0 0 0,0 0 0,0 0 0,-1 0 0,0-1-1,3-4-79,6-11 125,-2-1-1,0-1-124,-5 12 35,8-21-141,8-22 106,-11 30 51,-9 21-184,0 0 0,-1 0 0,1 0-1,-1-1 1,0 1 0,0 0 0,0 0 0,-1-1 0,1-1 133,-2 22-243,-1 0 0,0 0-1,-2 0 1,0 0 0,-1 2 243,-2 5-261,2 1-1,0 2 262,-27 258-394,23-191-82,-11 44 476,13-101 46,-2-1 0,-2 0 0,-1 0 0,-1-2 0,-7 11-46,13-36 137,7-9-132,0 0 0,-1 0 1,1 0-1,0 0 1,0 0-1,0 0 0,0 0 1,0 0-1,0 0 0,-1 0 1,1 0-1,0 0 1,0 0-1,0 0 0,0 0 1,0 0-1,-1 0 0,1 0 1,0 0-1,0-1 0,0 1 1,0 0-1,0 0 1,0 0-1,0 0 0,-1 0 1,1 0-1,0 0 0,0 0 1,0-1-1,0 1 0,0 0 1,0 0-1,0 0 1,0 0-1,0 0 0,0 0 1,0-1-1,0 1 0,0 0-5,-1-2 26,0-1-1,1 1 1,0-1-1,-1 1 1,1-1-1,0 1 1,0-1-1,1 1-25,2-23 291,2 0-1,1 0 1,1 0-1,11-22-290,-18 45 6,8-20 225,1 1 0,1 0 0,12-17-231,-16 27 26,2 1 0,-1 0 0,1 0 0,1 1 0,-1 0 0,2 1 0,-1 0 0,1 0-26,-7 6-62,1-1-1,0 1 1,-1 0-1,1 0 1,0 1-1,0-1 1,0 1-1,0 0 1,1 0-1,-1 0 1,0 1-1,0-1 1,0 1 0,1 0-1,-1 0 1,1 1 62,-1-1-262,-1 1 0,1 0 0,-1 0 0,1 0 1,-1 0-1,1 1 0,-1 0 0,0 0 1,0-1-1,0 2 0,0-1 0,0 0 0,0 1 1,0-1-1,-1 1 0,1 0 0,-1 0 0,1 1 262,7 12-3034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24.1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53 8 1728,'2'0'1353,"0"-3"1006,-1 2-1559,-1 1-634,1 0 0,-1-1 1,0 1-1,1 0 0,-1-1 0,1 1 1,-1 0-1,1 0 0,-1 0 1,0-1-1,1 1 0,-1 0 0,1 0 1,-1 0-1,1 0 0,-1 0 1,1 0-1,-1 0 0,1 0 0,-1 0 1,1 0-1,0 0 0,-1 0 1,0 0-1,1 0 0,-1 1 0,1-1 1,0 0-167,0 2 46,0 0 1,0 0 0,1 1 0,-2-1-1,1 0 1,0 0 0,0 1-1,-1-1 1,1 1 0,-1-1 0,0 0-1,0 1 1,0-1 0,0 1-1,0 0-46,-1 8 155,-1-1-1,0 1 1,-1 1-155,-4 16 270,2 7-63,-2 0-1,-2-1 0,-9 23-206,7-25 416,-4 18-416,15-49 7,0 0 0,0 0-1,-1 0 1,1 0 0,0 0 0,0 1 0,0-1 0,0 0-1,0 0 1,1 0 0,-1 0 0,0 0 0,1 0 0,-1 0-1,0 0 1,1 0 0,-1 0 0,1 0 0,-1 0 0,1 0-1,0 0 1,0 0-7,1 1 21,0 0 1,-1-1-1,1 1 0,1-1 0,-1 0 0,0 0 0,0 0 0,0 0 1,1 0-1,0 0-21,4 1 106,-1 0 0,1-1 0,-1 0 0,1-1 0,-1 1 0,1-1 0,-1 0 1,2-1-107,6 0 62,1 1 0,-1 0 0,1 2 0,-1-1 1,0 2-1,4 0-62,0 4-78,-17-6-61,0 0 1,1-1-1,-1 1 0,1 0 0,-1-1 0,1 0 0,0 1 0,-1-1 0,1 0 0,0 1 139,0-1-1610,-2 0 106,0 0-1040,0 0 485,0 0-1082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24.6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56 4480,'0'-1'422,"1"1"0,-1-1-1,1 0 1,-1 1 0,1-1 0,-1 0 0,1 1-1,0-1 1,-1 1 0,1-1 0,0 1 0,0-1 0,-1 1-1,1 0 1,0-1 0,0 1 0,0 0 0,-1 0-1,1 0 1,1-1-422,27-6 1041,-15 4-268,-3-1-810,31-7 1087,26-4-1050,-51 12-612,1 2 1,4-1 611,-10 2-1544,1 1 0,-1 0 0,9 2 1544,5 0-1856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5:25.2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1 147 6048,'5'-12'2240,"0"9"-1728,-5-2-160,0 5 2304,0-3-1536,3-2 1664,-3 2-1601,0-1-255,-3-1-576,3 2-1120,-5-2 416,5 2-2047,8-5 1311,15-12-4000,13-11 2848,3-5-1472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1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60 116 1568,'0'0'14,"0"0"1,0 0-1,-1 0 1,1 1-1,0-1 1,0 0-1,0 0 1,0 1-1,-1-1 1,1 0-1,0 0 1,0 1-1,0-1 0,0 0 1,0 1-1,0-1 1,0 0-1,0 0 1,0 1-1,0-1 1,0 0-1,0 1 1,0-1-1,0 0 1,0 0-1,0 1 0,0-1 1,0 0-1,0 1 1,0-1-1,0 0 1,0 0-1,0 1 1,1-1-1,-1 0 1,0 0-1,0 1 1,0-1-1,1 0 1,-1 0-1,0 0 0,0 1 1,0-1-1,1 0 1,-1 0-1,0 0 1,0 0-1,1 0 1,-1 1-1,0-1 1,1 0-1,-1 0 1,0 0-1,0 0 0,1 0 1,-1 0-1,0 0 1,1 0-1,-1 0 1,0 0-1,0 0 1,1 0-1,-1 0 1,0 0-1,1-1 1,-1 1-15,1 0 773,-1 0-117,0 0 245,0 0-298,0 0-97,0 0-212,0 0-134,0 0-54,21 9 897,-14-7-914,0 0-1,0-1 1,0 0-1,0 0 0,0 0 1,0-1-1,0 0 1,0 0-1,0-1 1,0 0-1,0 0 1,0-1-1,0 0 1,3-1-89,8-4 55,1-1 1,-1-1 0,-1-1-1,9-5-55,-24 13 8,0 1-1,1-1 0,-1 1 0,0-1 1,0 0-1,0 0 0,-1 0 0,1 0 1,0 0-1,-1 0 0,0-1 0,1 1 1,-1 0-1,0-1 0,1-1-7,-2 3-1,0 0 1,0 0-1,0 0 0,0 0 1,0 0-1,0 1 0,0-1 1,0 0-1,0 0 0,0 0 1,0 0-1,-1 0 0,1 0 0,0 0 1,-1 1-1,1-1 0,0 0 1,-1 0 0,0-1-3,0 1 1,0 0 0,0 0-1,-1 0 1,1 0 0,0 0 0,0 0-1,-1 0 1,1 1 0,-1-1-1,1 0 1,-1 1 0,1-1-1,-1 1 3,-16-6-169,7 2 139,-1 0-1,-10-1 31,19 4-4,0 1 0,0-1 0,0 1 0,0 0 0,0 0 0,0 0 0,0 1 0,-1-1 0,1 1 0,0 0 0,1 0 0,-1 0 0,-2 0 4,-44 25-411,-8 7 411,38-22-41,11-7 140,1 0 0,0 1-1,-5 4-98,9-7-9,1 0 0,0 1 0,0-1-1,0 1 1,0-1 0,0 1-1,0 0 1,1 0 0,-1-1 0,1 1-1,0 0 1,0 1 9,0-2-21,-1 4 19,0-1 1,1 0 0,-1 1-1,1 0 1,0-1-1,1 1 1,-1-1-1,1 1 1,0 0-1,1 0 1,-1 0 1,6 20 154,1-1 1,1 0 0,1 0-1,1-1 1,2 0 0,12 20-155,-19-37 147,2 1 1,-1 0-1,1-1 0,0 0 1,0-1-1,1 0 1,0 0-1,0 0 1,0-1-1,1 0 0,0-1 1,0 0-1,0 0 1,1-1-148,-4-1 8,1 0 1,-1-1 0,1 0-1,0 0 1,-1-1 0,1 0 0,-1 0-1,3-1-8,6 0-181,0-1-1,0-1 1,2-1 181,-4 0-854,0-1 0,0 0 0,-1-1 0,1 0 0,-1-1 0,0 0 0,2-3 854,13-10-2731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2.6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3 2144,'-1'0'49,"1"0"0,0-1 0,-1 1 1,1 0-1,-1 0 0,1-1 0,-1 1 0,1 0 0,-1 0 0,1 0 1,-1 0-1,1 0 0,-1 0 0,1 0 0,-1 0 0,1 0 0,-1 0 1,1 0-1,-1 0 0,1 0 0,-1 0 0,1 0 0,0 0 0,-1 0 1,1 1-1,-1-1 0,1 0 0,-1 0 0,1 1-49,-17 10 1118,4-2-493,8-6-497,1-1 0,0 1 0,0 0 0,0 0-1,0 0 1,1 1 0,-1-1 0,1 1 0,0 0 0,0 0 0,0 0 0,1 0 0,0 0 0,-1 1 0,1-1-1,1 1 1,-1 0-128,-3 10 87,1 1 0,0-1 0,1 1 0,0 10-87,2-15 46,1 0 0,0 0 0,0 0-1,1 0 1,1 0 0,0 0 0,1-1-1,0 1 1,2 4-46,-3-9 25,1 1 0,-1-1 0,1 0-1,1 1 1,0-1 0,-1-1 0,2 1 0,-1-1 0,1 1-1,0-1 1,0-1 0,0 1 0,0-1 0,1 0-1,1 1-24,-5-4-122,-1-1-1,1 1 0,-1-1 1,0 1-1,1-1 0,-1 0 1,1 0-1,-1 0 0,1 0 1,-1 0-1,1 0 0,-1 0 1,0 0-1,1 0 0,-1-1 1,1 1-1,-1-1 0,0 1 1,1-1-1,-1 1 0,0-1 1,1 0-1,-1 0 0,0 0 1,0 1-1,0-1 1,0 0-1,0-1 0,0 1 1,0 0-1,0 0 0,0 0 1,0 0-1,-1-1 0,1 0 123,8-16-2309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4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15 253 3328,'-11'0'1061,"9"0"-634,2 0-235,0 0-133,0 0-209,0 0 182,0 0 544,-2 0 920,5 0-843,1-1-288,1 1-1,0-1 0,0 0 0,-1 0 1,1-1-1,0 1 0,1-2-364,26-7 672,130-19 1434,100-33-2106,-139 32 584,2 6 0,31 1-584,6-5 324,-92 15-299,1 2 1,1 3-1,15 3-25,-81 5-65,6 0-36,0 0 1,0 1 0,5 1 100,-15-1-159,0-1-1,0 0 1,0 1-1,0-1 1,0 1 0,-1-1-1,1 1 1,0 0 0,0 0-1,0 0 1,-1 0-1,1 0 1,-1 0 0,1 0-1,-1 1 1,1-1 0,-1 0-1,0 1 1,1-1-1,-1 1 1,0 0 0,0-1-1,0 1 160,-1-1-136,0 0-1,1 0 1,-1 0 0,0 1-1,0-1 1,0 0-1,0 0 1,0 0-1,0 0 1,0 0-1,-1 0 1,1 0 136,-7 18-2661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2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12 2720,'-13'-12'1024,"13"12"-800,-8 0-64,8 0-288,0 0 32,-5 3-1792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4.0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 1728,'1'-1'57,"0"0"1,1 0-1,-1 0 1,1 0-1,-1 0 1,1 1-1,-1-1 0,1 1 1,0-1-1,-1 1 1,1-1-1,0 1 1,-1 0-1,1 0 0,0 0 1,-1 0-1,1 0 1,0 0-1,-1 1 1,1-1-1,0 0 0,-1 1 1,1-1-1,0 1 1,0 0-58,0 0 54,0 0 1,1 0 0,-1 0 0,0 0-1,0 1 1,0-1 0,0 1 0,0-1-1,-1 1 1,1 0 0,0 0 0,-1-1-1,1 1 1,-1 0 0,0 1 0,1-1-1,-1 0 1,0 1-55,3 13 91,-2 0 0,0 0 0,0 0 0,-1 0 0,-1 0-1,-2 9-90,1 12 282,0 117 237,2 137 540,-2-267-702,1-18-281,-1-1 1,1 0-1,0 1 1,0-1 0,1 0-1,-1 1 1,1-1-1,1 0 1,0 5-77,-1-10 6,-1 0 0,0 0 0,1 0 1,-1 0-1,0 0 0,0 0 0,1 0 0,-1 0 0,0 0 1,0 0-1,1 0 0,-1 0 0,0 0 0,1 0 1,-1-1-1,0 1 0,0 0 0,0 0 0,1 0 1,-1 0-1,0-1 0,0 1 0,0 0 0,1 0 0,-1 0 1,0-1-1,0 1 0,0 0 0,0 0 0,0-1 1,1 1-1,-1 0 0,0 0 0,0-1 0,0 1 1,0 0-7,6-11 102,-5 3-10,0 0-1,-1 0 1,0 0 0,-1-8-92,1-22 54,3 9-65,1 0-1,1 0 0,2 0 0,0 1 1,11-24 11,-16 47-21,1 1-1,0-1 1,0 1 0,0 0 0,0-1-1,0 1 1,1 1 0,0-1 0,0 1-1,3-3 22,-1 1-20,1 1-1,0 0 1,-1 0-1,2 0 0,-1 1 1,6-2 20,-9 4-5,-1 0-1,1 0 1,-1 0 0,1 1 0,-1-1 0,1 1 0,-1 0 0,1 0-1,-1 0 1,1 1 0,-1-1 0,1 1 0,-1 0 0,1 0-1,-1 0 1,1 0 0,-1 1 0,0-1 0,0 1 0,0 0-1,0 0 1,0 0 0,0 0 0,0 0 0,-1 1 0,1-1 0,-1 1-1,0 0 1,0 0 0,1 0 5,-3-1 21,1 0 0,0-1 0,-1 1 0,1 0 0,-1 0 0,0 0 0,1-1 0,-1 1 0,0 0 0,0 0 0,0 0 0,-1 0 0,1 0 0,0 0 0,-1-1 0,1 1 0,-1 2-21,-1 0 11,1 1 1,-1-1 0,0 1-1,-1-1 1,1 0 0,-2 2-12,-7 7 31,-1 0 0,0-1 0,-1 0 0,-1-1 0,0 0 0,0-1-31,8-6 33,4-3-41,0 0 0,0 0 0,1 1 0,-1-1 0,0 1 0,1-1 0,-1 1 0,0 1 8,2-3 15,-1 1 0,1-1 1,0 1-1,0 0 0,0-1 0,0 1 0,0-1 0,0 1 0,0-1 0,0 1 0,0 0 1,0-1-1,0 1 0,0-1 0,0 1 0,0-1 0,0 1 0,1 0 0,-1-1 0,0 1 1,0-1-1,1 1 0,-1-1 0,0 1 0,1-1 0,-1 0 0,0 1 0,1-1 0,-1 1 1,1-1-1,-1 0 0,1 1 0,-1-1 0,1 0 0,-1 1 0,1-1 0,-1 0-15,20 12 546,0-1 0,0-1 0,3 1-546,-8-4 218,7 2-184,-1 2-1,-1 0 0,0 2 1,8 5-34,-24-14-27,-1-1-126,0-1-1,0 1 1,1-1 0,-1 0-1,1 0 1,0 0 0,-1 0-1,4 0 154,-7-2-176,0 1 0,1-1-1,-1 0 1,1 0 0,-1 1-1,0-1 1,1 0 0,-1 1 0,0-1-1,1 0 1,-1 1 0,0-1-1,1 0 1,-1 1 0,0-1-1,0 1 1,0-1 0,1 1 176,0 0-1607,-1-5 148,0-2-440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4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2144,'8'5'939,"0"-1"-1,1-1 1,0 1-1,0-1 1,6 1-939,82 7 1553,-56-8-1255,0 3 0,6 2-298,90 15-181,-118-18-374,-1 3-1263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5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5408,'5'-12'1984,"0"12"-1536,-2 0-128,-3 0 256,0 0-384,10 0-160,-2 4-32,1 1-928,-9-5 512,0 0-1024,0 0 800,10 0-1312,-10 0 1120,4 0-736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6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5 109 1472,'0'0'33,"-1"1"-1,1-1 1,-1 1 0,1-1-1,0 1 1,-1 0-1,1-1 1,0 1 0,-1 0-1,1-1 1,0 1 0,0 0-1,0-1 1,0 1 0,0 0-1,0-1 1,0 1 0,0 0-1,0 0 1,0-1-1,0 1 1,0 0 0,0-1-1,0 1 1,1 0-33,2 22-11,1-6-38,-2-1-1,0 0 1,0 16 49,-1-11 58,0-9 109,1 0 0,0 0 0,3 7-167,-2-9 347,-1-1-1,0 1 1,0 1 0,-1 7-347,8-30 1637,-6-3-1385,-2 0 1,0 0-1,-1 0 1,0-1-253,0-28 259,4-156-36,-4 187-217,0 12 10,0 1-1,0-1 0,0 0 1,0 0-1,0 1 0,1-1 1,-1 0-1,0 1 0,0-1 1,0 0-1,1 1 0,-1-1 1,0 0-1,0 1 0,1-1 1,-1 1-1,1-1 0,-1 0 1,1 1-1,-1-1 0,1 1 1,-1-1-1,1 1 0,-1 0 1,1-1-16,1 0 42,-1 1 0,0 0 0,0-1 0,0 1 0,1 0 0,-1 0 0,0 0 0,1 0 0,-1 0 0,0 0 0,0 0 0,1 0 1,0 1-43,3 0 51,-1 1 0,1-1 0,-1 1 0,1 0 1,-1 0-1,5 4-51,3 1-131,-10-7 33,0 1 0,-1 0 0,1-1 0,-1 1 0,1 0 0,-1 0 0,1 0 1,-1 0-1,0 0 0,1 0 0,-1 0 0,0 1 0,0-1 0,0 0 0,0 1 1,0-1-1,0 1 0,0-1 0,-1 1 0,1-1 0,0 1 98,-1 9-2101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06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52 3328,'-1'-2'442,"-2"-3"893,5 4-851,10-4-15,-3 0-163,1 0 0,0 0-1,0 1 1,0 0-1,1 1 1,-1 0 0,1 1-1,0 0 1,7-1-306,18 1 166,-1 2 1,13 1-167,11 1-273,-41-1-677,-1 0-1,1 1 1,-1 1 0,0 1-1,16 5 951,-6-1-2261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16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35 1248,'-1'0'57,"1"0"0,0 0 1,0 0-1,0 0 0,-1 0 0,1 1 0,0-1 1,0 0-1,0 0 0,0 0 0,0 0 0,-1 0 1,1 0-1,0 1 0,0-1 0,0 0 1,0 0-1,0 0 0,0 0 0,0 1 0,-1-1 1,1 0-1,0 0 0,0 0 0,0 1 0,0-1 1,0 0-1,0 0 0,0 0 0,0 1 0,0-1 1,0 0-1,0 0-57,3 1 290,0 0 1,0-1 0,0 0-1,0 1 1,0-1-1,0 0 1,0-1-1,0 1 1,0 0 0,0-1-1,1 0-290,37-12 815,-8 2-288,-8 6-297,0 1 0,1 1-1,-1 2 1,19 0-230,19 0 164,-5 0-103,1 3 1,10 4-62,51-2 349,-25-1-426,-28-2 698,29-5-621,15 1 339,19 5-213,88-2 185,-135-2-263,0 2 0,60 10-48,-75-3 160,-1-2 0,1-4 0,18-4-160,-21 2-3189,-59 1 1013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18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1 130 1568,'1'-1'224,"0"0"0,0 0 0,0 0-1,1 0 1,-1 0 0,1 0 0,-1 0 0,1 0 0,-1 1-1,2-2-223,12-7 813,55-58 1176,-68 65-1957,1-1-24,1 0-1,-1-1 1,1 1 0,-1 0 0,1 1 0,0-1-1,0 1 1,0 0 0,1 0 0,-1 0 0,1 0-1,-1 1 1,1-1-8,7 0 76,12-2 294,-23 4-369,0 0 0,1 0 1,-1 0-1,0 0 0,0 1 1,1-1-1,-1 1 0,0-1 1,0 0-1,0 1 0,0 0 1,0-1-1,0 1 0,0 0 1,0 0-1,0-1 0,0 1 0,1 1-1,1 3 1,0-1 0,0 1-1,0 0 1,-1 1 0,0-1-1,0 0 1,0 1 0,-1-1-1,1 1 1,-1-1 0,-1 1-1,1 0 1,-1 0 0,0-1-1,0 1 1,-1 0-1,0 9 13,0-1-1,-1 0 0,-1 0 1,-1-1-1,0 1 1,-1 0-13,1-2 22,-1-1 0,0 1 0,-1-1 0,-1 0 0,0-1 0,0 0 0,-1 0 0,-1 1-22,-7 8 117,0-1 0,-5 11-117,17-24 40,0 0 0,-1-1-1,1 0 1,-1 0 0,0 0-1,-1-1 1,-1 2-40,-6 3-32,6-3 105,0 0 0,0-1-1,-7 4-72,2-8 1328,109-3-581,16 0 869,-86 0-1457,-24 2-230,0 0 0,0 0 0,0 1 1,1 0-1,-1 0 0,0 0 0,0 0 1,1 0-1,-1 0 0,0 1 0,0 0 1,0-1-1,0 1 0,1 1 71,-2-1-619,-2-1 27,0 0-458,0 0 180,0 0-383,0 0 53,0-1-1704,0-3 1984,0 4-125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19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4 896,'37'-4'4517,"-34"4"-4400,0 0 0,0 0 0,0 1 1,0-1-1,0 1 0,0-1 0,0 1 0,0 0 0,0 0 0,0 1 0,0-1 0,-1 0 1,1 1-1,-1 0 0,1-1 0,-1 1 0,1 0 0,-1 0 0,0 1 0,0-1 0,0 0 1,0 1-1,0-1 0,0 2-117,5 5 250,0 1 1,-1 0 0,-1 0-1,0 0 1,0 1 0,-1 0-1,1 4-250,0-3 9,-4-10-32,0 0 1,-1 1 0,1-1-1,0 1 1,-1-1-1,1 1 1,-1 0 0,0 0 22,0-2-214,0-1-84,0 0-460,0 0 17,0 0-560,0-9-2560,0 1 2410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19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2816,'0'2'240,"0"0"-1,0-1 1,1 1 0,-1 0 0,0 0-1,1 0 1,-1 0 0,1-1-1,-1 1 1,1 0 0,0 0 0,0 0-240,4 10 893,8 51 1289,-9-45-2081,0 0 1,4 6-102,6 27-171,-14-48 174,0-1-198,1 0-1,-1 1 1,1-1 0,0 0-1,-1 0 1,1 0 0,0 0-1,0 0 1,1 1 195,-1-2-1067,-1-1 118,-5-3-1685,1 3 1295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48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39 4992,'-34'-24'1824,"34"16"-1408,0 1-128,0 7 128,0 0-288,0 0-256,8 0 64,0 7-992,7-2 608,-7 3-2080,1-5 1408,4 8-480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5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564 42 736,'-3'-9'805,"3"8"-666,0 0 0,0 0-1,0 0 1,-1 0 0,1 0 0,0 0 0,0 0 0,-1 0 0,1 0 0,-1 0-1,1 0 1,-1 1 0,1-1 0,-1 0 0,1 0 0,-1 0 0,0 1 0,1-1-1,-1 0 1,0 1 0,0-1 0,0 1 0,1-1 0,-1 1 0,0-1 0,0 1 0,0-1-139,-4 0 372,0 0 0,0-1 0,0 2 1,1-1-1,-1 0 0,-4 1-372,-7-1 465,-9-1 260,-1 1 1,1 1-1,-19 3-725,28-2 67,0 2-1,0 0 1,0 0 0,0 2-1,1 0 1,0 0 0,0 2-1,0 0 1,1 0 0,0 2-1,0 0 1,1 0 0,0 1-1,1 1 1,0 0 0,1 0-1,0 1 1,0 1 0,2 0-1,-1 0 1,2 1 0,0 0-1,1 1 1,0 0-67,-4 11 17,1 1 1,1 0-1,1 1 0,2 0 1,1 0-1,1 0 0,2 0 1,0 11-18,3-30 40,0-1 0,1 1 0,0-1 0,0 0 0,1 1 0,0-1 0,0 0 0,1-1 0,0 1 0,0 0 0,1-1 0,4 4-40,-5-6 58,0 0 1,1-1-1,0 0 1,0 0 0,0 0-1,0 0 1,1-1-1,-1 0 1,1 0 0,0 0-1,0-1 1,0 0-1,0 0 1,0-1 0,6 2-59,13 0 272,0-1 0,0 0 0,11-3-272,-21 1 102,249-3 1098,-239 1-1049,23-5-151,10-1 57,-52 8-177,-1-1 0,0 1 0,1-1 1,-1 0-1,0-1 0,1 1 0,-1-1 1,0 0-1,0 0 0,0-1 0,-1 0 0,1 0 1,3-2 119,-8 4-125,1 1 1,-1 0-1,0-1 1,0 1-1,0 0 1,0-1 0,1 1-1,-1 0 1,0-1-1,0 1 1,0 0 0,0-1-1,0 1 1,0 0-1,0-1 1,0 1-1,0 0 1,0-1 0,0 1-1,0-1 1,0 1-1,0 0 1,0-1-1,0 1 1,0 0 0,-1-1-1,1 1 1,0 0-1,0-1 1,0 1 0,0 0-1,-1-1 1,1 1-1,0 0 125,-10-9-3215,3 6 437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20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 2240,'40'-28'3232,"-28"17"-2495,5-5 58,1 1 0,3-1-795,-15 12 71,1 0 0,-1 0 0,1 0 0,0 1 0,0 0 1,0 1-1,1 0 0,2-1-71,-5 2 34,0 1 0,0-1 0,0 1-1,0 0 1,0 0 0,0 1 0,0-1 0,0 1 0,0 0 0,3 2-34,7 2 488,0 1 0,9 6-488,25 9 1293,-38-17-1106,-3-1-169,0 0 0,-1-1 0,1 0 0,1 0 0,-1-1 0,0 0 0,0 0 1,0-1-1,0 0 0,2 0-18,1-1-195,17-4-786,-27 4 640,1 1 0,-1-1 0,0 1 0,0-1 0,0 1-1,0-1 1,0 0 0,0 0 0,0 0 0,0 1 0,0-1-1,0-1 342,0-1-3194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2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1 1728,'-1'0'173,"-1"0"0,1 1 0,0-1 1,0 1-1,0-1 0,0 1 0,0 0 0,0-1 0,0 1 1,0 0-1,0 0 0,0 0 0,0 0 0,0 0 1,0 0-1,1 0 0,-1 0-173,-17 22 1152,1 4-703,2 1-1,1 0 1,1 1 0,2 1 0,1 0 0,1 0-1,-1 10-448,3-3 193,2 1 0,1 0 0,2-1 0,1 1 0,5 35-193,-1-50 162,1 1-1,0-1 1,2-1-1,1 1 0,0-1 1,2 0-1,1-1 0,3 5-161,-4-9 105,1-1-1,1-1 1,0 0-1,1 0 1,0-1-1,1-1 1,1 0-1,0-1 1,0 0-1,9 4-104,-20-14 3,8 5-253,0 0 0,1-1-1,10 5 251,-18-10-319,0 0-1,0 0 1,0 0-1,0 0 1,0 0-1,0-1 1,0 0-1,0 0 1,0 0-1,0 0 1,0-1-1,0 1 1,0-1-1,2-1 320,30-13-4304,-18 4 2683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21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2144,'0'-1'16,"-1"1"-1,1 0 1,0-1 0,0 1-1,0 0 1,0 0 0,0-1-1,1 1 1,-1 0 0,0-1 0,0 1-1,0 0 1,0 0 0,0-1-1,0 1 1,0 0 0,0-1-1,1 1 1,-1 0 0,0 0-1,0 0 1,0-1 0,1 1 0,-1 0-1,0 0 1,0 0 0,1-1-1,-1 1 1,0 0 0,0 0-1,1 0 1,-1 0 0,0 0-1,0 0 1,1 0 0,-1-1-1,0 1 1,1 0 0,-1 0 0,0 0-1,0 0 1,1 0 0,-1 0-1,0 0 1,1 1 0,-1-1-1,0 0 1,1 0 0,-1 0-1,0 0 1,0 0 0,1 0 0,-1 0-1,0 1 1,0-1 0,1 0-1,-1 0 1,0 0 0,0 1-1,0-1 1,1 0 0,-1 0-1,0 1 1,0-1 0,0 0 0,0 0-1,0 1 1,1-1 0,-1 0-16,4 9 236,0 0 0,-1 1 1,0-1-1,-1 0 1,1 1-1,-2 0 0,0 0 1,1 5-237,2 18 508,27 126 347,-21-117-512,2 0 1,14 29-344,18 40 1029,-34-88-905,-2 0 0,0 1 0,-1-1-1,-1 2 1,-2-1 0,0 1 0,-1 16-124,-2-28 67,-2 1 0,0 0 0,0-1 0,-1 1 0,-1-1 0,-3 11-67,3-15 21,-1 0 1,0 0-1,0 0 0,-1-1 1,0 1-1,0-1 1,-1 0-1,0-1 0,-7 7-21,-2 1-315,-1 0-1,0-1 1,-2-1-1,1-1 1,-1 0-1,-4 0 316,11-7-1104,-1-4-853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3:22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2496,'1'-3'85,"1"0"-1,0 1 1,0-1 0,0 0-1,1 1 1,-1 0 0,1 0-1,-1-1 1,1 1 0,-1 1-1,1-1 1,0 0 0,0 1-1,0-1 1,0 1 0,2 0-85,24-14 214,-22 10 96,1 1 1,-1 1-1,1-1 1,8-1-311,-13 4 79,-1 0 0,1 1 0,0-1 1,0 1-1,0 0 0,0-1 0,0 1 1,0 1-1,0-1 0,0 0 1,0 1-1,0-1 0,0 1 0,-1 0 1,1 0-80,-1 0 7,0 0 0,0 0 0,-1 1 0,1-1 0,-1 0 0,1 1 0,-1-1 0,0 1 0,1 0 0,-1-1 0,0 1 0,0 0 0,0 0 0,0 0 0,-1-1 0,1 1 0,0 0 0,-1 0 0,0 0 0,1 0 0,-1 0 0,0 1-7,1 4 14,-1 0-1,1 0 1,-2 0-1,1 0 1,-1 0-1,0 0 1,0 0-1,-1 0 1,-2 5-14,-3 7 122,-2 0-1,-7 12-121,13-26 3,2-3 2,0 0-1,0 0 1,1 0-1,-1 0 1,0 0-1,1 0 0,-1 0 1,1 0-1,0 0 1,0 0-1,-1 0 1,1 0-1,1 1 0,-1-1 1,0 0-1,0 0 1,1 0-1,-1 0 1,1 0-1,0 0 0,0 0 1,0 0-1,0 1-4,4 3 198,-1 0-1,1 0 0,0-1 1,0 1-1,0-1 1,2 0-198,11 13 649,-8-9-483,-8-7-47,0 0 1,0 0-1,0 1 0,0-1 0,0 1 0,0-1 0,0 1-119,-2-1 28,1-1 0,-1 0 0,1 1-1,-1-1 1,0 1 0,1-1-1,-1 0 1,0 1 0,0-1-1,0 1 1,0-1 0,-1 1 0,1-1-1,0 1 1,0-1 0,-1 0-1,1 1 1,-1-1-28,-1 4-92,-1-1-1,0 1 1,0-1 0,0 0 0,0 0-1,-1-1 1,1 1 0,-1-1 0,0 1-1,0-1 1,0-1 0,-1 1 0,-2 1 92,-9 7-721,-27 10-2761,25-6 767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6:33.1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26 992,'0'0'-84,"13"-10"1991,-13 10-1752,0 0 0,1 0 0,-1 0 0,1 0 0,-1-1 0,1 1 0,-1 0 0,1 0 1,-1 0-1,0 0 0,1 0 0,-1 0 0,1 0 0,-1 0 0,1 0 0,-1 1 0,1-1 0,-1 0 0,1 0 0,-1 0 0,0 0 0,1 1 0,-1-1 0,1 0 0,-1 0 0,0 1 0,1-1 0,-1 0 0,0 1 0,1-1-155,1 1 74,0-1 0,1 0 0,-1 1 0,0-1 0,1 0 0,-1 0 0,0 0 0,3-1-74,-1 1 22,-1 0 8,0-1 0,0 1 0,1-1 0,-1 0 0,0 0 0,0 0 0,2-1-30,18-5 126,18 3-61,0 2 0,7 2-65,-47 0 3,2 0 19,-1 0 0,1 1 0,0-1 0,-1 1 0,1-1 0,-1 1 0,1 0-1,-1 0 1,1 0 0,-1 0 0,1 0 0,-1 1 0,0-1 0,0 1 0,0-1 0,0 1 0,0 0 0,1 1-22,-3-2 13,1 1 0,-1-1 0,0 0 0,0 1 0,0-1 1,0 0-1,0 1 0,0-1 0,-1 0 0,1 1 0,0-1 1,-1 0-1,1 0 0,-1 1 0,1-1 0,-1 0 0,0 0 0,1 0 1,-1 0-1,0 0 0,0 1 0,0-2 0,0 1 0,0 0-13,-2 4 10,-1-1-1,0 0 1,0 0-1,0 0 0,-4 2-9,3-2 103,-2 0 0,1-1 0,0 0 0,-1 0 0,1 0 0,-1-1-1,-2 0-102,0 2-16,-7 0 91,15-4-70,1 0-69,1 1 73,0 0 0,-1-1-1,1 1 1,0 0 0,0-1 0,-1 1-1,1-1 1,0 1 0,0-1-1,0 1 1,0-1 0,0 1-1,0-1 1,1 0-9,-1 1-4,11 5-40,-1 0 0,1 1 1,-1 0-1,5 5 44,27 16 196,-41-26-191,3 0-11,-1 1-1,1 0 1,-1 0-1,0 0 1,0 1-1,-1-1 1,1 1-1,-1 0 1,3 4 6,-5-7 8,0-1 1,-1 1-1,1 0 0,-1-1 1,1 1-1,-1 0 1,1 0-1,-1-1 1,1 1-1,-1 0 1,0 0-1,0 0 1,1-1-1,-1 1 0,0 0 1,0 0-1,0 0 1,0 0-1,0 0 1,0-1-1,0 1 1,0 0-1,0 0 0,0 0 1,-1 0-1,1 0-8,-1 1 38,0-1 0,0 0-1,0 1 1,0-1-1,0 0 1,0 0 0,-1 0-1,1 0 1,0 0 0,-1 0-1,1 0 1,-1 0 0,0 0-38,-7 3 192,-1 0 1,1-1-1,-1 0 1,-5 0-193,13-3 3,-34 8-78,13-4-175,0 2-1,-14 5 251,35-10-190,0 0 0,-1 1 0,1-1 0,0 1 0,0-1 0,0 1 0,1 0-1,-1 0 1,0 0 0,1 0 0,-1 0 0,1 0 0,-1 0 0,1 0 0,0 1 0,0-1-1,-1 3 191,-2 14-1194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6:35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20 1056,'0'-16'667,"0"15"-177,0 1-100,3-3 219,-2 5 2248,-3 33-1736,-1-1 0,-4 15-1121,-2 11 414,7-31-282,-1 10 56,-28 131 623,28-152-590,1 0 1,0 5-222,-1 17 154,-6 74 49,5-80-99,-1-1 0,-3 4-104,2-10 84,2 1-1,0 0 0,1 17-83,-2-13-94,3-25 67,1 0 0,0-1 0,0 1 0,1 1 27,0-7 17,0 0 0,0-1 0,0 1 1,0 0-1,0-1 0,0 1 0,0-1 0,0 1 1,0 0-1,-1-1 0,1 1 0,0-1 1,0 1-1,-1-1 0,1 1 0,0 0 0,-1-1 1,1 1-1,0-1 0,-1 0 0,1 1 0,-1-1 1,1 1-1,-1-1 0,1 0 0,-1 1 1,1-1-1,-1 0 0,1 1 0,-1-1 0,1 0 1,-1 0-1,0 0 0,1 1 0,-1-1-17,0 0 176,1 0-101,0 0-176,-1-8 124,0-1 0,1 1 0,0 0 0,0-1 0,1 1 0,1-6-23,3-6 128,1-8-122,-3 12 75,-1-1 1,2 1 0,5-15-82,5-26-165,-11 43 161,-1 0 1,2 0-1,-1 1 0,2 0 1,0-1-1,5-7 4,-8 16 18,1-1-1,-1 0 0,0 0 1,1-5-18,-1 4-4,0 0 0,1 0 0,-1 0 0,3-2 4,-2 3 4,1 0 0,-1 1 0,1-1 0,0 1 0,1 0 0,-1 0 0,1 0 0,0 1 0,1 0 0,-1 0 0,1 0 0,-1 1 0,1 0 1,0 0-1,0 0 0,0 0 0,1 1 0,-1 0 0,1 1 0,-1 0 0,6-1-4,-4 1 31,4-1-51,0 1-1,-1 0 1,1 1-1,0 0 0,-1 1 1,1 0-1,0 1 1,9 2 20,-20-4-1,0 1 1,0-1-1,1 1 1,-1-1-1,0 1 1,0-1-1,0 1 0,0 0 1,0 0-1,0-1 1,0 1-1,0 0 1,0 0-1,0 0 1,0 0-1,0 0 1,0 0-1,-1 0 1,1 1-1,-1-1 1,1 0 0,-1 0 8,0 1 0,1-1 1,-1 0-1,0 1 0,0-1 1,-1 0-1,1 1 0,0-1 1,0 0-1,-1 1 0,1-1 1,0 0-1,-1 1 0,1-1 1,-1 0-1,0 0 0,0 0-8,-3 6 49,-1 0-1,0-1 1,-1 0-1,0 0 1,1-1-1,-2 1-48,-156 142 75,159-145-60,1 0 0,-2 0 0,1 0 0,0 0 0,0-1 0,-1 0 0,1 0 0,-1 0 0,0-1 0,0 1 0,1-1 0,-1 0 0,0-1 0,0 1 0,0-1 1,0 0-1,-4 0-15,9 0-3,0 0 0,0 0 0,0-1 0,0 1 0,0 0 0,0 0 0,0 0 0,0 0 0,0 0 0,0 0 0,0 0 0,0 0 0,0 0 0,0 0 0,0 0 0,0 0 0,0 0 0,0 0 0,0 0 0,0 0 0,0 0 0,0 0 0,0 0 0,0 0 0,0 0 0,0 0 0,0 0 0,0 0 0,0 0 0,0 0 0,0 0 1,0 0-1,0 0 0,0 0 0,0 0 0,0 0 0,0 0 0,0 0 0,-1 0 0,1 0 0,0 0 0,0-1 0,0 1 0,0 0 0,0 0 0,0 0 0,0 0 3,6-2 57,-5 2-39,-1 0-1,1 0 1,0 0 0,0 0 0,-1-1 0,1 1 0,0 0 0,0 0 0,0 0 0,-1 1 0,1-1 0,0 0 0,0 0 0,-1 0 0,1 0 0,0 1 0,-1-1 0,2 1-18,-1 0 28,34 34 217,1-1 0,2-1-1,6 1-244,-18-16-65,-6-3-41,0-1-1,1-1 1,1-1-1,0-1 1,1-1-1,9 3 107,27 5-3461,-25-13-176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7:04.88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5 736,'0'0'14,"0"0"0,0 0-1,0 0 1,0 0 0,0 0 0,0 0 0,0 0 0,0-1-1,0 1 1,0 0 0,0 0 0,0 0 0,-1 0 0,1 0-1,0 0 1,0 0 0,0 0 0,0 0 0,0 0 0,0 0-1,0 0 1,0 0 0,0 0 0,0 0 0,0 0 0,0 0-1,0 0 1,-1 0 0,1 0 0,0 0 0,0 0 0,0 0-1,0 0 1,0 0 0,0 0 0,0 0 0,0 0 0,0 0-1,0 0 1,-1 0 0,1 0 0,0 0 0,0 0 0,0 0-1,0 0 1,0 0 0,0 0 0,0 0 0,0 0 0,0 0-1,0 0 1,0 0 0,0 0-14,0 0 63,0 0 0,0 0-1,0-1 1,0 1 0,0 0-1,1 0 1,-1 0 0,0-1-1,0 1 1,0 0 0,0 0 0,1 0-1,-1 0 1,0 0 0,0-1-1,0 1 1,1 0 0,-1 0-1,0 0 1,0 0 0,1 0 0,-1 0-1,0 0 1,0 0 0,0 0-1,1 0 1,-1 0 0,0 0 0,0 0-1,1 0 1,-1 0 0,0 0-1,0 0 1,1 0 0,-1 0-1,0 0 1,0 1 0,0-1 0,1 0-63,-1 0 13,0 0 0,0 1 0,1-1 0,-1 0 1,0 0-1,0 1 0,0-1 0,0 0 1,1 0-1,-1 1 0,0-1 0,0 0 1,0 1-1,0-1 0,0 0 0,0 1 1,0-1-1,0 0 0,0 1 0,0-1 1,0 0-1,0 1 0,0-1-13,0 0 20,0 1 0,0-1 0,0 0 0,0 1 0,0-1 0,0 1 0,0-1 0,0 0 0,0 1 0,0-1 0,0 0 0,0 1 0,0-1 0,0 0 0,1 1 0,-1-1 0,0 0 0,0 1 0,0-1 0,1 0 0,-1 1 0,0-1 0,0 0 0,1 0-20,0 1 41,0 0 1,-1-1 0,1 1-1,0 0 1,0 0 0,0 0-1,-1 0 1,1-1 0,0 1-1,-1 0 1,1 0 0,-1 0-1,1 0 1,-1 0 0,0 1-1,1-1 1,-1 0 0,0 0-1,1 1-41,1 28 611,0-5-408,-1-21-153,0 0 1,0 0 0,1 0-1,-1 0 1,1 0 0,0-1-1,1 1 1,-1-1 0,0 0-1,1 1 1,0-1 0,0 0-1,0 0 1,0-1 0,0 1-1,2 1-50,-1-2 61,0 1 1,-1 0-1,0 1 0,0-1 0,0 0 0,1 3-61,-1-3-8,0 1 1,0-1 0,0 0-1,0 0 1,0 0-1,0 0 1,1 0 7,3 1-44,-3-1 113,-1 0 0,1-1 0,0 0 0,1 1 0,-1-1 0,0-1 0,0 1 0,1-1 0,-1 1 0,1-1 0,1 0-69,-1-1 31,1 1 0,-1 0 0,0 0 0,0 0 0,-1 0 0,1 1-31,0 0 52,0-1 1,0 1-1,0-1 0,0-1 1,5 1-53,35 4 101,39 4 384,-68-8-429,0 0-1,0 1 0,-1 1 1,1 1-1,2 1-55,-8-2-10,7 1 117,1 0 1,0-2-1,0 0 1,0-1-1,0 0 1,0-2-1,6-1-107,-17 1 28,-1-1 1,1 1-1,-1-2 0,0 1 0,0 0 1,0-1-1,0-1 0,-1 1 1,3-3-29,10-7 174,-1-1 1,2-3-175,-15 13 79,8-7-76,1 1 1,-1 0-1,2 1 1,-1 1-1,1 0 1,1 0 0,-1 2-1,1-1 1,1 2-4,-2 2-45,0 0 0,1 1 0,-1 1 0,1 1 0,0 0 0,3 1 45,10-1 3,-12 0 200,0 1-1,1 0 1,13 4-203,29 4-107,-43-9 449,-15 0-369,1 1 0,13 4 81,-13-4-38,-1 0 0,1-1 0,-1 1 1,0 0-1,1 0 0,-1 0 1,0 0-1,0 0 0,0 0 0,1 0 1,-1 1-1,0-1 0,-1 0 0,1 0 1,0 1-1,0-1 0,0 1 0,-1-1 1,1 1-1,-1-1-16,2 1-32,1 0 48,1 6 80,-3-7-97,-1-1-1,0 1 1,0-1 0,0 1 0,0-1 0,0 1 0,1-1 0,-1 1-1,0-1 1,1 0 0,-1 1 0,0-1 0,1 1 0,-1-1-1,0 0 1,1 1 0,-1-1 0,0 0 0,1 1 0,-1-1 0,1 0-1,-1 1 1,1-1 1,3 1 33,-1 2 3,9 19-185,-11-21 197,-1-1 11,1 1-58,0-1 0,-1 1 0,1-1 0,0 1 0,0-1 0,-1 1-1,1 0 1,0 0 0,-1-1 0,1 1 0,0 0 0,-1 0 0,1 0 0,-1-1 0,0 1 0,1 0 0,-1 0 0,0 0 0,1 0-1,-1 1 0,1 0-2,-1-1-89,1 0 103,0 0-1,0 0 0,0 0 0,0 0 0,0 0 1,0 0-1,0 0 0,-1 0 0,1 0 0,0 2-11,6 6-16,-6-8 64,-1-1-10,0 0-28,1 1-74,2 2 48,-2-2 107,6 22-224,-5-14 115,0 0 0,-1 1 0,0 3 18,0-10 38,0-2-33,-1 0 0,1 0 0,0 0 0,-1 0 1,1 0-1,-1 0 0,0 0 0,1 0 0,-1 1 0,0-1 1,1 0-1,-1 0 0,0 0 0,0 1 0,0-1 0,0 0 1,0 0-1,-1 0 0,1 1-5,0 6-88,2 8 149,-2-12 732,0-13-537,-8-26-134,8-100-143,5 97-139,-5 37 154,0 0-1,0 0 1,1 1 0,-1-1-1,0 0 1,0 1 0,1-1-1,-1 0 1,0 1 0,1-1-1,-1 0 1,1 1 0,-1-1-1,0 1 1,1-1-1,0 0 1,-1 1 0,1-1 6,-1 1-12,1 0 1,-1-1 0,1 1-1,-1-1 1,1 0-1,-1 1 1,1-1-1,-1 1 1,0-1-1,1 0 1,-1 1 0,0-1-1,1 0 1,-1 1-1,0-1 1,0 0-1,0 1 1,0-1 11,1-1-5,0 0 1,0 1-1,0-1 1,0 1-1,0-1 0,0 1 1,1-1-1,-1 1 1,0 0-1,1 0 0,-1-1 1,1 1-1,-1 0 1,1 0-1,1 0 5,10-9 0,-10 8-26,-1 0 1,1 0-1,0 0 1,0 1-1,0-1 1,0 1-1,0-1 1,1 1 0,-1 0-1,0 0 1,1 1-1,0-1 26,2 0-54,0 0 0,0 1 0,0 0 0,0 0 0,0 0 0,6 1 54,-3 2-10,16 5 20,-24-8 38,11 4 203,-9-4-226,1 1 1,0 0-1,0 0 0,-1 0 1,1 1-1,-1-1 0,1 1 1,1 2-26,22 8-54,-22-10 28,-2-1 50,0 0-1,1 0 0,-1 0 0,0-1 1,1 1-1,-1-1 0,1 0 0,-1 0-23,2 1 9,0 0 0,0-1 0,0 1 0,-1 1-1,1-1 1,0 1 0,-1 0-9,1 0 3,0 0 1,0-1-1,0 1 1,0-1-1,0 0 0,0 0 1,1-1-4,1 1 41,-1-1 1,1 1 0,-1 0 0,1 1 0,2 0-42,-3 0 34,1 0 0,-1-1 0,1 0-1,0 0 1,2 0-34,-2-1 53,0 1-1,0 0 0,0 0 0,3 2-52,-3-2 12,0 1 0,0-1-1,0 0 1,3-1-12,-4 1-3,0-1-1,0 1 0,1 1 1,-1-1-1,4 2 4,-3-1 21,-1 0-1,0 0 1,1-1 0,-1 0 0,7 0-21,5-1 138,-5-1-63,0 1 0,0 1-1,8 2-74,-17-3 28,-1 1 0,1-1-1,-1 1 1,1-1 0,0 0-1,-1 0 1,3-1-28,4 0 30,-2 0-7,10-4-8,-3 4-15,-13 1 0,0 0 0,1-1 0,-1 1 0,0 0 0,1-1 0,-1 1 0,0-1 0,1 0 0,5-2 0,1 0 0,-1 0 0,1 1 0,-1 0 0,1 1 0,0 0 0,0 1 0,0-1 0,5 2 0,62-6-112,-48 5 178,-10 1-12,-1-1 0,0-1 0,0 0 0,0-1 0,7-3-54,-5 1-39,-1 1 0,1 0 1,0 2-1,8 0 39,1-1 164,0-1 0,0-1 1,-1-1-1,0-2 0,17-7-164,-42 14-85,0-1 1,0 0-1,1 0 0,-1 0 1,0 0-1,0 0 0,0-1 0,0 1 1,0-2 84,-1 3-656,-1 0 577,1 0 0,-1 0 0,0 0 0,0 0 0,0 0 1,1 0-1,-1 0 0,0 0 0,0 0 0,0 0 0,0 1 0,0-1 1,1 0-1,-1 0 0,0 0 0,0 0 0,0 0 0,0 1 1,0-1-1,0 0 0,0 0 0,1 0 0,-1 0 0,0 1 1,0-1-1,0 0 0,0 0 0,0 0 0,0 0 0,0 1 1,0-1-1,0 0 0,0 0 0,0 0 0,0 1 0,0-1 0,0 0 1,0 0-1,0 0 0,0 0 0,-1 1 79,-1 9-1291,1-9 780,-4 18-934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7:18.14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5108 68 320,'0'0'35,"-1"0"0,1 0 0,-1 0 0,1 0 0,-1 0 0,1 0 0,-1 0 0,0 0 0,1 0 0,-1 0 0,1 0 0,-1-1-1,1 1 1,-1 0 0,1 0 0,-1-1 0,1 1 0,0 0 0,-1-1 0,1 1 0,-1 0 0,1-1 0,0 1 0,-1 0 0,1-1 0,0 1 0,-1-1-35,1 0-69,5-5 43,-4 5 23,-1 1 0,0 0 0,0-1 0,0 1 0,0 0 0,0-1 0,0 1 0,0 0 0,1 0 0,-1-1 0,0 1 1,0 0-1,0 0 0,1-1 0,-1 1 0,0 0 0,0 0 0,1 0 0,-1-1 0,0 1 0,1 0 0,-1 0 0,0 0 0,0 0 0,1 0 0,-1 0 1,0-1-1,1 1 0,-1 0 0,0 0 0,1 0 0,-1 0 0,0 0 3,0 0-107,10 0-298,-3 0 496,-6 0-75,-1 0 74,0 0-79,0 0-235,0 0 101,0 0 177,1 0-19,-1 0 1,1 0 0,-1 0 0,0 0-1,1 0 1,-1-1 0,0 1 0,1 0-1,-1 0 1,0 0 0,1-1 0,-1 1 0,0 0-1,0 0 1,1-1 0,-1 1 0,0 0-1,0-1 1,1 1 0,-1 0 0,0-1-1,0 1 1,0 0 0,0-1 0,0 1-1,1-1 1,-1 1 0,0-1-36,3-14 1014,-1 4-1013,-3 8 235,1 3-148,0-1-1,-1 0 1,1 1-1,0-1 1,0 0 0,-1 1-1,1-1 1,0 0-1,-1 1 1,1-1-1,-1 0 1,1 1-1,-1-1 1,1 1-1,-1-1 1,1 1-88,-1 0 144,1 0-37,0 0-43,0 0 26,0 0 177,0 0-27,0 0 117,0 0-128,0 0-79,0 0-44,0 0 70,4 18 155,-2-15-273,-1 1 1,0 0-1,0 0 0,-1 0 1,1 0-1,-1 0 0,0 0 1,0 1-1,0-1 0,-1 0 1,1 0-1,-1 0 0,0 1-58,-2 24-102,3 7 236,1-13 42,-1 0-1,-1 0 1,-2 5-176,2-15 71,0-1 1,0 0-1,2 11-71,0 4 330,1-5-241,-1-20-75,-1 1 1,1-1 0,-1 1-1,0-1 1,1 1 0,-1-1-1,-1 1 1,1 0 0,0-1-1,-1 1 1,1-1 0,-1 1-1,0-1 1,1 1-1,-1-1 1,-1 0 0,1 1-1,-1 0-14,-6 15 155,7-17-139,1 1 0,0-1-1,-1 0 1,1 1 0,-1-1 0,0 1-1,0-1 1,1 0 0,-1 1-1,0-1 1,0 0 0,0 0 0,0 0-1,0 0 1,-1 0 0,1 0-1,0 0 1,0 0 0,-1 0-16,-4 2 42,0 0 76,0 0-1,0-1 0,-1 0 1,1 0-1,-6 1-117,-104 14 144,85-15-45,1-2 0,-2-1-99,-17 0 74,-75-4-133,109 4 85,0-1-1,1 0 1,-1-1-1,1-1 1,-5-2-26,-40-8 38,45 10-191,-4 0 146,4 4-16,-1-2 0,1 0 0,-13-4 23,1 1 149,6 0-66,1 0 0,-16-8-83,-3 0 4,-21-9-87,37 13 64,0 1 1,-1 1 0,-10-2 18,20 6 64,0-1 0,1 0 0,-1-1-64,2 1 32,0 0 0,-1 1 0,-6-1-32,3 0-118,1 1-1,-15-7 119,-6-1 77,23 8-113,0 1 1,1 0 0,-1 1 0,0 1 0,-4-1 35,0 3-11,1-1 1,-1 2-1,1 0 1,0 1-1,1 0 1,-12 6 10,12-5-7,-1 0 1,1 0 0,-1-2-1,0 0 1,0 0-1,-11-1 7,-26-1 105,25 0-85,-1-1 0,0-1 1,-24-5-21,30 3 105,0 1-1,-8 1-104,7 0 207,-21-3-207,18 1-24,0 2 0,0 0 1,0 2-1,-18 3 24,23-2 20,-37 1 209,-14-3-229,13-1-170,-7 4 170,-153 20-48,133-13-11,59-6 111,1 2 0,-19 6-52,-18 5-195,-54 6 174,-32-1 21,128-19 57,1 1 0,-4 2-57,-36 6-61,24-7 36,4 0 17,0-1-1,-14-2 9,12 0 12,1 1 1,-31 8-13,-18 1 33,-45-1-60,-56 6-58,53 11 59,121-27 57,-6 2 132,-1 0 0,-11 4-163,18-5-59,0 0 0,0-1 0,1 0 0,-1 0 0,-5-1 59,-20 2-78,-233 38 344,230-31-176,1 1-1,-2 3-89,26-9-72,-4 2 102,0 0 0,1 1 0,0 1 0,0 1 0,1 0 0,0 0 0,0 2 0,-2 2-30,7-5 53,-14 15-15,6-3-214,-10 12 373,16-17-81,0-1 0,0 0 0,-2-1 0,-11 9-116,13-11 111,-9 7-57,2-7-13,4-3-51,1 1 0,0 0-1,0 1 1,-5 6 10,15-13 16,-1 0-1,0-1 1,0 1-1,0-1 1,-3 2-16,-11 6 141,12-6-98,0-1 0,0 0 0,-1 0-1,-5 1-42,-13 6 133,15-4-149,8-5 16,0 1-1,0-1 1,0 0-1,0 0 1,0 0-1,0 0 1,0-1-1,0 1 1,-1 0-1,1-1 1,-1 0 0,-18 9 597,20-9-570,1 0-70,1-4 44,0 0 0,0 0-1,0 0 1,0 0 0,1 1 0,0-1-1,0 0 1,0 1 0,0 0 0,0-1 0,1 1-1,1-1 0,9-16 151,56-90-130,-49 74-21,-4 8-45,-1-1 0,10-28 45,-20 46 4,0 1 0,1-1 0,0 1 0,2-2-4,-3 1-169,-5 10 176,1 0 0,-1 0-1,0 0 1,1 0 0,-1 0-1,0 0 1,1 1 0,-1-1-1,1 0 1,-1 0 0,1 1 0,0-1-1,-1 0 1,1 1 0,0-1-1,-1 0 1,1 1 0,0-1-7,1 0-21,2 0-591,-6 12 530,-2-1 110,0 0 1,0-1-1,-1 1 0,0-1 1,0-1-1,-6 7-28,-5 10-37,-64 96 549,19-38-410,54-75-96,0 0 0,0-1 0,0 0 1,-1 0-1,0-1 0,-4 2-6,-3 4 0,10-8 39,1 0 0,0 0 0,0 1 0,0-1-1,1 1 1,-1 0 0,0 2-39,1-1-66,-1 0-1,-1-1 0,1 1 0,-1-1 67,-1 15 683,6-20-674,0 0 0,0 0 0,0 1 0,-1-1 0,1 0 0,0 0 0,0 0 0,0 0 0,0 0 0,0 1 0,0-1 0,0 0 0,0 0 0,0 0 0,0 0 0,0 0 0,1 1-1,-1-1 1,0 0 0,0 0 0,0 0 0,0 0 0,0 0 0,0 1 0,0-1 0,0 0 0,0 0 0,0 0 0,0 0 0,1 0 0,-1 0 0,0 0 0,0 0 0,0 1 0,0-1 0,0 0 0,0 0 0,1 0 0,-1 0 0,0 0 0,0 0 0,0 0 0,0 0 0,0 0 0,1 0 0,-1 0 0,0 0 0,0 0 0,0 0 0,0 0 0,1 0-9,13-2 148,18-9-29,-31 11-108,19-6 57,1 0-1,6 0-67,37-10-124,-40 10 81,0 1 1,0 1 0,0 1 0,0 1 0,0 1-1,14 2 43,-26-1 51,55-5 136,-64 5-176,0 0 0,0 0 0,0-1 1,0 1-1,0-1 0,-1 0 1,1 0-1,0 0 0,0 0-11,9-4 96,-10 5-63,-2 0-9,1 0 1,-1 0-1,1 0 1,-1 0 0,1-1-1,-1 1 1,1 0-1,-1 0 1,1 0 0,-1 0-1,0-1 1,1 1-1,-1 0 1,1 0 0,-1-1-1,0 1 1,1 0-1,-1-1 1,1 1 0,-1 0-1,0-1 1,1 1 0,-1 0-1,0-1 1,0 1-1,1-1 1,-1 1 0,0-1-1,0 1 1,0-1-1,0 1 1,0-1 0,1 1-1,-1-1 1,0 1-1,0-1 1,0 1 0,0-1-1,0 1 1,-1-1-1,1 1 1,0-1 0,0 1-1,0-1-24,0-3 58,-1-10 38,-1 0 0,-1 0 1,0 1-1,0-1 0,-2 0 0,1 1 0,-4-5-96,-12-39 90,2-2 102,-18-38-192,35 94-34,0 0 0,-1 0 1,0 0-1,1 1 0,-1-1 0,0 1 1,0-1-1,0 1 0,-1 0 0,1 0 1,0-1-1,-1 2 0,0-1 0,1 0 1,-1 1-1,0-1 0,-3 0 34,4 1-26,1 1-1,-1-1 1,0 1 0,0 0-1,0-1 1,0 1-1,0 0 1,0 0 0,0 1-1,0-1 1,0 0 0,0 1-1,0-1 1,1 1-1,-1 0 1,0-1 0,0 1-1,0 0 1,1 0 0,-1 0-1,0 0 1,1 0-1,-1 1 1,1-1 0,0 0-1,-1 1 1,1-1 0,0 1-1,0 0 27,-3 3-78,0 0 0,1 1 1,0 0-1,0 0 0,0 0 0,1 0 0,0 0 0,-2 6 78,1 6-56,1 0 0,-1 10 56,3-22-17,-8 65 252,7-61-176,1-8-62,-1-1 0,1 0 0,0 1 0,0-1 0,0 0-1,0 1 1,0-1 0,1 0 0,-1 1 0,0-1 0,1 0 0,-1 1 0,0-1-1,1 0 1,0 0 0,-1 0 0,1 1 0,0-1 0,0 0 3,0 2-19,1 0 1,0 0-1,0 0 1,0-1-1,0 1 0,0-1 1,0 1-1,1-1 1,-1 0-1,1 0 0,-1 0 1,1 0-1,0 0 1,0-1-1,3 2 19,11 7-126,-6-2 81,-4-3 64,0 0 0,-1 1 1,1-1-1,-1 1 0,-1 0 1,1 0-1,0 3-19,0 3 184,-6-10-174,0-1 0,0 0 0,1 0 0,-1 0 0,1 0 0,-1 0 0,1 0 0,-1 0 1,1-1-1,0 1 0,-1 0 0,1 0 0,0 0-10,1 1 53,6 10-2730,-7-4 1317,3 3-2213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8:45.7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0 1152,'0'1'170,"0"-1"1,-1 0-1,1 1 1,-1-1-1,1 0 1,0 1 0,-1-1-1,1 0 1,0 1-1,-1-1 1,1 1-1,0-1 1,0 1-1,0-1 1,-1 1-1,1-1 1,0 1-1,0-1 1,0 1-1,0-1 1,0 1-1,0-1 1,0 1-1,0-1 1,0 1-1,0-1 1,0 1-171,0 22-484,0-16 956,0 10-151,2 32-18,-1-44-241,-1-1 0,1 1 0,1 0 1,-1-1-1,1 1 0,-1-1 0,1 0 1,1 0-1,0 1-62,67 97 789,-16-30-480,-42-55-288,3 1-4,31 37 73,-32-41 0,-8-8-35,0 0-1,0 0 0,1 0 0,0-1 0,0 0 1,0-1-1,7 4-54,1-1 420,-13-5-379,0-1 0,0 0-1,0 0 1,0 0 0,0-1-1,0 1 1,1 0 0,-1-1-1,0 1 1,0-1 0,0 0-1,1 0 1,-1 0-41,27 3 178,-23-2-165,0 0 1,-1-1-1,1 1 1,0-1-1,0-1 1,-1 1-1,6-2-13,10-2 4,-1 1 0,1 1 0,12 1-4,31-4 153,-7 0-311,-31 4 375,21-5-217,-31 2 7,1 1 0,0 1 0,0 1 0,0 0 1,0 1-1,6 2-7,-5-1-23,-14 0 15,-1-1 0,1 0 0,0 1 0,-1-1-1,1 1 1,0 0 0,-1 0 0,1 1 0,-1-1 0,1 1 0,0 0 8,10 2 56,-13-4-58,0 0 0,0 0 0,0 1 0,-1-1 0,1 0 0,0 0 0,0 1 0,0-1 0,0 0 0,0 1 0,0-1 1,-1 1-1,1-1 0,0 1 0,0 0 0,-1-1 0,1 1 0,0 0 2,3 6 13,1 0 0,-2 0 0,1 1 0,-1 0 0,0-1 0,0 1 0,-1 3-13,3 19 32,0-13 80,-1 33-80,-8 11-198,-1-18 300,4-37-109,0 0 1,0 0 0,0 0-1,0 0 1,-1 0-1,-1 1-25,1 0 22,0 0 0,0 0-1,0 0 1,1 1-22,0-1 26,0 1 1,-1-1 0,0 0-1,0 0 1,-1 0 0,0 0-1,-3 6-26,2-7 180,4-4-156,-1-1 0,0 1 0,0-1 0,0 1 0,-1-1-1,1 1 1,0-1 0,-1 1 0,1-1 0,0 0 0,-1 0-24,-4-20 1115,6 10-1121,1 0 1,0 1 0,1-9 5,-1 15 6,-1-1-1,0 0 1,0 0 0,0 1 0,-1-1 0,1 0 0,-1 1 0,1-1 0,-2-1-6,-2-20 69,4 22-82,0 1 0,0-1 0,0 0 0,-1 1 0,1-1 0,-1 0 0,1 1 0,-1-1 0,1 1 0,-1-1 0,0-1 13,-3-4 21,-1-12 101,5 18-114,-1 0 1,1 1-1,0-1 0,0 1 0,0-1 1,0 0-1,-1 0 0,1 1 0,0-1 0,0 0 1,0 1-1,0-1 0,0 0 0,1 1 0,-1-1-8,0 0-3,0 1 1,0-1-1,0 1 0,0-1 0,0 1 0,0-1 0,0 1 0,0-1 0,0 1 0,0-1 1,0 1-1,0-1 0,0 1 0,0-1 0,0 1 0,0 0 0,-1-1 0,1 1 0,0-1 1,0 1-1,-1-1 0,1 1 0,0 0 0,-1-1 0,1 1 0,0-1 3,-5-7-277,5 9 73,0 4 205,0 220-246,8-133 570,-8-88-287,1 0-1,-1-1 0,1 1 1,0 0-1,0-1 0,0 1 1,1-1-1,0 3-37,-1-4 53,-1-2-31,0 0-65,1 1 11,2 4 85,-2-3 209,-1-2-251,0-1 0,0 1 0,0 0 0,0 0 0,0 0 0,0-1 0,0 1 0,0 0 0,0 0 0,0 0 0,0-1 0,0 1 0,0 0 0,0 0 0,0 0 0,0-1 0,0 1 0,0 0 1,0 0-1,0 0 0,0 0 0,0-1 0,1 1 0,-1 0 0,0 0 0,0 0 0,0 0 0,0-1-11,2 0 10,0 0 1,0 0-1,0-1 1,-1 1-1,1-1 1,0 1-1,-1-1 0,1 0 1,-1 0-1,0 1 1,1-3-11,15-26 281,-11 19-234,6-14 77,-1 1 1,0-6-125,17-37-169,-27 66 179,-1 0 1,1 0 0,-1 0 0,0 0-1,1 1 1,-1-1 0,0 0 0,1 0-1,-1 0 1,0 0 0,0 0-1,0 0 1,0 0 0,0 1 0,0-1-1,0 0 1,0 0 0,-1 0 0,1 0-1,0 0 1,0 0 0,-1 0 0,1 1-1,0-1 1,-1 0 0,1 0 0,-1 0-1,1 1 1,-1-1 0,0 0 0,1 1-1,-1-1 1,0 0 0,1 1-1,-1-1 1,-1 1-11,1-1 2,0 0 0,-1 0 0,0 1 0,1-1 0,-1 1 0,1 0 0,-1-1 0,0 1 0,1 0 0,-1 0 0,1 0 0,-1 0 0,0 0 0,1 0 0,-1 1 0,0-1 0,1 0 0,-1 1 0,1-1 0,-1 1-2,-2 0-254,1 1 0,0 0 0,0-1 0,0 1 0,0 1 0,0-1 0,0 0 0,0 1 0,1-1 0,-1 1 0,1 0 0,0-1 0,0 1 0,0 1 0,0-1 0,0 0 0,1 0 0,-1 1 0,1-1 0,0 0 0,0 1 0,0 0 0,1-1 0,-1 3 254,-8 41-4533,8-24 2640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8:47.6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145 1 1056,'1'5'635,"-2"-5"-289,1 0-31,0 14 1146,-10 22-42,9-34-1364,1 0 1,-1 0-1,0-1 0,0 1 1,0 0-1,0-1 0,0 1 1,0-1-1,0 1-55,-1 0 34,1 0 0,0 0-1,-1 0 1,1 0 0,0 0-1,0 0 1,0 0 0,0 1-34,-11 28 481,10-25-342,-1 0-1,1-1 1,0 1-1,0 0 1,1 0-1,0 0 1,0 1-1,0 0-138,-4 14 462,4-18-414,0 0 1,0 0-1,1 0 0,-1 0 1,1 0-1,-1 2-48,1 39 560,-2-1 0,-3 12-560,1-8 240,4-32-132,-1 0 1,-1-1-1,-2 10-108,-26 106 432,17-100-464,11-26 37,0 0-1,0-1 0,1 1 0,-1 0 1,1 0-1,0 0 0,0 0 1,0 1-1,0-1 0,1 0-4,-2 19 204,2-17-146,-1 0 1,1 1-1,0-1 1,1 0-1,0 4-58,0-2 143,-1-7-143,0 0 0,0 0 0,1 1 0,-1-1 0,0 0 0,0 0 0,1 0 1,-1 0-1,1 0 0,-1 0 0,1 0 0,0 1 0,0 1 20,1 0 1,-1 0-1,0 0 0,1 0 1,-1 0-1,-1 0 0,1 1 1,0-1-1,-1 0 1,0 3-21,1-2-2,-1 0 1,1 0 0,0 0 0,0 0 0,0 0 0,2 2 1,-1-2 18,0 1 1,0 0-1,-1-1 0,1 1 0,-1 0 0,0 0 0,0-1 0,-1 1 1,1 0-1,-1 4-18,5 51-43,-5-49 133,2 1 1,-1-1-1,4 10-90,3 21 33,-7-13-42,0-16 49,0 0-1,1 0 1,0 0-1,1 1-39,10 50 134,-6-41 107,12 32 200,-1-3-52,-11-31-319,1 0-1,1 1-69,-4-9-264,0 0-1,0 0 1,1 13 264,-2-7-2310,-1 1 0,0 10 2310,0-2-3733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5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4 4480,'-3'-1'311,"-2"-2"914,3 6-452,20 6 502,-5-3-830,1-1 0,0 0 1,0 0-1,0-2 0,8 1-445,24 3 459,3-2-459,-13-2 152,61 3 172,-45-4-3021,24 6 2697,-52-4-1360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9:02.67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94 43 896,'0'5'244,"2"-6"-135,-2 1-105,0 0 0,0 0-1,0 0 1,0 0 0,0 0 0,0 0 0,0 0 0,0 0 0,-1 0 0,1 0-1,0 0 1,0 0 0,0 0 0,0 0 0,0 0 0,0 0 0,0 0 0,0 0 0,0 0-1,0 0 1,0 0 0,0 0 0,0 0 0,0 0 0,0 0 0,0 0 0,0 0-1,0 0 1,0 0 0,0 0 0,-1 0 0,1 0 0,0 0 0,0 0 0,0-1 0,0 1-1,0 0 1,0 0 0,0 0 0,0 0 0,0 0 0,0 0 0,0 0 0,0 0-1,0 0 1,0 0 0,0 0 0,0 0 0,0 0 0,0 0 0,0 0 0,0 0-4,0 0 389,0 0-16,0 0 283,0 0-160,-6-5 905,6 5-1379,0 0 1,0 0-1,-1 0 0,1 0 0,0 0 0,0 0 1,-1 0-1,1 0 0,0 0 0,0-1 1,0 1-1,-1 0 0,1 0 0,0 0 0,0 0 1,0 0-1,-1 0 0,1-1 0,0 1 0,0 0 1,0 0-1,0 0 0,0-1 0,0 1 0,-1 0 1,1 0-1,0 0 0,0-1 0,0 1 0,0 0 1,0 0-1,0-1 0,0 1 0,0 0 0,0 0 1,0-1-1,0 1 0,0 0 0,0 0 0,0-1 1,0 1-1,0 0 0,0 0 0,0 0 0,0-1 1,0 1-1,1 0 0,-1 0 0,0 0 0,0-1 1,0 1-1,0 0 0,0 0 0,1 0 0,-1-1 1,0 1-1,0 0-22,3-1 75,-2-2-160,-5-6 580,4 9-497,0 0 1,0-1-1,0 1 1,0 0-1,0 0 0,0-1 1,0 1-1,0 0 0,0-1 1,0 1-1,0 0 0,0 0 1,0-1-1,0 1 0,0 0 1,0-1-1,0 1 1,0 0-1,0 0 0,0-1 1,0 1-1,0 0 0,0 0 1,1-1-1,-1 1 0,0 0 1,0 0-1,0-1 0,1 1 1,-1 0-1,0 0 0,0 0 1,0 0-1,1-1 1,-1 1-1,0 0 0,0 0 1,1 0-1,-1 0 0,0 0 1,0 0-1,1 0 0,-1-1 1,0 1-1,1 0 0,-1 0 1,0 0-1,0 0 1,1 0 1,10-5 357,-11 4-348,0 1 0,1 0-1,-1 0 1,0-1 0,0 1 0,1 0-1,-1 0 1,1 0 0,-1 0-1,0-1 1,1 1 0,-1 0-1,0 0 1,1 0 0,-1 0-1,1 0 1,-1 0 0,0 0-1,1 0 1,-1 0 0,1 0-1,-1 0 1,0 0 0,1 1-1,-1-1 1,0 0 0,1 0-1,-1 0 1,0 0 0,1 1-1,-1-1 1,0 0 0,1 1-9,-1-1-4,2 0 143,11 8 175,-7-5-353,-5-2 48,0-1 0,0 0 0,0 1 0,0 0 0,-1-1-1,1 1 1,0-1 0,0 1 0,0 0 0,0 0 0,-1 0 0,1-1 0,0 1 0,-1 0 0,1 0-1,-1 0 1,1 0 0,-1 0 0,1 0 0,-1 0 0,0 0 0,1 0 0,-1 0-9,0 0 1,0-1-1,0 1 1,1-1 0,-1 1 0,0-1 0,1 1-1,-1-1 1,0 1 0,1-1 0,-1 1-1,1-1 1,-1 1 0,0-1 0,1 0 0,-1 1-1,1-1 1,-1 0 0,1 0 0,-1 1 0,1-1-1,0 0 1,-1 0 0,1 0 0,-1 1 0,1-1-1,-1 0 1,1 0-1,9 12 368,-6-6-305,0 0 0,-1 0 0,0 0 1,0 0-1,0 1 0,1 6-63,8 15 213,-8-12-186,-2-8-17,1-1 35,-1 0 1,0 0-1,-1 0 1,0 1-1,0-1 0,0 1-45,-5 99 123,-1-5 21,6-88-126,0 1 0,4 13-18,-3-13 14,0-1 0,0 14-14,3 49 133,-5 13-5,-5-46-90,1-5 79,3-30-151,0 1 0,0-1 1,-1 0-1,0 0 0,0 0 0,-2 2 34,0 13 70,3-20-70,0-1 1,0 0-1,0 1 1,0-1-1,1 0 0,-1 1 1,1-1-1,0 1 0,-3 21 18,-2-13-23,4-8 16,-1 1-1,0 0 1,1 0-1,0 0 1,0-1 0,1 1-1,-1 1-10,1 3-10,-1-1 0,-1 1 0,1 0 0,-4 8 10,3-9 10,0 0 0,0 1 0,1-1 0,-1 8-10,-1 60 75,3-73-79,-1-1 0,1 0 0,0 0 1,-1 1-1,0-1 0,1 0 0,-1 0 0,0 0 4,0 0-1,0 1 0,0-1 0,1 0 0,-1 0 1,1 0-1,-1 0 0,1 3 1,-8 26-11,7-27 45,0 1 0,0-1-1,0 0 1,0 0 0,-1 0 0,1-1 0,-2 2-34,-5 17 110,6-17-115,0 1 0,0-1 1,0-1-1,-1 1 0,0 0 1,0 0-1,-2 2 5,-12 19-31,2 1 223,14-26-165,1 0 0,-1 0 1,1 0-1,-1 0 0,0 0 1,0-1-1,0 1 0,1 0 0,-1-1 1,0 1-1,0 0 0,0-1 1,0 1-1,0-1 0,0 1 1,-1-1-28,-3 3 48,4-2-21,1-1-70,-18 20-170,-12 20-3521,24-28 2108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4:59:44.4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1 121 832,'3'-4'4417,"-2"0"-3451,3-3-1005,5 0 261,-7 5-67,1 1 0,-1-1 0,0 0 0,0 0 0,0-1 0,0 1-1,1-1-154,10-13 1520,-12 15-1470,1-1 0,-1 0 0,0 1 0,1-1 0,0 1 0,-1-1 0,1 1 0,0 0 0,0-1-50,9-6 265,-11 7-254,4 0-6,10 2 107,90-1 736,-103 0-763,35 5 273,-30-4-339,-1 1 0,1-1 0,0 0 0,-1-1 0,1 1 1,0-1-1,-1 0 0,1 0 0,5-2-19,12 1 73,-6 1 41,-1-2 0,1 1-1,4-3-113,-9 2 52,0 1 1,0 1-1,0 0 0,7 1-52,-5 0-8,0 0-1,15-3 9,17 0 103,-30 2-55,0-1-1,12-2-47,48-4-139,-69 6 185,-1 0 1,1 1-1,0 0 1,5 0-47,21 1 1,59-1 164,-56 4 22,209-4-65,-200-2-178,-24 1-21,0 0 0,0 2-1,9 1 78,-14-1 99,0 0 0,16-2-99,-16 1 0,0 0 0,0 0 0,3 2 0,3 0 87,0-1 0,0-1 0,7-1-87,15 0-192,-23 0 216,0 0 0,0-1 0,0-2 0,14-3-24,-9 2 22,1 1 0,-1 1 1,1 2-1,0 1 0,6 1-22,10 0 97,0-5 40,-35 3-133,1-1 1,-1 2-1,1-1 0,-1 1 1,1 1-1,-1-1 0,1 1 1,-1 1-1,7 1-4,-4 1 2,0-2 1,0 1 0,7 0-3,2 0 269,-13-2-185,-1 0 0,0 1 0,1-1-1,-1 1 1,0 1 0,0-1 0,1 2-84,-5-3 41,0 0 0,0-1 0,0 1 0,0-1 0,0 1 0,0-1 0,0 0 0,0 0 0,0 0 0,0 0 0,0 0 0,2 0-41,14 1-87,-12 1-355,-1 0 0,1 0 1,-1 1-1,0-1 0,0 1 0,0 0 0,-1 1 0,1-1 0,-1 1 0,0 0 0,0 0 1,0 1-1,0-1 0,1 4 442,13 13-4304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25:27.4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 31 832,'-1'-1'26,"1"1"1,0 0-1,-1 0 1,1 0-1,-1-1 1,1 1-1,0 0 1,-1 0-1,1 0 1,-1 0-1,1 0 1,-1 0-1,1 0 1,0 0-1,-1 0 1,1 0-1,-1 0 1,1 0-1,-1 0 1,1 0-1,0 1 1,-1-1-27,1 0 67,-1 0 0,1 0 0,-1 1 0,1-1 0,0 0 0,-1 0 0,1 0 0,-1 0 0,1 0 0,-1 0 0,1 0 0,0 0 0,-1 0 0,1 0 0,-1 0 0,1 0 1,0 0-1,-1 0 0,1-1 0,-1 1 0,1 0 0,0 0 0,-1 0 0,1-1 0,0 1 0,-1 0 0,1 0 0,0-1 0,-1 1 0,1 0 0,0-1-67,-9-7 644,8 8-572,1 0 1,-1-1 0,1 1 0,-1-1 0,1 1 0,-1 0-1,1-1 1,-1 1 0,1-1 0,-1 1 0,1-1-1,0 0 1,-1 1 0,1-1 0,0 1 0,-1-1 0,1 0-1,0 1 1,0-1 0,-1 1 0,1-1 0,0 0 0,0 1-1,0-1 1,0 0 0,0 0 0,0 1 0,0-1-73,-2 0 551,2 1-534,-1 0-1,1 0 1,0-1 0,0 1-1,0 0 1,0 0-1,-1 0 1,1 0 0,0 0-1,0 0 1,0-1-1,0 1 1,-1 0 0,1 0-1,0 0 1,0 0-1,0 0 1,-1 0 0,1 0-1,0 0 1,0 0-1,-1 0 1,1 0 0,0 0-1,0 0 1,0 0-1,-1 0 1,1 0 0,0 0-1,0 1 1,0-1-1,-1 0-16,-1 3-41,1 0 32,-1 0 1,0-1-1,1 1 0,-1 0 0,1 1 0,0-1 0,0 0 0,0 3 9,-5 25 162,4-21-61,0 0 0,1 0-1,-1 9-100,-1 35-160,-2-5 251,4-29-165,-1 0-1,-4 17 75,2-17 251,2 0-1,-1 20-250,-5 95 165,3 70-559,4-192 448,2 1 0,0 0 0,0 0 0,1-1 0,1 1 0,0-1 0,1 2-54,-3-13 7,0 0 0,1-1 0,-1 1-1,0 0 1,1-1 0,-1 1 0,1-1-1,-1 1 1,1-1 0,-1 1 0,1-1-1,0 0 1,0 0 0,0 0 0,0 0-1,0 0 1,0-1 0,0 1 0,0-1-1,0 1 1,0-1 0,2 1-7,8 0 24,-1 0 0,1-1 0,10-1-24,-1 0-231,4 0 296,-16 0-280,-1 1 0,1 0 1,0 0-1,-1 1 1,9 1 214,-14 0-598,4 0-2228,4-2 826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25:28.2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0 1984,'0'0'22,"0"0"-1,0 0 1,-1 0 0,1 0-1,0 0 1,0 0 0,0 0-1,-1 0 1,1 0 0,0 0-1,0 0 1,0 0 0,-1 1-1,1-1 1,0 0 0,0 0-1,0 0 1,0 0 0,0 0-1,-1 0 1,1 0 0,0 1-1,0-1 1,0 0-1,0 0 1,0 0 0,0 0-1,0 1 1,-1-1 0,1 0-1,0 0 1,0 0 0,0 0-1,0 1 1,0-1 0,0 0-1,0 0 1,0 1-22,0-1 7,0 0-1,0 0 1,0 0-1,0 0 1,0 0-1,0 1 1,0-1-1,0 0 1,0 0 0,0 0-1,0 0 1,0 0-1,-1 1 1,1-1-1,0 0 1,0 0-1,0 0 1,0 0-1,0 0 1,0 0 0,0 1-1,0-1 1,-1 0-1,1 0 1,0 0-1,0 0 1,0 0-1,0 0 1,0 0 0,-1 0-1,1 0 1,0 0-1,0 0 1,0 0-1,0 0 1,-1 0-1,1 0 1,0 0-7,-1 0 325,-1 10 1734,2-9-1994,1 1-1,-1-1 1,1 0 0,0 1 0,0-1-1,0 0 1,0 0 0,0 0 0,0 0-1,0 0 1,0 0 0,0 0 0,0 0-1,1 0 1,-1 0 0,0-1 0,1 1 0,-1 0-1,0-1 1,1 1 0,0-1-65,1 8 437,21 3 470,-20-10-805,-1 0 1,0-1-1,0 1 0,1-1 1,-1 0-1,0 0 1,1 0-1,-1 0 0,3-1-102,8 0 273,-6 1-197,0-1-1,0 0 0,0-1 0,0 0-75,0 1 140,0-1-1,0 1 1,0 0-1,1 1-139,21-2 1083,-17 2-1510,-1-1 1,0 1-1,13 2 427,3-1-4523,-8-1 1510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25:29.2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248 0 896,'-1'5'254,"0"0"1,0 0-1,-1 0 1,0 0-1,0-1 1,-1 2-255,-7 23 1556,-17 25 859,12-14-1728,-2-2-1,-6 9-686,-1 2 195,-38 73-24,54-105-225,1 1 0,-3 10 54,-6 17 311,12-35-303,1 0 0,0 0 0,1 0-1,0 0 1,1 0 0,0 1 0,0-1 0,1 0 0,1 0 0,0 5-8,4 20 20,2-1 0,4 15-20,-1-11 3,-2-8 41,2-1-1,0-1 0,3 2-43,3 6 153,2 16-153,-14-42 100,0 1-1,1-1 0,2 2-99,9 23 193,-2 4-124,0-1-21,7 31-48,-20-66-41,-1-1-1,1 1 1,0-1-1,0 1 1,0-1 0,1 0-1,-1 0 1,1 0-1,-1 0 1,1 0-1,0 1 42,-1-2-125,10 14-2755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25:30.2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1 1472,'-1'1'123,"0"1"0,0 0 0,0 0 0,0-1 0,1 1 0,-1 0 0,1 0 0,-1 0 0,1 0 0,0 0 0,-1 0 0,1 0-123,-1 25 1190,1-26-1147,1 8 73,-1-1 0,1 1 0,0-1 0,1 1 0,0-1 0,0 1 0,1-1 0,0 0 0,1 0 0,0 0 0,0-1 0,0 1-116,5 7 244,1 0-1,1-1 1,4 4-244,-4-2 190,0-1 1,-1 2-1,1 1-190,-2-1 167,2-1 0,0 0 0,4 4-167,-8-12 34,-1 0-1,0 0 1,-1 1 0,0-1 0,0 1-1,0 2-33,15 30 268,-13-27-190,-1-1 0,0 1 0,-1 0-78,0 1 114,-2 1 0,0-1 0,-1 0 1,0 1-1,-1-1 0,-1 1 0,-2 13-114,-3 12 395,-1 0 0,-6 13-395,4-22 5,-2-1-1,0-1 1,-3 0-1,-11 21-4,-70 111-167,93-161 167,-26 43-1584,2 1 0,2 2 0,-1 9 1584,8-12-2656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2:57.4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100 3 320,'6'-3'83,"-6"5"-30,-2 5-13,2-6 29,0-1-42,3-3 1604,-5 3-464,-5 3 133,-2 1-754,8-4-334,4-3 105,-3 2-93,0 1-53,0 0 15,0 0-42,0 0 59,0 0-102,0 0-95,0 0 36,0 0 28,-5 56 244,3-49-277,0 1-1,0-1 0,-1 1 1,0-1-1,-3 6-36,2-5 22,1 1 1,0-1 0,0 0-1,0 4-22,-2 6 181,-1-1 1,0 0-1,-3 5-181,2-6-13,1-1 1,1 2 0,-1 5 12,5-17 19,1 1 1,0-1-1,0 0 1,0 0-1,1 0 0,-1 0 1,1 0-1,1 0 1,-1 0-1,1 0 0,0 2-19,-1-6 14,0-1 0,-1 1 0,1 0 0,0-1 0,0 1 0,0 0 0,-1-1 0,1 1 0,0-1 0,0 1 0,0-1 0,0 1 0,0-1 0,0 0 0,0 0 0,1 1-14,14 2 155,32-2-48,-47-1-305,-1 0 60,1 0 10,0 1 0,0-1 1,0 1-1,0-1 0,0 1 1,0-1-1,0 1 0,0-1 1,0 0-1,0 0 0,0 0 1,0 1-1,1-1 0,-1 0 1,0 0-1,0 0 128,-1 0-1493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2:57.9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0 1888,'-1'1'44,"1"-1"0,-1 1 1,0-1-1,1 0 0,-1 1 0,0-1 0,1 1 1,-1-1-1,1 1 0,-1-1 0,1 1 0,0 0 1,-1-1-1,1 1 0,0 0 0,-1-1 0,1 1 1,0 0-1,-1-1 0,1 2-44,-2 4 156,1-5 169,1 21 1067,0-21-1347,0 0 1,0 0-1,1-1 0,-1 1 0,0 0 0,1 0 1,-1-1-1,1 1 0,-1 0 0,1-1 0,-1 1 0,1 0 1,-1-1-1,1 1 0,0-1 0,-1 1 0,1-1 1,0 1-1,0-1 0,-1 1 0,1-1 0,0 0 1,0 1-1,-1-1 0,2 0-45,19 5 875,-8-4-647,0-1 0,1 0 0,-1-1 0,6-1-228,28-2-768,-38 4-650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2:58.6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229 1 1408,'-2'1'148,"0"1"1,0 0-1,0 1 1,0-1-1,0 0 1,0 0-1,1 1 1,-1-1-1,1 1 1,0-1-1,0 1 1,0 0-149,-1 1 235,0-1 1,0 1 0,0 0-1,0-1 1,-2 3-236,1-3 70,1 0 0,0 0 0,1 0-1,-1 1 1,0-1 0,0 2-70,-8 16 280,-30 46 855,25-48-1090,2 2 0,0-1-1,1 2 1,1-1 0,1 2-1,1-1 1,1 1-1,1 1 1,1-1 0,1 1-1,0 14-44,-1 10-91,1-14-227,1 29 318,4-54-191,0 0 0,0 0 0,1-1 0,1 1 0,0 0 0,0 0 0,0-1 0,1 1 0,1 1 191,13 15-1781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2:59.3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 1728,'-8'4'532,"8"-4"-525,0 0-1,0 0 1,0 0 0,1 0-1,-1 0 1,0 0-1,0 0 1,0 0 0,0 0-1,0 0 1,0 0 0,0 0-1,0 0 1,0 0-1,0 0 1,1 1 0,-1-1-1,0 0 1,0 0-1,0 0 1,0 0 0,0 0-1,0 0 1,0 0 0,0 0-1,0 0 1,0 0-1,0 0 1,0 0 0,0 0-1,0 0 1,0 1 0,0-1-1,1 0 1,-1 0-1,0 0 1,0 0 0,0 0-1,0 0 1,0 0-1,0 0 1,0 0 0,0 0-1,0 1 1,0-1 0,0 0-1,0 0 1,0 0-1,-1 0 1,1 0 0,0 0-1,0 0 1,0 0-1,0 0 1,0 0 0,0 0-1,0 1 1,0-1 0,0 0-7,8 11 537,-5-6-253,14 11 228,0 0 0,0-2 1,2 0-1,9 6-512,-6-6 340,-1 2 0,-1 0-1,1 3-339,-15-12 69,0-1 0,0 1-1,-1 0 1,0 0 0,0 0-1,-1 1 1,0 0 0,0-1-1,0 2 1,-2-1 0,2 2-69,-3-3 37,0 0 0,0 0 0,0 0 0,-1 0 0,0 0 1,-1 0-1,1 0 0,-2-1 0,1 1 0,0 0 0,-3 5-37,-5 12 91,-1 1-1,-7 11-90,2-2 13,-88 196-1965,72-161-186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6.3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1 3136,'-1'0'94,"-1"0"0,1 0 0,-1 1 0,1-1 0,0 0 0,-1 1 0,1 0 0,0-1 0,-1 1 0,1 0 1,0-1-1,0 1 0,0 0 0,0 0 0,0 0 0,0 0 0,0 0 0,0 0 0,-1 1-94,-15 28 49,14-25 40,-13 31 100,2 0 0,2 1 0,1 0 0,-3 23-189,2-7 225,-16 57 531,6 1 0,4 1-1,6 1-755,2 96 771,9 0-1,17 89-770,-9-220 347,5 12-347,-4-52 78,1 1 0,1-2 1,6 10-79,5 7-310,3-2 1,1 0 0,4-1-1,1-1 1,2-2 0,3-2-1,1-1 1,2-1 0,33 26 309,-56-55-1497,2-2 1,15 11 1496,-24-19-336,1 0 0,-1 0 0,1-1 0,0 0 1,1-1-1,-1 0 0,2 0 336,2-1-373,0 0-1,0-1 1,0-1 0,2 0 373,-14 0-11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6.9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0 416,'0'3'1955,"0"4"-1572,0 1-1,0-1 1,0 0-1,1 1 1,0-1 0,2 6-383,0-5 46,-1 1 0,1 0 1,-2 0-1,0 0 1,0 0-1,0 3-46,1 13-1,2 10 369,-1 1 0,-2 0-368,-5 231 810,4-265-746,3-23 54,2-38-172,4-3 117,-6 33-51,4-14-12,-5 30 53,1 0 1,1 0-1,3-7-53,-5 14 16,0 1 0,-1-1 0,1 0 0,-2 0 0,1 0 0,-1-1-16,1 2-37,-1 0 0,1 0-1,-1 0 1,1 0-1,1 0 1,-1 0 0,1 0-1,1-3 38,-2 6 18,0-1 0,0 1 0,0 0 0,0 0 0,-1-1 0,1 1 0,-1 0 0,0-1-18,4-12 176,2 6-81,-6 8-79,1 0 1,-1 1 0,1-1 0,0 0-1,-1 0 1,1 0 0,-1 0 0,0 0 0,1 0-1,-1 0 1,0 0 0,0 0 0,1 1 0,-1-1-1,0 0 1,0 0-17,0-1 7,0 1 0,0 0 0,1 0 0,-1 0-1,0 0 1,0 0 0,1 0 0,-1 0 0,1 0 0,-1 0 0,1 0 0,-1 1-1,1-1 1,0 0 0,0 0 0,-1 0 0,1 1 0,0-1 0,0 0 0,0 1-1,-1-1 1,1 0 0,0 1 0,0-1 0,0 1 0,0 0 0,1-1-7,0 0-23,0 1 0,0-1 1,0 1-1,0 0 0,0-1 1,0 1-1,0 0 0,0 0 1,0 0-1,0 0 0,0 1 1,0-1-1,0 1 0,0-1 0,1 1 23,1 1-197,0 0 1,0 1-1,0 0 0,0 0 0,-1 0 0,1 0 0,-1 1 0,1-1 0,-1 1 0,0 0 0,-1 0 0,1 0 0,-1 0 0,0 0 0,1 1 197,6 10-2208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7.5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7 1728,'-2'-7'1062,"7"14"24,6 13-386,-5-4-489,0 0 0,-1 0 0,-1 0 1,-1 1-1,0 0 0,-1-1 0,-1 1 0,0 0 1,-1 0-1,-1 2-211,-2-3 64,1-1 1,-2 1 0,0-1 0,-1 0-1,0 0 1,-4 4-65,2 1-164,5-16-154,0 1 0,0-1 1,-1 0-1,1 0 0,-1 0 1,0 0-1,-3 3 318,-7 8-2192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8.4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 2240,'0'0'720,"0"0"-448,0 0-59,0 0 166,0 8 32,-1 44 16,0-28-266,1 0 0,0 0 0,2 0 1,3 14-162,3 9 1398,1 36-1398,-3-16 372,-4-52-343,2 20 105,4 14-134,-5-38 9,-1-1 1,1 0-1,1 0 0,0 0 0,1 0 1,4 8-10,2-2-456,0 0 1,6 6 455,-13-17-155,0-1-1,1 1 1,0-1 0,-1 0-1,2 0 1,-1 0-1,0-1 1,1 0 0,0 1 155,7 0-1024,0-3-1051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8.7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12 2720,'-5'-2'257,"0"-2"438,9-1-218,-3 5-242,-1 0-102,0 0-21,5 7 427,6 3-282,0 1 1,1-2-1,0 1 0,0-2 1,1 1-1,0-2 0,0 0 1,2 0-258,-12-5-17,64 30-1257,-49-21-374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9.2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17 1984,'-14'-5'736,"14"10"-576,-3-2-32,3-3 64,8 3-128,1-3 832,5-3-512,8 0 192,4-2-320,2-3-32,1 4-128,12 4-2304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09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97 1 2080,'-18'5'768,"15"6"-608,-7 17-32,5-5-352,-3 8 96,-5 14 32,0 2 96,-1 4 480,5 5-256,5 3-32,8 20-96,14 27 128,8 4-128,2-11-736,1-12 352,7-4-1408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0.3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1 1472,'0'1'94,"-1"1"0,1-1 1,-1 1-1,1-1 0,-1 1 0,1-1 1,0 1-1,0-1 0,0 1 1,0-1-1,0 1 0,0-1 0,0 1 1,0-1-1,1 1 0,-1-1 0,1 1 1,-1-1-1,1 1 0,-1-1-94,3 5 354,1-1 0,-1 1-1,0-1 1,4 2-354,1 5-175,11 19 438,-1 0 0,-2 1 0,10 31-263,-7-19 123,6 13 26,11 23 22,-4 1 0,10 45-171,2 60 8,-35-134-783,-2 1 1,0 31 774,-10-8-2283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2.2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127 0 1248,'-1'0'24,"1"0"0,-1 1-1,0-1 1,0 0 0,0 1 0,0-1 0,0 0 0,0 1-1,1-1 1,-1 1 0,0-1 0,0 1 0,1 0 0,-1-1-1,0 1 1,1 0 0,-1-1 0,1 1 0,-1 0-1,1 0 1,-1-1 0,1 2-24,-12 23 147,5-8 366,-4 2-269,1 2 0,0 0 1,2 0-1,1 0 0,0 2-244,-6 39 251,3-1 0,3 2-1,2 8-250,1 51 299,8 25-299,9 32 235,-9-126-1014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3.0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 33 2144,'-1'1'47,"0"0"0,0 0 0,0 0 0,1 1 0,-1-1 1,0 0-1,0 0 0,1 0 0,-1 1 0,1-1 0,-1 0 0,1 0 0,0 1 0,-1-1 0,1 0 1,0 1-1,0-1 0,0 1 0,0-1 0,0 0 0,0 1 0,0-1 0,0 1-47,5 34 69,-2-29-43,-1 1 0,-1-1 0,0 0 1,0 0-1,0 1 0,-1-1 0,0 0 0,0 1 1,-1-1-1,0 0 0,-1 3-26,-1 2 157,-2 2 429,1-15-337,-2-8-153,3 4-63,1-1 1,-1 0-1,1 0 1,0 0 0,1 0-1,-1 0 1,1-1-1,1 1 1,-1 0-1,1-1 1,0 1-1,0 0 1,1-1 0,0 1-1,0 0 1,0 0-1,1 0 1,0 0-1,0 0 1,1 0-1,0 0 1,0 1-1,0-1 1,0 1 0,1 0-1,0 0 1,0 0-1,0 0 1,1 1-1,0 0 1,2-2-34,-1 1 120,-5 3-57,1 0 0,0 0-1,1 1 1,-1-1 0,0 1 0,0 0 0,1-1-1,-1 1 1,1 0 0,0 0-63,-1 1-1,0 0 0,-1 0 0,1 0 0,0 1 0,-1-1 0,1 0 0,0 1 1,-1-1-1,1 1 0,-1 0 0,1-1 0,-1 1 0,1 0 0,-1 0 0,0 0 0,1 0 0,-1 0 0,0 0 0,1 1 1,4 4-532,0 0 0,0 0-1,-1 0 1,0 1-1,0 0 1,1 2 532,-2 3-1680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3.4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9 2816,'-16'-8'1056,"11"8"-832,5 0-64,0 0 128,0 3-192,0 5-160,0 1 0,5-1 384,3-2-160,5-1-160,5-1 0,0 1-160,0-5 96,4 3-1440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29:06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3712,'18'1'700,"0"0"0,-1 1-1,1 1 1,12 4-700,70 25 807,-75-24-376,83 29 1479,33 20-1910,-104-39 250,0 0 1,-2 3 0,0 1-1,-1 1 1,19 19-251,-18-10 259,-1 2 0,-2 1 0,1 5-259,21 32 1020,5 15-1020,-39-57 171,-2 1-1,-1 1 1,-2 0 0,-1 2-1,-2-1 1,-1 1 0,-1 1-1,-3 0 1,2 16-171,-3-1-6,-2 0 0,-2 0 0,-2 0 0,-3 0-1,-1 0 1,-3-1 0,-3 6 6,-49 194-2499,51-219 1964,-30 122-1193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3.7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5 1984,'-3'-5'736,"6"10"-576,-3 2-32,5 6 192,-5 7-192,0 6 96,-5 7-128,2 1 288,-2 2-192,5-4-320,-5-5 64,2-4-640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4.1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72 0 2144,'-2'1'64,"0"-1"0,1 1 0,-1-1 0,0 1 0,1 0 1,-1 0-1,1 0 0,-1 0 0,1 0 0,0 0 0,-1 0 0,1 0 0,0 1 0,0-1 1,0 0-1,0 1 0,0-1 0,0 1 0,0-1 0,0 1 0,1-1 0,-1 1 0,0 1-64,-4 9 122,1-1 0,1 1 0,0 0-122,-6 24 417,3 0 0,0 1 0,3-1-1,1 1 1,1 0 0,3 3-417,0-25-89,1 0 0,0 0 0,2 0 1,0-1-1,0 1 0,1-1 0,1 0 0,0-1 0,1 0 0,0 0 0,1 0 1,8 7 88,4 1-1003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4.4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68 4736,'5'-11'1760,"-5"7"-1376,9-1-96,-9 5-32,9-3-192,5-2-160,4 2 32,0-5 256,8 4-128,0-1-1408,5 2 736,1 0-1888,-1-2 1408,0-3-128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14.8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3552,'18'16'1312,"0"7"-992,22 25-128,-14-9 480,10 20-416,3 8 128,2 4-256,-9-4 160,-6 0-192,-13 9 96,-13 11-96,-8 11-1184,-10-7 576,-9-4-2752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25.2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 13 320,'0'0'27,"1"0"0,-1-1 1,1 1-1,-1 0 0,0-1 0,1 1 1,-1 0-1,1 0 0,-1-1 0,1 1 0,-1 0 1,1 0-1,-1 0 0,1 0 0,-1 0 0,1-1 1,0 1-1,-1 0 0,1 0 0,-1 0 1,1 1-28,11-4 516,-9 1-447,0 1 0,0 0 0,0 0 0,1 1 1,-1-1-1,0 1 0,0-1 0,1 1 0,-1 0 0,0 0 0,0 1 0,4-1-69,4 1 104,-10-1-79,-1 0-1,1 0 1,-1 0 0,1 0-1,0 0 1,-1 1-1,1-1 1,-1 0-1,1 0 1,0 1 0,-1-1-1,1 0 1,-1 1-1,1-1 1,-1 0-1,1 1 1,-1-1 0,0 1-1,1-1 1,-1 1-1,1-1 1,-1 1-1,0-1 1,1 1 0,-1-1-1,0 1 1,0-1-1,1 1 1,-1 0 0,0-1-1,0 1 1,0-1-1,0 1 1,0 0-1,0-1 1,0 1 0,0 0-25,-3 25 916,2-20-806,-2 10-122,-2 1 0,0-1 1,-1 0-1,-2 3 12,-8 26 101,4-8 58,-13 37 425,4 1 0,3 3-584,16-69 43,0 1-1,0-1 0,1 0 0,1 1 0,-1-1 1,2 1-1,-1-1 0,1 0 0,0 1 0,1-1 0,1 3-42,-2-9 22,0 0 0,0 0 0,0-1 0,1 1 0,-1 0 0,1 0 0,0-1 0,-1 1 0,1-1-1,0 1 1,3 1-22,-4-3-7,1 0 0,0 1 0,-1-1 0,1 0 0,0-1-1,0 1 1,0 0 0,0 0 0,0-1 0,0 1 0,0-1-1,0 0 1,0 0 0,0 0 0,0 0 0,0 0 0,0 0-1,1 0 8,19-4-517,3 0-1552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25.6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6 3072,'-13'-5'1120,"8"5"-864,5 0-64,0 0 96,0 0-192,0 0 544,13 5-384,2-5-32,2 3-128,6 5 64,3 4-96,0-4 32,2 0-32,-2 0-1248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25.9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120 6 2720,'-26'-5'1024,"17"13"-800,-9 17-64,8-2-64,-3 16-96,0 17-352,0 14 192,5 1-32,3 4 128,0-7 192,10-4-64,8-5-32,5-5 0,13-15 32,9-11-32,14-16-1632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3:26.3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91 1 1664,'3'70'608,"-3"-3"-480,0 32-32,-3-47 224,-7 14-192,-3 9 160,-14 29-160,-14 9-64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34:23.2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14 640,'-1'0'-1,"0"0"0,0 0-1,0 0 1,1 0 0,-1 1 0,0-1 0,0 0 0,0 1-1,0-1 1,0 0 0,0 1 0,0 0 1,-10 3 3070,18-7-1081,-5 2-1868,11 4 1459,-12-2-1457,9-1 736,5 0-246,-13 0-485,-2 0 277,11 0 11,10-1-165,0 0 0,-1-1-1,5-2-250,33 1 294,-44-1-192,1 2 0,1 0 0,-1 0 0,0 2 0,0-1 0,1 2 0,2 1-102,-16-2 51,0 0 0,-1 1-1,1-1 1,0 1 0,-1 0-1,1-1 1,0 1-1,-1 0 1,2 1-51,18 10 627,-12-5-408,-3-1-5387,3 0 1056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18.3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68 248 736,'-2'0'46,"1"0"0,0 0 0,-1 1-1,1-1 1,-1 0 0,1 1 0,-1-1 0,1 0 0,0 1 0,-2 0-46,0 1 379,-1 0 0,1 0 1,-1-1-1,0 1 0,0-1 1,1 0-1,-1 0 0,-3 0-379,4 1 22,2-2 461,1 1 0,-1-1 0,1 1 0,-1 0 0,0-1 0,0 1 0,1-1 0,-1 0 0,0 1 0,0-1 0,1 0 0,-1 1 0,0-1 0,0 0-483,1 3 120,1 0 0,-1 0-1,1 0 1,0-1 0,0 1 0,0 0-1,0-1 1,1 1 0,-1-1 0,1 1-1,0-1 1,0 1 0,-1-1 0,1 0-1,1 0 1,-1 0 0,2 1-120,8 7-17,1-1 0,11 6 17,-15-9 259,-3-2-223,1-1 0,0 1-1,1-2 1,-1 1 0,0-1-1,1 0 1,-1 0 0,1-1-1,0 0 1,2 0-36,17 0 219,-1-2-1,11-1-218,-11 0 177,192-18 228,-86 11-69,29-10-336,158-17-16,-202 29 59,-50 4 96,0-3-1,38-9-138,2-3 135,1 6-1,16 3-134,-6 0-66,-53 5 59,40-4 9,-7-1-38,56 3 36,-88 5 14,49 2 126,27-1-29,93-2-325,-125 3 279,208 2 116,-195-9-149,176 1-5,-223 5 7,235-4 65,-217-3-32,42 0-182,-68 6 199,56 1 40,-31 1 25,52-7-149,-60-1-80,-45 5 68,10-2 12,-11 0 28,9 2-28,-42 2 33,0 0 1,0 0-1,0 0 0,0-1 0,0 0 0,0-1 0,0 1 1,-1-1-1,5-2-33,-10 4 5,0 0-69,3-8 133,-4 6-72,1 1 0,-1 0-1,0 0 1,0 0-1,0 0 1,0 1-1,0-1 1,0 0-1,0 0 1,0 1-1,0-1 1,0 0-1,0 1 1,0-1-1,-1 1 1,1-1-1,-1 1 4,-24-5-31,14 4 68,-20-6-44,-23-9 7,36 10-36,-39-9-3,18 4 249,-21-8-210,21 5-59,36 11 59,4 3 2,0 0 0,0 0-1,-1 0 1,1-1-1,0 1 1,0 0-1,0 0 1,0 0-1,0-1 1,0 1 0,0 0-1,0 0 1,0 0-1,0-1 1,0 1-1,0 0 1,0 0-1,0-1 1,0 1-1,0 0 1,0 0 0,0 0-1,0-1 1,1 1-1,-1 0 1,0 0-1,0 0 1,0 0-1,0-1 1,0 1-1,0 0 1,1 0 0,-1 0-1,0 0 1,0 0-1,0-1 1,0 1-1,1 0 1,-1 0-1,0 0 1,0 0-1,0 0 1,1 0 0,-1 0-1,0 0 1,0 0-1,0 0 1,1 0-1,-1 0 1,0 0-1,0 0 1,1 0-1,-1 0 0,8-1 18,19 3-23,0 1-1,0 1 1,0 1 0,-1 1-1,3 2 5,46 18-140,-52-17 94,-15-7 37,-1 0 1,0 1-1,-1 0 1,1 1-1,-1 0 1,1 0-1,-1 0 1,0 0-1,0 1 1,3 4 8,-8-8 12,-1 0 0,1-1 0,-1 1 0,0 0 1,1 0-1,-1 0 0,0 0 0,1-1 1,-1 1-1,0 0 0,0 0 0,0 0 1,0 0-1,0 0 0,0 0 0,0 0 1,0 0-1,0 0 0,-1-1 0,1 1 1,0 0-1,0 0 0,-1 0 0,1 0 1,-1 0-1,1-1 0,-1 1 0,1 0 1,-1 0-1,1-1 0,-1 1 0,1 0 1,-1-1-1,0 1 0,0-1 0,1 1 1,-1-1-13,-5 5 48,0-1 1,0 0 0,0 0 0,-3 1-49,4-2 39,-154 83 660,151-80-581,-1 0 0,1 0 0,-4 4-118,-14 11-656,8-11-3415,14-10-1198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17.4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6 896,'1'-1'164,"-1"1"-1,1-1 1,0 1 0,0-1 0,-1 1-1,1-1 1,0 1 0,0 0 0,0-1-1,0 1 1,-1 0 0,1 0 0,0 0-1,0 0 1,0 0 0,0 0 0,0 0-1,0 0-163,0 0-14,0 0 233,-1 0 112,0 0-49,0 0 129,0 0-112,2 0 119,-1 0-308,-1 0 0,0 0 1,0-1-1,1 1 0,-1 0 1,0 0-1,1 0 1,-1 0-1,0 0 0,0 0 1,1 0-1,-1 1 0,0-1 1,1 0-1,-1 0 0,0 0 1,0 0-1,1 0 0,-1 0 1,0 0-1,0 1 0,1-1 1,-1 0-1,0 0-110,2 4 96,-1 1-1,0-1 0,0 0 1,0 1-1,-1-1 1,1 1-1,-1 2-95,1 10 116,13 97 935,-10-74-522,-2 0 0,-3 30-529,0-16 248,1-52-200,0-2 27,1 0-53,1 1 1,-1-1-1,1 1 1,-1-1-1,1 1 1,0-1-1,-1 0 1,1 0-1,0 0 1,-1 0-1,1 0 1,0 0-23,4 1 23,0-1 39,0 0 0,0 0-1,-1 0 1,1-1 0,0 0 0,-1 0-1,1 0 1,-1-1 0,6-2-62,11-2 244,-13 3-199,0 0-1,-1 0 1,1-1-1,7-4-44,23-11 196,20 1-146,1 2 1,1 2 0,1 3-1,51-1-50,-18 1-19,-32 3-90,58 0 109,-89 7 122,30-6-122,-31 3-52,31 0 52,8 3 0,15 0 0,-1 4 0,-1 3 0,3 3 0,-67-5 22,0 0-1,0 2 1,0 0 0,-1 1 0,1 0 0,-2 2 0,1 0 0,-1 1 0,9 7-22,-19-9 22,-3-4 1005,-2-10-407,-1-5-690,0 1 0,1-1 0,0 1 0,3-9 70,3-14-274,-5 15-462,1 0 0,1 0 0,1 1 0,0 0 0,7-12 736,11-12-3488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21.6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17 896,'1'0'51,"1"-1"0,-1 0 0,0 1 0,0-1 1,1 1-1,-1-1 0,1 1 0,-1 0 0,0 0 0,1-1 0,-1 1 0,0 0-51,0 0 651,3-3 3098,-8 3-2894,2 0-734,0 0 1,-1-1-1,1 1 1,0 1-1,0-1 1,-1 0-1,1 0 1,0 1-1,0 0 1,0-1-1,0 1 1,0 0-1,0 0 1,0 0-1,-1 0-121,2 0 134,1-1-38,0 0 32,0 0 16,0 0 202,0 0-47,2 1 74,6 2-140,1-1 0,-1 1-1,1-1 1,0-1 0,-1 0-1,1 0 1,0 0 0,5-2-233,24-4 1363,12-4-1363,-23 3 191,1 2 0,-1 1 0,16 0-191,-18 3-77,4-1 614,23 4-537,-44-3 52,0 1 0,-1 1 0,1 0-1,0 0 1,-1 0 0,1 1 0,-1 0-1,6 4-51,-13-7-117,1 0 0,-1 1 0,1-1 0,-1 0 0,1 1 0,-1-1-1,0 1 1,1-1 0,-1 1 0,0-1 0,1 1 0,-1-1 0,0 1 0,0-1 0,0 1-1,1-1 1,-1 1 0,0-1 0,0 1 0,0 0 0,0-1 0,0 1 0,0-1 0,0 1-1,0-1 1,0 1 0,0 0 0,0-1 0,-1 1 0,1-1 0,0 1 0,0-1 0,0 1-1,-1-1 1,1 1 0,0-1 0,-1 1 0,1-1 0,0 1 0,-1-1 0,1 0-1,-1 1 1,1-1 0,-1 0 0,1 1 0,-1-1 0,1 0 0,-1 1 0,1-1 117,-5 0-3248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23.0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85 66 1728,'0'-2'118,"1"0"-1,-1 0 1,0 0-1,1 0 1,-1 0-1,1 0 1,0 0-1,0 0 1,0 0 0,0 1-1,0-1 1,0 0-1,0 1 1,0-1-1,1 1 1,-1-1-1,0 1 1,1-1 0,0 1-1,-1 0 1,1 0-1,0 0 1,1-1-118,9-9 1018,-11 10-708,1-1-1,0 0 0,0 1 1,-1-1-1,1 1 0,0 0 1,0-1-1,0 1 0,1 0-309,-3 1 54,0 0-1,0 0 1,1 0-1,-1 0 1,0 0-1,0 0 0,1 0 1,-1 0-1,0 0 1,0 0-1,1 0 1,-1 0-1,0 0 0,0 0 1,1 0-1,-1 0 1,0 1-1,0-1 0,0 0 1,1 0-1,-1 0 1,0 0-1,0 0 1,0 1-1,1-1 0,-1 0 1,0 0-1,0 0 1,0 1-1,0-1 1,0 0-1,0 0 0,1 0 1,-1 1-1,0-1 1,0 0-1,0 0 1,0 1-1,0-1 0,0 0-53,1 17 431,-5 19-455,-18 37-48,-10 42-138,-12 43 578,25-91-319,12-47 156,1 1 0,1 0 0,0 0 0,2 0 1,1 0-1,0 1-205,2-21 33,0 0-1,0 1 1,0-1 0,1 0 0,-1 1 0,0-1 0,1 0 0,-1 0 0,1 1 0,-1-1 0,1 0 0,-1 0-1,1 0 1,0 0 0,0 0 0,-1 0 0,1 0 0,0 0 0,0 0 0,0 0 0,0 0 0,0 0 0,0-1-1,1 1 1,-1 0 0,0-1 0,0 1 0,0-1 0,1 1 0,-1-1 0,0 0 0,1 0 0,-1 1-33,7 0 248,-1-1 1,0 1 0,1-1-1,-1 0 1,4-1-249,-5 0 39,73-4 842,138-7-674,-195 12-2165,-21 0 150,-1 0 219,0 0-875,-5 0 827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23.7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56 1888,'0'0'21,"0"-1"1,0 1-1,0 0 1,0 0-1,0 0 1,0 0-1,1 0 1,-1-1-1,0 1 1,0 0-1,0 0 1,0 0-1,0 0 1,0 0-1,0 0 1,0-1-1,0 1 1,0 0-1,1 0 1,-1 0-1,0 0 1,0 0-1,0 0 1,0 0-1,0 0 1,0-1-1,1 1 1,-1 0-1,0 0 1,0 0-1,0 0 1,0 0-1,1 0 1,-1 0-1,0 0 1,0 0-1,0 0 1,0 0-22,0 0 7,1 0 1,-1 0-1,0 0 1,0 0-1,0 0 0,0 0 1,1 0-1,-1 0 1,0 0-1,0 0 0,0 0 1,0 0-1,1 0 1,-1 0-1,0 0 0,0 0 1,0-1-1,0 1 1,0 0-1,0 0 1,1 0-1,-1 0 0,0 0 1,0 0-1,0-1 1,0 1-1,0 0 0,0 0 1,0 0-1,0 0 1,0 0-1,0-1 1,0 1-1,0 0 0,0 0 1,0 0-1,0 0 1,0-1-8,0 1 586,18-1 1862,-9-5-482,-9 6-1821,0-1 0,1 1 0,-1 0 1,0-1-1,1 1 0,-1 0 0,1-1 1,-1 1-1,1 0 0,-1-1 0,0 1 1,1 0-1,-1 0 0,1 0 0,-1-1 1,1 1-1,-1 0 0,1 0 0,0 0-145,0 0 363,-1 0-80,0 0-75,0 0 122,0 0-95,0 0-38,0 0-21,9 0 1158,118 1 974,144-2-1491,-121-9-598,-50 3-374,-85 6-591,-1-1 0,12-2 746,-20 2-1547,0 1 0,0-1 0,0-1 0,3 0 1547,-8 2-2213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13.4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219 52 1408,'-3'0'106,"3"0"-91,-1-1 0,1 1 1,0 0-1,-1 0 1,1 0-1,0 0 0,-1 0 1,1 0-1,0 0 1,-1 0-1,1 0 0,0 0 1,-1 0-1,1 0 1,-1 0-1,1 0 0,0 1 1,-1-1-1,1 0 1,0 0-1,0 0 0,-1 0 1,1 1-1,0-1 1,-1 0-1,1 0 0,0 1 1,0-1-1,-1 0 1,1 0-1,0 1 0,0-1 1,0 0-1,-1 1-15,-17 0 1622,-49-6 633,61 5-2197,0 1 0,0 0 0,0 0-1,0 1 1,0 0 0,0 0 0,0 0-1,0 1 1,1 0 0,-1 0-1,1 0 1,0 0 0,0 1 0,0 0-1,0 0 1,1 1 0,-3 3-58,4-4 5,1-1 0,-1 1 0,1 0 0,0 1 0,1-1-1,-1 0 1,0 5-5,2-9 6,-1 1 0,1 0-1,0 0 1,0 0 0,-1 0-1,1 0 1,0 0 0,0 0-1,0 0 1,0 0 0,0 0-1,1 0 1,-1-1 0,0 1-1,0 0 1,1 0 0,-1 0-1,0 0 1,1 0 0,-1 0-1,1-1 1,-1 1 0,1 0-1,-1 0 1,1-1 0,-1 1-1,1 0 1,0-1 0,0 1-1,-1 0 1,1-1 0,0 1-1,0-1 1,0 0 0,-1 1-1,1-1 1,0 1 0,0-1-1,0 0 1,1 0-6,-1 0 42,1 1 0,0-1 0,0-1 0,0 1 1,-1 0-1,1 0 0,0-1 0,0 1 0,-1-1 0,1 1 0,0-1 0,-1 0 0,1 0 0,0 1 0,-1-1 0,1 0 1,-1-1-1,0 1 0,1 0 0,-1 0 0,0-1 0,0 1 0,1 0 0,-1-1-42,3-4 176,0 0-1,0 0 1,0-1-1,-1 1 1,1-3-176,-3 5 39,0 1 1,0-1-1,0 0 1,-1 1-1,1-1 0,-1 0 1,0 0-1,0 1 0,0-1-39,0 2 11,0 0 0,-1 0-1,1 0 1,0 0-1,-1 0 1,1 0-1,-1 0 1,0 0-1,1 0 1,-1 0-1,0 0 1,0 0-1,0 1 1,-1-1-1,1 0 1,0 1-1,-1-1-10,1 2-5,0-1 0,0 1-1,0-1 1,0 1-1,0-1 1,0 1 0,0 0-1,0 0 1,0-1 0,0 1-1,0 0 1,0 0-1,0 0 1,0 0 0,0 0-1,0 0 1,0 1-1,0-1 1,0 0 0,0 0-1,0 1 1,0-1 0,0 1-1,0-1 1,0 1-1,0-1 1,0 1 0,0 0-1,1-1 1,-1 1 0,0 0-1,0 0 1,1-1-1,-1 1 1,0 0 0,1 0-1,-1 0 1,1 0-1,-1 0 1,1 0 5,-1 0 8,1 0 0,-1-1-1,1 1 1,-1 0 0,1 0-1,-1 0 1,1 0 0,0 0 0,-1 0-1,1 0 1,0 0 0,0 0 0,0 0-1,0 0 1,0 0 0,0 0 0,0 0-1,0 0 1,0 0 0,0 0 0,1 0-1,-1 0 1,0 0 0,1 0-1,-1 0 1,0-1 0,1 1 0,-1 0-1,1 0 1,0 0 0,-1 0 0,1-1-1,0 1 1,-1 0 0,1-1 0,0 1-1,0 0 1,0-1 0,-1 1-1,1-1 1,0 1 0,0-1 0,0 0-8,3 2 95,0-1-1,0 0 1,0 0 0,0 0 0,0-1 0,3 1-95,-5-1 27,0-1 1,-1 1-1,1 0 1,-1 0 0,1-1-1,-1 1 1,1-1-1,-1 1 1,1-1-1,-1 0 1,1 0-1,-1 0 1,0 1-1,1-1 1,-1 0 0,0-1-1,0 1 1,0 0-1,0 0 1,0 0-28,3-4 113,-1 0 0,0 0 0,0 0 0,0 0 0,-1-1 0,2-4-113,-3 8 42,-1 0 0,1 0 0,-1 0-1,1 1 1,-1-1 0,0 0 0,0 0 0,0 0-1,0 0 1,-1-1-42,1 2 14,0 0 0,-1 0 0,1 0 0,0 0 0,-1 0 0,1 1 0,-1-1-1,1 0 1,-1 0 0,1 1 0,-1-1 0,0 0 0,1 1 0,-1-1 0,0 0 0,1 1 0,-1-1 0,0 1 0,0 0-1,0-1 1,0 1 0,0-1-14,1 1-1,-1 0-1,0 0 1,0 0-1,0 0 1,0 0-1,0 0 1,0 0-1,1 0 1,-1 0-1,0 0 1,0 0-1,0 0 1,0 1-1,0-1 1,1 0-1,-1 1 1,0-1-1,0 1 1,1-1-1,-1 1 1,0-1-1,0 1 1,1-1-1,-1 1 1,1 0-1,-1 0 2,-1 1 13,0 0-1,0 0 1,1 0-1,-1 1 0,1-1 1,0 1-1,-2 1-12,-1 8 317,3-10-2815,1-2 989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15.2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206 4 1728,'-2'0'82,"1"-1"1,0 1-1,-1-1 1,1 1-1,0 0 0,-1-1 1,1 1-1,-1 0 0,1 0 1,-1 0-1,1 0 1,0 0-1,-1 0 0,1 0 1,-1 1-1,1-1 1,0 0-1,-1 1 0,1 0 1,0-1-1,-1 1 0,1-1 1,0 1-1,0 0 1,0 0-1,-1 0 0,1 0 1,0 0-1,0 0-82,-21 14 2885,21-15-2538,1 0-300,-1 0 0,0 0 0,1 1 0,-1-1 1,1 0-1,-1 0 0,0 0 0,1 0 0,-1 1 0,1-1 0,-1 0 0,1 1 0,-1-1 0,0 0 0,1 1 0,0-1 0,-1 1 1,1-1-1,-1 1 0,1-1 0,-1 1 0,1-1-47,-12 15 526,10-13-419,-10 11 301,-8 10-16,9-4-248,1 1 0,1-1 0,0 2 0,1 2-144,-2 9 295,1-1 1,-1 17-296,7-32 129,0 1-146,2 0-1,0 0 0,1 1 1,1 2 17,-1 9-36,0-16 100,1 0 0,0 0 0,1 0 1,0 0-1,1 0 0,4 12-64,-6-21 20,1 1 1,0-1-1,0 0 1,0 0-1,1 0 1,-1 0-1,1 0 1,0 0-1,0 0 1,0-1-1,1 0 1,-1 1-1,1-1 1,0-1-1,0 1 0,0 0 1,0-1-1,0 0 1,1 0-1,1 0-20,1 0 22,0 0-1,1 0 1,-1-1-1,1-1 1,-1 1-1,1-1 0,-1 0 1,1-1-1,-1 0 1,1 0-1,-1 0 1,0-1-1,0 0 1,3-2-22,1 0 25,-2-1 0,1 0 0,-1 0 1,1-1-1,-1 0 0,-1-1 1,1 0-1,-1 0 0,4-6-25,12-12 42,-10 10-28,0 0 1,-1-1 0,8-12-15,3-13 132,6-19-132,-23 47 17,-5 7 5,0 1 0,0-1 0,-1 1 0,0-1 0,0 0 0,0 0-22,2-13 92,-2 17-77,-1 0 0,0 0 0,0 0 0,0 0 0,0 0 0,0 0 0,-1 0 0,1 0 0,0 1 0,-1-1 0,0 0 0,1 0 0,-2-1-15,-3-17-3,5 17 19,0 0 0,-1 0 0,1-1 0,-1 1 0,0 0 0,0 0 0,0 0-1,0 0 1,-1 0 0,1 0 0,-1 1 0,0-1-16,-25-31-91,11 15 252,12 13-131,1 1 0,-1 1 0,0-1-1,0 1 1,-1-1 0,1 1 0,-1 1 0,0-1-1,0 1 1,0-1 0,-1 1 0,1 1 0,-1-1-1,0 1 1,1 0 0,-1 0 0,-3 0-30,-11-2-11,-1 1 1,0 0-1,-1 2 0,1 0 1,-16 2 10,33 0-162,0 0 0,1-1 0,-1 1 0,0 1 0,0-1 0,0 0 0,1 1 1,-1 0-1,0 0 0,1 0 0,0 0 0,-2 2 162,3-3-311,0 1 1,1-1-1,-1 1 0,1 0 0,-1-1 1,1 1-1,0 0 0,-1 0 1,1 0-1,0 0 0,0 0 0,1 0 1,-1 0-1,0 0 0,1 1 1,-1-1-1,1 0 0,0 0 0,-1 1 1,1-1-1,0 0 0,1 1 311,3 17-2805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09:26.1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149 29 992,'-1'4'4891,"1"-3"-4854,-1 0 0,0 1 1,1-1-1,-1 0 0,0 1 1,0-1-1,0 0 0,0 0 1,0 0-1,0 0 0,-1 1-37,1-1 37,0 1-1,0-1 0,0 1 1,0 0-1,0-1 0,0 1 1,1 0-1,-1-1 0,1 1 1,-1 0-1,1 0 1,0 0-1,-1-1 0,1 1 1,0 0-1,0 0 0,0 0 1,1 0-1,-1 0-36,0 3-3,0-3 18,0 0 0,0-1 0,1 1 0,-1 0 0,0 0 0,1-1 0,0 1 0,-1 0 0,1-1-1,0 1 1,0-1 0,-1 1 0,1-1 0,0 1 0,1-1 0,-1 0 0,0 1 0,0-1 0,1 0 0,-1 0 0,0 0 0,1 0 0,-1 0 0,1 0-1,-1 0 1,1-1 0,0 1 0,-1 0 0,1-1 0,0 1 0,-1-1 0,1 0 0,0 0 0,0 0 0,-1 1 0,1-2 0,0 1 0,0 0-1,-1 0 1,1 0 0,0-1 0,0 1 0,-1-1 0,1 0 0,0 0-15,3-1 111,-1 0-1,0-1 0,0 0 1,0 0-1,-1 0 1,1 0-1,-1-1 1,1 1-1,-1-1 1,0 0-1,-1 0 0,1 0 1,-1 0-1,1-1 1,-1 1-1,0-1 1,-1 1-1,1-1 0,-1 1 1,0-1-1,0 0 1,-1 0-1,1 0 1,-1 0-111,0 4 36,0 0 1,0 0 0,0 0 0,0 0-1,-1 0 1,1 0 0,0 0-1,0 0 1,-1 0 0,1 0 0,-1 0-1,1 0 1,-1 0 0,1 0-1,-1 0 1,1 1 0,-1-1-1,0 0 1,0 0 0,1 1 0,-1-1-1,0 0 1,0 1 0,0-1-1,0 1 1,0-1 0,0 1 0,0-1-1,1 1 1,-1 0 0,0-1-1,-1 1 1,1 0 0,0 0 0,0 0-1,0 0 1,0 0 0,0 0-1,0 0 1,0 0 0,0 0 0,0 1-1,0-1 1,0 0 0,-1 1-37,0-1-15,1 1 0,-1-1 0,0 1 0,1-1 0,-1 1 0,0 0 0,1 0 0,-1-1 0,1 1 0,-1 0 0,1 1 0,0-1 0,-1 0 0,1 0 0,0 0 0,0 1 0,0-1 0,0 1 0,0-1 0,0 1 0,0-1 0,0 1 1,1 0-1,-1-1 0,1 1 0,-1 0 0,1 1 15,-1 7 172,1-5-182,0 0 0,1 1 1,-1-1-1,1 1 0,0 1 10,0-5 2,-1-1 0,1 1 0,0 0 0,-1 0 0,1-1 0,0 1 0,0 0 0,1-1 0,-1 1 0,0-1 0,0 1 0,1-1-1,-1 0 1,1 0 0,-1 0 0,2 1-2,-1-1 5,-1 0-1,0 0 1,1 0 0,-1-1-1,1 1 1,-1 0-1,1-1 1,0 1 0,-1-1-1,1 0 1,-1 0-1,1 1 1,0-1-5,-1 0 10,0 0 0,-1-1 0,1 1 0,0 0 0,-1 0 0,1 0 0,-1-1 0,1 1 0,0 0 0,-1 0 0,1-1 0,-1 1-1,1-1 1,-1 1 0,1 0 0,-1-1 0,1 1 0,-1-1 0,1 1 0,-1-1 0,1 0 0,-1 1-10,1-2 10,-1 0-1,1 1 1,-1-1 0,0 0-1,1 1 1,-1-1-1,0 0 1,0 0-1,0 0 1,0 1 0,0-1-1,0 0 1,-1 0-1,1 1 1,-1-1-1,1 0 1,-1 1 0,0-1-1,1 0 1,-1 1-1,-1-1-9,2 0 4,-1 1 0,1 0 0,-1 0 0,1 0 0,-1 0 0,0 0 0,0 0 0,0 0 0,0 0 0,1 1 0,-1-1-1,0 0 1,0 0 0,-1 1 0,1-1 0,0 0 0,0 1 0,0-1 0,0 1 0,0 0 0,-1-1 0,1 1 0,0 0 0,0 0-4,-3 0-27,1 0 0,0 1 0,0 0-1,-1-1 1,1 1 0,0 0 0,0 1 0,0-1 27,-6 2 32,5-1-38,0 0 0,1 0 0,-1 0 0,1 0 1,0 0-1,-1 1 0,1 0 0,-2 1 6,4-2-14,-1-1 0,1 1 0,-1 0 0,1-1 0,0 1 0,-1 0 0,1 0-1,0 0 1,0 0 0,0 0 0,1 0 0,-1 0 0,0 1 0,1-1 0,-1 0 0,1 1 14,0-1 10,0 1 1,1-1-1,-1 1 0,0 0 1,1-1-1,0 1 1,0-1-1,0 0 1,0 1-1,0-1 0,0 1-10,0-1 13,0-1-1,0 0 0,0 0 0,0 0 0,0 0 0,0 0 1,0 0-1,0 0 0,0 0 0,0-1 0,0 1 0,1 0 1,-1-1-1,0 1 0,0 0 0,1-1 0,-1 0 0,0 1 1,1-1-1,-1 0 0,1 0 0,-1 0 0,1 0-12,1 0 25,1 0 0,-1-1 0,1 1 1,-1-1-1,0 0 0,1 0 0,-1 0 0,0-1 0,0 1 0,0-1 0,0 0 0,0 0 0,1-1-25,-2 2 20,0-1 0,0 1 1,-1-1-1,1 1 0,0-1 0,-1 0 0,1 0 1,-1 0-1,0 0 0,0 0 0,1 0 0,-1 0 1,-1-1-1,1 1 0,0 0 0,-1 0 0,1-1 0,-1 1 1,1-3-21,0-10 415,0 14-358,-1 0 0,0-1-1,0 1 1,0 0 0,0 0 0,0 0-1,0 0 1,0 0 0,0 0 0,0 0-1,0 0 1,-1-1-57,1 1 22,-1 0 0,0 0 0,0 0-1,0 0 1,0 0 0,0 0 0,0 0 0,0 0 0,0 0 0,0 0 0,0 1-1,0-1 1,-1 0 0,1 1-22,-3-2-20,0 1 0,0 0 1,0-1-1,0 2 0,0-1 0,-1 0 0,1 1 0,0 0 0,0 0 1,-1 0-1,1 0 0,0 1 0,0 0 0,0 0 0,0 0 0,-2 0 20,-7 4-19,-1 0 0,1 0 0,1 2 0,-5 2 19,11-6-53,-1 1 0,1 0 0,1 0 0,-1 1 0,0 0 0,1 0 0,0 0 0,0 0 0,1 1 0,0 0 0,-1 0 1,2 0-1,-1 1 53,3-6-104,1-1 0,0 1 0,-1 0 0,1-1 1,0 1-1,0 0 0,-1 0 0,1-1 0,0 1 1,0 0-1,0 0 0,0-1 0,0 1 0,0 0 1,0 0-1,0 0 0,0-1 0,1 1 0,-1 0 1,0 0-1,0-1 0,1 1 0,-1 0 0,0-1 1,1 1-1,-1 0 0,1-1 0,-1 1 0,1 0 1,-1-1-1,1 1 0,-1-1 0,1 1 0,-1-1 1,1 1-1,0-1 0,-1 1 0,1-1 0,0 0 1,0 0-1,0 1 104,24 7-4768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3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42 480,'0'0'11,"0"0"0,0 0 0,0 0 1,0 0-1,0 0 0,0-1 0,-1 1 0,1 0 0,0 0 1,0 0-1,0 0 0,0 0 0,0-1 0,0 1 0,0 0 1,0 0-1,-1 0 0,1 0 0,0 0 0,0 0 1,0 0-1,0 0 0,0 0 0,-1-1 0,1 1 0,0 0 1,0 0-1,0 0 0,0 0 0,-1 0 0,1 0 0,0 0 1,0 0-1,0 0 0,0 0 0,-1 0 0,1 0 0,0 0 1,0 0-1,0 0 0,0 1 0,0-1 0,-1 0 0,1 0 1,0 0-1,0 0 0,0 0 0,0 0 0,0 0 0,0 0 1,-1 0-1,1 1 0,0-1 0,0 0 0,0 0 0,0 0 1,0 0-1,0 0-11,0 0 369,1-1-266,1-6 1477,-2 6-1535,0 1 0,0-1 0,0 1 0,0 0 0,0-1 0,0 1 0,0-1 0,0 1 0,0-1 0,0 1 0,1-1 0,-1 1 0,0-1-1,0 1 1,0 0 0,1-1 0,-1 1 0,0 0 0,0-1 0,1 1 0,-1-1 0,0 1 0,1 0 0,-1 0 0,1-1-45,-1 1 90,0 0 1,1-1 0,-1 1-1,0 0 1,1 0 0,-1-1-1,0 1 1,0 0-1,0-1 1,1 1 0,-1 0-1,0-1 1,0 1 0,0-1-1,0 1 1,1 0-1,-1-1 1,0 1 0,0-1-1,0 1 1,0 0-1,0-1 1,0 1 0,0-1-1,0 1-90,0-1 52,0 1-1,0-1 1,0 1-1,0-1 0,0 1 1,0-1-1,0 1 1,0-1-1,0 1 1,0-1-1,0 1 0,1 0 1,-1-1-1,0 1 1,0-1-1,0 1 1,1-1-1,-1 1 0,0 0-51,1-1 176,-1 1-53,0 0-11,0 0 0,0 0 112,0 0-53,0 0-160,0 0 1,0 0 0,0 0-1,0 0 1,0 0-1,0-1 1,0 1 0,0 0-1,0 0 1,0 0-1,0 0 1,0 0 0,0 0-1,0 0 1,0 0-1,0 0 1,0 0 0,0-1-1,-1 1 1,1 0 0,0 0-1,0 0 1,0 0-1,0 0 1,0 0 0,0 0-1,0 0 1,0 0-1,0 0 1,0 0 0,0 0-1,-1 0 1,1 0-1,0 0 1,0 0 0,0 0-1,0 0 1,0 0-1,0 0 1,0 0 0,0 0-1,0 0 1,-1 0-1,1 0 1,0 0 0,0 0-1,0 0 1,0 0 0,0 0-1,0 0 1,0 0-1,0 0 1,0 0 0,0 0-1,-1 0 1,1 0-1,0 0 1,0 1 0,0-1-1,0 0 1,0 0-1,0 0 1,0 0 0,0 0-1,0 0 1,0 0-1,0 0-11,-4 9 279,3 12 43,-1-1 1,-2 8-323,1-8 144,1 1 0,1 7-144,-9 67 187,7 20-70,-7 74 75,9-145 160,-1 0 0,-8 41-352,7-33 101,2-43-31,1-7-49,0 0 0,0-1 1,0 1-1,0 0 0,-1 0 1,1 0-1,0 0 0,-1 0 1,0-1-1,1 1 0,-1 0 1,0-1-1,0 1 0,0 0 1,-1 0-22,1-1 85,1-1 0,0 0 1,0 0 42,0 0-27,0 0 48,0 0-90,0 0-123,0-1 49,0 1-1,1-1 1,-1 1-1,0-1 1,0 0-1,0 1 1,0-1-1,0 0 1,1 1 0,-1-1-1,0 1 1,0-1-1,1 1 1,-1-1-1,0 1 1,1-1 0,-1 1-1,1-1 1,-1 1 15,13-8-160,-1 0 0,12-4 160,10-2-89,28-6 89,-56 18-2,27-7-18,0 2 0,9 0 20,1-1 45,-34 7-49,-1 0 1,0 1-1,1 0 0,5 1 4,17-1-241,-29 0-137,-2 0-65,0 0-522,0 0-17,0 0-842,0 0 582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4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1 640,'-1'1'255,"1"0"0,-1 0 0,0 0 0,1 0 1,-1 0-1,1 0 0,-1 0 0,1 0 0,-1 0 0,1 1 0,0-1 0,0 0 0,0 0 0,-1 1 1,1-1-1,1 1-255,-3 25 728,2 7 1123,-3-31-1582,3-3-265,0 0-1,0 0 0,0 0 1,0 0-1,0 0 0,-1 0 1,1 1-1,0-1 0,0 0 1,0 0-1,0 0 0,0 0 1,0 0-1,0 0 0,0 0 1,0 0-1,-1 0 0,1 1 1,0-1-1,0 0 0,0 0 1,0 0-1,0 0 0,0 0 1,0 0-1,0 0 0,0 1 1,0-1-1,0 0 0,0 0 1,0 0-1,0 0 0,0 0 1,0 0-1,0 1 0,0-1 1,0 0-1,0 0 0,0 0 1,0 0-1,0 0 0,1 0 1,-1 0-1,0 1-3,0 0 23,0 0-1,1-1 1,-1 1 0,1 0-1,-1 0 1,1 0-1,0 0 1,-1 0 0,1-1-1,0 1 1,0 0-1,-1-1 1,1 1 0,0 0-1,0-1 1,0 1 0,0-1-1,0 1 1,0-1-1,0 0 1,0 1 0,0-1-1,0 0 1,1 1-23,0-1 33,0-1 0,1 1 0,-1 0 0,0 0 0,1-1 0,-1 1 0,0-1 0,1 0 1,-1 0-1,0 0 0,2-1-33,4-1 72,1-1 0,-1 2 0,1-1 0,0 1 0,0 0 0,0 1 0,1 0 0,-1 1 0,0-1 0,0 2 0,0-1 0,6 2-72,7 0 125,0-2 1,7-1-126,4 1-966,-32 0 829,-1 0 1,1 0-1,-1 0 1,1 0-1,0 0 0,-1 0 1,1 0-1,-1 0 0,1-1 1,-1 1-1,1 0 0,-1 0 1,1 0-1,-1-1 1,1 1-1,-1 0 0,1-1 1,-1 1-1,0 0 0,1-1 1,-1 1 136,3-3-2352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5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1824,'0'-1'124,"1"1"-1,-1-1 1,1 0 0,-1 1-1,1-1 1,-1 1 0,1 0 0,-1-1-1,1 1 1,-1-1 0,1 1-1,-1 0 1,1-1 0,0 1-1,-1 0 1,1 0 0,0 0 0,-1-1-1,1 1 1,0 0 0,-1 0-1,1 0 1,0 0 0,0 0-1,-1 0 1,1 0 0,0 0 0,-1 1-1,1-1 1,0 0 0,-1 0-1,1 0 1,-1 1 0,1-1-1,0 0 1,0 1-124,17 9 1310,-15-8-1181,0-1 0,0 1-1,0 0 1,1-1 0,-1 1-1,0-1 1,1 0-1,0 0 1,-1-1 0,1 1-1,3-1-128,10 1 256,-14 0-208,1-1 1,-1 0 0,1 0 0,-1 0-1,1 0 1,-1 0 0,1-1 0,0 0-49,29-7 34,1 2 1,1 1 0,-1 2-1,28 1-34,-61 2-682,-1 0 20,0 0-452,-10 8-3451,-1 0 2986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5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 1984,'0'-1'45,"0"-1"0,1 1 0,-1-1 0,0 1 1,1-1-1,-1 1 0,1-1 0,-1 1 0,1-1 0,0 1 0,0 0 0,-1-1 1,1 1-1,0 0 0,0 0 0,0-1 0,1 1 0,-1 0 0,0 0 0,0 0 1,2 0-46,3-3-22,0 0 1,1 1 0,0 0 0,2 0 21,4-3 406,-9 5-55,0-1 1,0 1-1,0 0 0,1 1 1,-1-1-1,4 0-351,-3 1 395,0 0 1,0-1-1,0 0 1,-1 0-1,1-1-395,14-3 646,1 0-1,-1 1 1,11-1-646,-24 4 37,12-2 80,-12 1-58,0 1-1,0 0 1,0 1 0,0-1-1,0 1 1,0 0 0,5 1-59,88 18 458,41 5 49,-86-15-591,-1 2 1,0 2-1,8 6 84,-54-17-192,6 1-1334,0 2 1,0 0 0,0 0 0,8 6 1525,-10-3-2373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39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450 4 896,'-6'-1'554,"0"1"0,0-1 0,0 1 0,1 0 0,-6 1-554,-7 0 1001,1-1-440,2 1-213,1-2 0,-1 0 0,-4-1-348,15 2 0,1 0 0,-1 0-1,0 0 1,0 0 0,1 0 0,-1 1 0,0 0 0,1 0 0,-1 0 0,0 0 0,1 0-1,-2 2 1,-9 3 132,1 2-1,-6 4-131,7-5 283,3 0-255,1 0 0,-1 0 0,1 1 0,0 0-1,1 1 1,0-1 0,1 1 0,-1 1 0,-2 7-28,-10 12-43,1-6-31,-8 13 308,13-16-230,7-11 16,1 1 0,-1 0 0,-1 5-20,-3 5-54,8-17 68,0 0 0,0 0 0,1 0 0,-1 0 0,1 1 1,0-1-1,0 0 0,0 1 0,0-1 0,0 1 0,1 2-14,-1 7 63,1-8-76,0 1-1,0-1 1,0 1-1,1-1 1,0 1 13,-1-4 13,1-1 0,-1 1 0,1 0 0,-1 0 0,1-1 0,0 1 1,0-1-1,0 1 0,0 0 0,0-1 0,0 0 0,0 1 0,1-1 0,-1 0 1,1 0-1,-1 1 0,2 0-13,5 2 18,-1-1 1,1 1 0,0-1-1,0 0 1,1-1 0,-1 0-1,0 0 1,1-1 0,3 0-19,21 1 268,29-2-268,-23-1 438,81-7 106,130 3 283,-250 5-894,0 0-1,1 0 1,-1 1 0,1-1-1,-1 0 1,1 0 0,-1 0-1,0 1 1,1-1 0,-1 0-1,0 1 1,1-1 0,-1 0-1,0 1 1,1-1 0,-1 0-1,0 1 1,0-1 0,1 1-1,-1-1 1,0 0 0,0 1-1,0-1 1,0 1 0,1-1-1,-1 1 1,0-1 0,0 1-1,0-1 1,0 1 0,0-1-1,0 1 68,0 0-2794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7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0 1568,'0'0'50,"-1"0"1,0 0 0,0 1-1,1-1 1,-1 0-1,0 0 1,0 1-1,1-1 1,-1 0-1,0 1 1,1-1-1,-1 0 1,0 1 0,0 0-51,-4 2 177,3-3 287,2 0-144,0 0-64,-13 13 747,-3 6 502,12-14-1269,-1 0-1,1 1 1,0 0 0,-2 5-236,-4 11 219,1 1 0,-3 17-219,12-39-1,-9 34 21,2 0 0,-1 20-20,-3 16 45,4-38 138,2 0-1,1 0 1,2 0-1,2 0 0,1 3-182,0-25 60,2-1-1,0 0 0,0 1 0,1-2 1,0 1-1,0 0 0,1-1 0,1 1 1,3 4-60,1 1 202,-9-12-147,1 0-1,0-1 1,0 0-1,0 0 0,0 1 1,1-1-1,1 1-54,9 9 387,-11-10-340,0 1 0,1-1 0,-1 0 0,1 0 1,-1 0-1,1 0 0,0 0 0,0-1 0,0 1 0,0-1 0,2 1-47,-3-2-64,1 9-2160,-3-9 64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8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96 1984,'0'-1'81,"0"0"0,0 0 0,1 0 0,-1 0 0,1 0 0,-1 0 0,0 0 0,1 1 0,0-1 0,-1 0-1,1 0 1,-1 0 0,1 1 0,0-1 0,-1 0 0,1 1 0,0-1 0,0 1-81,21-15 166,-1 0 168,-17 11-138,1 0 1,-1-1-1,0 0 0,0 0 1,1-2-197,-4 6 18,0 0 0,0 0 0,0-1 0,0 1 0,0 1 0,0-1 0,1 0 0,-1 0 0,0 0 0,1 1 0,-1-1 0,1 0-18,13-7 695,-14 8-678,0 1-1,0 0 1,-1 0-1,1 0 1,0-1-1,0 1 1,-1 0-1,1 0 0,0 0 1,-1 0-1,1 1 1,-1-1-17,2 4-4,-1 1-1,0-1 1,0 1 0,-1 0 0,0-1-1,0 1 1,0 0 0,-1 0 4,1 9-14,5 84 472,-4-91-392,0 0-1,1 0 0,1 0 0,-1 0 0,1 0 1,0-1-1,1 0 0,0 1 0,3 4-65,-7-11 6,1-1 0,-1 0-1,0 1 1,1-1 0,-1 0 0,0 1-1,1-1 1,-1 0 0,1 0 0,-1 1-1,0-1 1,1 0 0,-1 0 0,1 0 0,-1 1-1,1-1 1,-1 0 0,1 0 0,-1 0-1,0 0 1,1 0 0,-1 0 0,1 0-1,-1 0 1,1 0-6,1 0 8,-1 0 0,1 0 0,0 0 0,0 0 0,0-1 0,0 1 0,-1 0-1,1-1 1,0 1 0,0-1 0,-1 0 0,1 0 0,0 0 0,-1 0 0,1 0 0,0 0-8,2-2 49,-1 0-28,1 0 0,-1 0 0,1 0 0,-1-1 0,0 1 0,-1-1 0,1 0 0,0 0 0,-1 0 0,0 0-21,11-17 169,-3 9-164,0 0 0,10-10-5,-16 19-22,2-2 120,-1-1-1,1 1 1,-1-1 0,0 0-1,0 0 1,0 0 0,2-7-98,-6 11 34,0 0 0,0 1-1,0-1 1,1 1 0,-1-1 0,0 1 0,1-1 0,-1 1 0,0 0 0,2-1-34,-3 2-12,1-1 1,0 1 0,-1-1 0,1 1-1,0 0 1,-1 0 0,1-1-1,0 1 1,-1 0 0,1 0 0,0 0-1,-1 0 1,1 0 0,0 0 0,-1 0-1,1 0 1,0 0 0,0 0-1,-1 0 1,1 0 0,0 1 0,-1-1-1,1 0 1,0 0 0,-1 1-1,1-1 1,-1 0 0,1 1 0,0-1-1,-1 1 1,1-1 11,3 6-117,4 9-1129,-8-14 1127,0-1 0,1 1 0,-1-1 0,0 1 0,0-1 0,1 1 0,-1 0 0,0-1 0,0 1 0,0-1 0,0 1 0,0-1 0,0 1-1,0 0 1,0-1 0,0 1 0,0-1 0,0 1 0,0 0 0,-1-1 0,1 1 0,0-1 0,0 1 119,-4 0-2272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3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2560,'2'-1'248,"1"-1"1,-1 1-1,0 0 0,0 0 1,1 0-1,-1 0 1,1 0-1,1-1-248,8-2 760,-4 2-402,0 0 1,0 0-1,0 1 1,0 0-1,0 0 1,0 1-1,1 0 1,-1 0-1,8 2-358,-7-1-179,0 1 0,0 1-1,-1-1 1,2 2 179,35 14-4178,-42-17 3772,10 7-1386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40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 1728,'5'12'2603,"-8"61"-1614,-3-1 0,-8 31-989,7-55 613,-3-1 1,-4 9-614,13-48 25,-1 1 1,1 0-1,1 0 1,0 0-1,0 2-25,1 2-85,-1-12 96,0 0-1,0 0 1,1 0-1,-1 1 1,1-2-1,-1 1 1,1 0-1,-1 0 0,1 0 1,-1 0-1,1 0 1,0 0-1,0 0 1,-1-1-1,1 1 0,0 0 1,0-1-1,0 1 1,0-1-1,0 1 1,0-1-1,0 1 1,0-1-1,0 1 0,0-1-10,2 1 1,1 0 0,-1 0 0,0 0 0,1 0 0,-1-1 0,3 1-1,9-4-1210,-14 3 1084,0-1 0,-1 1-1,1 0 1,-1 0 0,1 0 0,-1-1 0,1 1 0,-1 0 0,1-1-1,-1 1 1,1 0 0,-1-1 0,1 1 0,-1-1 0,1 1-1,-1 0 1,0-1 0,1 1 0,-1-1 0,0 1 0,1-1-1,-1 0 1,0 1 126,0-8-1941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40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4064,'0'-3'1504,"9"0"-1184,4-2-64,-3 5-128,3 0-128,0 0 0,5 0 0,0 0 544,0-4-288,-2-1 128,3 2-256,-1 0-352,0-5 128,-5-1-832,-5 1 512,2 0-2560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41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1568,'0'0'68,"1"0"0,0 0 0,0-1 0,0 1 0,-1 0 1,1 0-1,0 0 0,0 0 0,0 0 0,0 0 0,-1 0 0,1 0 0,0 1 0,0-1 1,0 0-1,-1 0 0,1 1 0,0-1 0,0 1 0,-1-1 0,1 1-68,22 9 650,-15-5-299,-4-4-225,-1 1 1,0 1-1,0-1 1,0 0-1,0 1 0,2 2-126,4 3 76,3 7-130,0 6 238,-8-15-136,0 1 1,-1-1-1,0 1 1,0-1-1,-1 2-48,15 60 53,-2 0 1,0 37-54,-10-71 32,0 11 295,-3 1 0,-1-1 0,-4 31-327,-4-6 886,-10 33-886,7-42 53,1-8-164,0 1-1042,1 1 1,4 3 1152,2-18-1232,-2-4-720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51.6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663 21 1728,'-10'-4'854,"9"4"-805,1 0 0,-1 0-1,0 0 1,0 0 0,1-1-1,-1 1 1,0 0 0,1-1-1,-1 1 1,1 0 0,-1-1-1,0 1 1,1-1 0,-1 1-1,1 0 1,-1-1 0,1 0-1,-1 1 1,1-1 0,0 1 0,-1-1-1,1 0-48,-2 0 77,1 0 0,0 0-1,-1 1 1,1-1 0,-1 0 0,1 1-1,-1-1 1,0 1 0,1-1 0,-1 1-1,1-1 1,-1 1 0,0 0 0,1 0-1,-1 0 1,0 0 0,1 0 0,-1 1-77,-2 0 54,1 1 0,0 0 0,0 0 0,0 0 0,0 0 0,0 1 1,1-1-1,-1 1 0,1 0 0,-2 1-54,-22 35 146,4 4 130,-8 25-276,-2 4 162,-28 42 521,-41 54-683,30-54 618,-10 34-618,51-84 124,17-34 25,-1 0 0,-1-1 0,-2-1 0,-6 7-149,23-35 4,0 0-1,0 1 1,-1-1-1,1 0 1,0 1-1,0-1 1,0 0-1,-1 1 1,1-1-1,0 0 1,-1 0-1,1 0 1,0 1-1,0-1 1,-1 0-1,1 0 1,0 0-1,-1 1 1,1-1-1,0 0 1,-1 0-1,1 0 1,-1 0-1,1 0 1,0 0 0,-1 0-1,1 0 1,0 0-1,-1 0-3,1 0 2,-1-1 0,1 1 0,-1-1 0,1 1 0,0 0 0,-1-1 0,1 1 0,0-1 0,-1 1 0,1-1 0,0 1 0,0-1 0,-1 1 0,1-1 0,0 1 0,0-1 0,0 0-2,-3-28 3,4 9 0,1-1 1,1 1 0,0 0-1,2 0 1,0 0 0,1 1-1,1 0 1,1 0 0,8-13-4,8-11 104,1 1 1,3 2-1,17-19-104,-7 14 0,14-11 0,-48 52-37,0 1 0,0-1-1,0 1 1,0 0 0,0 0-1,1 0 1,-1 1 0,3-2 37,-7 4-7,0 0 0,1 0 1,-1 0-1,1 0 1,-1 0-1,0 0 0,1 0 1,-1 0-1,1 0 0,-1 0 1,0 0-1,1 0 0,-1 0 1,1 0-1,-1 0 1,0 0-1,1 0 0,-1 1 1,1-1-1,-1 0 0,0 0 1,1 0-1,-1 1 0,0-1 1,1 0-1,-1 0 1,0 1-1,0-1 0,1 0 1,-1 1-1,0-1 0,0 0 1,1 1-1,-1-1 0,0 1 1,0-1-1,0 0 1,0 1-1,0-1 0,1 1 1,-1-1-1,0 0 0,0 1 1,0-1-1,0 1 7,0 4-43,-1 1 1,1 0-1,-1-1 1,0 1-1,0-1 0,-1 1 1,-1 2 42,0 2-22,-5 13 76,-2 1 1,0-2-1,-1 0 0,-2 0 0,-5 7-54,-26 47 956,44-76-952,0 0 1,0 0-1,0 0 1,0 0 0,0 0-1,0 0 1,0-1-1,0 1 1,1 0 0,-1 0-1,0 0 1,0 0-1,0 0 1,0 0-1,0 0 1,0 0 0,0 0-1,0 0 1,0 0-1,0 1 1,0-1 0,0 0-1,0 0 1,0 0-1,0 0 1,0 0-1,0 0 1,0 0 0,0 0-1,0 0 1,0 0-1,0 0 1,0 0 0,0 0-1,0 0 1,0 0-1,0 0 1,0 0-1,0 0 1,0 0 0,0 0-1,0 0 1,0 0-1,0 0 1,0 0-1,1 0 1,-1 0 0,0 0-1,0 0 1,0 0-1,0 0 1,-1 0 0,1 0-1,0 1 1,0-1-1,0 0 1,0 0-1,0 0 1,0 0 0,0 0-1,0 0-4,7-4 98,11-8-125,-12 7 55,42-30-183,-1-3-1,-2-1 0,-2-3 0,-2-1 1,21-29 155,-58 66-45,3-3 47,0 0-1,1 0 0,0 1 0,1 0 0,-1 1 0,8-5-1,-16 11-14,1 1-1,0-1 0,-1 1 1,1 0-1,-1-1 0,1 1 0,-1 0 1,1-1-1,0 1 0,-1 0 1,1-1-1,0 1 0,-1 0 0,1 0 1,0 0-1,0 0 0,-1 0 0,1 0 1,0 0-1,-1 0 0,1 0 1,0 0-1,0 0 0,-1 0 0,1 0 1,0 1-1,0-1 15,-1 1-3,1 0 1,-1-1-1,0 1 1,1 0-1,-1 0 0,0 0 1,0-1-1,1 1 1,-1 0-1,0 0 0,0 0 1,0 0-1,0 0 1,0-1-1,0 1 0,0 0 1,0 0-1,-1 1 3,0 5 53,-1 0-1,0 0 1,-1 0 0,1 0-1,-1 0-52,-7 11 113,-1-1-1,-1 1 1,0-2-1,-1 0 0,-1 0 1,0-1-1,-1-1 1,-1-1-1,0 0 1,-1 0-1,-16 8-112,27-18 31,-5 3-108,0 1 0,1-1 0,0 2 0,-4 3 77,26-10-187,-8-2 177,0 0-1,-1 0 0,1 0 0,-1 0 1,1-1-1,-1 0 0,0 0 1,1 0-1,-1 0 0,0 0 0,0 0 1,1-2 10,8-8 8,0 0 0,3-5-8,4-7 21,-1-1 1,-2 0-1,0-1 0,1-6-21,50-114 331,-39 83-11,29-79 635,-56 141-952,-1-1 1,1 1-1,-1-1 1,1 1-1,-1-1 1,0 1-1,0-1 1,1 0-1,-1 1 0,0-1 1,0 1-1,-1-2-3,1 3 2,0 0-1,0-1 0,0 1 0,0 0 1,0 0-1,0 0 0,0 0 0,-1 0 1,1-1-1,0 1 0,0 0 1,0 0-1,0 0 0,0 0 0,0 0 1,-1 0-1,1 0 0,0 0 0,0 0 1,0 0-1,0 0 0,-1-1 0,1 1 1,0 0-1,0 0 0,0 0 1,0 0-1,-1 0 0,1 0 0,0 0 1,0 0-1,0 1 0,0-1 0,-1 0 1,1 0-2,-11 7 133,-43 45-176,34-31 88,-1-1 1,-13 9-46,3-7-11,-1-1-1,0-1 1,-2-2 0,0-2 0,-1-1 0,0-1 0,-1-2-1,-1-2 1,1-1 0,-2-1 0,-11-2 11,33-4-50,1-2 0,-1 0 1,-8-1 49,23 1 0,0 0 0,0 0 0,0 0 0,-1-1 1,1 1-1,0 0 0,0-1 0,0 1 1,0-1-1,0 1 0,0-1 0,0 1 0,0-1 1,0 0-1,0 0 0,0 1 0,0-1 0,1 0 1,-1 0-1,0 0 0,0 0 0,1 0 0,-1-1 0,0 0-9,0 0 0,1 0 0,-1 0 0,1 0 0,0 0-1,-1-1 1,1 1 0,0 0 0,0 0 0,1 0 0,-1-1-1,0 0 10,2-6-41,1 0-1,0 1 0,0-1 0,1 1 0,3-7 42,3-2-15,1 1 0,0 0 0,1 0 0,1 1 0,0 1 1,1 0-1,1 1 0,9-6 15,2 0-68,1 1 1,1 1-1,0 1 1,27-9 67,-52 23 2,3 0-22,-1-1-1,1 1 0,0-1 1,0 1-1,0 1 1,0 0-1,0-1 0,0 2 1,0-1-1,0 1 1,5 0 20,-10 0 1,0 0 0,0 1 0,0-1 0,0 0 0,0 1 0,0-1 0,0 1 0,0-1 0,0 1 0,0-1 0,0 1 0,0 0 0,-1-1 0,1 1 1,0 0-1,0 0 0,-1-1 0,1 1 0,0 0 0,-1 0 0,1 0 0,-1 0 0,1 0 0,-1 0 0,0 0 0,1 0 0,-1 0-1,1 4-7,-1-1 0,1 1 0,-1 0 0,0 0 0,-1 3 7,1-6-4,-2 24 29,-1-1 1,-1 1-1,-1-1 1,-2 0-1,0 0 0,-2-1 1,-1 2-26,-19 36 274,-2 0-1,-6 2-273,25-42 65,7-13-11,0 1 1,-1-1-1,1 0 1,-2 0-1,1-1 1,-1 0-1,0 0 1,-1-1-1,0 1-54,7-8-2,1 0 0,-1 1 0,1-1 0,-1 1 0,1-1 0,-1 0 0,0 0 0,1 1 0,-1-1 0,1 0 0,-1 0 0,0 0 0,1 0 0,-1 0 0,1 1 0,-1-1 0,0 0 0,1-1 0,-1 1 0,0 0 0,1 0 0,-1 0 0,1 0 0,-1 0 0,0-1 0,1 1 0,-1 0 0,1 0 0,-1-1 0,1 1 0,-1 0 0,1-1 0,-1 1 0,1-1 0,-1 1 0,1-1 0,-1 1 0,1-1 0,-1 0 2,1 1-6,0-1-1,-1 1 0,1-1 1,-1 1-1,1-1 0,-1 1 1,1 0-1,0-1 0,-1 1 1,0-1-1,1 1 1,-1 0-1,1 0 0,-1-1 1,1 1-1,-1 0 0,0 0 1,1 0-1,-1-1 0,0 1 1,1 0-1,-1 0 0,1 0 1,-1 0-1,0 0 0,1 0 1,-1 1-1,0-1 0,1 0 1,-1 0-1,1 0 0,-1 0 1,0 1-1,1-1 0,-1 0 1,1 1-1,-1-1 0,0 1 7,-16 12-214,1 1 0,-7 8 214,-9 8 71,7-6 53,17-15-5,-1-1-1,1 0 1,-5 2-119,13-10 4,-1 1 1,1-1-1,0 1 1,-1-1-1,1 0 0,-1 1 1,1-1-1,-1 0 0,0 1 1,1-1-1,-1 0 1,1 0-1,-1 1 0,1-1 1,-1 0-1,0 0 0,1 0 1,-1 0-1,1 0 1,-1 0-1,0 0 0,1 0 1,-1 0-1,0 0 0,1 0 1,-1 0-1,1 0 1,-1 0-1,0-1 0,1 1 1,-1 0-1,1 0 0,-1-1 1,1 1-1,-1 0 1,1-1-1,-1 1 0,1-1 1,-1 1-1,1-1 0,0 1 1,-1-1-1,1 1 1,-1-1-1,1 1 0,0-1 1,0 1-1,-1-1 0,1 1 1,0-1-1,0 0 1,0 1-1,0-1 0,0 1 1,-1-1-1,1 0-4,0-3-12,-1 0 0,1 0 0,0-1 0,0 1 0,0 0 0,1 0 0,-1 0 0,1-2 12,7-20-37,2 0 0,0 0-1,13-21 38,-10 24-230,14-19 230,-13 20-47,-12 20 10,0-1 0,0 1 0,0-1 0,0 1-1,0-1 1,1 1 0,1-1 37,-4 2-3,1 1-1,-1 0 1,1-1-1,-1 1 0,1 0 1,0-1-1,-1 1 1,1 0-1,-1 0 1,1 0-1,-1 0 1,1-1-1,0 1 1,-1 0-1,1 0 0,-1 0 1,1 0-1,0 0 1,-1 0-1,1 0 1,-1 1-1,1-1 1,0 0-1,-1 0 0,1 0 1,-1 1-1,1-1 1,-1 0-1,1 0 1,-1 1-1,1-1 1,-1 1-1,1-1 1,-1 0-1,1 1 0,-1-1 1,0 1-1,1 0 4,2 1 28,0 1-1,-1 0 0,2-1 0,-1 0 0,0 1 1,0-1-1,2 0-27,9 7 71,-3-2-89,-4-2 1,0 0 0,-1 0-1,0 1 1,3 2 17,-7-5-2,1 0 0,-1-1 0,-1 1 0,1 0 0,0 1-1,-1-1 1,1 0 0,-1 0 0,0 1 0,0-1 0,0 1 0,0 1 2,-1 1-15,1 0 1,-1 0-1,-1 0 1,1-1-1,-1 1 1,0 0-1,0 0 1,-1 0-1,1-1 1,-1 1-1,-1-1 1,0 2 14,-3 5 86,0-2 0,0 1 0,-1 0 0,-1-1 0,-2 2-86,10-12 9,0 1 0,0-1-1,-1 0 1,1 1 0,0-1 0,0 0 0,-1 1 0,1-1 0,0 0 0,0 1 0,-1-1 0,1 0 0,0 1 0,-1-1 0,1 0-1,-1 0 1,1 0 0,0 1 0,-1-1 0,1 0 0,-1 0 0,1 0 0,0 0 0,-1 0 0,1 0 0,-1 0 0,1 0 0,-1 0-1,1 0 1,0 0 0,-1 0 0,1 0 0,-1 0-9,1-1-3,0 1-1,0-1 0,-1 1 1,1-1-1,0 0 1,0 1-1,0-1 0,0 1 1,0-1-1,1 0 1,-1 1-1,0-1 0,0 1 1,0-1-1,0 0 0,1 1 1,-1-1-1,0 1 1,0-1-1,1 1 0,-1-1 1,1 1-1,-1-1 1,0 1 3,4-5-20,1 1-1,-1 0 1,1 0 0,-1 1 0,1-1 0,0 1 0,0 0 0,5-2 20,10-7-31,5-4 31,16-11 5,10-10-5,-38 27 2,0-1 0,-1-1 0,-1 0 0,0-1 1,7-10-3,29-44 27,48-72-225,-94 138 184,0-1-1,0 1 1,0 0 0,0-1-1,0 1 1,0 0-1,1 0 1,-1 0 0,0 0-1,1 0 1,0 0 14,-2 1-1,0 0 1,1 0-1,-1-1 0,0 1 1,0 0-1,1 0 0,-1 0 1,0 0-1,1 0 0,-1 0 1,0 0-1,0 0 0,1 0 1,-1 0-1,0 0 0,0 1 1,1-1-1,-1 0 0,0 0 1,0 0-1,1 0 0,-1 0 1,0 0-1,0 1 0,1-1 1,-1 0 0,4 11 26,-3 7-61,-1 0 0,0 0 1,-1 0-1,-1 0 1,-1 1 34,-3 35 23,3-25 8,0 25-93,3-49 96,0 1 1,1-1 0,-1 1-1,1-1 1,1 1-1,-1-1 1,1 0 0,1 3-35,-2-6 9,-1-1 0,1 0 0,-1 0 0,1 0 1,0 0-1,-1 0 0,1 0 0,0 0 0,0 0 0,-1 0 1,1 0-1,0-1 0,0 1 0,0 0 0,0 0 1,0-1-1,1 1 0,-1-1 0,0 1 0,0-1 0,0 1 1,0-1-1,1 0 0,-1 0 0,0 1 0,0-1 1,0 0-1,1 0 0,-1 0 0,0 0 0,0-1 0,1 1 1,-1 0-1,1-1-9,4-1 2,1-1 0,-1 1 0,0-1 0,0-1 0,0 1 0,0-2-2,13-7 12,40-22-72,41-34 60,28-16 156,-121 80-179,0 0 0,1 1 0,-1-1 1,1 2-1,0-1 0,0 1 0,7-1 23,-13 2-3,0 1 0,0 0 0,0 0 0,0-1 0,0 1 0,0 1 0,0-1 0,0 0 0,0 0 0,0 1 0,0-1 0,0 1 0,-1-1 0,1 1 0,0 0 0,0 0 0,-1 0 0,1 0 0,0 0 0,-1 0 0,1 1 0,-1-1 0,1 0 0,-1 1 0,0-1 0,0 1 0,1-1 0,-1 1 0,0 0 0,0-1 0,-1 1 0,1 0 0,0 0 0,0 1 3,0 1 7,-1 0 0,1 0-1,-1 1 1,0-1-1,0 0 1,-1 0-1,1 0 1,-1 0 0,0 0-1,0 0 1,0 0-1,0-1 1,-1 1 0,-1 2-7,-2 6 59,-1-1 1,-1 0-1,0 0 1,-2 0-60,-4 7 108,-2 0-1,0-1 1,-1 0 0,-1-2 0,-18 14-108,27-25 232,7-7-169,12-11-118,49-33 44,15-15-154,-67 57 96,0-1 0,0 1 0,0 0 1,7-2 68,-8 4-115,-7 2 107,1 0-1,0 1 1,0 0-1,0-1 1,0 1-1,0-1 0,0 1 1,1 0-1,-1 0 1,0-1-1,0 1 1,0 0-1,0 0 0,0 0 1,0 0-1,0 1 1,0-1-1,0 0 1,0 0-1,0 1 0,1-1 1,-1 0-1,0 1 1,0-1-1,-1 1 1,2 0 8,0 1 21,0 0-1,0 0 1,0 0 0,-1 1 0,1-1 0,0 0 0,-1 1 0,1 1-21,2 3 87,-3-6-12,-1-1 5,0 0-16,0 0 59,0 0-11,-13-8 325,-45-11-1184,57 18 667,0 1 1,0-1-1,1 1 0,-1 0 0,0 0 0,0-1 1,0 1-1,0 0 0,0 0 0,0 0 0,0 0 0,1 0 1,-1 0-1,0 0 0,0 0 0,0 0 0,0 0 0,0 1 1,0-1-1,0 0 0,1 1 0,-1-1 0,0 0 0,0 1 1,0-1-1,1 1 0,-1 0 0,0-1 0,1 1 0,-1-1 1,0 1-1,1 0 80,-14 10-976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57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5 1568,'1'-5'412,"0"5"619,4 9 1826,-4-5-2566,0 0 0,1 0 0,-2 0 0,1 1-1,0 2-290,-3 30 255,-1 0-1,-4 13-254,-2 18 259,-29 163 292,31-198-606,3-16 98,-3 20 102,7-35-127,0 0 1,0 1-1,0-1 1,0 1-1,0-1 0,1 0 1,-1 0-1,0 1 1,1-1-1,0 0 0,0 0 1,0 1-1,0-1-18,0-1 43,-1 0-32,0 0 0,0 0 0,1-1 0,-1 1 1,0 0-1,1-1 0,-1 1 0,0-1 0,1 1 1,-1 0-1,1-1 0,-1 1 0,1-1 0,0 0 0,-1 1 1,1-1-1,-1 1 0,1-1 0,0 0 0,-1 1 1,1-1-1,0 0 0,0 0 0,0 1-11,16 3-7,-13-3-28,13 3 15,0-2-1,1 0 0,-1 0 1,17-2 20,11-2 45,17 3-45,-4 0 269,-50-1-146,1-1 0,-1-1 0,1 1 0,-1-2 0,5-1-123,2 0 15,1 1-915,-16 3 825,0 0 0,0 0 0,1 0 0,-1 0 0,0 0 0,0 0 0,0 0 0,1 0 0,-1 0 0,0 0 0,0 0 0,0 0 0,1 0 0,-1 0 0,0 0 0,0 0 0,0 0 0,1 0 0,-1 0 0,0 0 0,0 0 0,0 0 0,1 0 0,-1 0 0,0 1 0,0-1 0,0 0 0,0 0 0,0 0 0,1 0 0,-1 0 0,0 1 0,0-1 0,0 0 0,0 0 0,0 0 0,0 0 0,0 1 0,0-1 0,0 0 1,1 0-1,-1 0 0,0 1 0,0-1 0,0 0 0,0 0 0,0 0 0,0 1 0,0-1 0,0 0 0,0 0 0,-1 0 0,1 1 0,0-1 0,0 0 75,-4 4-2688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58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47 1248,'-4'3'491,"8"-6"-145,-4 3-207,10 1 597,-7 1-551,-1-1 0,1 0 0,0 0 0,0 0 0,-1-1 0,1 1 0,0-1 0,0 1 0,0-1 0,0 0 0,0 0 0,0 0 0,1-1-185,2 1 222,-1-1 0,1-1 1,0 1-1,0-1 0,-1 0 0,3-1-222,-5 2 82,1-1 0,0 1 0,-1 1 0,1-1 0,0 1 0,0-1 0,0 1-82,0 0 21,0 0 0,0-1-1,0 0 1,0 0 0,0 0 0,4-1-21,5-3 97,1 1 0,0 0 0,0 1 0,7 0-97,1-1 60,62-4 745,-81 7-790,-1 1 0,1 0 0,0 0 0,0 0 0,0 1 0,-1-1 0,1 1 0,0 0-15,11 1 67,-12-2-104,-2 0-150,0 0-62,0 1 0,0-1 0,1 0-1,-1 1 1,0-1 0,0 1 0,0-1 0,0 1 0,0-1-1,0 1 1,0-1 0,0 0 0,0 1 0,0-1 0,0 1-1,0-1 1,0 1 0,-1-1 0,1 0 0,0 1 0,0-1-1,0 1 1,-1-1 0,1 0 0,0 1 249,-9-1-1360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58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56 2240,'-3'-4'403,"2"4"-383,1-1 0,-1 1-1,1-1 1,0 1 0,-1-1-1,1 1 1,0-1 0,-1 1-1,1-1 1,0 1 0,-1-1-1,1 0 1,0 1 0,0-1-1,0 0 1,0 1 0,0-1-1,-1 0 1,1 1 0,0-1-1,1 1 1,-1-1 0,0 0-1,0 1 1,0-1 0,0 0-1,0 1 1,1-1 0,-1 0-1,0 1 1,0-1 0,1 1-1,-1-1 1,1 1-20,29-31 1381,-29 31-826,-1 0-193,2 0-299,1 0 0,-1 1-1,0-1 1,0 1 0,1 0-1,-1 0 1,0 0 0,0 0-1,0 0 1,0 0 0,0 0-1,0 1 1,0 0-63,18 9 433,-6-7-96,0-1-1,1 0 0,0-1 0,0-1 0,-1-1 0,7 0-336,-2 0 146,0 1-1,1 1 1,3 2-146,-12-2 60,1-1-1,0 0 1,-1 0 0,1-1 0,0-1 0,-1 0 0,1 0 0,-1-1-1,6-2-59,-4 4 167,-10 0-6776,-7 7 4769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40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20 1472,'-5'3'814,"4"-3"-668,0 1 0,1-1-1,-1 1 1,1-1-1,-1 1 1,0-1 0,0 1-1,1-1 1,-1 0 0,0 0-1,1 1 1,-1-1 0,0 0-1,0 0-145,0 0 400,1 0-96,0 0 64,0 0-128,0 0-43,9 0 273,-2 0-258,0-1 0,0 0 0,1-1 0,-1 0 0,3-1-212,14-3 65,-7 0 81,-14 5-109,1-1 0,-1 1 0,0 0 0,0 1 0,1-1 0,-1 1 0,1-1-37,24 1 317,-1 1-1,1 2 1,10 2-317,-14 0 53,0-2 0,0 0 1,1-1-1,-1-2 0,21-1-53,-24 0-343,0 1 0,0 0-1,8 3 344,-1-1-2921,-3 1 158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0:59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 1472,'5'-9'342,"-5"8"-275,0 0 0,0 0 0,1 0 0,-1 0 0,1 0 0,-1 1 0,0-1 0,1 0 0,0 0 0,-1 0 0,1 0 0,-1 1 0,1-1 0,0 0 0,0 1 0,-1-1 0,1 0 0,0 1 0,0-1 0,0 1 0,0-1 0,-1 1 0,1 0 1,0-1-1,0 1 0,0 0 0,0 0 0,0-1 0,0 1 0,0 0 0,0 0 0,0 0 0,0 0 0,0 0 0,0 1-67,5 0 321,-1 1 1,0 0-1,0 0 1,0 1-1,0 0 1,0-1-1,-1 2 1,4 1-322,6 5 612,-10-8-469,-1 0 0,1-1-1,-1 0 1,1 0 0,-1 0 0,1 0 0,3 0-143,15 4 381,-11-1-167,1-1 1,1-1-1,-1 0 0,0 0 1,1-1-1,4-1-214,0 0 218,1 2 1,12 2-219,-15-1 11,1-1 0,-1 0 0,0-1 0,1-1 1,-1 0-1,1-1 0,-1-1 0,0 0 0,1-2 1,7-2-12,7 2-1132,-5 1-408,-7-2-652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0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2 736,'0'0'56,"0"0"0,0 1-1,0-1 1,0 0 0,0 0 0,0 0-1,0 0 1,0 0 0,0 0 0,0 0 0,1 1-1,-1-1 1,0 0 0,0 0 0,0 0-1,0 0 1,0 0 0,0 0 0,0 0 0,1 0-1,-1 0 1,0 0 0,0 0 0,0 0-1,0 0 1,0 0 0,0 0 0,1 0 0,-1 0-1,0 0 1,0 0 0,0 0 0,0 0-1,0 0 1,0 0 0,1 0 0,-1 0 0,0 0-1,0 0 1,0 0 0,0 0 0,0 0 0,0 0-1,1 0 1,-1 0 0,0 0 0,0 0-1,0 0 1,0-1 0,0 1 0,0 0 0,0 0-1,0 0 1,0 0 0,0 0 0,1 0-1,-1 0 1,0-1 0,0 1 0,0 0 0,0 0-1,0 0 1,0 0 0,0 0 0,0 0-1,0-1 1,0 1 0,0 0 0,0 0-56,6 9 2076,-5-5-2007,-1-1 0,-1 0 1,1 0-1,0 0 0,-1 1 0,1-1 0,-1 0 0,0 0 1,0 0-1,0 0 0,-1 0 0,1 0 0,-1-1 0,0 1 1,1 0-1,-1-1 0,-2 2-69,-8 16 291,-22 48 46,-39 70 250,54-106-481,-2-1 0,-1-1 0,-7 7-106,28-36 3,-38 44 451,-19 31-454,48-61 35,0 2 0,0 0 1,2 0-1,0 0 1,1 1-1,0 0 0,2 1-35,2-11 20,2 1 0,-1-1 0,1 1 0,0 0 0,1 0 0,0-1 0,0 1 0,1 0 0,1 0 0,-1 0-20,1-3 49,0 1-1,0 0 1,1-1 0,0 0-1,0 1 1,0-1 0,1 0 0,0-1-1,0 1 1,1-1 0,-1 0-1,5 4-48,7 4 222,1 0 0,1-1 0,0-1 0,0-1 0,9 3-222,18 11 170,-41-22-287,0 0 0,0 0 0,0 0 0,1 0-1,-1-1 1,4 1 117,-6-2-282,0 1 1,0-1-1,0 0 0,0 0 1,0 0-1,0 0 0,0-1 0,0 1 1,0-1-1,-1 1 0,1-1 1,0 1-1,0-1 0,0 0 0,-1 0 1,2 0 281,-3 0-142,1 1 1,-1 0-1,0-1 1,1 1-1,-1 0 0,0-1 1,1 1-1,-1-1 1,0 1-1,0 0 1,1-1-1,-1 1 0,0-1 1,0 1-1,0-1 1,0 1-1,1-1 1,-1 1-1,0-1 0,0 1 1,0-1-1,0 1 1,0-1-1,0 1 1,0-1-1,-1 1 0,1-1 1,0 1-1,0-1 142,0-3-411,-3-18-1072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1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1 148 1984,'0'0'26,"0"-1"1,0 1 0,0 0-1,0 0 1,0 0-1,0-1 1,0 1-1,0 0 1,0 0-1,0 0 1,0-1 0,0 1-1,0 0 1,0 0-1,0 0 1,0-1-1,0 1 1,0 0-1,0 0 1,0 0 0,0 0-1,0-1 1,0 1-1,1 0 1,-1 0-1,0 0 1,0 0-1,0 0 1,0-1 0,0 1-1,1 0 1,-1 0-1,0 0 1,0 0-1,0 0 1,0 0-1,1 0 1,-1 0-1,0 0 1,0-1 0,0 1-1,1 0 1,-1 0-1,0 0-26,16-4 1798,18 2 148,-30 2-1884,-1 1 1,1-1-1,-1 1 1,1 0 0,-1 1-1,0-1 1,1 1-1,-1-1 1,0 1-1,0 0 1,0 0-1,1 1-62,4 4 148,0-1 0,0 1 0,5 7-148,-13-13 48,1-1-1,-1 1 1,1 0-1,-1-1 0,1 1 1,0-1-1,-1 1 1,1-1-1,-1 1 0,1-1 1,0 1-1,0-1 1,-1 1-1,1-1 0,0 0 1,0 0-1,-1 1 1,1-1-1,0 0 0,0 0 1,0 0-1,0 0-47,0 0 30,-1 0 1,1-1-1,-1 1 0,1 0 1,-1-1-1,1 1 0,-1-1 0,1 1 1,-1-1-1,0 1 0,1-1 1,-1 1-1,0-1 0,1 0 0,-1 1 1,0-1-1,0 1 0,1-1 1,-1 0-1,0 1 0,0-1 0,0 0-30,1-8 190,0 1-1,-1-1 0,0 0 0,0-1-189,0 2 180,0-82 204,0 88-421,0 0 0,0 0 0,1 0 0,-1 0 0,1 0 0,0 0 0,0 0 0,-1 0 0,1 0 0,0 0 0,1-1 37,4-7-260,-6 9 264,1 1 0,0-1 0,0 1-1,0-1 1,-1 1 0,1-1 0,0 1 0,0 0-1,0-1 1,0 1 0,0 0 0,0 0 0,0 0 0,0 0-1,0-1 1,-1 1 0,1 1 0,0-1 0,0 0 0,0 0-1,0 0 1,0 0-4,4 1 124,5-1-154,-1 2-1,1-1 1,-1 1 0,0 1-1,0-1 1,0 1 0,0 1 0,3 2 30,18 5-1939,-21-6-77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2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37 1664,'-6'-1'1230,"9"-2"731,5-5-75,-8 8-1836,1-1-1,-1 1 1,0 0 0,0 0-1,0-1 1,0 1 0,1 0-1,-1 0 1,0-1-1,0 1 1,1 0 0,-1 0-1,0-1 1,0 1 0,1 0-1,-1 0 1,0 0 0,1 0-1,-1 0 1,0 0-1,1-1 1,-1 1 0,0 0-1,0 0 1,1 0-50,13 5 332,0 2-110,-8-4-128,0 0 0,0-1 1,0 1-1,0-1 0,1 0 0,-1-1 0,1 0 0,-1 0 0,1 0 0,2 0-94,18-2 167,-1-1 0,1-1 0,7-3-167,8 0-876,-30 5 13,0 0 0,1-1 0,-2-1 0,1 0 0,0 0 0,-1-2 0,1 1 863,7-7-1749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3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 2560,'3'-3'147,"0"1"0,-1 0 0,1-1 0,0 1 0,0 0 0,1 0 0,-1 1 0,0-1 0,1 1 0,0-1-147,2 0 65,1 1 0,-1 0 1,1 0-1,0 0 0,-1 1 0,3 0-65,-8 0 454,-1 0-38,0 0 293,0 0-203,0 0-84,0 0-188,0 0-84,13 4 234,-3 4-381,-9-7 1,0-1-1,0 1 1,0 0-1,0 0 1,0 0 0,0-1-1,1 1 1,-1-1-1,0 1 1,0-1-1,1 1-3,4 1 26,1 0-1,-1 1 0,1-1 1,-1 1-1,0 1 0,0-1 0,-1 1 1,1 0-1,-1 1 0,1-1 0,-1 1 1,-1 0-1,1 1-25,3 4-21,-1 0 0,-1 0 0,0 1 0,0 0 0,-1 1 0,3 10 21,14 40 61,-4 1-1,8 54-60,-9-12 471,-1 39-471,-16-117 415,0 0-1,-2 0 1,-1 0 0,-5 22-415,4-21 182,3-17-109,0-1-1,-1 1 1,-1-1 0,0 0 0,0 0-1,-3 5-72,6-14-15,0-1 1,0 1-1,0-1 0,0 1 0,-1-1 0,1 1 0,0-1 0,0 0 1,-1 1-1,1-1 0,0 1 0,-1-1 0,1 0 0,0 1 0,-1-1 1,1 0-1,-1 0 0,1 1 0,0-1 0,-1 0 0,1 0 0,-1 0 0,1 1 1,-1-1-1,1 0 0,-1 0 0,1 0 0,-1 0 0,1 0 15,-1 0-115,0 0-1,1-1 1,-1 1-1,0-1 1,1 1-1,-1 0 1,0-1-1,1 1 1,-1-1 0,1 1-1,-1-1 1,1 0-1,-1 1 1,1-1-1,-1 1 1,1-1 115,-2-3-867,-1-1 0,1 1 0,1 0 0,-1 0 0,0-2 867,-2-3-2277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3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3136,'58'-16'4389,"-30"8"-3612,1 2-1,0 0 1,21-1-777,11 3 923,18 3-923,-70 1-74,0 0-1,0 0 0,0 1 1,1 0-1,-1 1 0,5 2 75,-6 0-1372,-7-3 1119,-1-1 0,1 1 0,0-1 0,-1 0 1,1 1-1,0-1 0,-1 0 0,1 1 0,0-1 1,0 0-1,0 0 0,-1 0 0,1 0 1,0 0 252,-1 1-238,0 0 1,0-1 0,0 1-1,0 0 1,0-1 0,-1 1-1,1 0 1,0-1 0,0 1-1,-1 0 1,1-1 0,0 1-1,-1-1 1,1 1 0,-1-1-1,1 1 1,0-1 0,-1 1 237,-7 4-731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1:04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2912,'16'1'2336,"-1"1"0,14 2-2336,-13-1 407,6 2 87,1-1-1,0-2 1,7 0-494,65 2 329,-52-1-1584,1-2-1,0-2 1256,-36 1-610,10-1-927,0-1 0,0 0 0,9-3 1537,-14 1-698,-1-1-1,12-6 699,-24 11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3:00.6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59 29 224,'4'2'60,"-1"0"-1,1 0 1,0-1 0,0 1 0,-1-1-1,1 0 1,0 0 0,0 0 0,0 0-1,1-1 1,-1 0 0,0 0 0,0 0-1,0 0 1,2-1-60,9-1 185,0-2 0,0 0 0,8-3-185,21-6-16,-16 3 197,-26 8-37,-3 3-101,-10 3-107,-21 15 409,1 1 0,1 1 1,1 2-1,-17 16-345,30-24 21,-3 4-165,19-18 182,2-2-6,50-14 14,-35 9-77,1 0-1,-1 2 0,1 0 0,0 1 1,17-1 31,-31 4 9,-1 0 1,1 1 0,-1-1 0,0 1-1,1-1 1,-1 1 0,1 0 0,-1 1 0,0-1-1,0 0 1,0 1 0,1 0-10,-2-1 5,-1 0 0,0 0 0,1 0 0,-1 0 0,0 0 1,0 0-1,0 1 0,0-1 0,0 0 0,0 2-5,0 5 91,-1-6-25,-1 1-11,0 0-1,0 0 1,0 0 0,0 0 0,0 0 0,0 0-1,-1 0 1,1 0 0,-1 0 0,0-1-1,0 1 1,0-1 0,0 1 0,-1-1 0,1 0-1,-2 1-54,-7 9 143,0-1 27,-1 0 0,-1 0 0,0-1 0,0-1 1,-12 6-171,19-11 98,3-2-114,-1 0 13,1 0 0,0 0 0,0 0 0,-1 0 0,1-1-1,-1 1 1,0-1 0,1 0 0,-1 0 0,0-1 0,0 1 0,-3 0 3,8-3 12,-1 1 1,1 0-1,-1 0 1,1 0 0,0 0-1,-1 0 1,1 0-1,0 0 1,0 0 0,0 0-1,0 0-12,19-17 176,-19 17-144,3-4 144,-6 6-152,0 0 0,1-1 0,-1 1 0,0 0 0,1 0 0,-1 0 0,1 0 0,-1 0 0,1 0 0,-1 1 0,1-1 0,0 0 0,0 1 0,0 0-24,-12 9 277,-15 11 267,-15 14-544,16-18-181,27-16 176,4-2 15,6-2 38,33-17-174,-12 6-1560,-1-2 0,0 0 1,7-7 1685,-3-6-1147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3:01.7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 0 1248,'6'19'648,"0"0"0,-1 3-648,0 2 96,-2-13-10,-1 0 1,0 0 0,-1 0 0,0 2-87,0 8 278,1 3 514,-3-18 384,0-9 839,-2-10-1339,2 6-512,-1 1-1,0 0 0,0 0 1,0 0-1,-1-1-163,1 2 74,0 2 11,1 0 1,-1-1-1,0 1 1,0 0-1,0 0 0,-2-1-85,4 3 7,0 1-1,0 0 0,-1 0 1,1-1-1,0 1 0,-1 0 1,1 0-1,0 0 0,0-1 1,-1 1-1,1 0 0,0 0 1,-1 0-1,1 0 0,0 0 1,-1 0-1,1 0 0,0 0 1,-1 0-1,1 0 0,-1 0 1,1 0-1,0 0 1,-1 0-1,1 0 0,0 0 1,-1 0-7,1 1-4,-1-1 1,0 1 0,0 0 0,1-1-1,-1 1 1,0 0 0,1-1 0,-1 1 0,1 0-1,-1 0 1,1 0 0,-1 0 0,1 0 0,0-1-1,-1 2 4,-5 18 34,0 0-1,2 0 1,0 0-1,1 1 1,1-1 0,1 1-1,1 4-33,0-19 6,1 1 0,0-1 1,1 0-1,-1 1 0,1-1 0,0 0 0,3 6-6,-3-8-64,-2-3 21,0-1 80,0 0-15,0 0-65,10 4-2328,-10-4 2275,1 0 0,-1 0 1,1 1-1,-1-1 0,1 0 1,-1 0-1,1 0 0,-1 0 0,0 1 1,1-1-1,-1 0 0,1 0 0,-1 0 1,1 0-1,-1 0 0,1 0 0,-1 0 1,1 0-1,-1-1 0,1 1 1,-1 0-1,1 0 0,-1 0 0,1 0 1,-1-1-1,1 1 0,-1 0 0,0 0 1,1-1-1,-1 1 0,0 0 1,1-1 95,15-9-2347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4:41.2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472 6 992,'-2'0'163,"1"-1"43,4-3-58,-3 4-68,0 0-5,0 0 96,0 0-38,-14 4 704,-8 4 710,-19 16-358,-16-1-848,53-21-319,0 0-1,-1 0 0,1 1 1,0-1-1,0 1 0,0 0 1,0 0-1,1 0 0,-1 1 1,-1 2-22,-35 33 101,2 0 336,22-17-387,1 0-1,-2 7-49,-11 16 557,6-2-386,17-36-161,1 1 0,0 0 0,-2 7-10,-7 15 119,7-16 36,-2 4-80,8-16-73,-1-1 1,1 0-1,-1 0 1,1 1-1,-1-1 1,1 0-1,0 0 1,-1 1-1,1-1 1,0 0-1,0 1 1,0 0-3,0-1 18,0 1-1,0-1 1,0 1 0,-1-1 0,1 1 0,0-1-1,-1 1 1,1-1 0,-1 1 0,0 0-18,-2 3 5,1 1 0,-1 0-1,1 0 1,0 0 0,0 5-5,-7 16-110,7-20 129,0 0-1,1 0 0,0 0 0,0-1 0,0 4-18,-7 72 267,7-74-276,0-1-1,0 0 1,0 1 0,-3 5 9,2-5 0,0-1 0,0 1 0,1-1-1,0 8 1,-1 167 214,-1-166-183,3-13-48,-1 0 0,1-1-1,-1 1 1,1 0 0,0-1 0,0 1-1,0 0 1,0 1 17,7 72 272,-2-45-53,-4-7-267,-1-21 52,0 5 45,0 0 0,0 0 1,1 0-1,0 0 0,1 0-49,0 15 6,-1-17 0,1 0 0,-1 0-1,1 1 1,-2-1 0,1 0 0,-1 0 0,0 6-6,0-1 17,0-9-19,0-1 1,1 1-1,-1 0 0,0-1 0,1 1 0,-1-1 0,1 1 0,0-1 0,0 1 2,4 15-41,-5-16 45,-1 1-1,1 0 1,0 0 0,0-1 0,1 1 0,-1 0 0,0-1 0,1 1 0,-1 0-1,1-1 1,0 2-4,0-1 16,2 2 22,-2-3-28,7 16-148,-7-14 145,-1-1 1,1 0 0,0 0 0,-1 1 0,1-1-1,0 0 1,0 0 0,1 0 0,-1 0-1,0 0-7,7 11 61,-8-12 14,13 14-6,-3 2-63,2 1-32,-6-10-7,-1 1 1,0 0 0,2 6 32,10 14 49,-3-7 30,-9-15-16,-1-1 1,2 1-1,-1-1 0,6 5-63,3 4 195,12 5-360,10 14 501,-24-25-315,-1 6-1625,-11-14 1287,1 0 0,-1 0 0,1 0 0,-1 0 0,1 0 1,-1 0-1,1-1 0,-1 1 0,1 0 0,0 0 0,-1-1 0,1 1 0,0-1 0,0 1 0,0 0 0,-1-1 0,2 1 317,4-3-1749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41.4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0 1408,'-1'0'23,"1"0"0,-1 0 0,1 0-1,-1 0 1,1 1 0,0-1 0,-1 0 0,1 0 0,0 0 0,-1 0 0,1 1-1,-1-1 1,1 0 0,0 0 0,-1 1 0,1-1 0,0 0 0,-1 0-1,1 1 1,0-1 0,0 0 0,-1 1 0,1-1 0,0 0 0,0 1-23,-5 13 715,1 2 531,-22 43 1426,21-48-2534,2 0 1,-1 1-1,1-1 1,-1 12-139,2-7-669,-2-1 0,-3 11 669,6-23-466,0-1 0,0 1-1,1 0 1,-1 0 0,1 0 0,-1 0-1,1 2 467,0-5-1381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4:45.7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111 8 1312,'37'-4'1717,"-5"2"-996,15 1 969,-39 3-1448,-1 0 0,1 1 1,-1 0-1,0 1 0,0-1 1,-1 1-1,1 1-242,7 4 94,-2-2 126,-1 1 1,0 0-1,0 1 1,9 10-221,-17-16-1,-1 0 0,0 1 0,0 0 0,0-1 1,0 1-1,0 2 1,0-2 44,-1-1 0,1 0 0,-1 0 0,1 1 0,0-1 1,0 0-1,2 2-44,28 23 32,21 12 224,-31-17-59,-20-20-178,-1 0-1,1 1 1,-1-1 0,0 1-1,0-1 1,0 1 0,-1 0-1,1-1 1,-1 1 0,0 1-19,0 353 1253,3-297-1173,0-38-2,-3-19-78,1-1 0,-1 1 0,1 0 1,-1-1-1,0 1 0,-1 0 0,1 0 1,0-1-1,-1 1 0,-1 2 0,1-1 10,0 1 0,1-1 0,-1 1 0,1 0 0,0-1 1,1 1-1,-1 1-10,1 15 270,-1-18-262,0 0-18,0 0 1,0 0-1,1-1 1,-1 1 0,1 0-1,0 0 1,1 3 9,-2-6 10,0 1 0,1-1 0,-1 1 0,0-1 0,0 0 0,0 1 0,0-1 0,0 1 0,0-1 0,0 1 0,-1-1-1,1 1 1,0-1 0,-1 0 0,0 2-10,-9 17 85,9-17-45,0 1 0,0-1-1,0 0 1,0 0-1,1 1 1,0-1 0,-1 2-40,-2 89 10,-2-10 204,-5 42-214,10-124 0,1 6 6,-1 0 0,-1 0 0,1 1 0,-2-1 0,1 0 0,-1 0 0,-1 3-6,1-5 53,1-1-1,-1 1 0,1-1 0,0 5-52,-4 14-235,1-11 216,4-8 39,-2-1 0,1 0 0,0 0 0,-1 0 0,0 0 0,0 1-20,-11 24 176,11-24-142,0-1 1,0 1-1,0-1 1,0 1-1,-1-1 0,1 0 1,-1 0-1,0 0 0,-4 3-34,-51 55-218,0-6 324,50-49-150,7-6 56,-1 0 1,1-1-1,0 1 0,0 0 0,0 0 1,0 0-1,0 0 0,0 0 0,0 1 1,1-1-1,-2 1-12,0 2 23,-1-1-1,1 1 1,-1-1 0,0 0-1,-1 0 1,1 0 0,0 0-1,-1 0-22,-8 7 27,2-1 270,0 0 0,0-1 0,-10 7-297,15-12 29,0 1 0,1 0 0,0 0 0,0 0 0,-1 3-29,0-2 114,1 0 1,-1-1-1,0 1 0,-2 1-114,-41 21 1115,43-24-1092,0 1 0,1 0-1,-1 0 1,1 0 0,0 1 0,0-1 0,1 1 0,-1 0-23,-24 43-902,18-31-144,9-16 771,1 1 1,-1-1-1,1 0 0,-1 1 1,1-1-1,-1 1 1,1-1-1,0 0 1,-1 1-1,1-1 1,0 1-1,0-1 1,0 1-1,0-1 1,1 1-1,-1-1 1,0 1-1,0-1 1,1 0-1,-1 1 0,1-1 275,10 8-3962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6:15:47.9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4670 879 1248,'-8'11'3355,"6"-11"-3282,1 1 1,-1-1-1,1 0 1,-1 1-1,0-1 1,0 0-1,1 0 1,-1 0 0,0-1-1,1 1 1,-1 0-1,0-1 1,1 1-1,-1-1 1,1 1-1,-1-1 1,1 0-1,-1 0 1,1 1 0,-1-1-1,1 0 1,0-1-1,-1 1 1,0-1-74,-18-11 585,8 7-349,9 3-155,-1 0 0,1 0 0,-1 0 0,1-1 0,0 1 0,0-2-81,0 1 28,0 0-1,-1 1 1,1-1-1,-1 1 0,1 0 1,-2 0-28,-35-24 528,-13-5-16,46 28-489,1 0 1,0-1-1,0 0 0,1 0 1,-1 0-1,1-1 1,0 0-1,-2-4-23,-11-11 111,1 1-84,-14-15 74,-1 7-63,29 25-22,0 0-1,0 1 1,-1-1 0,1 1 0,-1-1 0,-2 0-16,-13-9 11,6 4 96,11 7-85,0 0 1,1 0-1,-1 0 0,1 1 1,-1-1-1,1-1 0,0 1 0,-1 0 1,1 0-1,0 0 0,-1-1-22,0-1-5,-1 1-1,1 0 0,-1-1 1,0 1-1,0 0 1,0 0-1,0 0 0,0 1 1,0-1-1,-1 1 0,-1-1 6,-10-5-2,6 2 68,8 5-71,0-1 1,0 0-1,0 0 1,-1 1-1,1-1 0,0 1 1,0-1-1,-1 1 0,1 0 1,-1-1-1,1 1 0,0 0 1,-1 0 4,1 0-1,-1 0 0,1-1 1,-1 1-1,1 0 1,-1-1-1,1 1 0,-1-1 1,1 1-1,0-1 1,0 0-1,-2 0 1,2 0 11,0 0 1,0 1-1,0-1 0,0 1 0,0-1 1,0 1-1,-1-1 0,1 1 0,0 0 1,0 0-1,-1-1-11,-4 0 41,1 0 0,0 0 0,-1-1 0,1 0 0,0-1 0,0 1 0,0-1 0,0 0-1,-2-1-40,-10-6-69,10 7 107,0 1 1,0 0 0,0 0 0,0 0-1,-1 1 1,0 0-39,-11-2-104,1 0 131,1-1-48,1 1-1,-1 1 0,-9 1 22,-63-5 32,-44 1 144,115 5-197,0-1 0,0 0-1,-16-4 22,-20 1 278,1-4-385,-6 3 77,41 4 21,-1-1 0,-9-2 9,16 2 70,-1 1 0,-9-1-70,-12 0-177,-2-1 123,22 2 75,1 0 1,0-1-1,1 0-21,-2 0 25,1 0 0,0 1-1,-3 0-24,3 1 86,-1-1-1,1-1 1,-3-1-86,-4 0 89,0 0 0,-4 1-89,9 1-21,0 0-1,1-2 0,-1 1 0,1-2 0,-1 0 22,5 1 26,0 0 0,-1 1 0,1 0-1,-1 0 1,1 2 0,-11-1-26,-60 6 80,69-4-56,-1 0 0,-11 3-24,11-2 48,0 0 0,0-1 0,0-1-48,-3 1-3,0 1 0,-8 1 3,9 0 13,-1-1 1,-8-1-14,17-1 2,1 1 0,0 0 0,0 0 0,0 1 0,-3 0-2,-22 5-20,-45 6-60,39-5 55,29-5 126,-1-1-1,0 0 1,0-1 0,-7 0-101,6 0 48,1 0-1,-1 1 1,-7 2-48,0-1-79,13-1 106,-1-1 0,0 1-1,0 0 1,1 0 0,-1 1 0,-1 0-27,3 0 41,-1-1 0,1 0 0,-1-1 0,0 1 1,0 0-1,0-1 0,0 0 0,0 0 0,0 0 0,0-1 1,-1 1-42,1-1 42,0 0 0,0 1 1,1 0-1,-1-1 0,0 1 1,1 1-1,-1-1 0,0 0 1,1 1-1,-2 1-42,-5 1 41,7-3-67,-1 0 1,1 0 0,-1 0 0,0-1 0,1 1 0,-1-1 0,0 0 0,0 0 25,-1 0 18,1 0 1,-1 1 0,1-1 0,-1 1 0,-1 0-19,-1 1 4,-1-1-1,1 0 1,-1 0 0,1 0 0,-6-2-4,-18 3-72,-18-1 183,-8 2-41,37-1 0,0-1-1,-10-1-69,-28 1 80,30 1-139,-68 9 96,74-9 88,0 0 0,-17-2-125,23 0 124,3-1-136,0 1 0,0-2 0,0 0 0,0 0 0,0-1 0,0-1 0,1 0 0,-5-3 12,-28-7 37,36 11-13,-1 0 1,0 0 0,0 1-1,0 1 1,0 0-1,-3 0-24,-34-6 50,25 3-102,-2-1 69,-1-1 1,1-2-1,-18-7-17,21 8 42,18 6-37,-1 0 1,0-1-1,1 1 1,-1-1 0,-2-1-6,-10-6 2,1 1 0,-10-3-2,15 7-10,1-1-10,-1-1-1,1 0 0,0-1 1,0 1-1,1-2 1,-1 0 20,-26-21 118,32 26-144,-1-1 0,1 1 1,0 0-1,0-1 0,1 1 0,-1-1 1,1 0-1,-1 0 0,0-3 26,-16-40-10,18 43 7,-1-2 6,0-1 0,1 1-1,0-1 1,0-1-3,-5-25 154,2 11-276,4 19 118,0 1-1,0 0 1,0-1 0,-1 1-1,1 0 1,-1-1 0,0 1-1,1 0 1,-1 0 0,-1-1 4,-3-15 0,5 17 0,-1-1 0,1 0 0,0 1 0,-1-1 0,1 0 0,-1 1 0,1-1 0,-1 1 0,0-1 0,0 1 0,0-1 0,0 1 0,0 0 0,0-1 0,-1 0 0,1 1-7,1 0 0,-1 0 1,0 1-1,0-1 0,1 0 1,-1-1-1,1 1 0,-1 0 1,1 0-1,-1 0 0,1 0 1,0 0-1,-1 0 0,1-1 1,0 1-1,0 0 0,0 0 1,0 0-1,0-1 0,0 1 7,-2 0-58,1 1 37,0 0 0,0 0 0,0 0 0,0 0 0,-1 0 0,1 0 0,0 0 0,0-1 0,0 1 1,0 0-1,0-1 0,0 1 0,-1-1 21,0 2-35,0 0 0,1 0-45,0 0-5,0 1 81,1-1 0,-1 0 0,0 1 0,1-1 0,-1 1 0,1-1 0,-1 1 0,1-1 0,0 1 0,-1 0 0,1-1 0,0 1 0,0-1 0,0 1 0,0 0 0,1-1 0,-1 1 0,0-1 4,1 5 3,-1 104-115,2-89 198,-1-18-83,-1 1-1,1-1 1,-1 0-1,0 1 1,0-1 0,0 1-1,-1-1 1,1 1-1,-1-1 1,0 1-3,-1 3-13,1-1 0,0 1 1,0-1-1,1 1 0,0 0 13,-3 24 58,1-12-25,2-18-19,0 1 0,0 0 0,0 0 0,0-1 0,0 1 0,-1 0 0,1 0 0,0-1 0,-1 1 0,0 0 0,0 0-14,-1 3-28,0 0 1,0 1-1,0-1 1,0 4 27,-5 12-34,2-7 43,2-7 40,0 0-1,0 0 0,0 0 0,-1-1 0,1 1 0,-2-1 1,-2 3-49,2-3 12,-1-1 1,0-1 0,0 1 0,0-1 0,0 0-1,-1 0 1,0-1 0,0 1 0,0-2 0,0 1-13,-14 4 64,-1-2 0,-15 3-64,20-6 60,1-1 0,0 0 0,-1-2 1,1 0-1,0 0 0,-15-5-60,9 3 23,4 0-66,-9-1-42,-40 0 31,17-1 145,42 6-131,1 1-1,-1-1 1,1 1-1,-1 1 1,1-1 0,0 1-1,-6 4 41,0 0 132,9-5-104,-1 1 1,1-1-1,-1 0 1,-5 2-29,7-3 50,-1 2 1,0-1 0,1 0-1,0 1 1,-1 0 0,-1 2-51,-6 5-97,9-9 95,1 0 0,-1 0 0,0 1 0,0-1 0,1 1 0,-1 0 1,1-1-1,0 1 0,-1 0 0,1 0 0,0 0 0,0 0 0,0 0 0,0 0 0,1 0 0,-1 0 0,0 0 0,1 0 0,-1 2 2,1-1 3,-1 1-1,1-1 0,-1 1 1,0-1-1,0 1 1,0-1-1,-1 2-2,-6 18-22,2 4 170,4-21-109,1 0 1,0 1 0,0-1 0,0 0 0,0 3-40,2-5-25,-1-2-6,0-1 0,0 1-1,0 0 1,-1-1 0,1 1 0,0 0 0,-1-1 0,1 1 0,-1-1 0,1 1 0,-1 0-1,0-1 1,0 0 0,0 1 0,0-1 0,-1 2 31,2-3-35,0 0 0,0 0-1,0 0 1,0 0 0,0 0 0,0 1 0,0-1 0,0 0-1,0 0 1,0 0 0,0 0 0,0 0 0,0 0-1,0 0 1,0 0 0,0 1 0,0-1 0,-1 0 0,1 0-1,0 0 1,0 0 0,0 0 0,0 0 0,0 0 0,0 0-1,0 0 1,-1 0 0,1 0 0,0 0 0,0 0-1,0 0 1,0 0 0,0 0 0,0 0 0,-1 0 0,1 0-1,0 0 1,0 0 0,0 0 0,0 0 0,0 0 0,0 0-1,-1 0 1,1 0 0,0 0 0,0 0 0,0 0-1,0 0 1,0 0 0,0 0 0,0 0 0,0 0 0,-1-1-1,1 1 1,0 0 0,0 0 0,0 0 0,0 0 0,0 0-1,0 0 1,0 0 35,-1-10-2883,3-1 1395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3:23.2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366 18 1472,'0'0'103,"0"-1"0,0 1 0,0-1-1,0 1 1,0-1 0,-1 1 0,1-1 0,0 1 0,0 0 0,0-1-1,-1 1 1,1 0 0,0-1 0,0 1 0,-1 0 0,1-1 0,0 1-1,-1 0 1,1-1 0,0 1 0,-1 0 0,1 0 0,-1-1 0,1 1 0,0 0-1,-1 0 1,0 0-103,-6-7 738,4 7-639,1-1 1,-1 1-1,1 0 1,-1-1 0,0 1-1,1 1 1,-1-1-1,-1 0-99,-2 1 425,5-1-374,0 0 1,-1 0-1,1 0 1,0 0 0,-1 1-1,1-1 1,0 1-1,0-1 1,-1 1-1,1-1 1,0 1 0,-1 0-52,1 0 29,-1 0 1,1-1 0,0 1 0,0 0-1,0-1 1,-1 1 0,1-1 0,0 0-1,-1 1 1,1-1 0,0 0 0,-2 0-30,-6 4 135,8-4-120,1 1 1,-1-1 0,1 0-1,-1 1 1,0-1-1,1 0 1,-1 1 0,0-1-1,1 0 1,-1 0 0,0 1-1,1-1 1,-1 0-1,0 0 1,0 0 0,1 0-1,-1 0 1,0 0-16,-1 0 54,0 1 0,-1-1 0,1 1 0,0-1 0,0 1 0,0 0 0,0 0 0,0 0 0,0 1 0,0-1 0,1 0 0,-1 1 0,0-1 0,0 2-54,-4 1 62,1 1-1,0 0 1,0 1-1,-2 3-61,-14 24-164,10-14 339,-1-1 1,-1-1 0,-5 5-176,13-16 26,0 1 1,0 0-1,1 0 1,-3 5-27,-11 20 203,15-29-190,0 1 0,1 0 0,-1 0 0,1 1 0,0-1 0,1 0 0,-2 3-13,3-2 32,-1 0-1,0 0 1,0-1-1,-1 1 1,1-1 0,-1 1-1,0-1 1,0 0 0,-1 0-1,-2 4-31,-5 11 79,-25 52 417,35-70-502,-1 1-1,1 0 1,0 0 0,-1 0 0,1 0 0,0 0 0,0 0-1,0-1 1,1 1 0,-1 0 0,0 0 0,1 0 0,-1 0-1,1 0 1,-1-1 0,1 1 0,0 0 6,17 30 124,-8-18-42,3 3 53,-12-16-132,1 1 0,-1-1 0,1 1 0,-1 0 0,1 0 1,-1 0-1,0 0 0,0 0 0,0 0 0,0 0 1,0 0-1,-1 0 0,1 1-3,0 5 40,0 1 0,1-1 0,0 0 0,1 0 0,0 0 0,0 0 0,0 0 0,3 2-40,-5-8 6,1 2 10,1 1 0,0 0 0,1-1 0,-1 0-1,3 3-15,-3-4 7,0 0 0,-1 1 0,1-1-1,-1 1 1,0-1 0,0 1-1,-1 0 1,1 0 0,0 2-7,-1-2-18,1 1 0,0-1 0,0 0 0,0 0-1,1 0 1,2 4 18,18 28 123,-3-11 29,-17-19-91,1 0 0,1-1 1,-1 0-1,1 0 0,0 0 1,0 0-1,0-1 1,1 0-1,5 4-61,-3-6 92,1 0-1,-1 0 1,0 0 0,0-1-1,1-1 1,-1 0 0,1 0-1,0 0-91,6 0 366,1-6-464,-5 1 169,-5 3-11,0 0 1,1 0-1,-1 0 0,-1-1 1,1 0-1,0 0 0,-1 0 1,1-1-1,-1 0 0,3-2-60,9-10 129,0 0 0,2-6-129,-13 17-61,5-10 217,0-1-1,0 0 1,-2 0 0,0-1-1,-1 0 1,5-14-156,0 2-6,12-22 6,6-8 165,-26 51-144,0 0 0,-1-1 0,2-2-21,9-20 161,-13 26-164,0 0 1,-1 0-1,0 0 0,0 0 0,0 0 1,0 0-1,-1 0 0,0 0 0,0 0 1,0 0-1,-1 0 0,0-1 3,0-15-47,1 16 31,0 2 27,1 0 1,-1-1 0,-1 1 0,1 0 0,0 0 0,-1-1 0,0 1 0,1 0 0,-1 0 0,-1-1 0,1 1 0,0 0 0,-2-1-12,1-2 94,-1 1-1,1-1 1,0 1 0,0-1 0,0-5-94,-3-7 11,1 2-40,-2 0-1,0 1 1,-1 0 0,-1-1 29,0-3 1,-7-10-224,14 27 201,0 1 0,-1-1 0,1 1 1,0-1-1,-1 1 0,1-1 0,-1 1 0,0 0 0,1 0 0,-1 0 1,0 0-1,0 0 0,0 0 0,0 1 0,0-1 22,-8-2 179,5 1-199,0 0 0,0 1-1,-1 0 1,1 0-1,0 0 1,-1 1 0,1 0-1,-5 0 21,-1 1-52,0 1 0,0 0-1,0 0 1,0 1 0,1 1 52,5-2-115,0 0 0,1 0 1,-1 1-1,1-1 1,0 1-1,0 0 0,0 0 1,0 1-1,0-1 0,1 1 1,-1 0-1,0 1 115,-12 17-4091,-12 23 4091,18-32-2106,5-10-182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3:25.2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86 118 832,'1'-6'-155,"-4"7"1259,3-1-1050,0 0 1,0 0-1,0 1 0,0-1 1,0 0-1,0 0 0,0 0 1,0 0-1,0 0 0,0 0 0,0 1 1,0-1-1,0 0 0,0 0 1,0 0-1,0 0 0,0 1 1,0-1-1,0 0 0,0 0 1,0 0-1,0 0 0,0 0 1,0 0-1,0 1 0,0-1 1,0 0-1,0 0 0,0 0 1,0 0-1,0 0 0,0 0 1,1 1-1,-1-1 0,0 0 1,0 0-1,0 0 0,0 0 0,0 0 1,0 0-1,0 0 0,1 0 1,-1 0-1,0 0 0,0 0 1,0 1-1,0-1 0,0 0 1,1 0-1,-1 0 0,0 0 1,0 0-1,0 0 0,0 0 1,0 0-1,1 0 0,-1-1 1,0 1-1,0 0 0,0 0 1,0 0-1,0 0 0,1 0 1,-1 0-1,0 0-54,0 3 806,0 6-101,2-5 2808,-1-3-3457,1 0 1,-1 1-1,1-1 0,0-1 1,0 1-1,-1 0 1,1 0-1,0-1 1,0 1-1,0-1 1,0 1-1,1-1-56,25 8 165,15-8 166,-42 0-262,0 1-68,-1-1 0,0 0 1,0 0-1,0 0 0,0 0 0,1 0 0,-1 0 0,0 0 0,0 0 0,1 0 0,-1 1 0,0-1 0,0 0 0,0 0 0,1 0 0,-1 0 1,0 0-1,0 0 0,1 0 0,-1-1 0,0 1 0,0 0 0,0 0 0,1 0 0,-1 0 0,0 0 0,0 0 0,0 0 0,1 0 0,-1 0 1,0-1-1,0 1 0,0 0 0,0 0 0,1 0 0,-1 0 0,0-1 0,0 1-1,10-6 219,-10 5-164,2 0-86,-1 0 0,0-1-1,1 0 1,-1 1 0,0-1 0,0 0 0,0 0-1,0 1 1,-1-1 0,1 0 0,0 0 0,-1 0-1,1 0 1,-1 0 0,0 0 0,1-2 31,2-11-125,-3 13 139,1 0 0,-1 0 0,1-1 0,-1 1 0,0 0 0,0-1 0,0 1 0,0 0-1,0-1 1,-1 1-14,0-8-214,1 8 220,-1 0-1,1 0 0,-1 0 1,0 0-1,0 0 0,0 0 1,0 0-1,0 0 0,0 0 1,0 1-1,-1-1 0,1 0 1,-1 1-1,1-1 0,-1 1 1,0 0-1,1 0 0,-1-1 1,0 1-1,0 0 0,0 0 1,0 0-6,-17-8-175,17 8 165,1-1 1,-1 1-1,1 1 0,-1-1 0,1 0 0,-1 0 0,1 1 0,-1-1 0,0 0 0,0 1 0,1 0 0,-2-1 10,-10-2 36,12 3-43,1-1 0,-1 1 0,1 0 0,-1 0 0,1 0 0,-1-1 0,0 1 0,1 0 0,-1 0 0,1 0 0,-1 0 0,0 0 0,1 0 0,-1 0 0,1 0 0,-1 0-1,0 0 1,1 0 0,-1 1 0,1-1 0,-1 0 7,-12 3-118,12-3 107,0 0 0,0 0 0,-1 0 0,1 1 0,0-1 0,0 0 0,0 0-1,0 1 1,-1-1 0,1 1 0,0-1 0,0 1 0,0-1 0,0 1 0,0 0 0,0 0 0,0-1 0,1 1-1,-1 0 1,0 0 0,0 0 0,1 0 0,-2 1 11,-14 29-53,-1-3-53,14-25 111,1 1 0,-1 0 0,0 1 1,1-1-1,0 0 0,-1 4-5,2-6 6,1 1 0,-1-1 0,-1 1 0,1-1 0,0 0 1,-1 1-1,-1 1-6,-13 22 48,14-22-15,1-3-17,0 0-1,1 0 1,0 0-1,-1 0 1,1 0 0,0 1-1,0-1 1,-1 0-1,1 0 1,0 0-1,0 1 1,0-1-1,1 0 1,-1 0-1,0 1-15,-5 28-21,6-27 22,-1 0 1,1 0-1,0 0 0,0 0 1,0-1-1,1 1 0,-1 0 1,1 0-2,1 2 35,1 0 0,0 0 0,0-1 0,1 1 0,3 2-35,9 9 102,18 16 319,-32-29-380,0 0 0,0 1 0,1-2 0,-1 1 0,1 0 0,0-1 0,0 1-1,0-1 1,0 0 0,2 0-41,-4-1-61,1 0 0,-1 0 0,1 0 0,0 0 0,-1-1 0,1 0 0,0 1 0,0-1 0,-1 0-1,1 0 1,0 0 0,0-1 0,-1 1 0,1-1 0,0 1 0,-1-1 0,3-1 61,18-9-2283,-9 3 145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3:56.2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3 124 1056,'-1'0'136,"1"-1"1,0 1-1,0 0 1,0-1-1,-1 1 1,1 0-1,0-1 1,0 1-1,0-1 1,0 1-1,0 0 1,0-1-1,0 1 1,0-1-1,0 1 1,0 0-1,0-1 1,0 1-1,0-1 1,0 1-1,0 0 1,0-1-1,0 1 1,0 0-1,0-1 1,1 1-137,0-9 659,-1 8-414,0 1-90,0 0-38,0-1-33,0 1 1,0-1-1,0 0 0,0 0 0,1 0 0,-1 1 0,0-1 1,1 0-1,-1 0 0,1 1 0,-1-1 0,1 0 1,-1 1-1,1-1-84,2-1 35,-3 2-18,1 0 0,0-1 0,-1 1 0,1 0 0,-1-1-1,1 1 1,-1-1 0,1 1 0,-1 0 0,1-1 0,-1 1-1,1-1 1,-1 1 0,1-1 0,-1 0 0,0 1 0,1-1 0,-1 1-1,0-1 1,0 0 0,1 0-17,7-3 53,41-28 134,-37 21-46,-10 9-146,-1 1-1,1-1 0,0 0 1,0 1-1,0-1 1,0 1-1,0-1 0,0 1 1,0 0 5,-1 1 2,-1 0-2,0 0 0,0 0 1,0 0-1,0 0 1,1 0-1,-1 0 1,0 0-1,0 0 0,0 0 1,0 0-1,1 0 1,-1 0-1,0 0 1,0 0-1,0 0 0,0 0 1,1-1-1,-1 1 1,0 0-1,0 0 1,0 0-1,0 0 0,0 0 1,0 0-1,1 0 1,-1-1-1,0 1 0,0 0 1,0 0-1,0 0 1,0 0-1,0 0 1,0-1-1,0 1 0,0 0 1,0 0-1,0 0 1,0 0-1,0-1 1,0 1-1,0 0 0,0 0 1,0 0-1,0 0 1,0-1-1,0 1 0,2-1 47,0-1 0,-1 1 0,1 0 0,0 0 0,0 0 0,0 0-1,0 0 1,0 0 0,0 1 0,0-1 0,0 0-47,0 1-79,-1 0 207,-1 0-64,0 0-106,8 5 10,-7-4 34,0 0 1,0 1-1,-1-1 1,1 0-1,0 0 0,-1 1 1,1-1-1,-1 0 1,1 1-1,-1-1 1,0 1-1,1-1 0,-1 0 1,0 1-1,0 1-2,2 8-36,-1-5 148,-1-1 1,1 0-1,-1 1 0,0-1 1,0 1-1,-1 3-112,1 9 126,-5 49-94,5-61-2,0-4-11,0 0 1,0 0-1,0 1 0,0-1 1,-1 0-1,1 0 1,-1 1-1,1-1 0,-1 0 1,-1 1-20,2-2-8,0 1 1,-1-1-1,1 1 1,0-1-1,0 0 1,0 1-1,0-1 1,0 0-1,0 1 1,0-1-1,1 1 1,-1-1-1,0 0 0,1 1 8,3 25 367,-4-19-340,5 0-27,-3-4 40,-1-3-26,0 1 0,-1-1 0,1 0 0,0 1 0,0-1 0,0 0 0,0 0 0,1 1 0,-1-1 0,0 0 0,0 0 0,1 0 0,-1 0 0,1-1 0,0 2-14,19 14-64,-19-16 123,-2 0 64,0 0-49,0 0-36,1 0-12,1 0 8,0 0-1,1 0 0,-1-1 1,0 1-1,0-1 1,0 1-1,0-1 0,0 0 1,0 0-1,0 0 1,0 0-1,0 0 0,-1 0 1,1 0-1,0-1 0,0 0-33,6-3-6,-4 2 54,-1 1-1,1-1 1,-1 0-1,0 0 0,0 0 1,0-1-1,0 1 1,0-1-1,-1 0-47,3-24 37,3 11 16,-6 13-19,0-1 1,0 1-1,0-1 1,0 0-1,-1 0 1,0 0-1,0 0 1,0 0-1,-1 0 1,1 0-1,-1-1-34,4-66-154,-2 69 156,-1 1 0,1 0 0,-1 0 0,1 0 0,0 0 0,0 1 0,0-1 0,0 0 0,2 0-2,-2 0-2,1 0-32,-1 0 1,1-1 0,0 2-1,0-1 1,0 0 0,1 1-1,-1-1 1,0 1 0,1 0-1,-1 0 1,0 0 0,3 0 33,-5 1-8,0 0 1,1 1-1,-1-1 0,0 0 1,1 1-1,-1-1 1,0 1-1,1 0 1,-1-1-1,0 1 1,0 0-1,0 0 8,11 4-21,68 2 85,-72-6-32,-6-1-32,-2 0-112,0 0 58,0 0 118,0 0-149,-6 5-1424,-11 6-2363,8-6 928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5:48.24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0 1728,'1'0'11,"-1"0"1,0 0-1,0 1 1,0-1-1,0 0 1,0 0-1,0 0 1,0 0-1,0 0 1,0 0-1,0 0 1,0 1-1,0-1 1,0 0-1,0 0 1,0 0-1,0 0 1,0 0-1,0 0 1,0 0-1,0 1 1,0-1-1,0 0 1,0 0-1,0 0 1,0 0-1,0 0 1,0 0-1,0 1 1,0-1-1,0 0 1,0 0-1,0 0 1,0 0-1,-1 0 1,1 0-1,0 0 0,0 0 1,0 0-1,0 0 1,0 1-1,0-1 1,0 0-1,0 0 1,-1 0-1,1 0 1,0 0-1,0 0 1,0 0-1,0 0 1,0 0-1,0 0 1,0 0-1,-1 0 1,1 0-12,2 3 5538,-2-3-5356,0 0 4,0 17 70,5 66 363,-4-67-365,1 0 1,2 12-255,-1-12 156,-1 1 0,-1 12-156,4 42-48,-3-54 102,0 1-1,1-1 0,0 0 1,2 0-1,1 3-53,2-1-142,-6-17 162,-1 1 0,1-1 0,-1 1 0,0 0 0,0 0-1,0-1 1,0 1 0,-1 0 0,1 2-20,4 43 208,-2 137 395,-10-155-838,6-29 209,1-1 68,0 0-4,0 0-1,0 0 16,0 0-15,0 0 20,0 0 92,0 0-22,0 0 32,0 0-70,-2-40-108,3 0 0,1 1 0,2-1 0,1 1 0,6-19 18,-7 49-61,-1-1 1,2 1 0,-1-1 0,1 1-1,1 0 1,-1 1 0,2-1 60,0-1 48,-5 7-65,0 0 0,1 1 0,-1-1 0,1 1 0,0 0 0,0-1 0,0 1 0,1 0 17,-1 0 9,0 0 1,1-1-1,-1 1 0,0-1 1,0 0-1,0 0-9,0 0 1,-1 1 0,1-1 0,0 1 0,-1 0 0,1 0 0,3-1-1,13-12-208,-14 12 154,2 2 28,-5 1 35,-1 1 1,0-1-1,0 1 1,1 0-1,-1-1 1,0 1 0,0 0-1,1 0 1,-1 0-1,0 0 1,0 0-1,0 0 1,0 0-1,-1 0 1,1 0 0,0 0-1,0 1 1,-1-1-1,1 0 1,-1 1-1,1-1 1,-1 0-1,1 1 1,-1 0-10,0 1 8,0 0 0,0 1 0,0-1 0,0 0 0,-1 1 0,0-1 0,1 0 0,-1 0 0,0 0 0,-1 0 0,1 0 0,0 0 0,-1 0 0,0 0 0,0 0 0,-1 1-8,3-4 12,-1 1 0,1 0 0,-1-1 0,1 1 1,-1 0-1,1-1 0,0 1 0,-1 0 0,1 0 0,0-1 0,0 1 0,-1 0 0,1 0 1,0 0-1,0-1 0,0 1 0,0 0-12,0 0 0,0 0-1,0 0 1,0 0 0,0-1 0,0 1 0,0 0 0,-1 0-1,1-1 1,0 1 0,0 0 0,-1 0 0,1-1-1,-1 1 1,1 0 0,0-1 0,-1 1 0,0 0 0,-9 12-27,7-10 0,1 0 0,-1 1-1,0-1 1,0 0 0,0 0 0,0 0-1,-1-1 1,1 1 0,-3 0 27,-5 4-189,10-6 190,0 0 0,0 0 1,-1-1-1,1 1 1,0 0-1,-1 0 0,1-1 1,-1 1-1,1-1 1,-1 1-1,1-1 1,-1 0-1,0 1-1,1-1 21,-3 4 43,3-4 198,1 0-81,0 0-85,0 0-48,0 0 5,0 0 6,4 0 0,0 0-66,0 0 0,0 0 0,0 0 0,-1 1 0,1-1 0,0 1 0,0 0 0,0 0 0,0 1 0,3 0 7,6 3 94,-12-4-85,1-1 0,-1 1 0,1-1 0,-1 1 0,1 0 0,-1-1 1,1 1-1,-1 0 0,0 0 0,0 0 0,1 0 0,-1 0-9,19 18 117,-13-13-92,0 1-1,0 1 1,0-1-1,0 1 1,-1 1-25,21 46 293,-17-32-3866,-10-22 928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5:49.2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24 1728,'10'-2'1872,"-1"1"0,1 0 0,0 1 0,5 0-1872,127-5 368,-91 0-142,-25 2 33,20 0-259,26 1 409,-1 1-3437,-62 1 2106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5:55.4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132 1 896,'0'0'304,"-1"0"-130,1 0 0,0 1-1,0-1 1,0 0 0,0 0 0,0 1 0,-1-1-1,1 0 1,0 0 0,0 1 0,0-1 0,-1 0 0,1 0-1,0 0 1,0 1 0,-1-1 0,1 0 0,0 0-1,0 0 1,-1 0 0,1 0 0,0 1-174,-10-2 1075,7 1-737,0 0 0,-1 0 1,1 0-1,0 0 0,0 1 0,0-1 1,0 1-1,-2 0-338,-3 0 213,-3 2-85,7 1-99,0 0-1,0 0 0,0 0 0,1 0 0,-1 1 1,1 0-1,0-1 0,0 1 0,1 0 0,0 0 0,0 0 1,-2 5-29,3-5 93,-4 7-126,2 0-1,0 0 1,0 1-1,1-1 1,1 1-1,0 0 1,1 2 33,-3 5-9,2-18 12,1 0 1,-1 1-1,1-1 0,-1 0 1,1 1-1,0-1 0,0 0 1,0 1-1,0-1 0,0 1 1,1-1-1,-1 0 0,1 1 1,0-1-1,-1 0 0,1 0 1,1 1-4,5 11 111,-6-12-103,0 0 1,-1-1-1,1 1 1,0-1-1,0 1 1,0 0-1,0-1 1,1 0-1,-1 1 1,0-1-1,1 0 1,-1 1 0,0-1-1,1 0 1,-1 0-1,1 0 1,0 0-9,0 0 106,16-2-4,-17 1-93,1-1 1,0 0-1,0 1 1,-1-1 0,1 0-1,-1 0 1,1 1-1,-1-1 1,1-1-1,-1 1 1,1 0-1,-1 0 1,0 0 0,0-1-1,0 1 1,0-1-1,0 1 1,0-1-1,0 1 1,0-1-1,0 1 1,-1-1 0,1-1-10,2-5 86,-1-1 1,0 1-1,0-1 1,-1-4-87,3-8 74,4-11-16,-7 26-3,-1 1 0,1-1 0,-1 0-1,0 1 1,0-1 0,-1-2-55,1-9 317,-9-10-296,9 27-25,0 0-1,0 0 1,0-1-1,0 1 1,0 0 0,0 0-1,0 0 1,0 0 0,0 0-1,0 0 1,0 0-1,0 0 1,0 0 0,0-1-1,0 1 1,0 0 0,0 0-1,0 0 1,0 0-1,0 0 1,0 0 0,0 0-1,0 0 1,0 0-1,0 0 1,-1 0 0,1 0-1,0 0 1,0 0 0,0-1-1,0 1 1,0 0-1,0 0 1,0 0 0,0 0-1,0 0 1,0 0 0,-1 0-1,1 0 1,0 0-1,0 0 1,0 0 0,0 0-1,0 0 1,0 0 0,0 0-1,0 0 1,0 0-1,0 0 1,-1 0 4,1 1-6,0-1 1,0 0-1,0 0 0,0 0 1,0 0-1,-1 1 0,1-1 1,0 0-1,0 0 0,0 0 1,0 0-1,0 1 0,0-1 1,0 0-1,0 0 1,0 0-1,0 1 0,0-1 1,0 0-1,0 0 0,0 0 1,0 1-1,0-1 0,0 0 1,0 0-1,0 0 0,0 1 1,0-1-1,0 0 0,0 0 1,0 0-1,0 1 6,61 203 459,-50-152-335,-3 1 0,-1 10-124,-7-61 13,2 25-10,-2 24-3,-1-21 157,1-28-192,-1 0-1,0 0 1,0 0-1,1 0 1,-1 0 0,0 0-1,0 0 1,-1 0 0,1 0-1,0 0 1,-1-1-1,1 1 1,-2 1 35,-3 3-153,5-5 168,0 0 0,0 0 0,0 0 0,0 0 0,-1 0 0,1 0 0,0 0 1,-1-1-1,1 1 0,-1-1 0,1 1 0,-1-1 0,1 1 0,-1-1 0,1 0 0,-1 1 1,1-1-1,-1 0 0,0 0 0,1 0 0,-1-1 0,0 1-15,-5-1 86,1 0 1,0 0-1,0-1 0,-3 0-86,8 1-7,-1 0 1,0 0 0,1 0-1,-1 0 1,1 0-1,-1 0 1,1 0-1,-1 0 1,1 0-1,0-1 1,-1 1-1,1-1 1,0 1-1,0-1 1,0 1-1,0-1 1,0 0-1,1 1 1,-1-1-1,0 0 1,1 0-1,-1-1 7,0-5-6,-1 1-1,2-1 0,-1 0 1,1-6 6,0 11 4,-3-13-111,3 15 81,-1-1-1,1 1 0,0-1 1,-1 1-1,1-1 0,0 1 0,0-1 1,0 1-1,0-1 0,0 1 1,1-1-1,-1 0 0,0 1 27,12-27-138,-11 24 158,-1 4-17,0-1 1,0 0 0,0 1 0,1-1 0,-1 1 0,0-1 0,0 1 0,0-1 0,0 1 0,1-1 0,-1 1-1,0-1 1,1 1 0,-1-1 0,0 1 0,1-1 0,-1 1 0,1 0 0,-1-1 0,1 1 0,-1 0 0,0-1 0,1 1-1,-1 0 1,1-1 0,0 1 0,-1 0 0,1 0 0,0 0-4,59-4 352,-59 4-331,-1 0-1,1 0 1,0 0-1,0 0 1,-1-1-1,1 1 1,0 0-1,-1 0 1,1-1-1,0 1 1,-1 0-1,1-1 1,0 1-1,-1-1 1,1 1-21,6-4 103,-6 4 67,5-2 278,-4 1-4730,-2 1 2143,0 0-122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5:56.6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53 576,'1'-1'133,"0"-1"0,0 1 1,-1 0-1,1-1 0,0 1 0,0 0 0,0-1 0,0 1 1,2-1-134,10-15 2817,-11 2-534,-1 8 2036,3 16-3220,1 31-854,-3-18-313,-1-4 72,0-6-31,0 0 0,-1 1 0,0 3 27,-1-5 18,1 1 0,1-1-1,0 0 1,1 5-18,0 5 61,-3-17-58,1-1 0,1 0 0,-1 1 0,1-1 0,-1 1 0,1-1 0,0 0 0,0 1-3,3 7-20,-4-10 19,0-1 0,0 0 0,0 0 0,0 0 0,0 0 0,0 0 1,0 1-1,0-1 0,0 0 0,0 0 0,0 0 0,0 0 1,0 0-1,0 0 0,0 1 0,0-1 0,0 0 0,1 0 1,-1 0-1,0 0 0,0 0 0,0 0 0,0 0 0,0 1 0,0-1 1,0 0-1,0 0 0,0 0 0,1 0 0,-1 0 0,0 0 1,0 0-1,0 0 0,0 0 0,0 0 0,0 0 0,0 0 1,1 0-1,-1 0 0,0 0 0,0 0 0,0 0 0,0 0 1,0 0-1,1 0 0,-1 0 0,0 0 0,0 0 1,4 0 34,1 0 26,0 0 0,0 0 0,0 0 1,0-1-1,0 1 0,0-1 0,0-1 0,0 1 0,-1-1 0,1 0 0,-1 0 0,1 0 0,-1 0 0,0-1 0,1 0 0,-1 0 0,-1 0 1,1 0-1,2-3-60,11-7 37,-2 3-1941,-12 27-5504,-6-6 5003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5:58.70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72 1984,'-4'2'813,"5"0"7414,2 0-8222,0 0 0,-1 1 0,1 0 0,0 0 0,-1-1 0,1 1 0,-1 1 0,0-1 0,0 0 0,1 3-5,16 38-88,3 35 387,-19-71-282,11 33-146,-1 4 129,-11-33 179,-2-11-176,1 1-1,-1-1 1,0 1 0,1-1-1,-1 0 1,1 1 0,-1-1-1,1 0 1,0 1-1,-1-1 1,1 0 0,0 0-1,0 1-2,0-1 43,-1 7-171,2-1 117,-1-6 102,-1-1-75,0 0-1,1 0 1,-1 0 0,0 1-1,0-1 1,1 0 0,-1 0 0,0 0-1,0 0 1,0 0 0,1 0-1,-1 0 1,0 1 0,0-1-1,0 0 1,0 0 0,1 0-1,-1 0 1,0 1 0,0-1-1,0 0 1,0 0 0,0 1 0,0-1-1,1 0 1,-1 0 0,0 0-16,1 2 354,3-8-396,1-19 86,-2 5 13,12-44 35,-3 11-160,3-4 68,-9 40-6,0-1 0,1 1 0,1 1 1,0 0-1,4-4 6,10-13-176,-21 30 173,-1 2 6,0 0 0,1 1 0,-1-1 1,0 1-1,0-1 0,0 1 0,0-1 0,1 1 1,-1-1-1,0 1 0,1-1 0,-1 1 0,0-1 1,1 1-1,-1-1 0,0 1 0,1 0 0,-1-1 1,1 1-1,-1-1 0,1 1-3,0-1 309,-1-2 262,1 3-5888,3 7 3221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46.6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 1 992,'-1'0'25,"-7"0"199,9 0-111,6 2 55,-7-2-161,0 0 1,1 0-1,-1 0 1,0 0 0,0 0-1,0 0 1,0 0 0,0 0-1,0 0 1,0 0-1,0 0 1,1 0 0,-1 0-1,0 0 1,0 0 0,0 0-1,0 0 1,0 0 0,0 0-1,0 0 1,0 1-1,0-1 1,0 0 0,0 0-1,0 0 1,0 0 0,0 0-1,1 0 1,-1 0-1,0 0 1,0 0 0,0 0-1,0 1 1,0-1 0,0 0-1,0 0 1,0 0 0,0 0-1,0 0 1,0 0-1,0 0 1,0 0 0,0 1-1,0-1 1,0 0 0,-1 0-1,1 0 1,0 0-1,0 0 1,0 0 0,0 0-1,0 0 1,0 0 0,0 0-1,0 1-7,-2 0 41,1 1-1,0 0 1,-1 0 0,1 0-1,0 0 1,0 1-1,0-1 1,0 0-41,-8 16 214,3-10-22,0-1 0,0 0 0,-1 0 0,0-1 0,-1 1 0,0-1-192,7-5 78,-1 0 0,1 0 0,-1 0 0,1-1 0,-1 1 1,0 0-1,1-1 0,-1 1 0,0-1 0,0 1 0,1-1 0,-1 0 0,0 0 1,0 0-1,0 0 0,1 0 0,-1 0-78,0-3 647,2 3-635,1-1 1,-1 1 0,0 0 0,0 0-1,0 0 1,0-1 0,0 1-1,0 0 1,0 0 0,0 0 0,-1-1-1,1 1 1,0 0 0,0 0-1,0 0 1,0-1 0,0 1 0,0 0-1,0 0 1,0 0 0,0 0 0,-1-1-1,1 1 1,0 0 0,0 0-1,0 0 1,0 0 0,-1 0 0,1-1-1,0 1 1,0 0 0,0 0-1,0 0 1,-1 0 0,1 0 0,0 0-1,0 0 1,0 0 0,-1 0-1,1 0 1,0 0 0,0 0 0,0 0-1,-1 0 1,1 0 0,0 0 0,0 0-1,0 0 1,-1 0 0,1 0-1,0 0 1,0 0 0,0 0 0,-1 1-1,1-1 1,0 0 0,0 0-1,0 0 1,-1 0-13,-2 3 81,0-1 0,-1 1 0,1 0 0,0-1-1,0 1 1,1 1 0,-1-1 0,1 0 0,-1 1 0,1-1-81,-2 4 71,-27 39-140,-8 18 69,8-10-704,17-30-16,4 0-1408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00.7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3 106 2720,'-2'0'1585,"5"1"717,19 6-147,11 3-1831,-14-5 56,-12-3-261,-1-1 1,1 0-1,-1 0 0,1-1 0,0 0 0,1 0-119,0 0 21,-6 0-2,0 0 0,-1 0 0,1-1-1,0 1 1,-1 0 0,1-1 0,-1 1-1,1-1 1,0 0 0,-1 0 0,0 1-1,1-1 1,-1 0 0,1 0-1,-1 0 1,0 0 0,0-1 0,0 1-1,0 0 1,0-1 0,0 1 0,0 0-1,0-1 1,0 1 0,0-1 0,-1 1-1,1-1 1,-1 1 0,1-1 0,-1 0-1,0 1 1,1-1 0,-1 0 0,0 1-1,0-2-18,1-9 77,-1 10-63,1 0 0,-1 1 0,0-1 0,0 0 0,0 0 0,0 0 0,0 0 0,-1 1 0,1-3-14,-2-4 32,2 7-28,0 0 1,0 0 0,0 0-1,0-1 1,-1 1 0,1 0-1,0 0 1,-1 0-1,1 0 1,-1 0 0,1 0-1,-1 0 1,0 0 0,1 0-1,-2-1-4,-5-6 183,5 6-191,1 1 1,0-1 0,0 1-1,-1-1 1,1 1 0,-1 0-1,1 0 1,-1-1-1,0 1 1,1 0 0,-1 0-1,0 1 1,0-1 0,0 0-1,1 0 1,-1 1 0,0-1-1,0 1 1,-1 0 7,-15-4-148,17 3 157,-1 1 1,1 0-1,0-1 1,0 1-1,0-1 1,0 1-1,0 0 1,0 0-1,0 0 1,-1 0-1,1 0 1,0 0-1,0 0 1,0 0-1,0 0 1,0 0-1,-1 1 1,1-1-1,0 0 0,0 1 1,0-1-1,0 1 1,0-1-1,0 1 1,0 0-1,0-1 1,0 1-1,0 0-9,-2 3-5,-1 0-1,1 0 1,1 0-1,-1 1 1,1-1 0,-1 0-1,1 1 1,0 0-1,1-1 1,-1 1-1,1 0 1,0 1 5,-1 3 46,1 1 1,0-1-1,1 0 1,0 0-1,0 1 1,2 2-47,2 50 336,-2-49-180,-2 1 1,0-1-1,-1 11-156,0-11 11,1-1 0,0 1-1,0 0 1,2 2-11,-1-12-28,0 1 1,0-1 0,0 0-1,0 0 1,1 0 0,0 0-1,-1 0 1,3 3 27,8 15 149,-11-19-129,0 0 0,0 0 0,1 0 0,-1 0 0,1 0 0,-1 0 0,1 0 0,0 0 0,-1 0 0,1-1 0,0 1 0,0-1 0,2 1-20,2 2 87,0-1 0,0 0 0,0-1 0,3 2-87,-6-4 48,0 0 0,0 0-1,0-1 1,1 1 0,-1-1-1,0 0 1,0 1 0,0-1 0,2-1-48,-5 1-3,5-1-9,0 0 0,0-1 0,0 1 0,-1-1 1,1-1-1,-1 1 0,0-1 0,0 1 0,0-1 0,-1 0 0,1-1 0,-1 1 0,0-1 1,0 1-1,0-1 0,0-2 12,3-6 66,-1 0 0,0 0 1,-1-1-1,-1 1 1,0-1-1,0 0-66,-2 4 112,8-34-272,-7 35 127,1-1 0,-2 1 0,0 0 0,0-1 0,0 1 1,-1-3 32,0 11-23,0-1 0,1 1 1,-1 0-1,0 0 0,1-1 1,0 1-1,-1 0 0,1 0 1,0 0-1,-1 0 0,1 0 1,0 0-1,0 0 0,0 0 1,0 0-1,1 0 23,-1 0 37,4-7 150,-4 6-142,0-1-1,-1 1 1,1-1 0,-1 0 0,1 1-1,-1-1 1,0 1 0,0-1 0,0 0-1,-1-2-44,1 1-84,0 3-87,0 1 27,0 0-64,0 0 69,1 0 122,0 1-1,0-1 1,0 0 0,0 1-1,1-1 1,-1 1-1,0 0 1,0-1 0,0 1-1,-1 0 1,1-1-1,0 1 1,0 0-1,0 0 1,0 0 0,-1 0-1,1 0 1,0 0-1,-1 0 18,16 25 12,-9-13-13,0-1 68,0 0-1,-1 0 0,0 0 1,-1 1-1,-1 0 0,3 13-66,-3-5 169,-1-1-1,-1 1 1,-1 1-1,-1 2-168,1-23 1,-1-1-1,0 1 1,0 0-1,0 0 1,0-1-1,0 1 1,-1 0-1,1-1 1,0 1-1,0 0 1,0 0-1,-1-1 1,1 1-1,0 0 1,0-1-1,-1 1 1,1-1-1,-1 1 1,1 0-1,-1-1 1,1 1-1,-1-1 1,1 1-1,-1-1 1,1 0-1,-1 1 1,1-1-1,-1 1 1,0-1-1,1 0 1,-1 0-1,0 1 1,1-1-1,-1 0 1,0 0-1,0 0 1,1 0-1,-1 0 1,0 1-1,1-1 1,-1-1-1,0 1 1,0 0-1,1 0 1,-1 0-1,0 0 1,1 0-1,-1-1 1,0 1-1,1 0 1,-1-1-1,0 1 0,-6-3-78,1 0-1,-1 0 1,1 0-1,-6-4 79,10 5-21,0 1-2,1 0 17,-1 0 1,0 0-1,1 0 0,-1 0 1,0 0-1,1 0 1,-1 1-1,0-1 0,0 1 1,0-1-1,0 1 1,0 0-1,0-1 6,1 0 91,1 1-74,0 0 0,0 0 0,0-1 0,0 1 0,0 0 0,0 0 0,0 0 0,0 0 0,0 0 0,0 0 0,0 0 0,0-1 0,0 1 0,0 0 0,0 0 0,0 0 0,0 0 0,0 0 0,0 0 0,0 0 0,0 0 0,0 0 0,0-1 0,0 1 0,0 0 0,-1 0 0,1 0 0,0 0 0,0 0 0,0 0 0,0 0 0,0 0 0,0 0 0,0 0 0,0 0 0,0 0 0,-1 0 0,1 0 0,0 0 0,0 0 0,0 0 0,0 0 0,0 0 0,0 0 0,0 0 0,-1 0 0,1 0 0,0 0 0,0 0 0,0 0 0,0 0 0,0 0 0,0 0 0,0 0 0,0 0 0,-1 0 0,1 0 0,0 0-17,-1 1-83,-1 1 0,0-1-1,1 0 1,-1 1-1,1-1 1,-1 1 0,1 0-1,0-1 1,-1 1 0,1 0-1,0 0 1,0 0 0,1 0-1,-1 0 1,0 0-1,0 1 84,-8 16-362,9-18 353,0 0-1,-1 0 1,1 0-1,0 0 0,0 0 1,-1 0-1,1 0 1,0-1-1,0 1 1,0 0-1,0 0 0,1 0 1,-1 0-1,0 0 1,0 0-1,0 0 1,1 0-1,-1 0 0,1 0 1,-1 0-1,0-1 1,1 1-1,0 0 1,-1 0-1,1-1 0,-1 1 1,1 0-1,0 0 10,19 18 178,-17-17-169,1 0 0,0 0 0,0-1 0,0 1 0,1-1 0,-1 0 0,0 0 0,0-1 1,1 1-1,-1-1 0,0 0 0,2 0-9,9 0-553,1-1-1,9-3 554,-10 2-427,-7 2-37,0-1 1,-1 0 0,1-1-1,0 0 1,-1 0 0,0-1-1,1 1 1,-1-2-1,0 1 1,4-4 463,8-11-3413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01.1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30 17 6240,'-8'-11'2304,"3"11"-1792,5-5-160,-3 5-1088,-2 0 320,0 0-1600,2 5 1152,3 3-2176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04.6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123 3 1664,'-1'-3'1826,"-1"7"1728,0 4-674,2-4-3882,-1 5 1216,0-1 0,0 1 0,0-1-1,-1 1 1,-2 2-214,1 4 99,-11 55 125,-12 56-42,3 15-182,10-35 101,7-45-85,-1 11-5,0-1-85,2-10 30,2-29 81,3-32-15,0 1-1,0 0 0,0 0 1,0 0-1,0 0 0,0 0 1,0 0-1,0 0 1,1 0-1,-1 0 0,0 0 1,0 0-1,1 0 0,-1 0 1,1-1-1,-1 1 0,1 0 1,-1 0-1,1 0 0,-1-1 1,1 1-1,0 0 0,-1-1 1,1 1-1,0 0 0,0 0-21,14 0 98,-1 0-1,0 0 1,1-2-1,0 0-97,19 0-112,44 5-485,-1 0-4838,-63-4 2619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05.19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71 2240,'9'-2'1033,"1"0"0,-1-1 1,0 0-1,0 0 0,-1-1 0,8-5-1033,2 0 574,19-6-574,-13 9-11,0 1 1,1 1-1,22-1 11,-12 5-1861,-21 0-363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06.8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108 0 2912,'0'0'923,"1"6"202,1 1-763,0-1 0,-1 0 0,1 1 0,-1-1 0,-1 1 1,1-1-1,-1 1 0,0 0 0,0-1 0,-1 3-362,-9 48 127,-2 0 1,-4 5-128,-17 79 257,8 25 234,6 14-491,17-149 736,2 1 0,2 3-736,9-62 111,0 6-148,-5 3-22,53-129-211,-39 103 291,1 1-1,10-11-20,-4 22 38,-27 31-34,0 1 0,0 0 0,0 0 1,0-1-1,1 1 0,-1 0 0,0 0 0,0 0 1,1-1-1,-1 1 0,0 0 0,0 0 0,1 0 1,-1 0-1,0 0 0,0-1 0,1 1 1,-1 0-1,0 0 0,1 0 0,-1 0 0,0 0 1,0 0-1,1 0 0,-1 0 0,0 0 0,1 0 1,-1 0-1,0 0 0,0 0 0,1 0 1,-1 1-1,0-1 0,1 0 0,-1 0 0,0 0 1,0 0-1,1 0 0,-1 1 0,0-1 0,0 0 1,0 0-1,1 0 0,-1 1 0,0-1 1,0 0-1,0 0 0,1 1 0,-1-1 0,0 0 1,0 1-1,0-1 0,0 0 0,0 0-4,6 15 334,-6-15-309,2 10 39,0-1-1,0 1 0,-1 0 0,-1 0 0,1 0 0,-2-1 1,0 7-64,0 14 128,1 13-194,-1 2 180,3 5-114,-1-37 60,2 0-1,0 0 1,1 4-60,1 1-238,1-2 355,-6-16-109,0 0 0,0 1-1,0-1 1,0 0 0,1 0 0,-1 0 0,0 1 0,0-1-1,0 0 1,0 0 0,0 1 0,0-1 0,0 0 0,1 0-1,-1 0 1,0 0 0,0 1 0,0-1 0,1 0 0,-1 0-1,0 0 1,0 0 0,0 0 0,1 1 0,-1-1 0,0 0-1,0 0 1,0 0 0,1 0 0,-1 0 0,0 0-1,0 0 1,1 0 0,-1 0 0,0 0 0,0 0 0,1 0-1,-1 0 1,0 0 0,0 0 0,1 0 0,-1 0 0,0 0-8,4-4-56,0 1 1,0 0-1,0 0 1,1 1-1,-1-1 1,1 1-1,-1 0 1,1 0-1,0 1 1,4-2 55,-8 3 16,0-1 1,1 0-1,-1 0 1,0 1-1,0-1 1,1 0-1,-1 0 1,0 0-1,0 0 1,0-1-17,9-7 96,-5 6-73,0-1 0,-1 1 0,0-1 0,0 0 0,0 0-1,0-1 1,-1 1 0,1-1 0,-1 0-23,5-10 179,0 1-1,2-8-178,2-5 93,-6 13-85,-2 0-1,1 0 1,-1-1-1,-1 0 1,0-6-8,4-16 160,-5 22-197,0-1 1,-1 0-1,-1-14 37,0 17-141,0 12 112,0 1 0,0-1 1,0 0-1,0 1 0,0-1 0,0 0 1,0 0-1,0 1 0,0-1 0,-1 0 0,1 1 1,0-1-1,0 0 0,-1 1 0,1-1 1,0 0-1,-1 1 0,1-1 0,-1 1 1,1-1-1,0 1 0,-1-1 0,1 1 1,-1-1-1,0 1 0,1-1 0,-1 1 0,1-1 1,-1 1-1,0 0 0,1-1 29,-1 1-19,0 1-1,0-1 1,1 0-1,-1 0 1,0 0-1,0 0 1,1 1 0,-1-1-1,0 0 1,1 1-1,-1-1 1,0 1-1,1-1 1,-1 0-1,0 1 1,1 0-1,-1-1 1,1 1 0,-1-1-1,1 1 1,-1-1-1,1 1 1,0 0-1,-1-1 1,1 1-1,0 0 1,0 0-1,-1-1 1,1 1 19,-6 12 43,1 1-1,0-1 1,1 1 0,1 0-1,0 0 1,1 0 0,0 1-1,1 5-42,-1 12 152,1-26-103,0-1 0,1 1 0,0-1 0,0 1 0,0-1 0,0 1 0,1-1 0,0 1 0,0-1 0,0 0 0,1 0 0,0 1 0,0-1 0,1 0-49,-1-1 86,0 0 0,1 0 0,0 0 0,-1-1 0,2 1 0,-1-1 0,0 0 0,0 0 0,1 0 0,0-1 0,0 1 0,-1-1 0,1 0 0,1 0 0,-1 0 0,0 0 0,0-1 0,1 0 0,-1 0 0,1 0 0,-1 0 0,1-1 0,-1 0 0,1 0-86,14 1-192,0-2 1,0-1 0,0 0-1,0-1 1,0-1 0,0-1-1,-1 0 1,8-5 191,-17 6-814,1-1 0,0-1-1,-1 0 1,0 0 0,0-1 814,-3 2-1060,-5 5 875,0-1-1,0 0 0,0 0 1,0 0-1,0 0 0,0 0 1,0 0-1,0 0 0,0 0 1,0-1-1,-1 1 186,3-18-3216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13.6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171 667 1312,'4'-4'-441,"0"-1"3880,-12 3-901,2 3-2429,0 1 0,0 0 0,1 0 0,-1 0 0,1 0 0,0 1 0,-1 0 0,1 0 0,-2 3-109,3-4 112,-6 6 13,0 0 0,1 0 0,0 1 0,1 1 0,0-1 0,0 1 0,1 0 0,0 1 0,-1 4-125,3-6-12,2 0 0,-1 1 0,1-1 0,0 1 0,1 0 0,0-1 0,1 1 0,0 0 0,0 0 0,1 0 0,0 0 0,2 9 12,-1-13-7,1 0 0,-1-1 0,1 1-1,0 0 1,1-1 0,-1 1 0,1-1 0,0 0 7,-2-3 16,0-1 0,0 1 0,0-1 0,0 1 0,0-1 1,0 1-1,1-1 0,-1 0 0,0 0 0,1 1 0,-1-1 1,1 0-1,-1 0 0,1-1 0,-1 1 0,1 0 0,0 0 1,-1-1-1,1 1 0,0-1 0,0 1 0,0-1 0,-1 0 1,1 0-1,0 0 0,0 0 0,1 0-16,5-3 4,0 0 1,1 0-1,-1-1 0,-1 0 1,1 0-1,0-1 0,-1 0 1,0 0-1,0-1 0,-1 0 1,1 0-1,-1-1 0,0 0-4,9-12 90,0-1 0,-2 0 0,0 0 0,1-6-90,40-88 315,-40 84-292,-2-1 0,-1 0 1,-1 0-1,-1-1 0,-2 0 1,-2-2-24,1-6 5,-3-1 0,-1 0 0,-2-1 0,-3-22-5,0 37-32,2-2 116,-2 0 0,-2 1 1,0-1-1,-2 1 0,-4-12-84,9 34 76,0 2-64,1 0 0,-1 0 1,0 0-1,0 1 0,0-1 1,0 0-1,-2-1-12,3 4-15,1 1 1,-1-1 0,0 1-1,1-1 1,-1 1 0,0-1-1,0 1 1,0-1 0,1 1-1,-1 0 1,0 0-1,0-1 1,0 1 0,0 0-1,0 0 1,1 0 0,-1 0-1,0 0 1,0 0 0,0 0-1,0 0 1,0 0-1,0 1 1,1-1 0,-1 0-1,0 1 1,0-1 0,0 0-1,1 1 1,-1-1 0,0 1-1,0-1 1,1 1-1,-1-1 1,0 1 0,1 0-1,-1-1 1,1 1 14,-3 1-16,1 1 0,0-1 0,0 1 0,0 0 0,1-1 0,-1 1 0,0 0-1,1 0 1,0 0 0,0 0 0,0 0 0,0 3 16,-8 43-139,7-36 130,-4 47 238,2 0 0,3 1 1,7 55-230,-1-17-64,-3-64 384,-3 32-320,1-23-43,-3-1 37,1-31 6,1-1 0,1 1 0,0-1 1,2 11-1,-1-12 9,1-1 0,0 1 1,1 0-1,0 0 0,4 7-9,-5-13 4,0-1 0,0 1-1,0 0 1,1-1 0,-1 1-1,1-1 1,0 0-1,0 0 1,0 0 0,0-1-1,1 1 1,-1-1 0,1 1-1,0-1 1,1 0-4,-2 0-3,0-1 0,0 0 0,0 0 0,0 0 0,0-1-1,0 1 1,0-1 0,1 1 0,-1-1 0,0 0 0,0 0 0,1 0 0,-1-1 0,0 1 0,0-1 0,0 0-1,0 0 1,0 0 0,2-1 3,-1 0 52,0-1 1,0 1-1,-1-1 0,1 0 0,-1 0 0,0 0 1,1 0-1,-1 0 0,-1-1 0,1 1 0,0-1 1,-1 0-1,0 0 0,0-1-52,11-22-27,-1-1 1,8-26 26,-2 7-464,-13 38 505,-5 8-32,1 1 1,-1-1 0,1 0-1,-1 1 1,0-1 0,1 0-1,-1 1 1,0-1-1,0 0 1,1 0 0,-1 1-1,0-1 1,0 0 0,0 0-10,0-27 357,0 28-661,0 0 80,0 0 69,0 0 54,0 0 32,3 8 5,-3-4 64,1 1 0,-1-1 0,-1 1 0,1-1 0,-1 4 0,-1 14 0,2-12-72,1 0 0,-1 1 0,2-1 0,-1 0 0,2 0 0,2 9 72,3 6 172,-6-18-186,0 0 0,1 0-1,0 0 1,0-1 0,0 0 0,0 1 0,1-1-1,1 1 15,-3-5 18,0 0-1,0 1 0,0-1 0,0 0 0,1 0 0,-1 0 0,1 0 1,-1 0-1,1-1 0,0 1 0,2 0-17,-4-2 29,0 1 0,0-1-1,0 0 1,0 0 0,0 0 0,0 0-1,1 0 1,-1 0 0,0 0 0,0 0-1,0-1 1,0 1 0,0 0-1,0 0 1,0-1 0,0 1 0,0-1-1,0 1 1,0-1 0,0 0 0,0 1-1,-1-1 1,1 0 0,0 1 0,0-1-1,-1 0 1,1 0 0,0 0 0,-1 0-1,1 0 1,-1 1 0,1-1-1,-1 0 1,1 0 0,-1-1-29,5-10-24,0 0 0,-1-1 0,-1 1 0,0-2 24,8-26 101,-7 26-175,-1 0 0,-1 0-1,1-9 75,3-13 266,-5 28-309,-1 0 1,0 0-1,0-1 1,0 0 42,-1-8-305,1 17 172,0-1-19,2-3-91,6 10 183,17 7-114,-24-13 216,-1 1-40,0-1-1,1 0 1,-1 0-1,0 1 1,0-1-1,0 0 1,0 0-1,0 0 1,0 1-1,0-1 1,0 0 0,0 0-1,1 0 1,-1 1-1,0-1 1,0 0-1,0 0 1,0 0-1,0 0 1,1 1-1,-1-1 1,0 0-1,0 0 1,0 0-1,1 0 1,-1 0-1,0 0-1,1 1 6,0 0 0,0-1-1,0 1 1,0-1 0,-1 1-1,1 0 1,0 0-1,-1-1 1,1 1 0,0 0-1,-1 0 1,1 0 0,-1 0-1,0 0 1,1 0 0,-1 0-1,0 0 1,1 0 0,-1 0-1,0 0 1,0 0 0,0 0-6,3 19-15,-1 0-1,0 1 1,-2 0 15,0 2-25,2 0 0,1 3 25,2 7-43,3 0 0,9 26 43,-14-51 8,1-1 0,0 0-1,0 0 1,1 0 0,0-1 0,0 1-1,1-1 1,-1 0 0,3 0-8,-4 0 21,-3-5-31,-1 0 1,1 0-1,0-1 0,0 1 1,-1 0-1,1 0 0,0-1 1,0 1-1,0-1 0,0 1 1,0-1-1,0 1 1,-1-1-1,1 1 0,0-1 1,1 0-1,-1 1 0,0-1 1,0 0-1,0 0 1,0 0-1,0 0 0,0 0 1,0 0-1,0 0 0,1 0 10,1-1-21,1 0 0,-1 0 0,0 0 0,0 0-1,0-1 1,0 1 0,0-1 0,0 0 0,0 0-1,2-2 22,4-2-188,-1 0 77,0-1-1,0 0 1,0-1-1,-1 0 0,0 0 1,0 0-1,-1-1 0,3-6 112,16-20-344,-15 22 351,-2 4-84,-1 1 1,-1-2 0,0 1-1,0-1 1,0 0-1,-1 0 1,-1-1 76,9-15-284,-10 21 222,-1 1 1,1 0-1,-1 0 1,0-1-1,-1 1 1,1-1-1,0-3 62,-1 1-67,0 4 17,-1 0 0,1 0 0,-1 1 0,0-1 0,0 0 0,0 0-1,0 0 1,0 0 0,-1 0 0,1 0 0,-1 0 50,-2-13 60,3 14-52,-1 0 0,1 1 0,0-1-1,0 0 1,-1 0 0,1 0 0,-1 1 0,0-1-1,1 0 1,-1 1 0,0-1 0,0 1-1,0-1 1,0 1 0,0-1 0,-1 1 0,1 0-1,0-1 1,-1 1 0,1 0 0,-2-1-8,1 1-41,0 0 0,0 0-1,-1 0 1,1 1 0,0-1 0,-1 1 0,1-1 0,0 1 0,-1 0 0,1 0 0,-1 0-1,1 0 1,0 1 0,-1-1 0,1 1 0,-1-1 0,1 1 0,0 0 0,-2 0 41,-14 4 226,14-3-178,1-1 1,0 1-1,0 0 0,0 0 0,0 0 1,0 0-1,0 0 0,0 1 0,1 0 1,-1-1-1,1 1-48,-8 7-8,7-6 56,-1 0 0,1 0 0,0 1-1,0-1 1,0 1 0,0 0 0,1 0 0,0 0 0,0 0 0,0 1 0,1-1 0,-1 0 0,1 1-1,1-1 1,-1 1 0,1-1 0,0 4-48,0 9 120,1-1 0,1 0 0,1 1-1,0-1 1,2 0-120,-3-10 80,0 0 1,1-1-1,0 1 1,1 1-81,8 19 259,-8-19-261,1 1 0,-1-1 0,2 1 0,-1-2 0,1 1 0,3 3 2,1 1-52,-8-10 93,-1 1 0,1-1 1,0 0-1,-1 0 0,1 0 0,0 0 0,0 0 0,1 0 0,-1-1 0,0 1 0,1-1 0,-1 0 0,1 1 0,-1-1 0,1 0 0,-1 0 0,1-1 0,0 1 0,-1 0 0,1-1 0,0 0 0,0 0 0,1 0-41,-1 0 19,-1 0-1,1 0 1,0-1 0,0 1-1,-1-1 1,1 0-1,-1 1 1,1-1-1,0-1 1,-1 1 0,0 0-1,1 0 1,-1-1-1,0 0 1,0 1-1,0-1 1,0 0-1,0 0 1,0 0 0,0 0-1,-1 0 1,1-1-1,-1 1 1,1 0-1,0-3-18,11-18-13,-9 18 40,-1-1 1,0 1 0,0-1 0,0 0 0,-1 0 0,0 0 0,1-3-28,7-24 35,-8 26-50,1 0 0,-1 0 0,-1 0 1,1-1-1,-1 1 0,0-3 15,-1 7-18,1 1 0,-1-1-1,1 0 1,0 1 0,0-1 0,0 1-1,1-1 1,-1 1 0,1-1-1,-1 1 1,1 0 0,0 0-1,-1 0 1,1 0 0,0 0-1,1 0 1,-1 0 0,0 1 0,0-1-1,1 1 19,9-9 276,-7 5-213,1 0-39,-1 0-1,1 0 0,0 0 0,0 1 0,1 0 0,5-3-23,19-15 635,-30 22-636,-1 0-1,0 0 1,0-1-1,1 1 1,-1 0 0,0 0-1,0 0 1,0 0-1,0 0 1,1-1 0,-1 1-1,0 0 1,0 0-1,0 0 1,0 0 0,0-1-1,1 1 1,-1 0-1,0 0 1,0-1 0,0 1-1,0 0 1,0 0-1,0 0 1,0-1 0,0 1-1,0 0 1,0 0-1,0-1 1,0 1 0,0 0-1,0 0 1,0-1-1,0 1 1,0 0 0,0 0-1,0 0 1,0-1-1,-1 1 2,1 0-2,0 0 0,0 0-1,0 0 1,0 0 0,0 0-1,-1-1 1,1 1 0,0 0 0,0 0-1,0 0 1,0 0 0,-1 0-1,1 0 1,0 0 0,0 0-1,0 0 1,-1 0 0,1 0 0,0 0-1,0 0 1,0 1 0,0-1-1,0 0 1,-1 0 0,1 0-1,0 0 1,0 0 0,0 0-1,0 0 1,-1 0 0,1 0 0,0 1-1,0-1 1,0 0 0,0 0-1,0 0 1,0 0 0,0 0-1,0 1 1,0-1 0,-1 0-1,1 0 1,0 0 0,0 0 0,0 1-1,0-1 1,0 0 0,0 0 2,-1 4-23,-1 0 1,0-1-1,0 1 1,0-1 0,0 0-1,0 0 1,-1 1-1,0-1 1,1-1 0,-4 4 22,3-3-6,1 0 0,-1 0 1,1 0-1,0 1 0,0-1 1,1 1-1,-1-1 0,1 1 1,-1 0 5,-9 21-88,4-14 75,1 1 0,1 1 0,0-1 0,-1 8 13,-1-1 308,4-9-325,1 0-1,1 1 1,-1-1 0,1 0-1,1 1 1,1 7 17,-1-7-8,0-9 17,0 1 0,1 0-1,-1 0 1,1-1 0,0 1 0,0 0-1,0-1 1,0 1 0,1 0 0,-1-1 0,1 0-1,-1 1 1,1-1 0,0 0 0,0 0-1,0 0 1,0 0 0,0 0 0,0 0-1,1-1 1,-1 1 0,1-1 0,-1 0 0,1 1-1,-1-1 1,1 0 0,0-1 0,-1 1-1,1 0 1,0-1 0,2 1-9,15-6-421,-18 5 397,0 0 0,-1 0-1,1-1 1,0 1 0,0-1 0,0 1 0,0-1 0,-1 1 0,1-1 0,0 0 0,0 0 0,-1 0 0,1 0-1,-1 0 1,1 0 0,-1 0 0,1 0 0,-1-1 0,1 0 24,2-3 96,0-1-1,-1 1 1,0-1-1,0 0 1,0 0-96,13-23 198,-10 21-231,-1-1 0,-1 0-1,1 0 1,-2-1-1,1 1 1,-1-1-1,0-3 34,9-25-166,31-62-1076,33-51 1242,-66 131 54,-1 0 0,-1 0 0,-1-1 0,-1 0 0,-1 0 0,0 0 0,-2-1 0,0 1 0,-2-1 0,0 0 0,-1 0 0,-2 1 0,0-1 0,-1 0 0,-3-7-54,1 9-101,0 0 0,-8-16 101,12 32-18,-1 2 18,1-1-1,0 1 1,1-1-1,-1 1 1,0-1-1,1 1 1,-1-1-1,1-2 1,-2-5-36,-2 13-77,-3 9-82,7-12 193,-6 19 24,0 0 0,2 0 0,0 0 0,1 2-22,-5 24 40,-50 271 178,55-293-137,1 0-1,1 0 0,0 0 0,2 4-80,0 12 218,0-23-169,1-1 0,1 1 0,0 0 0,1-1 0,2 6-49,2 6 107,-7-23-83,0 1 0,1-1 0,0 0 0,0-1 0,0 1 0,0 0 0,1 0 0,-1-1 0,1 1 0,1 0-24,-3-3 14,1 1 0,-1-1 0,1 0 0,-1 1 1,1-1-1,0 0 0,-1 0 0,1 0 0,0 0 0,0 0 0,0 0 0,0-1 0,0 1 0,0-1 0,0 1 0,0-1 0,0 0 0,0 0 0,0 0 0,0 0 0,0 0 0,1 0-14,1-1-21,0 0 0,-1 0 1,1-1-1,0 1 0,0-1 0,-1 0 0,1 0 0,-1 0 0,0 0 0,1-1 0,-1 1 0,2-3 21,3-4-59,0-1 0,0 0 1,2-6 58,-5 9 75,20-29-108,0 1 0,2 2-1,2 1 1,3-2 33,-10 7 379,-22 27-353,0 0-202,-2 15-122,0 2 353,1 0 1,1 0-1,0 1 1,1-1-1,4 15-55,26 147-320,-30-173 320,0-1-1,1 1 1,0-1-1,0 1 1,0-1-1,1 0 1,0 0-1,0 0 1,0 0 0,0 0-1,1-1 1,2 3 0,-1-3-27,-4-4 15,-1 1 0,1-1 0,0 1 0,0-1-1,0 0 1,0 1 0,0-1 0,-1 0 0,1 0 0,0 0 0,0 0 0,0 0-1,0 0 1,0 0 0,0 0 0,0 0 0,0 0 0,0 0 0,-1-1 0,1 1 0,0 0-1,0-1 1,0 1 0,0-1 0,-1 1 0,1 0 0,0-1 0,0 0 0,-1 1-1,1-1 1,0 1 0,-1-1 12,5-4-81,-2 1-1,1-1 0,0 0 1,2-4 81,-2 2-65,2-3-44,-2 1 0,1-1 0,-1 0 0,-1 0 0,0-1 0,2-9 109,5-18-178,12-52 402,-22 89-223,0 1-1,0-1 0,1 1 0,-1-1 0,0 1 0,0-1 1,0 1-1,0-1 0,0 1 0,0-1 0,0 1 0,0-1 1,0 1-1,0-1 0,0 1 0,0-1 0,-1 1 0,1-1 1,0 1-1,0 0 0,0-1 0,-1 1 0,1-1 0,0 1 1,0-1-1,-1 1 0,1 0 0,0-1 0,-1 1 0,1 0 1,-1-1-1,1 1 0,-3 3 0,2 4-47,0 0 0,1-1 0,0 1-1,0-1 1,0 1 0,1-1 0,0 3 47,1 7-70,1 1 110,0-1 0,2 1 0,0-1 0,0 0 0,2 0 0,6 13-40,-9-22 85,0 0 0,1-1 1,-1 1-1,1-1 0,1 0 1,0 0-86,-6-5 21,0-1-1,1 1 1,-1-1 0,1 1 0,-1-1 0,0 1 0,1-1 0,-1 1 0,1-1-1,-1 0 1,1 1 0,-1-1 0,1 0 0,-1 0 0,1 1 0,0-1 0,-1 0-1,1 0 1,-1 0 0,1 0 0,0 0 0,-1 1 0,1-1 0,-1 0 0,1 0-1,0-1 1,-1 1 0,1 0 0,-1 0 0,1 0 0,0 0 0,-1 0 0,1-1 0,-1 1-1,1 0 1,-1-1 0,1 1 0,-1 0 0,1-1 0,-1 1 0,1 0 0,-1-1-1,1 1 1,-1-1 0,0 1 0,1-1 0,-1 1 0,0-1-21,2-1-15,-1 0 0,0 0 0,0 0 0,-1-1 0,1 1 1,0 0-1,-1 0 0,1-1 0,-1 1 0,0-2 15,1-19-131,-2 1 1,-1 0-1,0-1 0,-2 1 1,-1 0-1,0 0 0,-2 1 1,-2-7 130,7 25-53,0-1-1,0 1 1,0 0 0,0 0 0,0 0 0,-1 0 0,0-1 53,2 3-24,-1 0 0,1 0 0,0-1 1,-1 1-1,1 0 0,-1 0 0,1 0 1,-1 1-1,1-1 0,-1 0 0,0 0 1,1 1-1,-1-1 0,0 1 0,1 0 1,-1-1 23,15-4 170,18-10 72,-26 12-84,-1 1 0,1-1 1,-1 1-1,1 0 0,0 1 0,-1-1 1,1 1-1,0 0 0,0 0 0,5 0-158,-7 1 64,-1 0-1,0 1 1,0-1-1,0 1 1,1 0-1,-1 0 1,0-1-1,0 1 1,0 0-1,0 1 0,0-1 1,0 0-1,0 1-63,26 24 141,-15-13 35,-2-3-90,-6-5-56,-1-1 0,1 1 0,0-2 0,0 1 0,1 0 0,2 0-30,-7-3 2,1 1 1,-1-1-1,1 0 0,-1 1 0,0-1 1,0 1-1,1 0 0,-1-1 0,0 1 0,0 0 1,-1-1-1,1 1 0,0 0 0,0 0 0,-1 1-2,2 2 34,-1 0 0,0 0 0,0 0 0,0 0 0,-1 2-34,0 3 20,0 9 63,0 1 1,-4 17-84,3-2-258,1-23 174,0-10 20,0-2-58,0 0 68,0 0 118,0 0 27,0 0 58,0 0-90,0 0-123,0 0-37,0 0-97,5-13-634,17-48 807,-11 30-200,9-18 225,0 7-62,2 1 1,6-6 61,-25 43 1,0 0 0,1 0-1,-1 1 1,0-1 0,2 0-1,-3 2 1,-1 1 0,1 0 0,0 0 0,-1 0 0,1-1 0,0 2-1,0-1 1,0 0 0,-1 0 0,1 0 0,0 1 0,0-1 0,2 1-1,-4 0-2,1 0 0,-1 0 0,0 1 0,1-1 0,-1 0 0,1 0 0,-1 1 0,0-1 0,0 0 0,1 0-1,-1 1 1,0-1 0,1 0 0,-1 1 0,0-1 0,0 0 0,0 1 0,1-1 0,-1 1 0,0-1 0,0 0 0,0 1 0,0-1 0,0 1 0,0-1 0,0 0 0,0 1 0,0-1 0,0 1-1,0-1 4,0 16-84,0-14 78,0 54 125,-1-2 223,2-1-1,3 5-342,-3-53 4,0 1-1,0-1 1,0 0 0,1 0 0,0 0-1,0 0 1,0 0 0,1 0-1,-1-1 1,3 4-4,-3-6 50,0 1-1,0 0 0,1-1 1,-1 0-1,1 1 0,-1-1 1,1 0-1,0 0 0,0 0 1,0-1-1,0 1 0,0-1 1,1 0-1,-1 0 0,0 0 1,3 1-50,6 0 15,-1 0-294,0 0 0,0 0 0,6-1 279,-11-2-976,0 0-1,-1 0 0,1-1 1,0 0-1,0 0 1,-1 0-1,0 0 0,3-3 977,5-2-1925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14.11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 17 4992,'-10'-12'1824,"10"12"-1408,0-5-128,0 5 992,-3 0-768,-2 0-832,0 0 128,0 0-960,5 9 640,0-1-1088,0 0 896,0 0-1984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14.50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9 4064,'0'-8'1504,"0"11"-1184,-5-3-64,5 0 640,0 0-544,5 0 288,3 0-384,2 5-224,3-2-32,5 1 0,9 1 0,4-2-576,8 2 320,-3 1-800,1-1 576,-8-1-2784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15.0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58 37 5408,'-13'-25'1984,"13"22"-1536,-8-5-128,8 8 672,-5 0-608,-5 0-512,7 5 64,-7-2-960,6 5 576,0 4-1760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24.3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152 396 1312,'0'0'12,"-1"-1"0,1 1 0,0 0 0,-1 0 0,1 0 0,0-1 0,-1 1-1,1 0 1,0 0 0,0-1 0,0 1 0,-1 0 0,1 0 0,0-1 0,0 1 0,0 0 0,-1-1 0,1 1 0,0 0 0,0-1 0,0 1 0,0 0-1,0-1 1,0 1 0,0-1 0,0 1 0,0 0 0,0-1 0,0 1 0,0 0 0,0-1 0,0 1 0,0 0 0,0-1 0,0 1 0,1 0 0,-1-1 0,0 1-1,0 0 1,0-1 0,0 1 0,1 0 0,-1 0 0,0-1 0,0 1 0,1 0 0,-1 0 0,0-1 0,1 1 0,-1 0 0,0 0 0,0 0 0,1-1 0,-1 1-1,0 0 1,1 0 0,-1 0 0,1 0 0,-1 0 0,0 0 0,1 0 0,-1 0 0,0 0-12,1 0 35,-1 0 0,0-1 0,0 1 0,0 0-1,0 0 1,1 0 0,-1-1 0,0 1 0,0 0 0,0 0 0,0-1 0,0 1 0,0 0 0,0 0-1,0-1 1,1 1 0,-1 0 0,0 0 0,0-1 0,0 1 0,0 0 0,0 0 0,0-1 0,-1 1 0,1 0-1,0 0 1,0-1 0,0 1 0,0 0 0,0 0 0,0 0 0,0-1 0,0 1 0,-1 0 0,1 0-1,0 0 1,0-1 0,0 1 0,0 0 0,-1 0 0,1 0-35,-7-9 1721,4 8-1597,1 0 0,-1 0 1,0 0-1,1 1 0,-1-1 0,0 1 0,0-1 1,1 1-1,-1 0 0,0 0 0,-2 0-124,0 0-12,5 0 204,-17 12 155,4 2-187,0 1 0,1 0 0,1 1 0,1 1 0,0-1 0,-6 16-160,14-27 19,1 0 0,0 0 0,0 1 0,1-1 0,-1 0 0,1 0-1,0 0 1,1 0 0,-1 1 0,1-1 0,0 0 0,0 0 0,1 0 0,0 1-19,2 11 82,-3-13-65,0 1 0,1-1-1,0 0 1,0 0 0,0 0 0,0 0 0,0-1 0,1 1 0,0-1 0,0 1 0,0-1-1,0 0 1,0 0 0,1 0 0,0 0 0,-1-1 0,1 1 0,0-1 0,0 0 0,0 0-1,0-1 1,0 1 0,1-1 0,2 1-17,-2-2 32,-1 0-1,1 0 1,0 0-1,-1-1 1,1 1-1,0-1 1,-1 0-1,1 0 1,0-1-32,14-3 196,-18 5-172,1 0 1,-1 0-1,0 0 0,1-1 1,-1 1-1,0 0 0,1-1 1,-1 1-1,0-1 1,0 0-1,1 1 0,-1-1 1,0 0-1,0 0 0,0 0 1,0 1-1,0-1 0,0 0 1,0 0-1,0-1 0,-1 1 1,1 0-1,0 0-24,4-7 124,-4 7-92,0-1-1,0 1 1,0-1-1,0 1 1,-1-1-1,1 0 1,0 1 0,-1-1-1,1 0 1,-1 0-1,0 1 1,1-1-1,-1 0 1,0 0-1,0 0-31,0-17 20,1 10-44,-1 0 1,0 0-1,-1 1 0,0-1 0,0 0 0,0 1 0,-2-1 1,-1-6 23,-1-1 12,-3-7-248,5 18 195,-1 0 1,1 1-1,-1-1 1,0 1-1,-2-2 41,3 4 37,-7-11-108,9 12 80,0 0 1,0 0-1,0 0 0,0 0 0,0 0 1,0 0-1,0 0 0,0 0 1,0 0-1,-1 0 0,1 1 1,0-1-1,0 0 0,-1 1 1,1-1-1,-1 1 0,1-1 1,0 1-1,-1 0 0,1 0 0,-1 0 1,1 0-1,-1 0 0,1 0 1,0 0-1,-1 0-9,2 0-9,0 0 1,0 0-1,0 0 0,0 0 1,0 0-1,0 0 0,-1 0 1,1 0-1,0 0 0,0 0 1,0 0-1,0 0 0,0 0 1,0 0-1,0 0 0,0 0 1,0 0-1,0 0 0,-1 0 1,1 0-1,0 0 0,0 0 1,0 0-1,0 0 0,0 0 1,0 0-1,0 0 0,0 0 1,0 0-1,0 1 0,0-1 1,0 0-1,0 0 0,0 0 1,0 0-1,0 0 0,0 0 1,0 0-1,-1 0 0,1 0 1,0 0-1,0 0 0,0 0 1,0 1-1,0-1 0,0 0 1,0 0-1,0 0 0,0 0 1,0 0-1,0 0 0,1 0 1,-1 0-1,0 0 0,0 0 1,0 0-1,0 1 0,0-1 1,0 0-1,0 0 0,0 0 1,0 0-1,0 0 0,0 0 0,0 0 9,7 7-9,10 6 203,-14-12-165,0 1 0,0-1 0,0 0 0,1 0 0,-1 0-1,0 0 1,1 0 0,-1-1 0,1 1 0,-1-1 0,0 0-1,1 0 1,-1-1 0,1 1 0,-1-1 0,0 1 0,1-1-1,-1 0 1,0 0 0,1-1 0,-1 1 0,0-1 0,0 1-1,0-1 1,-1 0 0,1 0 0,0 0 0,-1-1 0,1 1-1,-1-1 1,0 1 0,1-2-29,3-4 127,0 1 0,-1-2 1,0 1-1,0 0 0,-1-1 0,-1 0 1,3-8-128,-2 4 2,1-1 0,0 2 1,1-1-1,0 1 0,1 0 0,0 0 1,2-2-3,-5 9 9,-2 1 0,1-1 1,0 1-1,-1-1 1,0 0-1,0 0 1,0 0-1,-1 0 0,1-2-9,1-10 75,-1 0-1,0-4-74,0-6 49,6-20-198,-3 5 117,-5 41-85,0 1 21,0 0-38,0 0 28,0 0 15,0 2 79,0 0-1,0-1 1,0 1 0,0 0-1,0-1 1,0 1 0,-1-1 0,1 1-1,-1 0 1,1-1 0,-1 1-1,1-1 1,-1 1 0,0 0 12,-4 13 33,3-4-44,-1 0 0,0 0-1,0 0 1,-4 6 11,2-5-33,1 0 0,1 0 0,-2 5 33,-3 28 30,0 0-47,1 1-1,2 7 18,-11 168 85,1-98 38,13-104-31,0 1 0,-2-1 0,0 0 0,-4 11-92,1 4 108,7-27-90,-1-1-1,-1 0 1,1 1-1,-1-1 1,0 0-1,-2 4-17,-1 1-12,1 0-1,-3 11 13,6-18-28,-3 22 327,4-24-139,0-2-48,0 0-22,-1-1-98,1 1 0,-1-1-1,1 0 1,0 0-1,-1 0 1,1 1 0,0-1-1,-1 0 1,1 0-1,0 0 1,0 0 0,0 0-1,0 1 1,0-1 8,6-21-37,-5 17 20,1 0-1,-1 0 1,1 0 0,0 0 0,2-3 17,-3 5-6,6-10-76,1 0 0,6-6 82,14-24-298,-23 33 244,0 1-1,1 0 0,0 1 1,1-1-1,7-6 55,13-15-169,-19 21 166,-1 0 1,1 1 0,4-2 2,9-15 411,-15 21-1198,-7 13-410,-3-1-302,0 4 454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0:49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38 832,'-2'-3'227,"4"3"-165,3 3 470,-5-3-217,0 0 213,0 0-160,0 0-43,11-12 1446,2 0-1160,-12 11-593,0 0 1,0 0-1,1-1 1,-1 1-1,0 0 0,0 0 1,1 0-1,-1 1 1,0-1-1,1 0 0,-1 0 1,2 0-19,-1 1 23,1 0 0,-1 0 0,0 0 1,1 0-1,-1 0 0,0 0 0,1 1 0,-1-1 1,0 1-1,1 0 0,-1 0 0,0 0 0,0 0 1,0 0-1,0 0 0,0 0 0,0 1 0,1 0-23,-3-2 4,35 13 711,-11 3-761,-5-3 130,1-1 0,9 3-84,-22-11 69,1-1 1,-1-1-1,1 1 0,-1-1 1,1 0-1,0-1 1,0 0-1,0 0 0,1-1-69,19 1 276,20 4-276,-32-2 42,1-1 0,0-1 0,-1-1 0,1 0 0,0-1 0,14-3-42,6-3 263,0 2 0,18 1-263,-6 1 66,50-1-26,-32 3-128,110-9 403,70-2-54,-176 8-304,187-4 160,-211 9-68,1 2 1,-1 3 0,1 1-1,15 7-49,-32-7 14,0-2-1,0-1 0,20 0-13,95-3 378,-70-2-369,130-4 599,-183 4-550,-15 1-83,-1 0-1,1 0 0,0 1 0,-1-1 1,1 2-1,6 1 26,-5-1-159,-5-1 121,-1 0 0,0 0-1,0 0 1,0 0 0,1 0 0,-1 1 0,0-1-1,-1 1 1,1 0 38,-1-1-468,0 1 0,0 0 0,-1 0 0,1 0 0,-1 0 0,1 0 0,-1 0 0,0 0 0,1 2 468,-2-3-152,1 0-1,-1 0 1,0 0-1,1 0 1,-1 0-1,0 0 1,0 0-1,1 0 1,-1 0-1,0 0 1,0 1-1,0-1 1,0 0-1,-1 0 1,1 0 152,0 0-193,-1 1 0,0-1 0,0 0 0,0 1 0,0-1 0,0 0 0,0 0 0,0 0 0,0 0 0,0 0 0,0 0 193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27.8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1 824 1984,'3'3'1131,"-3"-3"479,6-10 118,-1 3-1588,0-1 0,0 0 0,-1 0-1,-1 0 1,1 0 0,-1-1 0,0-1-140,9-22 136,32-74 583,59-124-30,-91 205-597,-2 0 1,5-20-93,-8 25 87,-7 19-89,0 1 0,0-1 0,0 0-1,0 1 1,0-1 0,0 0 0,0 0 0,0 1 0,0-1 0,0 0 0,0 1 0,0-1 0,0 0 0,0 1 0,-1-1 0,1 0 0,0 1 0,-1-1 0,1 0 2,-2-5-319,1 6 314,1 0 0,0 0-1,0 0 1,0 0 0,0 0-1,0 0 1,0 0-1,0 0 1,-1 0 0,1 0-1,0 0 1,0 0 0,0 0-1,0 0 1,0 0-1,0 0 1,-1 0 0,1 0-1,0 0 1,0 0 0,0 0-1,0 0 1,0 0-1,0 0 1,-1 0 0,1 0-1,0 0 1,0 0 0,0 0-1,0 0 1,0 0 0,0 1-1,0-1 1,0 0-1,0 0 1,0 0 0,-1 0-1,1 0 1,0 0 0,0 0-1,0 1 1,0-1-1,0 0 1,0 0 0,0 0-1,0 0 1,0 0 0,0 0 5,-4 7-132,2-2 130,-11 24-23,2 0 1,1 1-1,1 1 0,-3 22 25,10-45-10,-5 39 10,2 0-1,1 24 1,4-52 59,-1-2 186,2 0 0,2 17-245,-3-34 10,-1 1 1,1-1-1,0 1 0,0-1 0,1 0 0,-1 1 0,0-1 0,0 1 0,0-1 0,0 1 0,0-1 0,0 0 0,1 1 0,-1-1 0,0 1 0,0-1 0,0 0 0,1 1 0,-1-1 0,0 0 1,1 1-1,-1-1 0,0 0 0,1 0 0,-1 1 0,0-1 0,1 0 0,-1 0 0,0 0 0,1 1 0,-1-1 0,1 0 0,-1 0 0,1 0 0,-1 0 0,0 0 0,1 0 0,-1 0 1,1 0-1,-1 0 0,1 0 0,-1 0 0,0 0 0,1 0 0,-1 0 0,1 0 0,-1 0 0,0-1 0,1 1 0,-1 0 0,1 0 0,-1 0 0,0-1 0,1 1 0,-1 0 0,0-1 0,1 1-10,2-2 14,0-1 0,0 1 0,0-1 0,-1 0 0,1 0-1,0-1-13,6-8 57,9-10 160,-2-2 0,7-12-217,10-19 232,29-33-232,-6 7 51,-25 35-60,-14 23 11,-1 0 0,-2-1-1,0-1 1,-2-1 0,0-1-2,-6 11 40,0 1 0,-1-1 1,-1 0-1,-1-1 1,0 1-1,-1 0 0,0-10-40,-2 21 47,-1-16 56,1 21-108,0 0 0,0-1 0,0 1 0,-1 0 0,1 0 0,0-1 0,0 1 1,0 0-1,0 0 0,0-1 0,-1 1 0,1 0 0,0 0 0,0-1 1,-1 1-1,1 0 0,0 0 0,0 0 0,-1-1 0,1 1 0,0 0 1,0 0-1,-1 0 0,1 0 0,0 0 0,0 0 0,-1 0 0,1 0 1,0-1-1,-1 1 0,1 0 0,0 0 0,-1 0 0,1 0 0,0 1 0,-1-1 1,1 0-1,0 0 0,0 0 0,-1 0 0,1 0 0,0 0 0,-1 0 1,1 0-1,0 1 0,0-1 0,-1 0 0,1 0 0,0 0 0,0 1 1,0-1-1,-1 0 0,1 0 0,0 1 0,0-1 0,0 0 0,0 0 5,-6 6 8,0 0 1,1 0-1,0 0 0,1 1 0,-1-1 0,1 1 0,0 0 0,1 1 0,0 0-8,-19 31 183,-10 14 56,3 2 0,-7 19-239,13-26-238,8-10 294,0 1 1,3 1-1,1 1 0,1 8-56,-20 70-150,18-75 721,-3 30-571,11-60 3,0 7 218,4-19-109,0-2 85,0 0-58,0 0 21,0 0-48,0 0-22,1-9-100,8-9 73,0 1-105,6-17-82,2 1-1,2 0 1,18-25 124,-30 48-8,0 0 0,1 1 0,0 0 0,0 0 0,1 1 0,0 0 0,1 0 0,7-3 8,-17 10-8,1 1 1,-1 0 0,1-1 0,-1 1-1,0 0 1,1 0 0,-1-1 0,1 1-1,-1 0 1,0 0 0,1 0 0,-1 0-1,1-1 1,-1 1 0,1 0-1,-1 0 1,1 0 0,-1 0 0,1 0-1,-1 0 1,0 0 0,1 0 0,-1 1-1,1-1 1,-1 0 0,1 0 0,-1 0 7,1 1-15,0 0 1,-1 0 0,1 0-1,-1 0 1,1 0 0,-1 0-1,1 0 1,-1 0 0,0 0-1,0 0 1,1 0 0,-1 1 14,1 9 30,0-1 0,0 1 0,-1-1 0,-1 1 1,0-1-1,-1 5-30,-1 31 48,2-18-135,0-19 90,0 1 0,1 0 1,1-1-1,-1 1 0,2 0 1,-1-1-1,3 6-3,-1-6-13,-3-6 38,1 0 0,0-1 0,0 1 0,0 0-1,0-1 1,1 1 0,-1 0 0,1-1 0,-1 0 0,1 1 0,0-1 0,0 0 0,0 0 0,2 2-25,-3-4 23,0 1 0,0-1 0,-1 1 0,1-1 0,0 1 1,0-1-1,0 1 0,0-1 0,0 0 0,0 0 0,0 1 0,0-1 0,0 0 0,0 0 1,0 0-1,0 0 0,0 0 0,0 0 0,0 0 0,-1 0 0,1-1 0,0 1 0,0 0 1,0-1-1,0 1 0,0 0 0,0-1 0,0 1 0,0-1 0,-1 1 0,1-1 0,0 0 1,0 0-24,13-10 10,-2-2 1,1 1 0,-1-1-1,-1-1 1,-1 0 0,0-1-1,1-2-10,69-109-469,-74 113-59,-5 12 524,-1 1-1,1 0 1,-1 0-1,1 0 1,0 0 0,-1 0-1,1 0 1,-1 0-1,1 0 1,-1 0-1,1 0 1,0 1 0,-1-1-1,1 0 1,-1 0-1,1 0 1,-1 1 0,1-1-1,-1 0 1,1 1-1,-1-1 1,1 0 0,-1 1-1,1-1 1,-1 1-1,0-1 1,1 1 0,-1-1-1,1 1 5,0 1-16,1 1 12,0-1 1,0 1-1,0 1 0,0-1 1,0 0-1,-1 0 1,1 1-1,-1-1 0,0 1 1,0-1-1,0 1 0,0-1 1,-1 1-1,0 0 0,1 0 4,5 25 359,-5-23-130,0-6 439,0-3-701,-1 1 27,1 0 0,-1 0-1,0 0 1,0 0 0,0 0 0,0 0 0,0 0 0,-1 0-1,1 0 1,-1 1 0,1-1 0,-1 0 0,1 0 0,-1 0-1,0 0 1,0 1 6,-17-33-164,15 30 112,2 3 30,1-1 0,-1 1 0,-1 0 0,1-1 0,0 1 0,0 0 0,0 0 0,-1 0-1,1 0 1,0 0 0,-1 0 0,1 0 0,-1 1 0,1-1 0,-1 0 0,0 1 22,2 0-16,-1-1 0,0 1-1,0 0 1,0 0 0,0 0 0,1 0 0,-1 0 0,0 0 0,0 1 0,0-1 0,1 0-1,-1 0 1,0 0 0,0 1 0,1-1 0,-1 1 0,0-1 0,1 0 0,-1 1 0,0-1-1,1 1 1,-1-1 0,0 1 0,1 0 0,-1-1 0,1 1 0,-1 0 0,1-1 0,0 1-1,-1 0 1,1-1 0,-1 1 0,1 0 0,0 0 16,-11 27-114,1 0 0,2 1 1,-4 19 113,11-40-30,-1-3 51,1 1 0,0-1 0,1 1 0,-1-1 0,1 1 0,0 0 0,0 0 1,1-1-1,0 5-21,1-3 18,-1-2 30,0 1-1,1-1 1,0 0 0,-1 0-1,2 0 1,-1 0 0,2 2-48,-4-7 18,1 1 0,-1-1 1,1 0-1,-1 0 1,1 1-1,-1-1 1,1 0-1,-1 0 0,1 0 1,-1 0-1,1 1 1,-1-1-1,1 0 0,0 0 1,-1 0-1,1 0 1,-1 0-1,1 0 1,-1-1-1,1 1 0,-1 0 1,1 0-1,-1 0 1,1 0-1,-1-1 1,1 1-1,-1 0-18,13-7 169,-8 3-135,0-1 0,-1 0 0,1-1-1,-1 1 1,0-1 0,0 1-1,-1-1 1,1 0 0,-2-1 0,1 1-1,1-6-33,3-11-105,-1 0 0,1-19 105,1 2-187,-8 27 81,1-1-95,0 12-77,0 7-193,0 3 443,-1 1 0,0-1 0,-1 1 0,0 1 28,0 16 42,1-14-24,-1 7 63,1 0 0,2 0 0,0 0 0,4 15-81,-6-33 17,0 0 0,0 0 0,0 0 0,1 0 1,-1 0-1,1 0 0,-1 0 0,0 0 0,1 0 0,0 0 1,-1 0-1,1 0 0,0-1 0,-1 1 0,1 0 0,0 0 1,0-1-1,-1 1 0,1 0 0,0-1-17,0 0 16,0 1-1,0-1 1,0 0-1,-1 0 1,1 0-1,0 0 1,0 0-1,0 0 1,-1 0-1,1 0 1,0 0-1,0 0 1,0-1-1,-1 1 1,1 0-1,0 0 1,0-1-1,-1 1 1,1-1-1,0 1-15,2-2 37,0-1 0,0 1 0,0-1 0,0 1 0,-1-1 0,1 0 0,-1 0 1,1 0-1,-1-1 0,0 0-37,16-33 186,-2-1 0,7-26-186,8-20-100,-7 28 45,-3 8 43,3-14 12,-19 47 1,0-1-1,-2 1 1,0-1-1,-1 0 0,0 0 1,-1-5-1,-1-96 53,0 116-69,0 0-1,0 0 1,0 0 0,0 1 0,0-1-1,0 0 1,-1 0 0,1 0 0,0 0-1,-1 1 1,1-1 0,0 0-1,-1 0 1,1 1 0,-1-1 0,1 0-1,-1 0 17,1 1-11,0 0-1,-1 0 0,1 0 1,0 0-1,0 0 0,-1 0 0,1 0 1,0 0-1,-1 0 0,1 0 1,0 0-1,0 0 0,-1 0 1,1 0-1,0 0 0,-1 0 0,1 0 1,0 0-1,0 0 0,-1 0 1,1 0-1,0 0 0,0 1 0,-1-1 1,1 0-1,0 0 0,0 0 1,-1 1-1,1-1 0,0 0 1,0 0-1,0 0 0,0 1 0,-1-1 1,1 0-1,0 0 0,0 1 1,0-1-1,0 0 0,0 1 1,0-1-1,0 0 0,0 0 0,0 1 1,0-1-1,0 0 0,0 1 12,-14 34 80,1 1 0,2 0 0,2 1 0,1 0 0,2 1 0,1 3-80,4-2-16,2-1 0,1 4 16,1 7 80,1-6 141,2 0-1,1-1 1,7 19-221,-11-49 29,1-1 1,0 1-1,0-1 1,1 1-1,1-1 1,0 0 0,0-1-1,1 0 1,0 0-1,1 0 1,1 1-30,-9-12-105,0 1 0,0 0 0,0 0 0,0 0 0,0-1 0,0 1 0,0 0 0,0 0 0,0 0 0,0 0 0,0-1 0,0 1 0,1 0 0,-1 0 0,0 0 0,0-1 0,0 1 0,0 0 0,0 0 0,0 0 0,0 0 0,0 0 0,1-1 0,-1 1 0,0 0 0,0 0 0,0 0 0,0 0 0,0 0 0,1 0 0,-1-1 0,0 1 0,0 0 0,0 0 0,0 0 1,1 0-1,-1 0 0,0 0 0,0 0 0,0 0 0,1 0 0,-1 0 0,0 0 0,0 0 0,0 0 0,1 0 0,-1 0 0,0 0 0,0 0 0,0 0 0,0 0 0,1 0 0,-1 1 0,0-1 0,0 0 0,0 0 0,0 0 0,1 0 0,-1 0 0,0 0 0,0 0 0,0 1 0,0-1 0,0 0 0,0 0 0,1 0 0,-1 0 0,0 1 0,0-1 0,0 0 105,0-1 373,1-6-4090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28.1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8 4992,'-6'-4'1321,"3"0"878,26 10-503,25-2-455,2-1-1241,18-2-3593,14-4 3593,-39-2-3589,-33 4 1242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28.5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9 5056,'-5'-9'1888,"10"18"-1472,-5-13-128,10 4 288,-2 0-384,5 0 832,0-5-576,10 5-64,-1 0-224,4 0-416,5 5 160,5-5-1248,9 4 736,4-4-1632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34.99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3 824 2560,'0'0'16,"0"0"0,0 0 1,0 0-1,0 0 0,0 0 1,-1 0-1,1 0 0,0 0 0,0 0 1,0 0-1,0 0 0,0 0 0,0 0 1,0 0-1,0 0 0,0 0 1,0 0-1,-1 0 0,1 0 0,0 0 1,0 0-1,0 1 0,0-1 0,0 0 1,0 0-1,0 0 0,0 0 1,0 0-1,0 0 0,0 0 0,0 0 1,0 0-1,-1 0 0,1 0 0,0 0 1,0 0-1,0 1 0,0-1 1,0 0-1,0 0 0,0 0 0,0 0 1,0 0-1,0 0 0,0 0 0,0 0 1,0 0-1,0 1 0,0-1 1,0 0-1,0 0 0,0 0 0,0 0 1,0 0-1,0 0 0,1 0 0,-1 0 1,0 0-1,0 0 0,0 1 1,0-1-1,0 0 0,0 0 0,0 0-16,2 4 388,-2-4 274,8-17 2559,8-9-2539,-2 1 1,0-2-1,9-27-682,-2-7 1046,3-20-1046,-18 64 20,-5 15-33,0-1 1,0 0-1,0 0 1,0 0-1,0 1 1,-1-1-1,1 0 1,-1-3 12,8-45-59,1 55-21,-7-1 74,0 0 0,1-1 0,-1 1 0,-1 0 0,1 0-1,0 0 1,-1 0 0,0 1 0,1-1 0,-1 0 0,-1 1-1,1-1 1,0 0 0,-1 1 0,0-1 0,0 1 0,0 1 6,0 6 55,0 0 1,-1 1-1,-1-1 1,-2 8-56,-19 101 85,22-113-53,-1-1 0,0 0 1,0 0-1,-2 3-32,-6 17 31,8-17 27,-1 0 0,0 0 0,0-1 0,-1 1 0,0-1 0,0 1 1,-1-1-1,0 0 0,-3 2-58,8-9 5,-1-1 1,0 1 0,1-1-1,-1 1 1,0-1-1,0 0 1,1 1 0,-1-1-1,0 0 1,0 0 0,1 0-1,-1 1 1,0-1 0,0 0-1,1 0 1,-1 0 0,0 0-1,0 0 1,0-1-1,1 1 1,-1 0 0,0 0-1,0 0 1,1-1 0,-1 1-1,0 0 1,0-1 0,1 1-1,-1 0 1,0-1-1,1 1 1,-1-1 0,1 1-1,-1-1-5,-1 0-49,1 0-1,0-1 1,0 1-1,0 0 1,0 0-1,0-1 1,0 1-1,0 0 0,0-1 1,1 1-1,-1-1 1,0 1-1,1-1 1,0 1-1,-1-1 1,1 1-1,-1-2 50,-3-20-304,4 22 171,0 1-27,0 0 80,0 0 138,1 1-48,0 0 0,1 0 0,-1 0 0,0 0 1,1 0-1,-1 0 0,0 0 0,0 1 0,0-1 0,0 0 0,0 1 0,0 0-10,2 2 29,0-1 31,0 1 0,0-1 1,1 1-1,-1-1 0,1-1 0,0 1 1,0 0-1,0-1 0,0 0 1,0 0-1,0 0 0,1 0 0,-1-1 1,1 1-1,-1-1 0,1 0 1,0-1-1,-1 1 0,1-1 0,0 0 1,-1 0-1,1-1 0,2 1-60,2-3 99,1 1 1,0-1-1,-1 0 0,1-1 0,-1 0 0,0-1 0,-1 0 0,1 0 0,-1 0 0,0-1 0,0-1 1,6-5-100,12-20-90,-1-1 0,7-13 90,3-4-7,-26 37-80,-8 10-7,1 0 1,0 0-1,1 0 0,-1 0 0,1 1 0,-1-1 0,1 1 1,2-2 93,-4 15-395,-3 11 292,0-1 0,-1 0 0,-1 0 0,-3 6 103,-6 32-121,-7 32 146,-1 10 62,11-57 22,7-33 81,0 0 0,1 1 0,0-1 0,0 9-190,2-18 325,1-23 577,1 10-868,1 0 1,1 0 0,0 0-1,0 1 1,1-1-1,4-5-34,11-25 17,0-7 7,-3-1 0,5-23-24,-15 44 20,5-27-194,3 2 0,2 0 0,16-33 174,-28 77-56,1-4-17,1 0 1,4-7 72,-9 17-36,0 0 1,0 0 0,0 1 0,1-1 0,-1 0-1,1 1 1,0 0 0,-1 0 0,1-1 0,0 2-1,0-1 1,3-1 35,-6 3-5,1-1-1,-1 1 1,1 0-1,0 0 1,-1-1-1,1 1 1,0 0-1,-1 0 1,1 0-1,-1 0 1,1 0-1,0 0 1,-1 0-1,1 0 1,0 0-1,-1 0 1,1 0-1,-1 0 1,1 1-1,0-1 1,-1 0-1,1 0 1,-1 1-1,1-1 1,0 0-1,-1 1 1,1-1-1,-1 0 1,1 1-1,-1-1 1,0 1-1,1-1 1,-1 1-1,1-1 0,-1 1 1,0-1-1,1 1 1,-1-1-1,0 1 1,0 0-1,1-1 1,-1 1-1,0 0 1,0-1 5,1 5-60,0 0 0,-1 0 0,1 0 1,-1 0-1,0 4 60,0 1-45,1 2 45,7 92 42,-7-81-22,-2-1-1,0 0 1,-3 15-20,3-33 50,0 1-1,0 0 1,0-1 0,-1 1-1,1-1 1,-1 1 0,0-1-1,-1 0 1,1 0 0,-1 0-1,-1 2-49,2-4-3,1-1 0,-1 1 1,0-1-1,1 1 0,-1-1 0,0 0 0,0 0 0,0 0 0,0 0 1,0 0-1,0-1 0,0 1 0,0 0 0,0-1 0,0 0 0,0 1 1,0-1-1,-1 0 0,1 0 0,0 0 0,0-1 0,0 1 0,0 0 0,-1-1 1,0 0 2,1 0-26,-7 0-165,0-2-1,0 1 1,1-1-1,-1-1 1,1 1-1,0-1 1,0-1-1,-7-5 192,15 10-10,0 0 0,-1 0-1,1-1 1,0 1 0,0 0-1,0 0 1,-1-1-1,1 1 1,0 0 0,0-1-1,0 1 1,0 0 0,-1-1-1,1 1 1,0 0-1,0-1 1,0 1 0,0 0-1,0-1 1,0 1 0,0 0-1,0-1 1,0 1 0,0-1-1,0 1 1,0 0-1,1-1 1,-1 1 0,0 0-1,0-1 1,0 1 0,0 0 10,11-13-125,17-6 43,32-11 63,-25 13-52,-1-1 1,18-13 70,-27 14-39,15-12 489,3 2 1,0 2-1,10-3-450,-46 25 45,-1 1-49,-1-1-1,1 0 0,0 0 0,-1 0 0,0-1 0,3-2 5,-47 38 693,19-11-717,2 0-1,0 2 1,1 0-1,1 1 1,2 1 0,0 0-1,-6 18 25,19-39 9,-1 0-1,1 1 1,0-1-1,-1 0 1,2 1 0,-1-1-1,1 1 1,-1-1-1,1 1 1,0-1-1,1 1 1,0 1-9,-1-5 0,0 1 1,1 0 0,-1-1-1,1 1 1,0-1-1,-1 1 1,1-1 0,0 1-1,0-1 1,0 0 0,0 1-1,0-1 1,0 0-1,0 0 1,1 1 0,-1-1-1,0 0 1,1-1-1,-1 1 1,1 0 0,-1 0-1,1 0 1,-1-1-1,1 1 1,0-1 0,-1 1-1,1-1 1,-1 0 0,1 0-1,0 0 1,0 1-1,-1-1 1,2-1-1,1 1 4,1 0 0,-1 0 0,1-1 0,-1 1 0,1-1 0,-1 0 0,1-1 0,-1 1 0,0-1 0,0 0 0,0 0 0,1 0-4,0-1 16,-1-1 0,0 1 0,0-1 0,0 0 0,0 0 0,0-1 0,-1 1 0,0-1 0,0 0 0,0 0-16,93-176-597,-93 176 594,0-1 0,-1 0 0,0-1 0,0 1 0,-1 0 0,0-1 0,1-1 3,-2 6 25,0 0-1,0-1 1,0 1 0,0 0 0,0 0 0,-1-1 0,1 1 0,-1 0 0,1 0 0,-1-1 0,0 1 0,0 0 0,0 0 0,0 0 0,0 0 0,0 0 0,-1 0 0,1 1 0,0-1 0,-1 0 0,0 1 0,0-1-25,-1-1 243,3 3-243,0 0 0,0-1 0,-1 1 0,1-1 0,0 1 0,-1 0 0,1 0 0,0-1 0,-1 1-1,1 0 1,-1 0 0,1-1 0,-1 1 0,1 0 0,0 0 0,-1 0 0,1 0 0,-1-1 0,1 1 0,-1 0 0,1 0 0,-1 0 0,1 0 0,-1 0-1,1 0 1,-1 0 0,1 0 0,-1 1 0,1-1 0,0 0 0,-1 0 0,1 0 0,-1 0 0,1 1 0,-1-1 0,1 0 0,0 0 0,-1 1-1,1-1 1,0 0 0,-1 1 0,1-1 0,0 0 0,-1 1 0,1-1 0,0 1 0,0-1 0,-1 0 0,1 1 0,0-1 0,0 1 0,0-1 0,-2 5 41,0-1 0,0 0 0,1 0 1,-1 1-1,1-1 0,0 1-41,-2 7 51,-6 28-4,2 0 0,2 1 0,1 10-47,2-33 9,0 3 44,0-8-41,1-1 0,0 0 0,1 1 0,0-1 0,1 0 0,0 1 0,1-1 0,1 2-12,-1-10 49,0 0 0,0 0 0,0 0-1,0 0 1,1 0 0,1 1-49,4 8 208,-7-13-195,0 1 0,-1 0 1,1 0-1,0-1 0,0 1 0,-1 0 0,1-1 0,0 1 0,0-1 0,0 1 0,0-1 0,0 1 1,0-1-1,0 0 0,-1 1 0,1-1 0,0 0 0,0 0 0,0 0 0,0 0 0,1 0 0,-1 0 1,0 0-1,0 0 0,0 0-13,25-6-39,-21 4 86,6-1-52,-1-1-1,0 0 0,0 0 0,0-1 1,-1 0-1,0-1 0,0 0 1,0 0-1,-1-1 0,1-1 0,-2 1 1,1-1-1,-1 0 0,4-7 6,3-4-90,-4 5-10,-1-1 0,0 0 0,-1 0 0,0-1 100,20-49-157,28-69-231,-46 106 250,-2 1-1,0-1 1,2-29 138,8-108 5,-18 150-101,0 0 0,-2-12 96,0-14-277,-1 27 158,3 14 112,0 0 0,0 0-1,0 0 1,0 0 0,0 0 0,0 0 0,0-1-1,0 1 1,0 0 0,0 0 0,-1 0-1,1 0 1,0 0 0,0 0 0,0 0 0,0 0-1,0-1 1,0 1 0,-1 0 0,1 0-1,0 0 1,0 0 0,0 0 0,0 0 0,-1 0-1,1 0 1,0 0 0,0 0 0,0 0-1,0 0 1,0 0 0,-1 0 0,1 0 0,0 0-1,0 0 1,0 0 0,0 1 0,-1-1 7,0 0-13,1 1 0,-1 0 0,0 0 1,0 0-1,0 0 0,1 0 0,-1 0 1,0 0-1,1 0 0,-1 0 0,1 0 0,0 1 1,-1-1-1,1 0 0,0 0 0,-1 1 13,-31 131 432,22-88-224,6-26-149,0 1 0,0-1-1,2 1 1,0 8-59,1 6 66,0-16-93,1 0-1,1 7 28,9 78 181,-8-93-210,0-1-1,0 1 1,1 0 0,2 2 29,-2-5 24,-1 1 0,0-1 0,0 1 0,0 0 0,-1 0 0,0 4-24,0-6 37,-1 0 0,1-1 0,0 1 0,0-1 0,1 1 0,1 3-37,4 16 242,-5-13-268,-2-9 46,1 0 1,-1-1 0,1 1-1,0 0 1,0 0-1,0 0 1,0 0-1,1 0-20,-2-2 18,1-1-1,0 1 1,0 0 0,0-1-1,-1 0 1,1 1-1,0-1 1,0 1-1,0-1 1,0 0 0,0 0-1,0 1 1,0-1-1,0 0 1,0 0-1,0 0 1,0 0-1,0 0-17,16-2-70,-15 2 84,-1-1 1,0 1 0,1-1 0,-1 0 0,0 0 0,0 1 0,1-1 0,-1 0 0,0 0-1,0 0 1,0 0 0,0 0 0,0-1 0,0 1 0,-1 0 0,1 0 0,0-1-15,10-25 204,-5 14-144,-1-2-75,1 1 1,-2-1-1,0 0 0,1-7 15,1-8 128,-4 14-158,-2 14-5,0 0 1,0 1-1,0-1 0,0 1 0,0-1 0,0 1 0,1-1 1,-1 1-1,0 0 0,1-1 0,0 1 0,-1-1 35,-1 6-143,0 1 0,0 0 0,0-1 0,0 1 1,1-1-1,0 4 143,-3 25 100,-6 37-292,7-54 248,0 1 0,2-1 0,0 1 0,0-1 0,2 1 0,0-1 0,1 0 0,2 7-56,-5-23 9,0 0 1,0 1-1,0-1 1,0 0-1,0 0 1,0 0-1,0 1 0,0-1 1,0 0-1,1 0 1,-1 0-1,0 1 1,0-1-1,0 0 0,0 0 1,0 0-1,1 1 1,-1-1-1,0 0 1,0 0-1,0 0 1,1 0-1,-1 0 0,0 0 1,0 0-1,1 1 1,-1-1-1,0 0 1,0 0-1,0 0 0,1 0 1,-1 0-1,0 0 1,0 0-1,1 0 1,-1 0-1,0 0 1,0 0-1,1 0 0,-1 0 1,0-1-10,14-6 220,17-19-221,-25 20-109,21-18 157,-4 3-251,1 0 0,1 2 0,1 0 204,7-6 27,-27 20-46,-1 0 0,1 0 0,0 1 0,1 0 0,-1 0 0,1 0 0,0 1 0,0 0 0,5-1 19,0 1-60,0 1 0,0 0 0,1 1 0,9 1 60,-13 0 0,-4 2 85,-1-1 0,0 1 0,1 0 0,-1 0 0,4 2-85,-8-4 30,-8-5 128,3 0-197,0 1-1,-1 0 1,0 1 0,0-1-1,0 1 1,-6-2 39,10 4-10,0 0-1,-1 1 1,1-1-1,0 1 1,0 0 0,-1 0-1,1 0 1,0 0 0,0 0-1,-1 0 1,1 0 0,0 1-1,0-1 1,-1 1-1,1 0 1,0-1 0,0 1-1,0 0 1,0 0 0,0 1-1,0-1 1,-1 1 10,-5 5 7,0 0-1,1 1 1,-1 0 0,2 0-1,-1 1 1,1 0 0,0 0-1,1 0 1,0 1 0,1 0-1,0 0 1,0 0 0,1 0-1,1 0 1,-1 1 0,0 10-7,3-16 32,-1 1 0,1-1 0,0 1 0,0-1 0,0 1 0,2 3-32,-2-8 5,0 0 0,0 0 0,0 0 0,0 0 0,1 0 0,-1 1 0,1-1 0,-1 0 0,1 0 0,-1 0 0,1 0 0,-1 0 0,1 0 0,0 0 0,0-1 0,-1 1 0,1 0 0,0 0 0,0 0 0,0-1 0,0 1 0,0 0 0,0-1 0,0 1 0,0-1 0,0 1 0,0-1 0,0 0 0,0 0 0,1 1 0,-1-1 0,1 0-5,1 0-32,-1 0 1,0-1 0,1 1 0,-1-1 0,0 1 0,1-1 0,-1 0 0,0 0-1,1 0 1,-1 0 0,0 0 0,0 0 0,0-1 0,0 1 0,0-1-1,-1 1 1,1-1 0,0 0 0,-1 0 0,1 0 0,-1 0 0,1 0-1,-1 0 1,0 0 0,0-1 31,4-8-89,0-1 0,-1 0 0,0 0 0,1-8 89,2-9-273,10-29 411,-16 57-168,-2 5 7,-1 3-10,0 1 0,0 0-1,1-1 1,-1 3 33,2 1 75,-2 1 1,1 0-1,-3 5-75,2-9 68,0 0 0,1 0 0,0 0 0,0 0 0,1 0-1,0 1 1,0-1 0,1 0 0,0 1-68,-1-7 19,1 0-1,-1-1 1,1 1 0,-1-1-1,1 1 1,0 0 0,0-1 0,-1 1-1,1-1 1,0 0 0,0 1-1,0-1 1,1 0 0,-1 1 0,0-1-1,0 0 1,1 0 0,-1 0-1,1 0 1,-1 0 0,1-1-1,-1 1 1,1 0 0,-1-1 0,1 1-1,0-1 1,-1 1 0,1-1-19,4 0-36,0 1 1,-1-2-1,1 1 1,0 0-1,-1-1 1,1 0-1,-1-1 1,2 0 35,3 0-53,-1-2 0,-1 1 0,1-1 0,0 0 0,-1-1 0,0 0 0,0 0 0,-1-1 0,1 1 0,-1-2 0,2-1 53,3-6 53,0 0 1,-1 0 0,0-2 0,-2 1-1,4-8-53,12-26-326,-3-1 0,4-20 326,7-14-292,-23 59 166,-2-1-1,0 1 1,1-11 126,-6 22-47,-1 0 0,-1-1 0,0 1-1,0-1 1,-2 1 0,0-1 0,0 0 47,0 10-18,-1 0 0,1 0 0,-1 0 0,0 0 0,0 0 0,0 0 0,-1 0 0,0 1 1,0 0-1,0-1 0,-3-1 18,5 6 14,0 1 1,0 0 0,0-1-1,0 1 1,0 0 0,1 0-1,-1 0 1,0 0 0,0 0-1,0 0 1,1 0 0,-1 0-15,-12 20 203,1 0 1,1 1 0,1 0 0,1 1-1,-6 22-203,10-28 100,1-7-39,1 1 1,0 0 0,1 1-1,0-1 1,1 0 0,0 5-62,1 18 170,2 0 1,2-1 0,1 1-1,5 16-170,-4-21 151,-4-16-69,1 0-1,1-1 1,-1 1-1,2-1 1,0 0-1,4 6-81,-5-10 26,1 0-1,0-1 1,0 1-1,1-1 1,0 0-1,0-1 1,1 0-1,-1 0 1,5 2-26,-8-6-139,22 13-1192,-6-12-3007,-18-3 2236,-1 0-1124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35.35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 12 5888,'-10'-11'2176,"10"11"-1664,0 0-160,-4 5-416,0-2-32,4-3-96,0 0 96,0 0 128,0 8 0,0-8-736,0 8 416,0-8-1888,0 0 1216,0 7-1536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35.68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35 2976,'-5'-8'1120,"10"8"-896,-5-4-32,0 4 800,8-3-576,-3-2 960,5 5-768,3 0 192,4-3-480,6-2-128,3 2-96,0 3-224,2 0 64,3-4-608,4 4 384,14 4-1920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40.15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210 27 1056,'0'-2'424,"0"2"986,-8 2 2457,8-2-3467,0 0-123,0 0-26,0 0-86,0 0 1,-1 17 554,-2-13-512,0 1 1,1 0 0,-1-1-1,1 1 1,0 2-209,0-1 71,-12 22 284,-4 14-80,-34 115 471,34-91-708,10-31 65,-3 1 0,0-1 0,-8 11-103,-12 15 528,30-59-443,0 0 768,3-8-580,24-42-209,-1 0 0,-3-2 0,-3-1 0,0-4-64,0 6-282,2 1 1,6-8 281,8-16-115,-32 63 156,0 1 0,-1-1-1,0 0 1,-1 0-1,1 0 1,-2 0 0,1 0-1,-1 0 1,-1-3-41,1-2-104,28 17 56,43 0 1104,-6 5-534,2 0-271,-85-4-4118,11-4 3755,0 1-1,0 0 0,-1 1 0,1 0 0,1 0 0,-1 0 1,0 1-1,0 0 0,1 0 0,0 1 0,0 0 1,0 0-1,0 0 113,-15 10-1240,16-11 775,0 0-1,0 1 0,0 0 1,0 0-1,-2 3 466,-10 7-641,4-3 3260,12-11-2436,0 1 0,-1-1 0,1 1 0,0-1 0,0 1 0,0-1 0,0 0 0,-1 0 0,1 1 0,0-1-1,0 0 1,-1 0-183,-7 0 248,-29 19 1208,11-2-549,26-16-891,-1-1 1,1 1-1,0 0 1,-1 0-1,1 0 1,0 0 0,0 0-1,0 1 1,0-1-1,-1 1-16,-10 10-16,11-12 27,-1 1-1,1 0 1,0-1 0,0 1-1,0 0 1,0 0 0,0-1-1,0 1 1,0 0 0,0 0-1,1 0 1,-1 0 0,0 0-1,0 0 1,1 1 0,-1-1-1,1 0 1,-1 0 0,1 0-1,-1 1 1,1-1-11,-6 13 427,5-8-290,0-1 1,0 1 0,0-1 0,1 1-1,0-1 1,0 2-138,1-5 45,1 0 0,-1 1 0,1-1 0,-1 0 0,1 0 0,0 0 0,0 0 1,0 0-1,1 1-45,2 2 51,0-1 0,0-1 0,0 1 1,1-1-1,-1 0 0,1 0 1,-1 0-1,1-1 0,0 0 1,0 0-1,0 0 0,1-1 0,-1 0 1,0 0-1,0-1 0,1 1 1,-1-1-1,0-1 0,1 1 1,-1-1-1,1-1-51,6-1 320,53-18-70,-43 18-736,-20 3-541,-15 0 199,6 2 297,6-2 275,0 0-1,0 1 1,-1-1-1,1 0 1,0 1 0,0-1-1,0 0 1,0 1-1,0-1 1,0 1-1,0-1 1,0 0 0,0 1-1,0-1 1,0 0-1,0 1 1,0-1 0,1 0-1,-1 1 1,0-1-1,0 0 1,0 1-1,0-1 1,1 0 0,-1 1-1,0-1 1,0 0-1,0 0 1,1 1-1,-1-1 257,8 7-1402,1 2-1014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43.6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18 213 992,'-9'2'-278,"12"-6"2781,7-10 856,-8 10-3001,-1 0 94,1 0 1,-1 0-1,0 0 0,0 0 0,0-5-452,-1 8 84,0-1-1,-1 1 1,1-1-1,0 1 1,-1-1-1,1 1 1,0 0-1,-1-1 1,0 1-1,1 0 1,-1-1-1,0 1 1,0 0-1,1 0 1,-1-1-1,0 1 1,0 0-1,-1 0-83,2 1 7,0-1-1,0 1 0,-1 0 0,1 0 1,0 0-1,0 0 0,0 0 0,-1 0 1,1 0-1,0 0 0,0 0 0,0 0 1,-1 0-1,1 0 0,0 0 0,0 0 1,-1 0-1,1 0 0,0 0 0,0 0 1,0 0-1,-1 0 0,1 0 1,0 0-1,0 1 0,0-1 0,0 0 1,-1 0-1,1 0 0,0 0 0,0 0 1,0 1-1,0-1 0,-1 0 0,1 0 1,0 0-1,0 0 0,0 1 0,0-1-6,-5 8 15,4-7-50,0 2 36,0 0 1,0 0-1,0 0 0,1 0 0,-1 1 0,1-1 0,0 0 0,0 1 0,0-1 0,0 0 1,1 0-1,-1 1 0,1-1 0,0 0 0,0 0 0,0 0 0,0 0 0,1 0 0,-1 0 1,1 0-1,0 0 0,0 1-1,1-1 27,0-1 1,-1 1 0,1-1-1,0 1 1,0-1 0,1 0-1,-1 0 1,0 0-1,1-1 1,-1 1 0,1-1-1,0 0 1,-1 0 0,1 0-1,0 0 1,-1-1-1,1 1 1,0-1 0,2 0-28,5 0 80,0 0 1,0-1 0,0-1-1,0 1 1,0-2-1,0 1 1,0-2-81,-8 3 13,0 0 1,0 0-1,0 0 1,-1-1-1,1 1 0,-1-1 1,1 0-1,-1 1 0,0-1 1,0 0-1,1-1 0,-1 1 1,0 0-1,-1 0 1,1-1-1,0 1 0,-1-1 1,0 0-1,1 1 0,-1-1 1,0 0-1,0 0 0,0 1 1,-1-1-1,1 0 1,-1 0-1,0 0 0,0-3-13,1-10-56,-1 6 61,0 1 0,-1-1 1,-1-8-6,2 14 24,-1 1-1,0-1 1,-1 1 0,1-1 0,0 1 0,-1 0 0,0 0-1,0-1 1,0 1 0,0 0 0,0 1 0,-1-2-24,-2 0 15,1 0 0,-1 0 0,0 0 0,0 0 0,0 1 0,0 0 0,0 0 0,-1 0 0,1 1 0,-1 0 0,0 0 0,0 0 0,0 1 0,0 0 0,0 0 0,-5 0-15,10 1 14,0 1 0,0-1 0,-1 0 0,1 1 1,0-1-1,0 1 0,0-1 0,0 1 0,0 0 1,0-1-1,0 1 0,0 0 0,0 0 0,0 0 1,0 0-1,0 0 0,0 0 0,1 0 1,-1 0-1,0 0 0,1 0 0,-1 0 0,1 0 1,-1 1-15,0 2 70,-1-1 1,1 1 0,0-1 0,0 1 0,1 0 0,-1-1 0,0 4-71,1-6 96,0-1-133,0 0-33,0 1-15,1 0 87,-1 0 0,0 1 0,0-1 0,0 0 0,1 0 0,-1 1-1,0-1 1,1 0 0,-1 0 0,1 0 0,0 0 0,-1 0 0,1 1 0,0-1 0,0 0 0,0-1 0,0 1 0,-1 0 0,1 0 0,0 0 0,0 0 0,1-1 0,-1 1-1,0 0-1,-1-1-9,10 6-92,0-1 0,0 0-1,5 2 102,-11-6 10,0 1 1,0-1-1,1 0 0,-1 0 0,0 0 0,1 0 0,-1-1 0,1 0 0,-1 0 1,1 0-11,24-4 45,0-2 1,16-4-46,-33 6 79,0-1 0,0 1 0,-1-2 0,1 0 1,-1 0-1,-1-1 0,3-1-79,-7 3 75,0 1-35,-1 0 0,0 0 1,0 0-1,0-1 0,0 0 1,-1 0-1,3-4-40,-6 7-11,0-1-1,0 1 1,0-1 0,-1 1-1,1-1 1,-1 1-1,1-3 12,-1 4-112,0 1 59,0 0 90,0 0 1,-1 20-6,-8 13-58,2-6-114,-3 16 140,6-22-62,-2 0-1,-1-1 1,0 0 0,-6 10 62,10-25 4,-1 8 17,0 0 1,0 0-1,1 0 0,0 3-21,3-14 39,0-1-1,0 1 1,-1 0-1,1 0 1,0 0 0,1 0-1,-1-1 1,0 1-1,1 0 1,-1 0-1,1 0 1,-1-1-1,1 1 1,0 0-1,0 0-38,-1-1 17,1-1-1,-1 1 1,1-1-1,-1 1 1,1-1-1,-1 1 1,1-1-1,0 1 1,-1-1-1,1 0 1,0 1-1,-1-1 1,1 0-1,0 0 1,0 1-1,-1-1 1,1 0-1,0 0 1,-1 0-1,1 0 1,0 0-1,0 0 1,-1 0-1,1 0 1,0 0-1,0 0 1,-1-1 0,1 1-1,0 0 1,0 0-1,-1-1 1,1 1-1,0 0 1,-1-1-1,1 1 1,-1-1-1,1 1 1,0-1-17,17-9 169,-14 8-158,0 0 0,-1 0-1,1 0 1,0-1 0,-1 0 0,1 1 0,-1-1-1,0-1 1,1 0-11,17-19 6,-13 15 21,0-1-1,-1 1 1,0-1-1,0-1 1,-1 1 0,0-3-27,13-19-160,-15 24 128,0 1 0,0-1 0,-1 0 0,3-6 32,-5 9 9,1 1 0,-1 0 0,1 0 1,0 1-1,0-1 0,0 0 0,2-1-9,7-11-192,-11 15 185,0 0 1,0 0 0,0 0-1,-1 0 1,1 1 0,0-1-1,0 0 1,0 0 0,0 0-1,0 0 1,0 0-1,0 0 1,0 0 0,0 0-1,-1 0 1,1 0 0,0 0-1,0 0 1,0 0 0,0 0-1,0 0 1,0 0 0,0 0-1,0 0 1,-1 0 0,1 0-1,0 0 1,0-1 0,0 1-1,0 0 1,0 0 0,0 0-1,0 0 1,0 0 0,0 0-1,0 0 1,-1 0 0,1 0-1,0 0 1,0 0 0,0 0-1,0-1 1,0 1 0,0 0-1,0 0 1,0 0 0,0 0-1,0 0 1,0 0 0,0 0-1,0 0 1,0 0 0,0-1-1,0 1 1,0 0 0,0 0-1,0 0 1,0 0 0,0 0-1,0 0 1,0 0 0,0 0-1,0-1 1,0 1 0,0 0-1,0 0 1,0 0 0,0 0-1,1 0 7,0 3-32,0 1 0,0-1 0,0 1 0,-1-1 0,1 1 0,-1-1 0,0 1 0,0-1 0,0 1 0,0-1 0,-1 1 0,1-1 0,-1 1 0,0-1 0,0 1 0,-1-1 32,-3 32-58,5 50 42,0-81 27,1-1 1,0 0 0,-1 0 0,1 1 0,1-1 0,-1 0-1,0 0 1,1 0 0,-1 0 0,1-1 0,0 1 0,0 0-12,-1-1 5,0-1 1,0 0 0,0 1 0,0-1 0,0 0 0,1 0 0,-1 1 0,0-1 0,0 0 0,1 0 0,-1 0-1,1-1 1,-1 1 0,1 0 0,-1 0 0,1-1 0,0 1 0,-1-1 0,1 0 0,-1 1 0,1-1 0,1 0-6,11-1 122,-13 1-107,0 0 0,1 0 0,-1 0 1,1 0-1,-1 0 0,0-1 0,1 1 1,-1 0-1,1-1 0,-1 1 0,0-1 0,0 0 1,1 1-1,-1-1 0,0 0 0,0 0 1,0 0-1,0 0 0,0 1 0,0-2-15,18-15 47,-12 10-18,1 1 0,-2-1 0,1-1 0,-1 1-1,0-1 1,0 0 0,-1-1 0,0 0-29,40-66 85,-38 59-237,-1 0 0,0 0 0,0-1 0,-2 1 0,0-1 0,-1 0 0,-1 0 0,0-14 152,-1 31-27,0 0 1,0 1-1,0-1 0,0 0 1,0 0-1,0 1 0,0-1 1,0 0-1,0 1 0,0-1 1,0 1-1,0-1 0,0 1 27,4 2-22,0 1 0,0-1 1,0 1-1,0 0 0,0 0 0,-1 1 22,-2-3-7,-1 0 0,1 0 0,-1 1 0,0-1 0,1 0 1,-1 1-1,0-1 0,0 0 0,-1 1 0,1 0 0,0-1 0,-1 1 0,0-1 0,1 1 1,-1 2 6,-1 8-39,0 0 1,-1 0 0,-1 0 0,0-1 0,-4 11 38,1 0 41,4-15-48,0 0-1,1 0 0,0 0 0,0 0 1,1 2 7,0-6 12,0 0-1,1 1 1,-1-1 0,1 0 0,0 0 0,0 0 0,0 0 0,1 0-1,-1 0 1,3 3-12,-3-5 15,0 0 0,0 0-1,0 0 1,0 0 0,1 0 0,-1 0-1,1 0 1,-1-1 0,1 1 0,0 0-1,0-1 1,0 0 0,0 1-1,0-1 1,0 0 0,0 0 0,0 0-1,0 0 1,0 0 0,1-1 0,0 1-15,-1 0 20,0-1 5,0 1 0,0 0 1,0 0-1,0-1 1,0 0-1,0 1 0,1-1 1,-1 0-1,0 0 1,0 0-1,0 0 0,0 0 1,0 0-1,0-1 0,0 1 1,0-1-1,0 1 1,0-1-1,0 0 0,0 0 1,0 0-1,0 0 1,0 0-1,1-2-25,28-24 464,-21 18-414,0 0 0,0-1 1,-1 0-1,0-1 0,5-9-50,-11 16-32,5-7-9,-2-1 1,1 0-1,-2 0 1,2-3 40,14-30-105,-20 57-492,-6 12 794,-8 28-319,8-31 170,-1 0-1,-6 14-47,11-31 0,0 0-1,1-1 1,-1 1 0,1 0-1,-1 0 1,1 0 0,0-1-1,0 1 1,1 0 0,-1 0-1,1 0 1,0-1-1,0 1 1,0 0 0,1-1-1,-1 1 1,1-1 0,1 2 0,1 5 118,-4-9-43,0-1-22,12 0 150,-6 0-168,0-1-1,0 0 1,0 0 0,0 0-1,-1-1 1,1 0 0,0 0-1,-1-1 1,1 1 0,-1-1-1,0 0 1,0-1 0,0 1-1,-1-1 1,1 0 0,-1 0-1,0-1 1,1 0-35,19-21-23,-21 24 2,1-1 1,-1 0 0,0 0 0,0 0 0,-1-1 0,1 1 0,-1-1 0,1 1 0,-1-1 0,0-2 20,6-5-18,-7 11 22,-1 0 1,0 0 0,1-1 0,-1 1 0,1 0 0,-1-1 0,0 1 0,1 0-1,-1-1 1,0 1 0,0-1 0,1 1 0,-1 0 0,0-1 0,0 1 0,0-1-1,1 1 1,-1-1 0,0 1 0,0-1 0,0 1 0,0-1 0,0 1 0,0-1-1,0 1 1,0-1 0,0 1 0,0-1 0,0 1 0,0-1-5,17-18 75,-16 17-78,0 1 0,0 0 0,0 0 0,0-1 0,0 1 0,0-1 1,0 1-1,0-1 0,-1 1 0,1-1 0,-1 0 0,1 1 1,-1-1-1,1 0 0,-1-1 3,1-28 191,-1 23-153,1-9-82,0 12 9,-1 1 0,0-1 0,0 0-1,0 1 1,0-1 0,-1 0-1,1 1 1,-1-1 0,0 1 0,-1-1-1,0 0 36,2 4-13,0 1 0,0 0 0,0-1 0,0 1 0,0-1 0,-1 1 0,1 0 0,0-1 0,0 1 0,-1 0 0,1-1 0,0 1 0,0 0 0,-1-1 0,1 1 0,0 0 0,-1-1 0,1 1 0,-1 0 0,1 0 0,0 0 0,-1-1 0,1 1 0,-1 0 0,1 0 0,0 0 0,-1 0 0,1 0 0,-1 0 0,1 0 0,0 0 0,-1 0 0,1 0 0,-1 0 0,1 0 0,-1 0 13,0 1-31,0 0 0,0 0-1,0 0 1,0 1 0,0-1 0,0 0 0,0 1 0,1-1 0,-1 0 0,1 1 0,-1 1 31,-5 9-57,0 2 1,2-1-1,0 0 1,0 1 0,1 0-1,1 0 1,-1 9 56,1 9-31,0-25 149,2 0 0,-1 0-1,1 0 1,0 0-1,1 0 1,0 2-118,-1-7 26,1 0 0,-1 0 0,1 0 0,0 0 0,0 0 0,0 0 0,0 0 0,0 0 0,0 0 0,1-1 0,-1 1 0,0 0 1,1-1-1,0 1 0,-1-1 0,1 1 0,0-1 0,0 0 0,0 0 0,-1 0 0,1 0 0,1 0-26,-2 0 30,1-1 0,0 1 0,0-1 1,0 0-1,-1 0 0,1 0 0,0 0 0,0 0 0,0 0 1,-1 0-1,1 0 0,0-1 0,0 1 0,-1-1 0,1 1 1,0-1-1,-1 0 0,1 0 0,0 0-30,31-22 343,-25 18-336,28-25-203,6-8 196,-32 30-114,-9 7 97,0 0-1,0 0 1,0 0 0,0 1-1,0-1 1,0 0 0,1 1-1,-1-1 1,0 1 0,0-1-1,1 1 1,-1 0 0,0 0-1,0-1 1,1 1 0,-1 0-1,0 0 1,1 0 0,0 1 17,-1-2-1,8 21 175,-4-12-103,-4-3-54,1 1-1,-1-1 1,0 0 0,0 0 0,0 2-17,5 23 60,-4-26-22,0 0 1,0 0-1,0 0 0,1 0 1,0 0-1,0-1 1,0 1-1,0-1 0,0 0 1,1 0-1,-1 0 1,1 0-1,0-1 0,0 1 1,0-1-1,0 0 1,0 0-1,0 0 0,1-1 1,-1 0-1,1 0 1,-1 0-1,1 0 0,-1-1 1,1 1-1,-1-1 1,1 0-1,-1-1 0,1 1 1,0-1-39,16-7-1771,-21 8 1625,1-1-1,-1 1 1,1 0 0,0 0 0,-1-1 0,1 1 0,-1 0 0,1-1 0,-1 1 0,1-1 0,-1 1 0,0-1 0,1 1 0,-1-1 0,0 1 0,1-1 0,-1 1 0,0-1 0,1 1 0,-1-1 0,0 0 0,0 1 0,0-1 0,1 1 0,-1-1 0,0 0-1,0 1 1,0-1 0,0 0 0,0 1 0,0-1 146,-5-5-3050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44.0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12 5888,'-13'-8'2176,"5"5"-1664,-5 3-160,8 0-1888,0 3 768,1 5-1536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50.5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176 227 2080,'0'0'20,"0"1"-1,1-1 1,-1 0-1,0 0 1,0 0 0,0 0-1,0 0 1,0 0 0,0 0-1,0 0 1,0 0-1,0 0 1,1 0 0,-1 0-1,0 0 1,0 0-1,0 1 1,0-1 0,0 0-1,0 0 1,0 0 0,0 0-1,0 0 1,0 0-1,0 0 1,0 0 0,0 1-1,0-1 1,0 0 0,0 0-1,0 0 1,0 0-1,0 0 1,0 0 0,0 0-1,0 1 1,0-1-1,0 0 1,0 0 0,0 0-1,0 0 1,0 0 0,0 0-1,0 0 1,0 0-1,0 0 1,-1 1 0,1-1-1,0 0 1,0 0 0,0 0-1,0 0 1,0 0-1,0 0 1,0 0 0,0 0-1,0 0 1,-1 0-1,1 0 1,0 0 0,0 0-1,0 0 1,0 0 0,0 0-1,0 0-19,-1 0 103,1 0 0,0 0-1,-1 0 1,1-1 0,0 1-1,0 0 1,-1 0 0,1-1-1,0 1 1,0 0 0,0-1-1,-1 1 1,1 0 0,0 0 0,0-1-1,0 1 1,0 0 0,0-1-1,-1 1 1,1 0 0,0-1-1,0 1 1,0-1 0,0 1-1,0 0 1,0-1 0,0 1-103,0-1 70,0 1 0,0 0 0,0-1 0,0 1 0,-1 0 0,1-1 0,0 1 0,0-1 0,-1 1 0,1 0 0,0 0 0,-1-1 0,1 1 0,0 0 0,-1-1 0,1 1 0,0 0 0,-1 0 0,1 0 0,-1-1 0,1 1 0,0 0 0,-1 0 0,1 0 0,-1 0 0,1 0 0,-1 0 0,1 0 0,-1 0-70,-19-2 1028,6 0-236,10 1-752,0 0-1,0 1 1,1-1-1,-1 1 1,0-1 0,0 1-1,1 0 1,-1 1-1,0-1 1,0 1-1,1 0 1,-1-1-1,0 2 1,1-1-1,-1 0 1,1 1-1,-1 0-39,1-1 15,1 0-1,-1 1 0,1-1 1,0 1-1,-1 0 0,1 0 1,0 0-1,0 0 1,0 0-1,0 0 0,1 0 1,-1 1-1,1-1 0,-1 1 1,1-1-15,-3 7 39,1-1 1,0 1-1,1-1 1,-1 2-40,-3 13 16,4-13 48,0 1 1,1-1 0,0 1 0,0-1-1,1 1 1,1-1 0,1 11-65,-1-17 19,0 0 0,0 0 0,0 0 0,0 0 1,1 0-1,0-1 0,0 1 0,0-1 0,0 1 0,0-1 0,1 0 0,-1 1 0,1-1 1,0-1-1,0 1 0,0 0 0,0-1 0,2 2-19,-3-3-5,1 1 1,-1-1-1,1 0 0,-1 0 1,1 0-1,0 0 0,-1 0 1,1-1-1,0 1 1,0-1-1,-1 1 0,1-1 1,0 0-1,0 0 0,-1 0 1,1-1-1,0 1 0,0-1 1,-1 0-1,1 1 1,0-1-1,-1 0 0,1 0 1,-1-1-1,1 1 0,-1-1 1,1 1 4,10-9-61,0 0 0,0-1 0,-1-1 0,-1 0 0,0 0 0,0-1 0,2-5 61,-7 10-61,0 1 0,1-1 0,0 1 0,4-3 61,6-6-743,-17 16 734,0 0 0,0 0-1,0 0 1,0 0 0,0 0 0,0 0-1,0 0 1,0 0 0,0 0 0,0 0-1,0 0 1,1 0 0,-1-1-1,0 1 1,0 0 0,0 0 0,0 0-1,0 0 1,0 0 0,0 0-1,0 0 1,1 0 0,-1 0 0,0 0-1,0 0 1,0 0 0,0 0-1,0 0 1,0 0 0,0 0 0,0 0-1,1 1 1,-1-1 0,0 0-1,0 0 1,0 0 0,0 0 0,0 0-1,0 0 1,0 0 0,0 0-1,0 0 1,0 0 0,0 0 9,3 7-135,2 16 241,-3-9-133,1 6-53,-2-16 104,-1 0-1,1 0 1,0 0-1,0-1 1,0 1-1,0-1 1,0 1-1,1-1 1,0 1-1,1 2-23,3 2-7,0 0 0,1-1-1,0 0 1,0 0 0,0-1 0,1 0 0,0 0-1,0 0 1,3 0 7,-6-3 68,0-1 0,1 0 0,-1 0 0,1 0 0,-1-1 1,1 1-1,-1-1 0,1-1 0,0 1 0,0-1 0,0 0 0,-1 0 0,1-1 0,0 1 0,0-1 0,1-1-68,-2 0 67,-1 0 1,0 0-1,1 0 0,-1 0 1,0-1-1,0 1 0,-1-1 1,1 0-1,-1 0 0,1-1 1,-1 1-68,6-8-37,0 1-1,-1-1 1,1-1 37,24-43-122,-32 54 130,0-1 1,-1 0 0,1 1 0,0-1-1,-1 0 1,1 1 0,-1-1 0,1 0-1,-1 0 1,0 1 0,0-1 0,1 0-1,-2 0 1,1 0 0,0 1 0,0-1 0,0 0-1,-1 0 1,1 1 0,-1-1 0,1 0-1,-1 1 1,0-1 0,0 0 0,0 1-1,0-1 1,0 1 0,0-1 0,0 1-1,0 0 1,-1-1 0,1 1 0,0 0-1,-1 0 1,1 0 0,-1 0 0,0 0-9,-3-2 30,0 0 0,0 0 0,0 1 0,-1 0 1,1 0-1,0 1 0,-1-1 0,1 1 0,-1 0 0,0 1 1,-2-1-31,-12 1 24,2-1 205,0 2-1,-1 0 0,-7 2-228,4-2 33,18-1-48,0 0-1,0 0 1,1 1 0,-1-1 0,0 1-1,0 0 16,2-1 21,1 0-1,0 1 1,0-1-1,0 0 0,0 0 1,0 0-1,0 0 1,0 0-1,0 0 0,0 0 1,0 0-1,-1 0 1,1 0-1,0-1 1,0 1-1,0-1-20,-11-1-103,11-1-482,1 6 24,-5 23 545,5-24-54,2-2 83,0 0 0,0 1 0,0-1 0,0 0 0,-1 1 0,1 0 0,0-1 0,-1 1 0,2 0-13,-2 0 27,0 0-1,1 0 1,-1-1 0,1 1-1,0-1 1,-1 1 0,1-1 0,0 0-1,-1 0 1,1 1 0,0-1 0,-1 0-1,2 0-26,142-28 160,-11-10 52,-78 21 216,-42 13-258,-1 1-1,1 0 1,-1 1 0,1 0-1,9 1-169,-9-2 176,-8 5-112,-5-1-43,1 0 0,-1 0 0,0 0 0,0 0 0,0 1 0,0-1 0,0 0 0,0 1-1,0-1 1,0 2-21,5 4 191,-5-6-187,-1 0 1,1 0-1,0 0 0,-1-1 1,1 1-1,-1 0 0,1 0 0,-1 0 1,1 0-1,-1 0 0,1 0 1,-1 0-1,0 0 0,0 0 0,1 0 1,-1 0-1,0 0 0,0 0 0,0 1-4,-4 21 54,1-8-39,3-7 41,0 0 1,-1 1-1,0-1 1,0 0-1,-1 1-56,-2-2 64,1 3 133,5-16 252,-1 2-468,1 0 0,-1 0 0,1 0 0,0 0 0,0 0 0,0 0 0,0 0 0,3-2 19,25-31-69,-19 24-25,-3 3 32,1 2 0,-1-1 0,2 1 0,-1 0 1,3-1 61,-11 9-75,0 0 83,-1 0-1,1 0 1,-1 0 0,1 0 0,-1 0-1,1 0 1,-1 1 0,1-1-1,-1 0 1,1 0 0,-1 0 0,1 1-1,-1-1 1,1 0 0,-1 1 0,0-1-1,1 0 1,-1 1 0,0-1-1,1 1 1,-1-1 0,0 0 0,1 1-1,-1-1 1,0 1 0,0-1 0,1 1-1,-1-1 1,0 1-8,1 2 36,-1-1 1,0 0-1,0 1 0,1-1 0,-2 0 1,1 1-1,0-1 0,0 1-36,-2 9 143,-1 0 1,-4 11-144,6-20-33,-5 11 15,5-11 68,0-1 0,0 1 1,0 0-1,0-1 0,0 1 0,1 0 1,-1 0-1,1 1-50,0-4-3,1-1 1,-1 1 0,1-1-1,0 1 1,-1-1 0,1 1-1,-1-1 1,1 1 0,0 0-1,-1-1 1,1 1 0,0 0-1,-1 0 1,1-1 0,0 1 2,3-1-2,0-2 2,0 0 1,0 1-1,-1-2 1,1 1 0,-1 0-1,2-3 0,16-13-41,-4 7-49,1 0-1,1 2 0,16-8 91,-19 9 157,-14 7-179,1 0 0,-1 0 0,1 1 0,0 0 0,-1-1 0,1 1 0,0 0 0,0 0 0,0 1 0,0-1 0,0 1 1,2-1 21,-4 1-9,-1 0 1,1 0 0,0 0 0,-1 0-1,1 0 1,-1 0 0,1 0 0,-1 0 0,1 0-1,0 0 1,-1 1 0,1-1 0,-1 0-1,1 0 1,-1 1 0,1-1 0,-1 0 0,1 1-1,-1-1 1,1 0 0,-1 1 0,1-1-1,-1 1 1,0-1 0,1 1 0,-1-1 0,0 1-1,1-1 1,-1 1 0,0-1 0,0 1-1,1-1 1,-1 1 0,0 0 0,0-1 8,1 2-16,0 1 24,1 0 0,-1 0 1,0 0-1,0 0 1,0 0-1,0 3-8,4 9 35,2 9 43,-6-20-41,0 1 0,1-1 0,-1-1 0,1 1 0,-1 0 0,1 0 0,0 0 0,0-1 0,1 0 0,-1 1 0,1 0-37,-2-4 22,0 0 0,0 1 1,-1-1-1,1 0 0,0 0 0,0 0 0,0 0 0,-1 0 0,1 0 1,0 0-1,0 0 0,0 0 0,-1 0 0,1 0 0,0 0 0,0 0 0,-1-1 1,1 1-1,0 0 0,0-1 0,-1 1 0,1-1-22,1 0 30,5-1-27,-1-1-1,-1-1 1,1 1-1,0-1 1,-1 0-1,5-5-2,-4 4 12,0 0 0,1 1 0,-1 0 0,1-1 0,0 2-12,5-5-266,-11 8 106,-1 0 48,0 0 21,4 8 80,-2 4 0,0 0 1,-1 0-1,0 0 0,-1 0 0,0 0 0,-1 0 1,0 0-1,-1 0 0,-2 6 11,-2 23 92,0-3-99,-1-1 1,-2-1 0,-1 1-1,-2-1 1,-15 30 6,14-34 89,9-22-26,0 0 0,0-1 0,-1 1 0,0 0-63,4-9-26,-7 10 599,6-12-250,4-8-441,4-10 150,1 0 0,1 0 1,4-7-33,8-17-65,64-157-308,-67 158 307,3 0 1,1 1 65,-9 19-46,1 2 0,1-1 0,1 2 0,11-11 46,-23 26-49,0 1 0,0 0 0,0 0 0,1 1 0,-1-1 1,1 1-1,0-1 0,0 1 0,0 0 0,0 1 0,0-1 0,0 1 0,0 0 0,1-1 0,-1 2 0,0-1 0,2 0 49,-5 1 0,0 0-1,-1 0 1,1 0 0,-1 0-1,1 0 1,0 0-1,-1 0 1,1 0 0,0 0-1,-1 0 1,1 0-1,-1 0 1,1 0 0,0 0-1,-1 1 1,1-1-1,-1 0 1,1 0 0,-1 1-1,1-1 1,-1 0-1,1 1 1,-1-1 0,1 0-1,-1 1 1,1-1 0,-1 1-1,0-1 1,1 1-1,-1-1 1,2 2 2,0 1 14,0-1 1,0 0 0,0 1 0,-1 0 0,1-1 0,0 1 0,-1 0-1,0 0 1,0 0 0,0 0 0,0 0 0,0 0 0,0 0 0,-1 0 0,1 0-1,-1 0 1,0 0 0,0 0 0,0 0 0,-1 1 0,1-1 0,-1 0 0,0 2-17,-2 9 115,-1 1 0,-1-1 0,0 1 0,-2 1-115,4-9 28,0-1 0,-1 0 1,0 0-1,0 0 1,0 0-1,-1-1 1,1 1-1,-1-1 1,-1 0-1,1-1 0,-1 1 1,1-1-1,-1 0 1,-1-1-1,0 1-28,5-3-5,0 0-1,0-1 1,1 1-1,-1-1 0,0 1 1,0-1-1,0 0 1,0 0-1,0 0 1,0 0-1,0 0 1,0 0-1,0 0 1,0-1-1,0 1 0,0-1 1,-2 0 5,3 1-19,0-1 1,0 1-1,0-1 0,-1 0 1,1 1-1,0-1 0,0 0 1,0 0-1,0 0 1,0 0-1,0 0 0,1 0 1,-1 0-1,0 0 0,0 0 1,1 0-1,-1 0 1,1 0-1,-1-1 0,1 1 1,-1 0-1,1 0 0,0-1 1,0 1-1,-1 0 0,1 0 1,0-1 18,1 0-62,-1 0 0,1-1-1,0 1 1,0 0 0,0 0 0,0 0 0,1 1 0,-1-1 0,0 0 0,1 0-1,-1 1 1,1-1 0,0 0 0,0 0 62,8-9-351,-7 7 313,0 1 1,0-1 0,1 1-1,-1-1 1,1 1 0,-1 0-1,1 1 1,0-1 0,0 1-1,1-1 38,16-10-165,-18 11 135,0 1-1,0 0 1,1-1 0,-1 1 0,0 0-1,0 1 1,0-1 0,1 1 0,-1-1 0,0 1-1,1 0 1,2 0 30,18-1-256,-5-1-78,-11 1 239,0 0 0,0 0 1,6-3 94,-1 1-5,-1-1 70,0 0 0,-1 0 0,1-1 0,-1 0 0,7-5-65,-4 2-27,-11 7 77,1-1-1,-1 1 1,0-1-1,0 0 1,0 0 0,0 0-1,0-1 1,-1 1-1,1-1 1,1-1-50,-4 4 10,0 0-1,0 0 1,1-1 0,-1 1-1,0 0 1,0 0 0,0-1-1,1 1 1,-1 0 0,0-1-1,0 1 1,0 0 0,0-1-1,0 1 1,0 0 0,0-1-1,0 1 1,1 0 0,-1-1-1,0 1 1,0 0 0,-1 0-1,1-1 1,0 1 0,0 0-1,0-1 1,0 1 0,0 0 0,0-1-1,0 1 1,0 0 0,-1-1-10,-8 2 103,-13 9-68,17-6-39,0 0 0,1 1 0,-1-1 0,1 1-1,0 0 1,1 0 0,-3 5 4,-3 3-8,6-9-6,1 0 1,-1 1-1,1 0 1,0-1 0,1 1-1,-1 0 1,1 0-1,0 0 1,0 0 0,0 0-1,1 0 1,-1 0-1,1 0 1,0 0 0,1 0-1,0 0 1,-1 0-1,2 3 14,1 2-7,0 0 0,0-1 0,1 1 0,1-1-1,-1 0 1,1 0 0,1 0 0,4 5 7,-8-12 6,-1 0 1,1 0-1,-1 0 1,1 0-1,0-1 1,0 1 0,0-1-1,0 1 1,0-1-1,0 0 1,1 0-1,-1 0 1,0 0-1,1 0 1,-1 0-1,0-1 1,1 1-1,-1-1 1,1 0-1,-1 1-6,2-2 24,0 1 0,0 0 0,0-1 0,-1 0 1,1 0-1,0 0 0,0 0 0,-1 0 0,1-1 0,-1 0 0,1 0 0,0-1-24,2 0 21,0-1-1,-1-1 1,0 1 0,0-1 0,0 0-1,0 0 1,-1 0 0,1-1 0,-2 1-1,1-1 1,0 0 0,-1-1-1,0 1 1,1-5-21,-3 6 2,-1 1 1,1-1-1,-1 0 0,0 1 1,0-1-1,0 0 0,-1 1 0,0-1 1,0 1-1,0-1 0,0 1 1,-1-1-1,0 1 0,0 0 0,0 0 1,0-1-1,-1 2 0,1-1 1,-2-2-3,-1 1-16,1 0 1,-1-1 0,1 2 0,-1-1 0,-1 0 0,1 1-1,-1 0 1,0 0 0,0 1 0,0 0 0,0 0 0,-6-2 15,-5-1 38,13 4-40,0 1 1,-1-1 0,1 1-1,-1 0 1,1 0-1,-1 1 1,1-1-1,-2 1 2,-18 1-179,24 0 177,0-1 1,0 0-1,0 0 0,0 0 0,0 0 0,0 0 1,0 0-1,0 0 0,0 0 0,0 0 0,0 0 1,0 0-1,0 0 0,0 0 0,0 0 0,0 0 1,0 0-1,0 0 0,0 0 0,0 1 0,0-1 1,0 0-1,0 0 0,0 0 0,0 0 1,0 0-1,0 0 0,0 0 0,0 0 0,0 0 1,0 0-1,0 0 0,0 0 0,0 0 0,0 0 1,0 0-1,0 0 0,0 0 0,0 0 0,0 1 1,0-1-1,0 0 0,0 0 0,0 0 0,0 0 1,-1 0-1,1 0 0,0 0 0,0 0 0,0 0 1,0 0-1,0 0 0,0 0 0,0 0 0,0 0 1,0 0-1,0 0 0,0 0 0,0 0 0,0 0 1,0 0-1,0 0 2,13 3-8,-4-2 34,0-1 1,0 0 0,0 0-1,0-1 1,3-1-27,14 0-64,54-7 227,-59 5-122,1 1 1,0 2-1,0 0 0,0 1 0,0 1 1,10 2-42,-29-2 8,0-1 0,0 1 0,-1 0 1,1 0-1,0 0 0,0 0 0,-1 0 1,1 1-1,-1-1 0,1 1 0,-1-1 1,0 1-1,1 0 0,-1 0 0,0 0 1,0 0-1,0 1 0,-1-1 0,1 0 1,0 1-1,-1 0 0,0-1 0,0 1 1,1 0-1,-1-1 0,-1 1 0,1 0 1,0 0-1,-1 0 0,0 0 1,1 1-9,-1 8 97,0-1 1,-1 1-1,0-1 1,-1 1-1,0-1 1,-1 0-1,-1 4-97,3-11 76,0-1-1,0 1 1,1-1-1,0 1 1,-1 0 0,1 1-76,0-4 303,1-13-105,1 4-254,1 0 0,0 0 1,1 0-1,0 1 0,0 0 1,0-1-1,1 1 0,0 1 1,4-5 55,2-2-174,0 2 0,0-1 0,1 1 0,1 1 0,8-5 174,-16 12 0,-5 3 1,0 0 0,0 0 0,1 0 0,-1 0 1,0 0-1,0 0 0,1 0 0,-1 0 0,0 0 0,0 1 0,1-1 0,-1 0 0,0 0 0,0 0 0,1 0 0,-1 0 0,0 1 0,0-1 0,0 0 1,1 0-1,-1 0 0,0 1 0,0-1 0,0 0 0,0 0 0,1 1 0,-1-1 0,0 0 0,0 0 0,0 1 0,0-1 0,0 0 0,0 0 1,0 1-1,0-1-1,3 9 10,2 3-8,-3-9-2,-1 1 0,1-1-1,-1 1 1,0 0 0,0-1-1,0 1 1,0 2 0,0 5-6,1-1 0,0 0 0,1 1 0,0-1-1,1-1 1,0 1 0,1 0 0,0-1 0,0 0 0,1 0 0,0-1-1,0 1 1,2 0 6,-6-7 9,-1 0 0,1-1 1,0 0-1,-1 1 0,1-1 0,0 0 0,0 0 0,0 0 0,0 0 0,0 0 0,0 0 1,0-1-1,0 1 0,0-1 0,0 1 0,1-1 0,-1 0 0,0 0 0,0 0 0,0 0 1,0 0-1,1-1 0,-1 1 0,0-1 0,0 1 0,0-1 0,0 0 0,0 1 0,0-1 1,0 0-1,0-1 0,0 1 0,0 0-9,7-6 3,1 0-1,-2 0 1,1 0 0,-1-1 0,5-6-3,1-2-59,2 0-81,-1-1-1,-1-1 1,11-17 140,-22 29-121,0 0 1,0-1-1,0 1 1,-1-1-1,0 0 121,-2 5-29,1 0 0,0 0 0,-1-1 0,0 1 0,1 0 0,-1-1 0,0 1 0,0 0 0,-1-1 0,1 1 0,0 0 0,-1 0 0,1-1 0,-1 1 0,0 0 0,0-1 29,0 2-9,0-1 0,0 1 0,0 0 0,0 0 0,0 0 0,-1 0 0,1 1 0,0-1 0,-1 0 0,1 0 0,0 1 0,-1-1 0,1 1 0,-1-1 0,1 1 0,-1 0 0,1-1 0,-1 1 0,1 0 1,-1 0-1,1 0 0,-1 0 0,1 0 0,-1 1 0,1-1 0,-1 0 9,-3 1-52,0 1 0,0-1 0,0 1 0,1-1 0,-1 1 0,1 1 0,-2 0 52,-6 3-57,10-5 56,0 0 0,0 0 0,0 0 0,0 0 0,0 1 0,1-1 0,-1 1 0,0-1 0,1 1 0,-1-1 0,1 1 0,-1 1 1,-1 1 12,-3 4 26,1 1-1,0-1 1,0 1-1,-2 7-37,6-13 16,0 1-1,0 0 0,0-1 0,1 1 0,-1 0 0,1 0 0,0 0 0,0-1 0,0 1 0,1 0 0,-1 0 0,1-1 0,0 1 0,0 0-15,1 1 22,0 1 0,0-1-1,1 0 1,0 0 0,-1 0 0,2-1 0,-1 1 0,0-1-1,1 0 1,0 1 0,0-2 0,0 1 0,0 0 0,1-1 0,0 0-1,-1 0 1,1 0 0,0-1 0,0 1 0,1-1 0,4 1-22,-7-3 39,0 1 0,0-2 0,0 1 0,0 0 1,0 0-1,1-1 0,-1 0 0,-1 1 1,1-1-1,0 0 0,0-1 0,0 1 0,0 0 1,1-2-40,8-5 33,0 0 1,6-7-34,-12 10-14,78-53 14,-79 55-22,0-1-1,1 1 0,-1 0 1,1 1-1,0-1 0,0 1 1,0 0 22,27-12 121,-32 14-114,-1 0 0,1 0 0,-1 0 0,1 0 0,-1 0 0,0 0 0,1 0 0,-1 0 0,1 0 1,-1 0-1,1 0 0,-1 0 0,0 0 0,1 1 0,-1-1 0,1 0 0,-1 0 0,0 0 0,1 1 0,-1-1 0,0 0 0,1 0 0,-1 1 0,0-1 1,1 0-1,-1 1 0,0-1 0,0 0 0,1 1 0,-1-1 0,0 1 0,0-1-7,7 13 35,-6-2 11,1-1 0,-2 0-1,0 1 1,0-1 0,-1 5-46,0 13 86,0-21 92,1 0 111,2-10 257,0-2-619,0 1 0,1-1 0,0 1 0,0-1 0,0 1 0,4-3 73,13-21-330,-18 24 305,1 1 0,-1 0 0,1-1-1,0 1 1,0 0 0,0 0 0,0 1-1,1-1 1,-1 1 0,1-1 25,11-8-254,-15 11 245,0 0 1,0 0 0,0-1 0,1 1 0,-1 0 0,0 0 0,0 0 0,1 0 0,-1-1 0,0 1 0,1 0 0,-1 0 0,0 0 0,0 0 0,1 0 0,-1 0 0,0 0 0,1 0 0,-1 0 0,0 0-1,1 0 1,-1 0 0,0 0 0,0 0 0,1 0 0,-1 0 0,0 0 0,1 0 0,-1 0 0,0 1 0,0-1 0,1 0 0,-1 0 0,0 0 0,0 0 0,1 1 0,-1-1 0,0 0 0,0 0 0,0 0 0,1 1-1,-1-1 1,0 0 0,0 0 0,0 1 0,0-1 0,0 0 0,0 1 0,1-1 0,-1 0 0,0 0 0,0 1 0,0-1 0,0 0 0,0 1 0,0-1 0,0 0 0,0 1 8,3 23 67,-3-14-89,5 30 118,-4-29-61,0 0 0,1 0-1,0 0 1,0-1-35,-1-9 6,-1 0 0,0 0 0,1-1 0,-1 1 0,1 0 0,-1-1 0,1 1 0,0 0 0,-1-1 0,1 1 0,-1-1 0,1 1 1,0-1-1,0 0 0,-1 1 0,1-1 0,0 1 0,0-1 0,-1 0 0,1 0 0,0 0 0,0 1 0,0-1 0,-1 0 0,1 0 0,0 0 0,0 0 0,0 0 0,0 0 0,-1 0 0,1-1 1,0 1-1,0 0 0,0 0 0,-1-1 0,1 1 0,0 0 0,0-1 0,-1 1 0,1-1 0,0 1 0,-1-1 0,1 1 0,-1-1 0,1 0 0,0 1 0,-1-1 0,0 0 0,1 1 0,-1-1 1,1 0-1,-1 0-6,2-2 27,0 0 1,-1 0 0,1 0 0,0 0 0,0 0 0,2-1-28,9-13 9,5-12 50,2 2 0,2 0 0,4-2-59,0-1 298,-2-1 0,2-5-298,-8 6 79,-2-1-1,-2-1 1,0 0-1,0-9-78,-12 37-83,-1 0-1,1-1 0,-1 1 0,0-1 0,0 1 1,-1-1-1,1-3 84,-3 2-517,-2 10 262,-3 10 179,3-1 68,-5 18 52,-3 21-44,10-41 17,1 0 0,0 0 0,0 0 0,2 0 1,-1 0-1,2 8-17,3 11 68,1-1 0,1-1 0,2 1 1,1-1-1,1-1 0,1 0 0,1 0 1,2-1-1,0-1 0,6 6-68,-17-28-63,-1 1-1,1 0 1,0-1-1,0 0 1,0 0-1,1 0 1,-1-1-1,1 1 1,-1-1-1,1 0 1,1 0 63,-3-1-215,0 0-1,0-1 1,0 1 0,0 0 0,0-1 0,0 0-1,1 0 1,-1 0 0,0 0 215,-2 0-252,1 0-1,-1-1 1,0 1 0,1 0-1,-1-1 1,0 1 0,0-1-1,1 0 1,-1 1 0,0-1 0,0 0-1,0 1 1,0-1 0,0 0-1,0 0 1,0 0 0,0 0-1,0 0 1,0-1 252,1-5-4405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48.4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68 3968,'-5'-8'1472,"18"8"-1120,19-3-128,-9 3 736,11-5-576,25-2-96,33-6-160,15 1 32,-1 9-96,-7-2-2080,-11-1 1120,1 1-1984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0.6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1 480,'-7'4'1077,"-8"11"262,14-15-992,-12 9 2036,23 10-2463,-4-4 144,0 0-1,0 0 0,-2 0 1,0 1-1,1 6-63,2 28-250,-1 3 250,3 26 232,-3-25 96,-1-1 0,-3 29-328,-6-58-2117,4-23-155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50.9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31 6880,'-5'-3'2560,"10"-2"-1984,-5 5-160,4-3-224,5 3-192,0 3 1184,1-3-640,3 0 640,5 0-704,-2-3-256,7 3-128,8-3-320,0-2 128,4 10-800,6-5 480,-2-8-1856,1 3 1280,1 1-4288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53.3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166 422 2496,'0'0'784,"0"0"-464,0 0-64,0 0 352,0 0-80,-10-3 2661,5 3-2993,-1 1 0,1-1 0,0 1-1,0 0 1,0 0 0,1 0 0,-1 1 0,0 0 0,0 0 0,1 0-1,-1 1 1,1-1 0,0 1 0,-1 0 0,1 0 0,1 1-1,-1-1 1,-1 2-196,-4 6 12,0-1 1,1 1-1,0 0 0,1 0 0,0 1 0,1 0 1,-3 9-13,8-19-23,0 1 1,0-1 0,1 1 0,-1-1-1,1 1 1,0 0 0,-1-1-1,1 1 1,1-1 0,-1 1 0,0 0-1,1-1 1,-1 1 0,1-1 0,-1 1-1,1-1 1,0 1 0,0-1 0,1 0-1,-1 1 1,0-1 0,1 0-1,-1 0 1,2 1 22,-2-1-2,1-1 0,-1 0 0,0 1-1,1-1 1,-1 0 0,1 0 0,0 0-1,-1 0 1,1 0 0,0 0 0,0-1-1,-1 1 1,1 0 0,0-1 0,0 1 0,0-1-1,0 0 1,0 0 0,0 0 0,0 0-1,0 0 1,0 0 0,-1 0 0,1-1 0,0 1-1,0-1 1,0 1 0,0-1 0,-1 0-1,1 0 1,0 1 0,0-1 0,0-1 2,0 1 59,0-1 0,0 0 0,1 0 0,-1 0 0,-1 0 0,1 0 0,0-1 0,0 1 0,-1-1 0,1 1 0,-1-1 0,0 1 0,1-2-59,1-6 228,0 0 0,0 0 0,-1-2-228,2-7 58,-1 6-94,-2 1 1,1-1-1,-2 0 1,0 0-1,0-2 36,-1-9-265,1 24 254,0 0 0,0-1-1,0 1 1,0 0 0,0-1-1,0 1 1,0 0-1,0-1 1,0 1 0,0 0-1,0-1 1,-1 1 0,1 0-1,0 0 1,0-1 0,0 1-1,-1 0 1,1 0 0,0-1-1,0 1 1,0 0-1,-1 0 1,1-1 0,0 1-1,-1 0 1,1 0 0,0 0-1,0 0 1,-1 0 0,1-1-1,0 1 1,-1 0 0,1 0 11,0 0-11,0 0 1,0 0 0,-1 0-1,1 0 1,0 0 0,0 0 0,0 0-1,0 0 1,0 0 0,-1 0-1,1 0 1,0 0 0,0 0-1,0 0 1,0 0 0,0 0 0,0 0-1,-1 1 1,1-1 0,0 0-1,0 0 1,0 0 0,0 0 0,0 0-1,0 0 1,0 0 0,0 0-1,-1 1 1,1-1 0,0 0-1,0 0 1,0 0 0,0 0 0,0 0-1,0 0 1,0 1 0,0-1-1,0 0 1,0 0 0,0 0 0,0 0-1,0 0 1,0 0 0,0 1-1,0-1 1,0 0 0,0 0-1,0 0 1,0 0 0,0 0 0,0 1-1,0-1 1,0 0 0,1 0-1,-1 0 1,0 0 0,0 0 0,0 0-1,0 0 1,0 1 0,0-1 10,2 2-37,-1 0 0,1 0 0,-1 0 0,1 0 0,0 0 0,0 0 0,0 0 0,0-1 0,0 1 0,0-1 0,0 1 1,1-1-1,-1 0 0,0 0 0,1 0 0,-1 0 0,1 0 0,2 0 37,-1-1 36,1 1 0,0-1 0,-1 0 0,1 0 0,0-1 0,-1 1 0,1-1 0,0 0 0,-1 0-1,4-2-35,-2 1 91,1-1 0,-1 1 0,0-1-1,-1-1 1,1 1 0,0-1 0,-1 0-1,0 0 1,0 0 0,0-1 0,-1 0-1,1 0 1,-1 0 0,0 0 0,3-7-91,7-19-6,-1-1 1,-1 0 0,6-30 5,-12 41 8,-4 15 2,-1 1 0,0-1 0,1-1 0,-2 1 0,1-6-10,-1-130-266,5 123-236,-5 19 401,-1 11 314,-5 13-135,-2 1 0,-10 20-78,7-17 58,-7 25-58,0 21 48,4 0 0,2 1 0,3 11-48,0-12 151,-14 59-151,11-70-103,10-52 62,0-3 137,1 0-1,-1 0 1,0 0-1,-2 3-95,4-10 53,0-1 251,0 0-90,0 0-108,1-1-115,0 1 0,0-1-1,0 0 1,1 0 0,-1 0 0,0 0-1,0 0 1,0 0 0,-1 0-1,1 0 1,0-1 0,0 1 0,-1 0-1,1-1 10,1-1 2,5-4 7,0 0-1,0 0 1,0 1-1,0 0 1,1 0-1,0 1 1,1 0-1,1 0-8,22-15 199,-22 14-165,0 0 0,0 1-1,0 0 1,1 1 0,-1 0 0,3 0-34,15-6-347,-24 9 1,-1 0 1,0 0-1,0 0 1,0 1-1,1 0 1,-1 0-1,0 0 1,3 0 345,1 0-1721,-5 0-1687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55.03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1 694 2912,'14'-9'5482,"-7"1"-5161,0 0 0,0 0 0,-1-1 0,0 0 0,-1 0 0,4-7-321,6-12 266,91-136 72,-83 133-279,1 1-1,1 1 0,2 1 0,3-1-58,-29 28 5,13-11 186,-1 0-1,0-1 1,-1 0 0,6-9-191,-18 21-14,0 1-1,0 0 1,1 0 0,-1-1-1,0 1 1,1 0-1,-1 0 1,0-1 0,0 1-1,1 0 1,-1-1 0,0 1-1,0 0 1,0-1-1,0 1 1,0-1 0,1 1-1,-1 0 1,0-1 0,0 1-1,0 0 1,0-1 0,0 1-1,0-1 1,0 1-1,0 0 1,0-1 0,0 1-1,-1-1 1,1 1 14,0 0-16,-1 1-1,0-1 1,1 1-1,-1-1 1,1 1 0,-1 0-1,1-1 1,-1 1-1,1-1 1,-1 1 0,1 0-1,0 0 1,-1-1-1,1 1 1,0 0 0,-1 0 16,-21 61-147,1 1 0,-10 63 147,29-117 31,0 1 0,1 0-1,0-1 1,1 1 0,0 0-1,0-1 1,1 1 0,1 3-31,-2-12 17,0 0-1,0 0 1,1 0 0,-1 0 0,0 1 0,1-1 0,-1 0-1,1 0 1,0 0 0,-1 0 0,1 0 0,0 0 0,-1 0 0,1-1-1,0 1 1,0 0 0,0 0 0,0-1 0,0 1 0,0 0 0,1 0-17,-1-1 15,0 0 1,0 0-1,1 1 1,-1-1 0,0 0-1,0 0 1,0-1-1,1 1 1,-1 0 0,0 0-1,0-1 1,0 1-1,0 0 1,0-1 0,0 1-1,0-1 1,1 0-16,4-3 39,0 0 1,0-1-1,0 0 0,-1 0 1,4-5-40,27-32-89,-3-2 1,20-36 88,-38 57-10,7-12 94,-2-1 0,-1-2 0,-2 1 0,3-17-84,-11 30 44,-4 12-99,0 1 0,-1-1 0,-1-1 0,1-6 55,0-1-50,1-10-679,-6 33 738,1 0 0,-1 1 0,0-1 0,0 0 0,-1 0-1,1 0 1,-1 1-9,-6 15 477,1 5-275,-2 0 0,-2 2-202,-11 31 151,1 2-145,9-24 25,0 0 1,0 14-32,-33 182 891,38-205-631,6-21-174,-1-1 1,1 1-1,0 0 1,0 0-1,0-1 0,1 3-86,-2-1 248,2-2 114,2-7-118,4-7-296,-1 0 0,0-1 0,-1 0 0,0 1 0,-1-2 0,2-4 52,4-15-158,0 6 1,2-1 0,2 1 157,-1 0-256,-10 21 232,1-1 0,0 1 0,1 0 0,-1 0 0,1 0 0,3-2 24,2 1 0,-8 5-1,-1 0 0,1 1 1,0-1-1,-1 0 1,1 0-1,0 1 1,-1-1-1,1 0 1,0 1-1,-1-1 0,1 1 1,0-1-1,-1 1 1,1-1-1,-1 1 1,1-1-1,-1 1 1,0-1-1,1 1 0,-1 0 1,1-1-1,-1 1 1,0 0-1,0-1 1,1 1-1,-1 0 1,0 0-1,0-1 1,0 1-1,0 0 0,0 0 1,7 28 193,-7-28-192,3 19-27,-1-4 63,0-1 0,2 1 0,4 14-37,-6-26 12,-1-1 1,1 0 0,0 0-1,0 0 1,0 0-1,1 0 1,-1 0-1,1 0 1,0-1-1,-1 0 1,1 1 0,2 0-13,-4-2 17,0 0 0,1 0 0,-1-1 0,0 1 0,1 0 0,-1-1 0,0 1 0,1-1 0,-1 0 0,1 1 0,-1-1 0,0 0 0,1 0 0,-1 0 0,1 0 0,-1 0 0,1 0 0,-1 0 0,1 0 0,-1-1 0,1 1 0,-1 0 0,0-1 0,1 1 0,-1-1 0,0 0 0,1 0 0,-1 1 0,0-1 0,1-1-17,5-5-30,-1 0 0,0-1-1,0 0 1,-1 0 0,0-1-1,0 1 1,-1-1 0,0 0-1,-1-1 31,8-13-297,-7 12 120,0-1 0,0 1 1,-1-3 176,3-8-185,-5 18 161,0 1 0,0 0 1,0-1-1,-1 1 0,1-1 0,-1 1 1,0-1-1,0 1 0,-1 0 0,1-2 24,0 4-16,-1 0-1,1-1 1,-1 1-1,1 0 1,-1-1-1,1 1 1,-1 0-1,0 0 1,0 0-1,1 0 1,-1-1-1,0 1 0,0 0 1,0 0-1,0 1 1,0-1-1,0 0 1,-1 0-1,1 0 1,0 1-1,0-1 1,-1 1-1,1-1 1,0 1-1,-2-1 17,1 1 17,1 0-1,-1 0 1,0 0-1,0 1 1,1-1-1,-1 0 1,0 1-1,1-1 0,-1 1 1,0 0-1,1-1 1,-1 1-1,1 0 1,-1 0-1,1 0 1,0 0-1,-1 0 1,1 0-1,0 1 1,-1 0-17,-2 1 58,1 1 1,0-1 0,0 1 0,1 0 0,-1 0 0,1 0 0,-1 2-59,0 1 120,0-1 1,1 1 0,0 0 0,0 1-1,1-1 1,0 0 0,0 0 0,1 1-1,0-1 1,0 0 0,1 1 0,0-1-1,0 0 1,1 3-121,4 8 156,-5-15-132,0 1-1,0-1 1,0 1 0,0-1 0,1 1 0,-1-1-1,1 0 1,0 0 0,0 0 0,0 0-1,1 0 1,-1 0 0,1-1 0,-1 1 0,1-1-1,0 1 1,0-1-24,3 1-66,-1 0 1,1 0-1,0 0 0,0-1 0,0 0 0,0 0 1,0-1-1,0 0 0,1 0 0,-1 0 0,3-1 66,-4 0-396,1 0 1,-1 0-1,0-1 0,0 0 0,0 0 0,0 0 0,0 0 0,0-1 0,0 0 0,0 0 0,0-1 1,-1 1-1,1-1 0,-1 0 396,10-9-1600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6:55.4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29 5632,'0'-4'2112,"8"-1"-1664,-3 5-96,3 5 576,2-5-576,3 0 896,5 0-672,8-5-32,14 2-320,4 0-1056,5-2 448,9 2-2176,-1 3 1408,2-5-3072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7:00.0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162 604 2144,'-6'8'1071,"5"-7"-1022,0-1 0,0 1 0,0 0 0,0 0 0,1 0 0,-1-1 0,0 1 0,0 0 0,1 0 1,-1 0-1,0 1-49,0 2 276,0-1 1,-1 0 0,0 0-1,1 1 1,-1-1 0,0 0 0,-1-1-1,1 1 1,0 0 0,-1-1 0,-1 2-277,2-2 262,1-1-22,2 1 86,-5 9-321,4-7 11,0-4-11,0 1 0,0 0 0,0 0 0,0 0 0,0 0 0,0 0 0,-1-1 0,1 1 0,0 0 0,0 0 0,-1 0 0,1-1 0,0 1 0,-1 0 0,1 0 0,-1-1 0,1 1 0,-1 0-5,-6 1 2143,6-2-1384,1 0-487,-3 0 190,3 0-456,0 0 1,0 0-1,0 0 0,1 0 0,-1 0 0,0 0 0,0-1 0,0 1 0,0 0 1,0 0-1,0 0 0,0 0 0,0 0 0,0 0 0,0 0 0,0 0 0,0 0 1,0 0-1,0 0 0,0-1 0,0 1 0,0 0 0,0 0 0,0 0 0,0 0 1,0 0-1,0 0 0,0 0 0,0 0 0,0 0 0,0-1 0,0 1 0,0 0 1,0 0-1,0 0 0,0 0 0,0 0 0,0 0 0,0 0 0,0 0 0,0 0 1,0 0-1,0 0 0,0 0 0,0-1 0,-1 1 0,1 0 0,0 0 0,0 0 1,0 0-1,0 0 0,0 0 0,0 0 0,0 0 0,0 0 0,0 0 0,0 0 1,-1 0-1,1 0 0,0 0 0,0 0 0,0 0 0,0 0 0,0 0 0,0 0 1,0 0-1,0 0 0,0 0 0,-1 0-6,19-43 788,30-63-147,-38 87-532,6-14-101,2 1 1,1 1-1,2 0-8,-1 4 27,137-190-294,-150 206 280,-7 11-16,0 0 0,0 0 0,0 0 0,0 0-1,0 0 1,0 0 0,0 0 0,0 0 0,0 0 0,0 0 0,0 0 0,0 0 0,-1 0 0,1 0-1,0 0 1,0-1 0,0 1 0,0 0 0,0 0 0,0 0 0,0 0 0,0 0 0,0 0 0,0 0 0,0 0-1,0 0 1,0 0 0,0 0 0,0 0 0,0 0 0,0 0 0,0 0 0,0 0 0,0 0 0,0 0-1,0 0 1,0 0 0,0 0 0,0 0 0,0 0 0,0 0 0,0 0 0,0 0 3,-14 14-365,0-1 396,4-2-69,1-1-1,0 1 1,0 1-1,1 0 0,1 0 1,-4 8 38,-15 23-195,9-16 190,2 0 1,0 2 0,2 0 0,-5 19 4,-34 125 215,6-14-93,42-148-94,-4 14 48,-1-1 0,-1 1 0,-1-1 1,-1-1-1,-1 0 0,-4 4-76,10-16 68,4-7 15,0 0-1,0 1 1,-1-1 0,1 0 0,-1-1 0,0 1 0,0 0 0,-2 0-83,5-3 5,1-1 0,0 0 0,-1 1 0,1-1 0,0 0 0,-1 0 1,1 0-1,0 1 0,-1-1 0,1 0 0,-1 0 0,1 0 1,0 0-1,-1 0 0,1 0 0,-1 0 0,1 0 0,0 0 0,-1 0 1,1 0-1,-1 0 0,1 0 0,0 0 0,-1 0 0,0 0-5,1-9-85,8-12-294,1 7 186,0 1 0,1 0 0,1 1 1,0 0-1,6-4 193,-6 5-76,127-119-367,-93 88 486,2 2-1,1 2 1,12-4-43,-9 10-18,6-4 356,-50 31-172,1-1-1,-2 0 0,1 0 0,-1 0 1,0-1-1,1-3-165,28-29 528,-35 39-613,0 0-49,0 0 17,0 0-22,0 19 11,-1-5 137,0 0 0,-1 0 0,-1 0 0,0-1 0,-1 1 0,-1-1-9,-1 6-30,1 0 1,0 4 29,3-9-13,-1 3-2,1-1 0,0 1 0,1 7 15,1-19 24,1-1 0,-1 0 0,0 0-1,1 1 1,0-1 0,0 0 0,0 0-1,1 0 1,0 0 0,-1 0 0,1 0-1,0-1 1,1 1 0,-1 0 0,3 1-24,-3-3 13,0 0 1,1 0 0,0 0-1,-1 0 1,1 0 0,0-1-1,0 1 1,0-1 0,0 0-1,0 0 1,0 0 0,1 0-1,-1-1 1,0 1 0,0-1-1,1 0 1,-1 0 0,0 0-1,0 0 1,1-1 0,-1 1-1,0-1 1,1 0-14,4-1 4,0-1 0,0 1 0,0-1 0,0-1 0,-1 0 0,1 0 0,-1 0 0,4-4-4,5-5-56,0-1-1,-1-1 1,-1-1 0,0 0-1,-1 0 1,-1-1 0,-1-2 56,6-6-374,-1-1 1,9-20 373,-17 29-111,-6 14 100,0-1 1,0 0-1,0-1 0,-1 1 0,1 0 0,-1-1 1,0 1-1,0 0 0,-1-1 0,1-4 11,-1 9-8,0-1 0,0 0 0,0 1 0,0-1 0,0 0-1,0 1 1,0-1 0,0 0 0,0 1 0,-1-1 0,1 0 0,0 1-1,0-1 1,-1 0 0,1 1 0,0-1 0,-1 1 0,1-1 0,0 0-1,-1 1 1,1-1 0,-1 1 0,1 0 0,-1-1 8,-14-1-1,9 2-69,5 1 73,0-1 0,-1 1 1,1 0-1,0 0 0,0-1 1,0 1-1,0 0 1,0 0-1,0 0 0,0 0 1,0 0-1,0 0 0,0 1 1,0-1-1,1 0 1,-2 1-4,-3 6 4,-3 3 25,0 0 0,1 0-1,0 1 1,1 0-1,0 0 1,1 1 0,0 0-1,1 0 1,1 0-1,0 0 1,-1 14-29,2-10 52,1 1 0,1 0 1,0-1-1,1 1 0,1-1 1,1 1-1,0-1 0,2 0 0,0 0 1,1 2-53,-5-17 25,-1 0-1,1-1 1,0 1 0,0 0 0,0 0 0,0-1 0,0 1 0,0-1 0,0 1 0,0-1 0,1 1 0,-1-1 0,1 0 0,-1 1 0,1-1 0,-1 0 0,1 0 0,0 0 0,-1 0-1,1-1 1,0 1 0,0 0 0,0-1 0,0 1 0,0-1 0,-1 0 0,1 1 0,0-1 0,0 0 0,0 0 0,0 0 0,0-1 0,0 1 0,0 0 0,0-1 0,0 1-25,5-3 23,0 0 0,-1 0 1,1 0-1,-1-1 1,1 0-1,-1 0 1,0 0-1,-1-1 1,2-1-24,20-17 2,-9 7 23,0 0 0,-1 0-1,-1-2 1,12-16-25,7-18-98,70-96-764,-82 117 615,-1-1-1,-2-1 1,-1 0-1,-2-2 1,-1 0-1,-2-1 1,-1-1 0,-2 0-1,-2 0 1,2-15 247,-10 47-33,0-1 0,0 1-1,-1-1 1,0 1 0,0-1 0,0 1 0,0-1 0,-1 1 0,0-1 0,-1-2 33,2 8-7,0 0 0,0 0 1,0-1-1,0 1 0,0 0 0,0-1 1,-1 1-1,1 0 0,0 0 0,0 0 1,0-1-1,0 1 0,0 0 0,-1 0 0,1-1 1,0 1-1,0 0 0,-1 0 0,1 0 1,0 0-1,0-1 0,0 1 0,-1 0 0,1 0 1,0 0-1,-1 0 0,1 0 0,0 0 1,0 0-1,-1 0 0,1 0 0,0 0 1,0 0-1,-1 0 0,1 0 0,0 0 0,-1 0 1,1 0-1,0 0 0,0 0 0,-1 0 1,1 0-1,0 0 0,0 1 0,-1-1 0,1 0 1,0 0-1,0 0 0,0 0 0,-1 1 1,1-1-1,0 0 0,0 0 0,0 0 1,-1 1-1,1-1 0,0 0 0,0 0 0,0 1 1,0-1 6,-10 16 49,-9 38 772,-15 24-821,10-31 518,9-18-84,-8 23-434,19-42 32,1 0 1,0 0-1,0 1 0,1-1 1,1 1-1,0-1 1,0 5-33,1-8 10,1-1 1,0 0 0,0 0 0,0 0 0,1 0 0,0 0 0,0 0-1,2 2-10,25 46-41,-6-11 124,-17-25 71,-6-16-130,0 0 0,1 0 1,-1 0-1,1 0 0,0-1 0,0 1 1,0 0-1,0 0 0,0 0 1,0-1-1,0 1-24,11 13-5,-11-14 37,-1-1 16,9 4 368,-5-3-425,-1 0 1,1-1-1,-1 0 0,1 0 1,-1 0-1,1 0 1,-1-1-1,1 1 1,2-1 8,-4 0 11,0 1 0,0-1 0,0 1 0,0-1 0,0 0 0,0 0 1,0 1-1,0-1 0,0-1 0,-1 1 0,1 0 0,0 0 0,-1-1 0,1 1 0,-1-1 0,1 1 1,0-2-12,12-15 107,-12 15-88,0 1 1,0-1-1,0 1 1,0-1-1,-1 1 1,2-4-20,-2 4 23,0 0-1,0 1 1,0-1 0,1 0 0,-1 0 0,0 1 0,1-1 0,-1 1 0,1-1 0,0 1 0,-1 0 0,1-1 0,0 1-23,0 0-21,0-1 0,0 1 1,0-1-1,0 0 0,0 0 1,0 0-1,-1 0 0,1 0 1,-1 0 20,0 2-20,0-3-6,8 1-51,-7 2 2,-1 1 38,7 3 32,-5-1 15,-2-3-4,-1 1 0,0-1 0,1 0 0,-1 1-1,0-1 1,1 1 0,-1-1 0,0 1 0,0-1 0,1 0-1,-1 1 1,0-1 0,0 1 0,0-1 0,0 1 0,0-1-1,0 1 1,1-1 0,-1 1-6,-1 0 17,1-1-1,0 0 1,0 0 0,0 0-1,0 1 1,0-1 0,0 0-1,0 0 1,0 1 0,-1-1 0,1 0-1,0 0 1,0 0 0,0 0-1,-1 1 1,1-1 0,0 0-1,0 0 1,0 0 0,-1 0-1,1 0 1,0 0 0,0 1-1,0-1 1,-1 0 0,1 0-1,0 0 1,0 0 0,-1 0 0,1 0-1,0 0 1,0 0 0,-1 0-17,-9-13 378,8 11-394,0 0 0,0 0 0,0 0-1,0 0 1,0 1 0,-1-1 0,1 1-1,-1-1 1,-1 0 16,3 2-38,-1 0 0,1 0 0,-1-1 0,1 1 0,-1 0 0,1 0 0,0 1 0,-1-1 0,1 0 0,-1 0 0,1 1 0,-1-1 0,1 1 0,0-1 0,-1 1 0,1 0 0,0-1 0,-1 1 0,1 0 0,0 0 38,-2 2-19,0 1 0,1-1 1,-1 1-1,1-1 1,-1 1-1,1 0 1,1 0-1,-1 0 0,0 0 1,1 1-1,0-1 1,0 0 18,-3 10 73,-1 1-98,2 1 1,0 0-1,1 0 0,1 0 0,0 0 1,1 1-1,1 2 25,-1 6 136,0-15-60,0 1 0,1-1 0,0 1 0,1 1-76,-2-11 6,0 0-1,1 0 1,-1 0 0,0 0 0,0-1 0,1 1-1,-1 0 1,0 0 0,1-1 0,-1 1-1,1 0 1,-1 0 0,1-1 0,0 1-1,-1 0 1,1-1 0,0 1 0,-1-1 0,1 1-1,0-1 1,0 1 0,-1-1 0,1 0-1,0 1 1,0-1 0,0 0 0,-1 0-1,1 1 1,0-1 0,0 0 0,0 0 0,0 0-1,0 0 1,0 0 0,-1 0 0,1 0-1,0 0 1,0-1 0,0 1 0,0 0-1,0 0 1,-1-1 0,1 1-6,2-2-36,0 1 1,0 0-1,0-1 0,0 0 1,-1 1-1,1-1 0,0 0 1,-1 0-1,0-1 1,0 1-1,1-1 36,6-12-68,-1 0 0,-1 0 0,0-1 0,-1 0-1,3-13 69,3-6 85,0 2-212,-1-1 1,-2 0-1,-2 0 0,0-5 127,-1 3-556,5-16 556,-1 6-174,8-30 18,-11 51 119,-1 1 0,-1-1 0,-2 0 0,2-25 37,-10-56 85,3 98-197,-2 10-78,-4 12-9,4 1 274,0 1 0,-1 11-75,-4 17 239,-5 15 321,3 0 0,-3 59-560,13-89 173,2 1 0,1 0-1,4 19-172,-5-44 10,1 12 71,1 0-1,0 0 1,1-1 0,2 1 0,-1-1-1,2 0 1,7 14-81,-4-13 102,-8-11-452,1-1 0,0 1 0,0-1 0,1 0 1,0 0-1,-1 0 0,2-1 0,-1 1 1,0-1-1,1 0 0,0 0 0,1 0 350,-4-3-295,-2-1 165,0 1 1,1-1-1,-1 0 1,1 1-1,-1-1 0,1 0 1,-1 1-1,0-1 0,1 0 1,-1 0-1,1 1 1,0-1-1,-1 0 0,1 0 1,-1 0-1,1 0 1,-1 0-1,1 0 0,-1 0 1,1 0-1,-1 0 1,1 0-1,0 0 0,-1 0 1,1 0-1,-1 0 1,1 0-1,-1-1 0,1 1 1,-1 0-1,1 0 0,-1-1 1,1 1-1,-1 0 1,1-1-1,-1 1 0,0 0 1,1-1-1,-1 1 1,0-1-1,1 1 0,-1 0 1,0-1-1,1 1 1,-1-1 129,8-17-2315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07:00.5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90 28 8640,'-15'-19'3200,"12"14"-2496,-10 1-192,3 4-480,-3 4-128,0 1-256,0-2 224,3 5-1920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0:54.4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 1248,'3'0'448,"2"0"-352,-5-4-32,0 4-160,0 0 32,0 0-192,0 0 160,5 8-320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0:55.0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12 2144,'-5'-5'800,"10"2"-608,-5 3-64,0 0 128,0 0-160,-5 0 96,0-3-96,2 3-256,-2 0 64,0 0 256,-3 0-96,3 0-64,-4 3-32,0 5-384,5 0 192,-1 4-1216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0:55.5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5 992,'-17'-5'352,"13"10"-256,-10-5-32,14 0-256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15.1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176 386 416,'0'0'112,"1"13"1232,1-8-1082,-1 1 0,1 0 0,-1-1 0,0 1 0,-1 0 0,1 0 0,-1-1 0,-1 3-262,1 97 1371,0-104-1169,0 16 22,-8 81-235,8-96 13,0 0-1,0-1 1,-1 1-1,1 0 1,0-1-1,-1 1 1,1 0-1,-1-1 1,0 2-2,0-1 53,0-1 1,0 1 0,1 0-1,-1 0 1,1-1 0,-1 1-1,1 0 1,0 0-1,-1 2-53,2 8-152,-1-9 179,1-1 0,-1 1 0,0 0 0,0-1 1,0 1-1,0 0 0,-1-1 0,1 1 1,-1 0-1,1-1 0,-1 1 0,0-1 0,0 1 1,0-1-1,0 0 0,-1 2-27,1-4 80,-4 40-256,6-33 164,-2 0 1,1 0-1,-1-1 0,1 1 0,-3 5 12,2-11 102,-1 39-70,0-18-147,-1 3 128,2-22 5,1-1-1,0 0 0,-1 0 0,1 0 0,0 1 0,0-1 0,1 0 0,-1 1 0,0-1 0,1 0 0,-1 0 0,1 1-17,2 18-98,-3-21 107,0 1 1,0-1-1,1 0 1,-1 0-1,0 0 0,0 0 1,0 0-1,0 0 0,1 1 1,-1-1-1,0 0 0,0 0 1,0 0-1,0 0 0,1 0 1,-1 0-1,0 0 0,0 0 1,0 0-1,1 0 1,-1 0-1,0 0 0,0 0 1,0 0-1,1 0 0,-1 0 1,0 0-1,0 0 0,0 0 1,1 0-1,-1 0 0,0 0 1,0 0-1,0 0 1,1-1-1,-1 1 0,0 0 1,0 0-1,0 0 0,0 0 1,0 0-1,1 0 0,-1-1 1,0 1-1,0 0 0,0 0 1,0 0-1,0 0 0,0-1 1,0 1-1,0 0 1,0 0-1,0 0 0,1-1 1,-1 1-1,0 0 0,0 0 1,0 0-1,0-1 0,0 1 1,0 0-1,-1 0 0,1 0 1,0-1-1,0 1-9,-1-28 291,-4-22-291,1 22-190,1-23 190,3-53-304,0 102 313,0 0 0,-1 1-1,1-1 1,-1 0 0,0 0-1,0 0 1,1 1 0,-1-1-1,0 1 1,0-1 0,0 0-1,-1 1 1,1-1-9,-1 0 3,1 0 0,-1 0 1,1 0-1,-1-1 0,1 1 1,0 0-1,0-1 0,0-2-3,-9-25-11,8 24 10,0 1-1,0 0 1,1 0 0,-1-1 0,1 1-1,1 0 1,-1-1 0,1 1 1,0-3-8,-1 1 0,1-1 1,-1 1-1,-1-1 0,1 1 1,-1 0-1,-1 0 0,1 0 0,-4-7 8,-6-29 70,9 36-70,3 5 0,0 0 0,-1 0 0,0 0 0,1 0 0,-1 0 0,0 0 0,0 1 0,0-1 0,0 0 0,0 1 0,0-1 0,-1-1 0,-4-1-133,6 4 125,0 0 1,0 0-1,-1 0 1,1-1-1,0 1 1,0 0-1,0 0 1,0 0-1,0 0 1,-1 0-1,1 0 1,0 0-1,0 0 1,0 0-1,0 0 1,-1-1-1,1 1 1,0 0-1,0 0 1,0 0-1,0 0 1,-1 0-1,1 0 1,0 0-1,0 0 1,0 0-1,0 0 1,-1 1 0,1-1-1,0 0 1,0 0-1,0 0 1,0 0-1,-1 0 1,1 0-1,0 0 1,0 0-1,0 0 1,0 0-1,0 1 1,0-1-1,-1 0 1,1 0-1,0 0 1,0 0-1,0 1 8,-5 2 67,4-2-73,1 0-1,-1 0 1,0 0-1,1 1 1,-1-1-1,0 0 1,1 0-1,0 1 1,-1-1-1,1 0 1,0 1-1,-1-1 1,1 1-1,0-1 1,0 0-1,0 2 7,-2 11-83,-2-3 106,1 1 0,0 0-1,0-1 1,1 4-23,-5 21-149,6-27 94,0 0-1,0 0 1,1 0 0,0 0 0,1 3 55,0 11-87,-1-5 90,-1-11 15,1 0 0,0 1 1,1-1-1,0 1 0,0-1 0,1 6-18,-1-10-33,0 1 0,0 0-1,-1-1 1,0 1 0,0-1-1,0 1 1,0 1 33,0-3-21,-1 1-1,1 0 1,0-1-1,0 1 1,1-1-1,-1 1 1,0-1-1,1 1 1,0-1 0,-1 1-1,1-1 1,0 1-1,1 1 22,7 10-133,-8-13 202,3 17-453,0-12 288,-4-4 102,1 0 0,-1 1-1,1-1 1,-1 0 0,0 1-1,0-1 1,0 1 0,0-1 0,0 1-1,-1 1-5,1-1 7,0-2 31,4 15-465,-4-15 425,0 0 0,0 0 0,0 0-1,1 0 1,-1 0 0,0-1 0,0 1 0,0 0 0,1 0 0,-1 0 0,0 0 0,1-1 0,-1 1 0,1 0-1,-1 0 1,1-1 0,-1 1 0,1 0 0,-1-1 0,1 1 0,0 0 0,-1-1 0,1 1 0,0-1-1,0 1 1,-1-1 0,1 0 0,0 1 0,0-1 0,0 0 0,0 1 0,-1-1 0,1 0 0,0 0 2,1 1-52,0-1 148,-2 0 11,0 0 90,0 0-195,1 0 0,-1 0 0,1 0 0,-1 0-1,1 0 1,-1 0 0,1-1 0,-1 1 0,0 0 0,1 0-1,-1-1 1,1 1 0,-1 0 0,0 0 0,1-1 0,-1 1 0,0 0-1,1-1 1,-1 1 0,0-1 0,1 1 0,-1 0 0,0-1-1,0 1 1,0-1 0,1 1-2,2-40 437,-2 34-415,0 0 0,0 0 0,0 1 0,1-1 0,0 0-1,1 0-21,-1-1 45,5-9-64,-5 12 5,-1 0 1,1-1-1,0 1 1,-1-1-1,0 1 1,0-1-1,-1 0 0,1-2 14,4-36 395,3-68-448,-8-35-145,1 141 191,-1 0-1,1 0 0,0 0 1,0 0-1,1 0 0,0 0 8,-1 0-25,1 0 0,-1 0 0,0 0 0,0 0-1,0 0 1,-1-1 25,0 2 4,1 0 0,-1 0 1,1 0-1,0 0 0,1 0 0,-1 0 0,1-1-4,0 1 27,-1 0 0,1 0 0,-1 0 0,0 0 1,-1 0-1,1 0 0,-1-2-27,1 4-10,0-1 0,-1 1 0,1 0 0,0-1 0,0 1 1,0 0-1,0 0 0,1-1 0,-1 1 0,1 0 0,-1 0 0,1 0 10,0 0-31,-1 1-1,0-1 1,1 1-1,-1 0 0,0-1 1,1 1-1,0 0 1,-1 0-1,1 0 0,0 0 1,-1 0-1,1 0 1,0 0-1,0 1 0,0-1 1,1 0 31,-2 1-16,0 0 245,12-2-29,-4-3-240,16-15 35,-24 20-107,-1 0 59,2-1 58,-1 0 0,1 0 0,0 0 0,-1 0 0,1 0 0,-1 0 0,1-1 0,-1 1 0,1-1 0,-1 1 0,0 0 1,0-1-6,2-1-355,-1 0 491,11-7-554,-13 9 416,1 1 1,-1 0-1,1 0 0,-1 0 1,1-1-1,-1 1 1,0 0-1,1 0 0,-1-1 1,0 1-1,1 0 1,-1-1-1,0 1 1,0-1-1,1 1 0,-1 0 1,0-1-1,0 1 1,1-1-1,-1 1 0,0-1 1,0 1-1,0-1 1,0 1-1,0 0 0,0-1 1,0 0 1,1 1-213,2 0 85,16-12 522,-11 1-415,-8 11-48,0-1 88,1 0 1,-1 0 0,0 0 0,0 1 0,0-1 0,1 0 0,-1 0 0,0 0 0,1 1-1,-1-1 1,1 0 0,-1 0 0,1 0-20,0 1 18,-1-1-1,1 0 0,-1 0 1,1 1-1,-1-1 1,1 0-1,-1 0 1,0 0-1,1 0 1,-1 0-1,0 0 0,0 0 1,0 0-18,0 0 43,0 1-22,22-23-122,-18 20 123,0 0 0,0 1 0,1-1 0,-1 1 0,1 0-22,-1 0 20,-1 0 0,1 1 0,-1-1 0,1-1 0,-1 1 0,0 0 0,0-1-20,0 1-21,-1 0 0,0 1 1,0-1-1,1 1 0,-1-1 0,1 1 0,-1 0 0,1 0 21,11-6-62,-2 2 62,-8 6 0,-3 0 0,6-1 9,0-1 1,-1 1-1,1-1 0,6-2-9,-12 3-2,0-1 0,0 1 0,1-1 1,-1 1-1,0 0 0,1-1 0,-1 1 0,0 0 0,1 0 0,-1 0 0,0 0 0,0 0 0,1 0 0,-1 0 0,0 0 1,1 1-1,0-1 2,0 1-1,-1-1 1,1 1-1,0-1 1,0 1-1,0-1 1,-1 0-1,1 0 1,0 0-1,0 0 1,0 0 0,2 0-10,0 0 0,0 1 1,0-1-1,-1 1 0,1-1 1,0 1-1,0 0 10,9 2-39,16 5 130,-2-3-27,-22-5 27,23 1-140,-18-1 57,0 1 0,0-1 0,1-1 0,-1 0 0,0 0 1,6-3-9,8 1 45,-19 3-44,-1-1-1,0 1 1,0-1-1,0 0 1,4-1-1,12-5 37,1 1 0,18-4-37,-16 10 100,-20 0-101,0 0 1,0 0-1,1 0 1,-1 0-1,0-1 1,0 1 0,0-1-1,0 0 1,9 2-218,-4 1 148,-1-1 48,12 5 199,15 6-241,-32-11 208,-1 0-86,0 2-123,0-1 51,-1-1 1,1 0 0,0 0-1,0 0 1,-1 0-1,1 1 1,0-1 0,0 0-1,0-1 1,0 1-1,0 0 1,0 0 0,1 0-1,-1-1 1,0 1 13,2 3 7,1-1 9,15 5-7,-6 0 41,-12-7-43,0 0 1,0-1-1,0 1 0,0 0 0,0-1 1,0 1-1,0-1 0,0 1 1,0-1-1,0 0 0,0 1 0,0-1 1,1 0-1,-1 0 0,0 0 1,0 0-1,0 0 0,1 0-7,13 4-103,-14-3 107,0-1 1,1 1-1,-1-1 0,0 1 1,1-1-1,-1 0 0,0 0 0,1 1 1,-1-1-1,1 0 0,-1 0 1,0 0-1,1 0 0,-1-1 1,0 1-1,1 0 0,-1-1 1,0 1-1,2-1-4,22-10 89,1 0 0,7 0-89,-1 0 163,7 3 72,-34 7-281,1-1 1,-1 1-1,1 0 1,0 1 0,-1 0-1,1 0 1,3 0 45,23-1-72,-6-1 230,0 1-1,23 2-157,-5 0-213,-42-1 206,0 1 1,1-1 0,-1 0-1,0 1 1,0 0-1,-1-1 1,1 1 0,0 0-1,2 1 7,11 3-22,-5-1-64,-6-2 83,-1-1 1,0 0-1,1 0 1,0 0-1,-1 0 0,2 0 3,8 2 55,9 1-280,-19-3 246,-1-1 1,0 0 0,0 1-1,0-1 1,0 1-1,0 0 1,0-1-1,0 1 1,0 0 0,0 0-1,0 0 1,0 1-1,-1-1 1,2 1-22,-2-1 0,1 1 0,0-1 0,0 0 1,-1 0-1,1 0 0,0 0 0,0-1 1,0 1-1,1 0 0,13-4 229,-16 3-197,2 0-48,36-5 0,-29 6-13,-8-1 30,0 0 0,1 0-1,-1 1 1,0-1 0,1 0 0,-1 0-1,0-1 1,0 1 0,1 0-1,-1 0 1,0-1 0,1 1 0,-1 0-1,0-1 1,0 1 0,0-1-1,1 0 1,-1 0-1,0 1-12,1-1-1,-1 1 1,1-1 0,-1 1-1,1 0 1,-1 0-1,0 0 1,1-1 0,-1 1-1,1 1 1,-1-1-1,1 0 1,0 0 12,11 0 118,-1-4-118,-10 3 6,0 1 0,0-1 0,0 0 0,0 1 0,0-1 0,0 1 0,0 0 0,1-1-6,-2 1 7,0 0 0,0 0 0,0 0 0,0 0-1,0 0 1,0 0 0,0-1 0,0 1-1,0 0 1,0-1 0,0 1 0,0 0 0,0-1-7,2-1-6,-1 1 1,1 0 0,0 0 0,-1 0 0,1 0 0,0 1 0,0-1-1,0 1 1,-1 0 0,1-1 0,0 1 0,0 1 0,1-1 5,31-5 58,24 2-116,-11-5 138,-46 7-88,0 1 0,1 0 0,-1-1-1,0 0 1,1 1 0,-1-1 0,0 0 0,0 0 8,1 0 42,-1 0 0,0 0 0,1 0 0,-1 1 1,1-1-1,0 1 0,-1-1 0,1 1-42,20-5-310,9 2 326,25 0-101,-55 3 87,-1 0 0,0 0 1,1 0-1,-1 0 0,0 0 0,1 0 0,-1-1 0,0 1 0,0 0 0,1-1 1,-1 1-1,0 0 0,1-1-2,11-4-1,-11 5 1,7-3-6,-8 1-4,0 1-60,-1 1 65,13-7-64,-13 6 57,0 1 1,0-1 0,0 0-1,0 1 1,0-1 0,0 0-1,0 0 1,0 1-1,0-1 1,0 0 0,0 1-1,0-1 1,-1 0-1,1 1 1,0-1 0,0 0-1,-1 1 1,1-1-1,0 1 1,-1-1 0,1 0-1,-1 1 1,1-1 0,-1 1-1,1-1 1,-1 1-1,1-1 1,-1 1 0,1 0-1,-1-1 1,0 1-1,1 0 1,-1-1 0,0 1-1,1 0 1,-1 0 0,0 0 11,-1-1-9,0 1 1,0 0 0,0-1-1,1 1 1,-1-1 0,0 1-1,1-1 1,-1 0 0,0 0 8,0 0-27,1 0 1,-1 0-1,0 1 0,1-1 1,-1 1-1,0-1 0,0 1 1,0-1-1,0 1 27,-22 0-23,14-1 44,0 1 0,0 0-1,0 0 1,0 1 0,0 1-1,-3 1-20,-73 19-634,44-11 420,29-8 143,1 0 0,0 1 0,-10 4 71,-32 11 204,37-13-213,0 0 1,-10 5 8,18-6 8,0-1 0,-1 0 0,0-1 0,-2 1-8,11-4 14,-1 0 0,1 0 0,0 0 0,-1 0 0,1 0 0,-1-1 1,1 1-1,0 0 0,0-1 0,-1 1 0,1 0 0,-1-1-14,-10-2-95,11 3 116,-1-1-1,1 1 1,0 0-1,0 0 1,-1-1-1,1 1 1,0-1-1,0 1 1,-1-1-1,1 0 1,0 1-1,-1-2-20,1 1-6,0 1-1,0-1 1,-1 0 0,1 1 0,0-1-1,-1 0 1,1 1 0,0 0 0,-1-1-1,1 1 1,-1 0 0,0 0 6,-2 0 16,1 0 0,-1-1 0,1 1 0,0 0 0,-1-1 0,1 0 0,0 0 0,-1 0 0,1 0 0,0 0 0,0-1 0,-3-1-16,5 3-4,0-1 0,0 0 0,-1 1 0,1-1 0,0 1 0,0-1 0,-1 1 0,1 0 0,0-1 0,-1 1 0,1 0 0,0 0 0,-1 0 0,1 0 4,-25 1 89,14 0-79,6-1-9,1 1 1,0 0-1,0 0 1,0 0 0,-3 1-2,-16 4-30,10-4-39,1 1 0,-1 1 0,0 1 69,1-1 62,0 0 0,0-1 0,-4 0-62,2-1 46,1 1 1,-7 3-47,-13 2 179,23-5-313,3-2 130,1 1 0,-1-1 0,0 0 1,-3-1 3,7 0 14,1 1 1,-1-1 0,1 1-1,0 0 1,-1 0 0,1 0-1,0 1 1,-1-1 0,1 1-1,-1 0-14,-20 8 222,19-8-204,1 0 1,-1 0 0,0 0-1,-4 3-18,6-1 6,3-4 42,-6 0-48,3 0 37,2 0 0,1 0 17,0 0-44,0 0-100,2 0 10,30-1 121,0-2 0,0-1 1,0-2-1,24-8-41,-34 11-26,-16 3 39,-1-1-1,1 1 0,-1-1 0,1-1 1,-1 1-1,2-1-12,-6 1-69,-1 1 21,0 0-11,0 0 54,-27 6 964,1-5-916,25-1-64,1-1 68,0 1-44,0 0 0,0 0 0,0 0-1,0 0 1,0 0 0,0 0 0,0 0-1,1-1 1,-1 1 0,0 0 0,0 0-1,0 0 1,0 0 0,0 0 0,-1 0 0,1 0-1,0 0 1,0 0 0,0-1 0,0 1-1,0 0 1,0 0 0,0 0 0,0 0-1,0 0 1,0 0 0,0 0 0,0 0 0,0 0-1,0 0 1,0 0 0,0 0 0,0-1-1,0 1 1,-1 0 0,1 0 0,0 0-1,0 0 1,0 0 0,0 0 0,0 0 0,0 0-1,0 0 1,0 0 0,0 0 0,-1 0-1,1 0 1,0 0 0,0 0 0,0 0-1,0 0 1,0 0 0,0 0 0,0 0 0,0 0-1,0 0 1,0 0 0,-1 0-3,-3-11 16,1 6-231,3 5 211,0 0 0,0 0 0,0 0 0,0 0 0,0 0-1,0 1 1,0-1 0,0 0 0,0 0 0,0 0 0,0 0 0,0 0 0,0 0-1,0 0 1,0 0 0,0 0 0,0 0 0,0 0 0,0 0 0,0 0 0,0 0-1,0 0 1,0 0 0,0 0 0,-1 0 0,1 0 0,0 0 0,0 0 0,0 0-1,0 0 1,0 0 0,0 1 0,0-1 0,0 0 0,0-1 0,0 1 0,0 0-1,0 0 1,0 0 0,-1 0 0,1 0 0,0 0 0,0 0 0,0 0 0,0 0-1,0 0 1,0 0 0,0 0 0,0 0 0,0 0 0,0 0 0,0 0 0,0 0-1,0 0 1,0 0 0,0 0 0,0 0 0,0 0 0,0 0 0,0 0-1,0-1 1,-1 1 0,1 0 0,0 0 4,-4 5 159,2-4-174,0 1-1,-1 0 1,1 0 0,-1-1-1,1 0 1,-1 1 0,-2 0 15,-9 4 107,-12 1 9,14-5-83,-4 1-201,13-3 152,1 0-1,0 0 1,-1 1 0,1-1-1,-1 1 1,1 0-1,-2 0 17,-8 3-137,0 0 205,18-5 615,-2 0-687,-1-1-1,1 1 1,-1-1 0,1 0 0,2-2 4,6-3-22,-9 5 53,1 0-1,-1 0 1,1 0-1,-1-1 1,0 1-1,0-1 0,0 0-30,-3 2 38,0 0-9,1 0-35,-1 1 0,0 0 0,0 0 0,0-1 0,0 1 0,0 0 0,0 0 0,0 0 0,0-1 0,0 1 0,0 0 0,0 0 1,0-1-1,0 1 0,0 0 0,0 0 0,0 0 0,-1-1 0,1 1 0,0 0 0,0 0 0,0-1 0,0 1 0,0 0 0,0 0 0,-1 0 0,1 0 1,0-1-1,0 1 0,0 0 0,0 0 0,-1 0 0,1 0 0,0 0 0,0 0 0,0-1 0,-1 1 0,1 0 0,0 0 0,0 0 0,-1 0 0,1 0 1,0 0-1,0 0 0,-1 0 0,1 0 0,0 0 0,0 0 0,0 0 0,-1 0 0,1 0 0,0 0 0,0 0 0,-1 1 0,1-1 0,0 0 0,0 0 6,-1 0-26,0-1 114,-2-1-222,6-1-55,-2 2-243,-1 1-48,0 0-512,4 8-2240,-4-1 2539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2.1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3 224,'0'0'85,"0"0"-31,0 0 20,0 0 49,0 0 261,0 0-69,0 0 79,0 0-90,0 0 64,16-3 1803,-15 3-2155,0 0 1,0 1 0,0-1-1,0 0 1,1 1-1,-1-1 1,0 0 0,0 1-1,0-1 1,-1 1-1,1 0 1,0-1-1,0 1 1,0 0 0,0 0-1,-1-1 1,1 1-1,0 0 1,0 0 0,-1 0-1,1 0 1,-1 0-1,1 0 1,-1 0-1,1 0 1,-1 0 0,0 0-1,1 1-16,1 6 84,0 0 0,-1 0 0,1 8-84,1 2 9,2 9 116,-1 1 0,-1 0-125,-1 0 166,7 26-166,-8-50 10,0 1-7,0 1 0,0 0 0,1-1 0,0 1 0,0-1 0,1 1 0,-1-1 0,1 0 0,2 2-3,2 0-53,-6-8-58,0 1 0,0 0 0,0 0 0,0 0 1,-1-1-1,1 1 0,0 0 0,0-1 0,0 1 0,0-1 0,0 1 0,0-1 0,-1 0 0,1 1 0,0-1 0,0 0 0,-1 1 0,1-1 0,-1 0 1,1 0 110,0-4-1803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20.9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966 4 576,'-6'-4'142,"5"4"-48,-1 3-21,1-2-38,0 0 0,-1 0-1,1 0 1,0-1-1,-1 1 1,1 0 0,0-1-1,-1 1 1,1-1-1,-1 1 1,1-1 0,-1 0-1,1 0 1,-1 0-1,1 0 1,-1 0 0,1 0-1,-2 0-34,2 0 59,-1 0 0,1 0 0,0 0 1,-1 0-1,1 0 0,-1 0 0,1 0 0,0 1 0,-1-1 0,1 0 0,0 1 0,-1-1 0,1 1 1,0 0-1,-1 0-59,-1 0 145,0 0 1,0 1-1,0-1 1,0 0-1,0-1 1,-1 1-1,0 0-145,-31 7 182,26-7-171,9 0 34,-1-1-1,1 0 1,-1 0-1,0 0 1,1 0-1,-1 0 1,0 1-1,1-1 1,-1 0-1,0 0 1,1-1-1,-1 1 0,0 0 1,1 0-1,-1 0 1,1 0-1,-1 0 1,0-1-1,1 1 1,-1 0-45,-1-1-5,0 1-1,0-1 1,-1 1-1,1 0 1,0 0 0,0 0-1,0 0 1,0 0 0,-1 1 5,-1-1 139,3 0-65,-13-6 529,14 6-606,-1 0 0,1 0 1,-1 0-1,0 0 0,0-1 0,1 1 1,-1 0-1,0 0 0,1 0 0,-1 0 0,0 1 1,1-1-1,-1 0 0,0 0 0,1 0 1,-1 0-1,0 1 0,1-1 0,-1 0 1,1 1-1,-1-1 3,-12 4 90,-14 3 49,25-7-156,1 0 1,-1 1 0,1-1 0,-1 0 0,1 1-1,0 0 1,-1-1 0,1 1 0,-1 0 0,1 0-1,-1 0 17,1 0 10,0 0 0,-1 0 0,1 0 0,-1 0 0,0 0 0,1-1 0,-1 1 0,0 0-1,1-1 1,-1 0 0,-1 1-10,-16 3 235,18-4-223,1 1-19,0-1 1,-1 0-1,1 0 1,0 1-1,-1-1 1,1 0 0,0 0-1,-1 0 1,1 0-1,0 0 1,-1 0-1,1 1 1,0-1 0,-1 0-1,1 0 1,-1 0-1,1 0 1,0 0-1,-1 0 1,1-1 0,0 1-1,-1 0 1,1 0-1,-1 0 1,1 0-1,0 0 1,-1 0 0,1-1-1,0 1 1,0 0-1,-1 0 1,1-1 6,-1 1-3,-5 2-105,5-2 108,0 0 1,1 0 0,-1 1 0,1-1-1,-1 0 1,0 0 0,1 0-1,-1 1 1,1-1 0,-1 0-1,0 0 1,1 0 0,-1 0-1,0 0 1,1 0 0,-1 0 0,0-1-1,-2 0 54,0 0 0,0 0 0,0 0 0,0 1 0,0-1 0,0 1 1,-2 0-55,-18-5-49,6 1-31,14 2 80,1 0 1,-1 1-1,0 0 0,0-1 0,0 1 1,0 0-1,0 1 0,0-1 0,0 0 0,0 1 1,0 0-1,0 0 0,0 0 0,0 0 1,0 0-1,0 0 0,-1 1 0,1 0 1,0-1-1,0 1 0,0 0 0,1 1 0,-2-1 0,0 1 27,1-1-1,-1 0 0,-1 0 0,1 0 0,0-1 0,-2 1-26,-21 4 115,0 3-198,20-6 36,-1 0 0,1 0 0,0 1-1,0 0 48,-15 7 24,1 0-1,-2-2 0,-12 2-23,25-5 68,8-5-56,1 1 1,0 0-1,0-1 1,0 1 0,-1-1-1,1 0 1,0 1-1,-1-1 1,1 0-1,0 0 1,-1 0-1,1 0-12,-4 0-7,-1 1-1,1 0 1,0 0-1,0 0 1,-1 0-1,1 1 1,-1 0 7,0 0-22,0-2 86,6 0-57,-1 0 0,1 0 1,0 0-1,-1 0 0,1-1 0,0 1 1,-1 0-1,1 0 0,0 0 0,-1 0 1,1 0-1,0 1 0,-1-1 1,1 0-1,0 0 0,-1 0 0,1 0 1,0 0-1,-1 0 0,1 0 1,0 1-1,-1-1-7,-2 1 25,0 0 0,0 0-1,0 0 1,0-1 0,0 1 0,0-1 0,0 0 0,-1 0 0,1 0 0,0 0 0,-2 0-25,2-1 19,-1 1 0,0 0 0,1 0 0,-1 0 0,1 1 0,-1-1 0,0 1 0,-1 0-19,3 0 21,-1 0 0,1-1 0,-1 0 0,1 1 0,0-1 0,-1 0 0,1 0 0,-1 0 0,1 0 0,-1-1 0,0 1-21,1-1 11,0 1 0,0 0 0,0-1 0,0 1 1,0 0-1,0 0 0,0 1 0,0-1 0,-1 0-11,-12 8-165,14-7 184,-1 0 1,1 0-1,-1 0 0,1 0 0,-1-1 1,0 1-1,0 0 0,1-1 0,-1 0 1,0 1-1,0-1 0,0 0 0,0 0-19,0 1-14,0-1 0,1 0 0,-1 1 0,1-1-1,-1 1 1,1-1 0,-1 1 0,1 0 0,-2 1 14,-8 3 175,45-10-550,-27 4 331,0 0 1,0 0 0,0 0 0,-1-1 0,1 0 0,3-1 43,3-2 3,-1 0 1,13-2-4,1 0-18,2-2-61,4-1-28,1 1 0,16-2 107,163-18 304,-145 21-379,-53 7 33,1-2 1,8-2 41,-12 2 67,1 1 1,0 0-1,-1 0 1,7 1-68,-10 1-105,-3 0 53,-1 0 0,0 0 0,1 0 0,-1 1 1,0-1-1,4 2 52,-6-1-18,2 0-37,10-2 122,2 5-408,-15-3 326,-1-1 1,1 0-1,-1 1 0,1-1 1,-1 0-1,0 1 0,1-1 0,-1 0 1,1 1-1,-1-1 0,0 1 0,0-1 1,1 1-1,-1-1 0,0 1 1,0-1-1,1 1 0,-1-1 0,0 1 1,0-1-1,0 1 0,0-1 15,3 20-268,-3-18 306,2-2-1,6 2-10,1 0-21,-7-4-9,6-4 26,3 2 66,-6 2-99,-1 0-1,0 0 1,1 0-1,-1 0 1,0-1 0,0 1-1,2-3 11,-4 3-25,1 0-1,0 1 1,-1-1 0,1 1-1,0-1 1,0 1-1,0 0 1,0 0-1,0 0 1,0 1 0,0-1-1,0 1 1,0 0-1,0-1 1,0 1 0,1 1-1,-1-1 26,8-3 222,-11 3-223,1 0 0,-1-1 0,1 1 1,-1 0-1,1 0 0,0 0 0,-1-1 0,1 1 1,0 0-1,-1 0 0,1 0 0,0 0 0,-1 0 1,1 0-1,0 0 0,-1 1 0,1-1 1,9 2 16,1 0 0,-1-1 0,1 0-1,0-1-15,34 4-52,-36-3 37,-8-1-9,0 0 0,0 0 1,0 1-1,0-1 0,0 0 0,0 0 1,0 1-1,0-1 0,0 0 1,0 1-1,0-1 0,0 1 0,0-1 1,0 1-1,-1 0 0,1-1 24,2 3-58,4 0 31,-6-2 26,-1-1 1,1 1-1,-1 0 1,1 0-1,-1 0 1,1-1-1,-1 1 1,0 0-1,1 0 1,-1 0-1,0 0 0,0 0 1,0 0-1,0 0 1,0 0-1,0 0 1,0 0-1,0 0 1,0-1-1,0 1 1,0 0-1,0 0 1,-1 0-1,1 0 1,0 0-1,-1 0 0,1 0 1,-1-1-1,1 1 1,-1 0 0,-2 2-32,-1-1 0,1 0 0,-1 0 0,1 0 0,-1 0 0,0 0 0,0-1 0,0 0 0,0 0 0,0 0 0,0 0 0,-1-1 0,-1 1 32,-27 6 80,24-4-19,-1-1 1,1-1-1,-1 0 0,0 0 1,0-1-1,-3 0-61,-2-1 0,12 0 1,1 1 0,-1-1 0,1 1 0,-1 0 0,0 0 0,1 0 0,-1 1 0,0-1 0,1 1 1,-2-1-2,-13 0 400,8 1-451,-3-1 176,12 0-144,-1 0 1,1 0-1,0 0 1,0 0-1,0 0 1,-1 0-1,1 0 1,0 0-1,0 0 1,-1 0-1,1 0 1,0 1-1,0-1 1,0 0-1,-1 0 1,1 0-1,0 0 1,0 0-1,0 1 1,-1-1-1,1 0 1,0 0-1,0 0 1,0 1-1,0-1 1,0 0-1,0 0 1,-1 1-1,1-1 1,0 0-1,0 0 1,0 0-1,0 1 1,0-1 18,3 0 40,0 0 0,0 0 0,0-1 0,0 1 0,-1-1 0,1 1 0,0-1 0,0 0-40,-2 1-11,14-1-86,-13 1 98,0 0 1,0 0-1,-1 0 0,1-1 0,0 1 0,0 0 0,0-1 1,-1 1-1,1-1 0,0 0-1,4-1-55,0 0 1,0 0 0,0 1-1,1-1 1,-1 1-1,0 1 1,2-1 54,25-4 98,-2 2 9,-27 2-117,1 1 0,0 0 0,-1-1 0,1 0 0,0 0 0,-1 0 0,1-1 0,-1 1 10,33-11 517,-21 8-597,-10 3 85,-1 0 0,1 1 0,0 0 0,0-1 0,0 2-5,-2-1 16,0 0 0,0 0 0,0 0 1,0 0-1,0-1 0,0 0 0,0 1 0,0-1 1,0-1-1,0 0-16,-1 1 7,0 0-1,0 0 1,0 1 0,0-1-1,0 1 1,-1-1 0,1 1-1,0 0 1,0 0 0,2 0-7,20-2 200,-20 1-215,1 0 0,0 0 0,0 1 1,-1 0-1,1 0 0,1 0 15,0 0-35,-1 1-1,0-2 0,0 1 1,0-1-1,1 0 36,11-2 229,-17 3-298,-1 0-102,0 0 59,0 0 75,0 0 122,0 0-37,0 0-112,0 0-10,0 0-12,0 0 38,0 1 69,0 0-1,0 0 1,0 0-1,-1-1 1,1 1-1,0 0 1,-1 0-1,1 0 1,0-1-1,-1 1 1,1 0-1,-1-1 1,0 1-21,-16 9-55,15-9 51,1 0 0,-1 0 0,0 1 0,0-1 0,0-1 1,0 1-1,0 0 0,0 0 0,0-1 0,0 1 0,0-1 1,-2 1 3,-1-1-5,0 0 0,0 0 0,0 1 0,0 0 0,0 0 0,0 0 0,0 1 0,0 0 1,1 0-1,-1 0 0,1 0 0,-5 3 5,7-4 40,1 0-1,-1-1 1,1 1 0,-1-1 0,1 1-1,-1-1 1,0 0 0,1 0-1,-1 1 1,0-1 0,1-1 0,-1 1-1,0 0 1,0 0-40,-4 0 36,5 0-42,1 0 1,-1 0-1,0 0 0,1 0 1,-1 0-1,0 0 0,1 0 1,-1 1-1,1-1 1,-1 0-1,0 0 0,1 1 1,-1-1-1,1 0 0,-1 1 1,1-1-1,-1 1 1,1-1 5,-7 4 165,5-4-175,-1 0-1,1 1 1,0-1 0,0 1-1,0 0 1,0-1 0,0 1-1,0 0 1,0 0 0,0 1-1,0-1 1,1 0 0,-1 0 0,0 1-1,1-1 1,-2 2 10,-16 12 10,2-13 116,16-2-117,0 0-1,-1 0 0,1 0 0,0 0 1,-1 0-1,1 0 0,0 0 0,-1 1 1,1-1-1,0 0 0,0 1 0,0-1 1,-1 1-1,1-1 0,0 1 1,0 0-1,-1 0-8,-2 4 9,-1 0 0,1 0 0,-1-1 0,-1 0 1,1 0-1,0 0 0,-1 0-9,-3 1 286,9-5-284,0 0 1,-1 0 0,1 0 0,0 0 0,0 0-1,0 0 1,0 0 0,0 0 0,0 0-1,0 1 1,0-1 0,0 0 0,0 0-1,0 0 1,0 0 0,0 0 0,0 0-1,0 0 1,0 0 0,0 0 0,0 0-1,0 0 1,1 0 0,-1 1 0,0-1-1,0 0 1,0 0 0,0 0 0,0 0-1,0 0 1,0 0 0,0 0 0,0 0-1,0 0 1,0 0 0,0 0 0,0 0-1,0 0 1,0 0 0,0 0 0,1 0-1,-1 0 1,0 0 0,0 0 0,0 0-1,0 0 1,0 0 0,0 0 0,0 0-1,0 0 1,0 0 0,0 0 0,0 0-1,1 0-2,19 1-98,-15-1 130,1-1 0,-1 0 0,0 0-1,1-1 1,-1 1 0,0-1 0,5-3-32,23-7-111,-20 7-4,-12 4 94,1 1 1,-1-1-1,0 0 0,1 1 1,-1-1-1,1 1 1,0-1-1,-1 1 1,1 0-1,-1 0 0,2-1 21,-2 1 9,0 0-1,0 0 1,0 0-1,0 0 1,0 0-1,0-1 1,0 1-1,0 0 1,0-1-1,-1 1 1,1-1-1,0 1 1,0-1-1,0 0 1,0 1-1,-1-1 0,1 0-8,0 0 38,1 1-42,-1 0 1,0-1-1,1 1 1,-1 0-1,0-1 0,1 1 1,-1-1-1,0 0 1,1 1-1,-1-1 1,0 0-1,0 0 1,0 0-1,0 1 0,1-2 4,1-1 0,-3 3 2,0 0 0,1-1 0,-1 1 0,0 0 0,0 0 0,1-1 0,-1 1 0,0 0 0,0 0 0,1-1 0,-1 1 0,0 0 0,0-1 0,0 1 0,0 0 0,1-1 0,-1 1 0,0 0 0,0-1 0,0 1 0,0-1 0,0 1 0,0 0 0,0-1 0,0 1 0,0 0 0,0-1 0,0 1 0,0-1 0,0 1 0,0 0 0,-1-1 0,1 1 0,0 0 0,0-1 0,0 1 0,0 0 0,-1-1 0,1 1 0,0 0-2,-1-1-8,1 1 0,0 0 0,0 0 0,-1 0 0,1 0 0,0 0 0,0-1 0,-1 1 0,1 0-1,0 0 1,-1 0 0,1 0 0,0 0 0,0 0 0,-1 0 0,1 0 0,0 0 0,-1 0 0,1 0-1,0 0 1,-1 0 0,1 0 0,0 1 0,0-1 0,-1 0 0,1 0 0,0 0 0,-1 0 0,1 0-1,0 1 1,0-1 0,0 0 0,-1 0 0,1 1 8,-8 5-396,4 0 546,-1-1 1,1 0 0,-1 0 0,-3 2-151,2-2-40,0 1 1,1 0 0,-4 5 39,3-1-58,6-9 69,-1 0 1,1 0 0,-1 0 0,0 1-1,1-1 1,-1 0 0,0 0 0,0 0-1,1 0 1,-1 0 0,0 0 0,0 0-1,0-1 1,0 1 0,0 0 0,-1 0-1,1-1 1,0 1 0,0-1 0,0 1 0,-1-1-1,1 1 1,0-1 0,-2 0-12,1 1 32,-1-1 1,1 0 0,-1 1-1,1 0 1,-1-1 0,1 1-1,-2 1-32,2-1 18,-1 0 0,0 0-1,1 0 1,-1-1-1,0 1 1,0-1 0,-2 1-18,3-1 18,-1 0 1,0 0-1,0 0 1,1 0-1,-1-1 1,1 1 0,-1-1-1,0 0 1,1 1-1,-1-1 1,0-1-19,2 1 2,0 0 0,0 1 0,0-1 1,0-1-1,0 1 0,1 0 1,-1 0-1,0 0 0,0 0 0,1 0 1,-1-1-1,1 1 0,-1 0 0,1-1 1,0 1-1,-1 0 0,1-1 0,0 1 1,0 0-1,0-1 0,0 1 1,0-1-1,0 1-2,0-5 24,1 0 0,0 0 0,0 0 0,0 0 0,1 0 0,-1 0 0,1 0 0,1 1 0,0-3-24,0 2 66,1-4 40,0-1-168,1 0-1,0 1 1,1-1-1,0 1 63,12-10-122,-17 19 14,1-1 0,-1 1 0,1 0 0,-1-1 1,1 1-1,-1 0 0,1 0 0,0 0 0,0 0 0,-1 1 0,1-1 1,0 0-1,0 1 0,0-1 0,0 1 0,0-1 0,0 1 0,0 0 1,0 0-1,0 0 0,0 0 0,0 0 0,0 1 108,3-1-234,-4 0-614,-2 0 123,-3 3-475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25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148 40 736,'0'0'4,"0"0"-1,0 1 1,0-1-1,0 0 1,0 0 0,0 0-1,0 0 1,0 1-1,0-1 1,0 0 0,0 0-1,0 0 1,0 0-1,0 1 1,0-1-1,0 0 1,0 0 0,0 0-1,0 0 1,0 1-1,0-1 1,0 0 0,0 0-1,0 0 1,0 0-1,0 1 1,0-1 0,-1 0-1,1 0 1,0 0-1,0 0 1,0 0 0,0 0-1,0 0 1,0 1-1,-1-1 1,1 0 0,0 0-1,0 0 1,0 0-1,0 0 1,-1 0 0,1 0-1,0 0 1,0 0-1,0 0 1,0 0-1,-1 0 1,1 0 0,0 0-1,0 0 1,0 0-1,0 0 1,-1 0 0,1 0-1,0 0-3,-9 2 1719,8-2-1603,0 0 0,0 1 0,1-1 0,-1 0 0,0 0 0,0 0 0,0 0 0,0 0 0,0 0 0,1 0 0,-1 0 0,0 0 0,0 0 0,0 0 0,0-1 0,1 1 0,-1 0 0,0 0 0,0-1 0,1 1 0,-1-1 1,0 1-1,0-1 0,0 1-116,-10-5 383,-15 5 683,23 3-900,3-3-163,0 0 0,-1 0 0,1 0 0,0 0 0,0 0 0,0 1 0,0-1 1,0 0-1,0 0 0,-1 0 0,1 0 0,0 0 0,0 0 0,0 0 0,0 1 0,-1-1 0,1 0 0,0 0 0,0 0 1,0 0-1,0 0 0,-1 0 0,1 0 0,0 0 0,0 0 0,0 0 0,0 0 0,-1 0 0,1 0 0,0 0 1,0 0-1,0 0 0,-1 0 0,1 0 0,0 0 0,0 0 0,0-1 0,-1 1-3,-10-4 464,10 1-405,1 3 42,0 0-32,2-5 26,-2 5-96,0 0-1,0 0 1,0-1 0,0 1-1,0 0 1,0 0 0,0 0 0,0 0-1,0 0 1,0 0 0,0 0-1,0 0 1,0 0 0,1 0-1,-1 0 1,0 0 0,0 0-1,0 0 1,0 0 0,0 0-1,0-1 1,0 1 0,0 0 0,0 0-1,0 0 1,0 0 0,0 0-1,0 0 1,0 0 0,0 0-1,0 0 1,0 0 0,0 0-1,0 0 1,0 0 0,0-1-1,0 1 1,-1 0 0,1 0 0,0 0-1,0 0 1,0 0 0,0 0-1,0 0 1,0 0 0,0 0-1,0 0 1,0 0 0,0 0-1,0 0 1,0 0 0,0 0-1,0 0 1,0 0 0,0 0 0,0 0-1,-1 0 1,1 0 0,0 0-1,0 0 1,0 0 0,0 0-1,0 0 1,0 0 0,0 0-1,0 0 1,0 0 0,0 0 1,-1 0-64,1 0 0,0 0 32,0 0 117,-2 3-99,2-3 33,0 0 0,0 0-1,0-1 1,0 1 0,0 0 0,0 0 0,0 0-1,0 0 1,0 0 0,0 0 0,0 0 0,1 0-1,-1 0 1,0 0 0,0 0 0,0 0 0,0 0-1,0 0 1,0 0 0,0 0 0,0 0-1,0 0 1,0 1 0,0-1 0,0 0 0,0 0-1,0 0 1,0 0 0,0 0 0,0 0 0,1 0-1,-1 0 1,0 0 0,0 0 0,0 0-1,0 0 1,0 0 0,0 0 0,0 0 0,0 0-1,0 0 1,0 0 0,0 0 0,0 0 0,0 1-1,0-1 1,0 0 0,0 0 0,0 0-19,3-4 21,-3 4 75,0-1-93,0 1-1,0-1 1,1 0-1,-1 1 1,0-1 0,0 1-1,0-1 1,0 1-1,0-1 1,1 1 0,-1-1-1,0 1 1,0-1-1,1 1 1,-1 0 0,0-1-1,1 1 1,-1-1-1,0 1 1,1 0 0,-1-1-1,1 1 1,-1 0-1,1-1 1,-1 1 0,1 0-1,-1 0 1,1-1-1,-1 1 1,1 0 0,-1 0-1,1 0 1,-1 0-3,22-1-456,-5 0 527,-7-2 62,-5 1-136,1 0 0,-1 0 0,1 1 0,-1-1 0,6 1 3,-10 1-64,-1 0 0,0 0-16,0 0-48,0 0 64,1 1 80,-1 0-7,0-1-1,1 0 1,-1 1 0,0-1 0,0 1-1,0-1 1,0 1 0,1-1 0,-1 1 0,0-1-1,0 1 1,0-1 0,0 1 0,0-1 0,0 1-1,0-1 1,0 1 0,0-1 0,-1 1-1,1-1 1,0 1 0,0-1 0,0 1 0,0-1-1,-1 0 1,1 1 0,0-1 0,-1 1 0,1-1-1,0 0 1,-1 1 0,1-1 0,0 0-1,-1 1 1,1-1 0,0 0 0,-1 1 0,1-1-1,-1 0 1,1 0 0,-1 0 0,1 1 0,-1-1-1,1 0 1,-1 0 0,1 0 0,-1 0-1,1 0 1,-1 0 0,1 0 0,-1 0 0,1 0-9,-4 1 167,0 1-185,1 0 0,-1 0 0,1 0 1,-1 0-1,0-1 0,0 0 0,0 0 1,0 0-1,0 0 0,0-1 0,0 1 0,-3-1 18,-3 0 111,8 0-68,1 0 0,-1 0 0,0 0-1,0 0 1,0 0 0,0 0 0,1-1-1,-1 1 1,0-1 0,-1 0-43,2 1-4,0-1 0,0 1-1,0 0 1,0-1 0,0 1 0,0 0-1,0 0 1,0 0 0,0 0 0,1 0-1,-1 0 1,0 0 0,0 0 0,0 0 0,0 0-1,0 1 1,0-1 0,0 0 0,0 1-1,0-1 1,0 1 0,1-1 0,-1 1-1,0-1 1,0 1 0,1-1 0,-1 1-1,-1 0 6,0 3-355,-1-1 1,1 0-1,0 1 1,0 0-1,0-1 1,0 3 353,-2 3-1180,-8 12-1854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37.48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139 103 480,'0'0'13,"-1"0"1,1-1-1,-1 1 0,1 0 1,-1 0-1,1 0 0,-1-1 1,0 1-1,1 0 0,-1 0 1,1 0-1,-1 0 0,1 0 1,-1 0-1,1 0 0,-1 0 1,0 0-1,1 0 0,-1 1 1,1-1-1,-1 0 0,1 0 1,-1 0-1,1 1 0,-1-1 1,1 0-1,-1 0 0,1 1 1,-1-1-1,1 1 0,0-1 1,-1 0-1,1 1 0,0-1 1,-1 1-1,1-1-13,-18 22 66,14-16-185,-9 11 462,1 0 1,1 2-1,1-1 0,0 2 1,0 3-344,8-19-13,0-1 0,0 1 0,0-1 0,0 1-1,0-1 1,-1 0 0,0 0 0,1 0 0,-1 0 0,0 0 0,-2 0 13,4-2-16,1-1-21,0 1-22,0 6 6,0-6 81,0-1 0,0 1 1,0 0-1,0 0 0,0-1 1,0 1-1,0 0 0,0-1 1,1 1-1,-1 0 0,0-1 0,0 1 1,1 0-1,-1-1 0,0 1 1,1 0-1,-1-1 0,1 1-28,-1-1 6,1 0 0,-1 1-1,0-1 1,0 0 0,1 0-1,-1 0 1,0 0-1,1 0 1,-1 0 0,1 0-1,-1 0 1,0 0 0,1 0-1,-1 0 1,0 0 0,1 0-1,-1 0 1,0 0-1,1 0 1,-1-1 0,0 1-1,0 0 1,1 0 0,-1 0-1,1-1-5,16-15-101,-15 14 112,6-8 18,0-1 1,0 0 0,-1-1 0,5-12-30,7-10-141,12-22 100,-20 32 14,2 1 0,1 1 0,1 0 0,7-7 27,-16 16 208,-6 14-78,-2 3-164,-4 22-12,-41 145-612,34-131 658,-17 34 0,28-70 7,0 0 32,0 0 0,0 0 1,1 0-1,-1 0 1,1 1-1,0-1 1,0 2-40,1-5 85,0-1 43,0 0-43,0 0 1,0 0-22,9-9-139,-5 2 43,0 0 0,0 0 0,1-7 32,0-2 27,-3 10-50,0 0 0,0-1 0,1 1-1,-1 0 1,1 0 0,1 0 23,1-1-45,-1 0-1,0-1 1,0 1 0,0-1-1,-1 0 1,0-1 45,2 1 18,-3 5-5,-4 2-76,0 13 138,-8 39-292,-3 0 0,-2-1 0,-4 6 217,13-43-109,1-1-1,-2 0 1,0 0 0,-1-1-1,0 1 1,-8 8 109,-2-1-576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46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8 832,'-5'3'1881,"5"-3"-1175,0-2-258,0 1-342,-4-6 417,4 7-497,-1 0-1,0 0 1,0 0 0,0 0-1,1 0 1,-1 0 0,0 0 0,0 0-1,0 1 1,1-1 0,-1 0 0,0 1-1,1-1 1,-1 0 0,0 1-1,1-1 1,-1 1 0,0-1 0,1 1-1,-1-1 1,1 1 0,-1 0-1,0-1-25,-13 17 294,8-5-147,0-1 0,0 1-1,1 0 1,1 1 0,0-1-1,-1 10-146,-3 21-132,0 17 132,3-16 15,3-31 4,-4 29 65,2 1-1,1 12-83,3-31-18,-1-14 46,1 0-1,0 1 1,1-1 0,0 1-1,0-1 1,1 1 0,1-1-1,0 2-27,1-2 83,0-1 1,1 0-1,0 0 0,1 0 1,0 0-1,0-1 0,1 0 1,3 3-84,-2-1 15,0 1 0,-1-1 0,0 1 0,-1 1 0,5 11-15,5 8 21,-12-23-266,-1 1 1,0-1 0,0 1-1,0 0 1,-1 0-1,-1 0 1,0 0 0,0 0-1,0 0 1,-1 0 0,-1 1-1,0-1 1,0 0-1,0 0 1,-1 0 0,-1 0-1,1 0 245,-15 26-1733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49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1 268 480,'5'-17'1120,"7"-1"-60,-11 16-1057,0 0 0,0-1 1,1 1-1,-1 0 0,1 0 0,0 0 1,0-1-4,6-6-239,-8 8 280,1 0 0,-1 1 1,0-1-1,1 1 1,-1-1-1,1 0 1,-1 1-1,1-1 1,-1 1-1,1-1 1,-1 1-1,1-1 1,0 1-1,-1 0 1,1-1-1,0 1 0,-1 0 1,1-1-1,0 1 1,-1 0-1,1 0 1,0 0-1,0-1-41,0 1-37,-1 0 42,0 0 134,0 0 5,7 0 299,-4-1-385,1 0 1,0-1 0,-1 1-1,1-1 1,-1 0 0,0 0-1,0-1 1,0 1 0,0-1-1,1 0-58,-4 2-90,3 1 141,0-1 0,0 0 0,0 1 0,0-1 0,-1-1 0,1 1 0,0 0 0,-1-1 0,1 1 0,-1-1 0,1 0 0,-1 0 0,0 0-51,23-15 254,17-11 151,-17 17-202,-24 10-150,3 1 28,-1 1 0,0-1-1,1 0 1,-1 0 0,1 0 0,-1-1-1,1 0-80,2 0 84,0-1-1,0 0 0,0 1 0,0 1 0,3-1-83,-5-3 479,-4 4-480,0 0 1,1-1-1,-1 1 1,0 0-1,0 0 0,0-1 1,0 1-1,1 0 0,-1 0 1,0-1-1,0 1 0,1 0 1,-1 0-1,0 0 1,0-1-1,1 1 0,-1 0 1,0 0-1,1 0 0,-1 0 1,0 0-1,1 0 0,-1 0 1,87 0 91,-76 0 17,19-1-188,-28 1 122,0 0 1,0-1-1,0 1 1,0-1 0,-1 1-1,1-1 1,0 0-1,0 1 1,-1-1 0,1 0-1,0 0 1,-1 0-1,2-2-42,1 1 41,-1 0 0,1-1 0,0 1 0,-1 0 0,1 1-1,0-1 1,0 1 0,1 0-41,13-6 25,9-6-106,-11 5 13,0 1-1,5-2 69,-11 4 80,-9 5-70,-1 0 0,1-1 0,-1 1 0,1-1 0,-1 1 0,1 0 0,-1 0 0,1-1 0,-1 1 0,1 0 0,0 0 0,-1 0 0,1-1 0,0 1 0,-1 0 0,1 0 0,-1 0 0,1 0 0,0 0 0,-1 0 0,1 1 0,0-1 0,-1 0 0,1 0-10,1 1 144,-2-1-38,0 0-42,1 1-32,5 2-64,-5-2-133,-1-1 32,0 0-27,0 0 48,1 1 21,2 5-42,-2-5-209,-1-1 97,0 0 26,0 0 129,0 0 148,0 0 44,0 0 95,0 0-101,0 0-133,0 0-43,0 0-54,0 0 28,0 0 15,2 0 53,-2 0 68,1 0 0,0 0 0,-1 1 0,1-1 0,-1 0 0,1 0 0,0 0-1,-1 0 1,1 0 0,0-1 0,-1 1 0,1 0 0,0 0 0,-1 0 0,1 0 0,-1-1 0,1 1 0,0 0 0,-1-1 0,1 1 0,-1 0 0,1-1 0,-1 1 0,1-1 0,-1 1 0,1-1-30,1 1 110,-2 0-173,0 0-1,1 0 0,-1 0 0,0 0 0,1 0 0,-1 0 0,0 0 0,1 0 0,-1 0 0,0 0 0,0 0 0,1 0 1,-1 0-1,0 0 0,1 0 0,-1 0 0,0 0 0,0 0 0,1 0 0,-1 1 0,0-1 0,0 0 0,1 0 0,-1 0 64,0 1-96,0-1 0,1 1 0,-1-1 0,0 0-1,0 1 1,0-1 0,0 1 0,1-1-1,-1 0 1,0 1 0,0-1 0,0 1-1,0-1 1,0 1 0,0-1 0,0 1-1,0-1 1,0 1 0,0-1 0,-1 0 0,1 1-1,0-1 1,0 1 0,0-1 0,0 1-1,-1-1 1,1 0 0,0 1 0,0-1-1,-1 0 1,1 1 0,0-1 0,-1 0 0,1 1-1,0-1 1,-1 0 0,1 0 0,-1 1-1,1-1 1,0 0 0,-1 0 0,1 0-1,-1 1 1,1-1 0,-1 0 96,-19 2-1392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6:51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49 1152,'0'0'12,"0"0"0,0 0 0,0 0 0,0 0 0,0 0 0,0 0 0,-1-1 0,1 1 0,0 0 0,0 0 0,0 0 0,0 0 0,0 0 0,0 0 0,1 0 0,-1 0 0,0-1 0,0 1 0,0 0 0,0 0 0,0 0-1,0 0 1,0 0 0,0 0 0,0 0 0,0 0 0,0 0 0,0-1 0,0 1 0,0 0 0,0 0 0,0 0 0,1 0 0,-1 0 0,0 0 0,0 0 0,0 0 0,0 0 0,0 0 0,0 0 0,0 0 0,0 0 0,0 0 0,1 0 0,-1 0 0,0 0-12,4 4-79,-3-3 63,-1 0 1,0 0 0,1-1 0,-1 1-1,1 0 1,-1 0 0,0 0 0,0 0-1,0 0 1,1 0 0,-1 0 0,0 0 0,0 0-1,0 0 1,-1 0 0,1-1 0,0 1-1,0 1 16,-5 4 775,5-5-724,-1-1 0,1 0 1,0 1-1,-1-1 0,1 0 1,0 1-1,0-1 0,-1 0 0,1 1 1,0-1-1,0 1 0,-1-1 1,1 0-1,0 1 0,0-1 1,0 1-1,0-1 0,0 1 1,0-1-52,0 2 464,0-2-198,0 0-111,-7 0-6,7 0 2587,1 0-2738,0 0 25,1 0 0,0 0 0,-1 0 0,1 0 1,-1 0-1,1 0 0,0-1 0,-1 1 0,1 0 0,-1-1 0,1 1 1,-1-1-1,1 0 0,-1 1 0,0-1 0,1 0 0,-1 0 0,0 0 0,1 0 1,-1 0-1,0 0 0,0-1-23,1 1 34,-1-1 0,1 1 0,-1-1 0,1 1 0,0 0 0,-1 0 0,1-1 0,0 1 0,1 0-34,-1 0 9,0 0 0,0-1 0,0 1 0,0 0 0,0-1 0,0 0 0,0 1 0,0-2-9,3-2 110,-1-1 0,1 1 0,0 0 0,0 0 0,5-3-110,-5 6 51,0 1 1,1-1 0,-1 1-1,0-1 1,0 1 0,1 1 0,-1-1-1,0 1 1,1 0 0,-1 0-1,4 1-51,5 0-104,8-2 150,-5 1 34,0 0 1,-1 1-1,1 0 0,-1 1 1,3 2-81,25 1 37,-9 6 167,-17-4-157,-3-2-26,-12-5-8,0 1 1,-1-1-1,1 1 0,0 0 1,-1 0-1,1 1 0,0-1 1,-1 1-1,1-1 0,0 1-13,2 4 38,12 8 52,71-14 246,-86 0-288,1 0-55,0 0 0,1 0 0,-1 0 0,0 0 0,0 0 0,0 1 0,0 0-1,0 0 1,1 0 7,8 9 64,-5-5 198,-5-4-108,7 2-175,-7-1 5,0-1 0,0 0 0,0 1 0,0-1 0,0 1 0,0 0-1,-1 0 1,1-1 16,1 3 38,-1-3 9,1-1-1,-1 1 1,0-1 0,0 0-1,0 1 1,1-1-1,-1 0 1,0-1-1,0 1 1,0 0-1,2-1-46,16-4 176,-15 4-169,0-1-1,0 1 1,0 0-1,1 1 0,2-1-6,-4 1 3,0-1 0,0 0-1,0 1 1,0-1-1,0-1 1,0 1 0,0-1-3,0 0-21,0 1 1,0 0 0,0-1 0,0 2 0,0-1 0,0 0 0,2 1 20,-3 0-194,0 0 1,0 0 0,0 0-1,0 0 1,0 1 0,-1-1-1,1 1 1,0 0 0,0 0-1,0 0 1,-1 1 0,1-1-1,0 0 1,-1 1 0,1 0-1,-1-1 1,0 1 0,1 0-1,-1 0 1,1 3 193,7 6-1157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7:08.8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 1484 320,'1'0'136,"0"-1"0,1 0 0,-1 0-1,0 1 1,0-1 0,0 1 0,0-1 0,1 1 0,-1 0 0,0-1 0,0 1-1,1 0 1,0 0-136,12-5 837,-11 3-800,0-1 0,-1 0 1,1 1-1,-1-1 0,0 0 1,0 0-1,0 0 0,0-1 1,-1 1-1,2-3-37,-2 1 153,0 1-1,-1 0 1,1-1-1,-1 1 1,0-1 0,0 1-1,-1-5-152,0-6 228,0 8-41,1 0 1,-1-1-1,-1 2 0,-1-6-187,1 5 70,1 0 0,0 0 0,0 0 0,0-5-70,-4-26 187,-3-37 437,7 71-606,-1 1 0,1-1 0,0 1 1,-1 0-1,0-1 0,0 1 0,0 0 0,-1-1-18,0-2 185,2 4-136,0 0-1,0 0 0,1-1 0,-1 1 0,1 0 0,-1-1 0,1 1 0,0 0 0,0-1 0,0 0-48,0 0 11,0 0-1,0 0 1,-1 0-1,1 1 1,-1-1 0,1 0-1,-1-1-10,-1 0 8,1-1-1,0 1 1,1-1 0,-1 1-1,1-1 1,0 1-1,0-1 1,0 0-8,0-5 339,-2 7-229,2 3-113,0 0 0,-1 0-1,1-1 1,0 1 0,0 0 0,0 0 0,-1 0 0,1 0-1,0-1 1,0 1 0,0 0 0,0 0 0,-1 0-1,1-1 1,0 1 0,0 0 0,0 0 0,0-1 0,0 1-1,0 0 1,0 0 0,0-1 0,0 1 0,0 0 0,0 0-1,0-1 1,0 1 0,0 0 0,0 0 0,0-1 0,0 1-1,0 0 1,0 0 0,0-1 0,0 1 0,0 0-1,0 0 1,0 0 0,1-1 0,-1 1 0,0 0 0,0 0-1,0-1 4,1 0 23,0-1-1,-1 0 1,0 0-1,1 1 1,-1-1-1,0 0 1,0 0-1,0 0 1,0 0-1,0 0 1,0 1-1,-1-1 1,1 0-1,-1 0-22,0-14-229,-1-1 620,2 14-398,-1-1 0,1 1 0,0 0-1,0-1 1,1 1 0,-1 0 0,0 0 0,1-1 0,0 1 0,0 0 0,0 0 0,0 0-1,1-2 8,0 2 15,-1 0 0,0 1-1,0-1 1,0 0 0,-1 0-1,1-1 1,-1 1 0,1 0-15,-1 1 14,0 0 1,0 1-1,1-1 1,-1 0 0,1 0-1,-1 0 1,1 1-1,0-1 1,0-1-15,4-9 178,1 4-132,-5 8-38,-1-1 1,1 1-1,-1 0 1,1-1-1,-1 1 1,0-1-1,1 1 1,-1-1 0,0 1-1,1-1 1,-1 1-1,0-1 1,1 1-1,-1-1 1,0 1-1,0-1 1,0 1-1,0-1 1,1 1 0,-1-1-1,0 0 1,0 1-1,0-1 1,0 0-9,2-9-24,-2 9 28,0 0-1,0 0 1,1 0 0,-1 0-1,0 0 1,0 0 0,0 0-1,0 0 1,0 0 0,0 0-1,0 0 1,0 0 0,0 1-1,0-1 1,-1 0 0,1 0-1,0 0 1,-1 0 0,1 0-1,0 0 1,-1 0-4,0-1 21,0 0-1,0 1 1,0-1-1,1 0 0,-1 1 1,1-1-1,0 0 1,-1-1-21,-3-12 225,3 12-128,0 0 1,0 0-1,0-1 0,0 1 0,1-1 0,-1-1-97,-1-9-39,-1-5 155,0-1 0,2 1-1,0-1 1,1-14-116,0 11-31,1 6-29,-1 7 57,0 1 1,0-1 0,-1 0-1,0 1 1,0-1 0,-2-1 2,2 4 1,-1 1 1,1-1 0,0 1 0,1-1 0,-1 1-1,2-3-1,3-31 54,-3 36-60,0 0 0,-1 0 0,2 0 0,-1 0 0,0 0 0,1 0 0,-1 0 0,1 1 1,0-1-1,0 1 0,1-1 0,-1 1 6,1-1 3,0 0 0,-1-1-1,1 1 1,-1 0 0,0-1 0,-1 1 0,1-1 0,-1 0-3,0 2 10,0 0 0,0 0 0,0 0 0,0 0 0,1 1 0,-1-1 0,1 0 0,-1 1 0,1-1 0,0 1-10,0-1 0,0 1 0,0-1 0,-1 1 0,1-1 1,-1 0-1,1 0 0,-1 1 0,0-3 0,5-13-204,-4 16 193,-1 0 1,-1-1-1,1 1 1,0-1-1,0 1 1,-1-1-1,0 1 1,1-1-1,-1 0 11,1-20 231,0 19-201,-1-1 0,0 1 0,1 0-1,-2-1 1,1 1 0,0-1 0,-1 1 0,0 0 0,0-1 0,0 1 0,-2-4-30,1 2-64,-1 0-1,2 0 0,-1 0 0,1-1 1,-1-4 64,-1-6 41,-20-75-31,19 83-207,1-1 197,2 9-3,1 1-1,0 0 1,0-1 0,0 1-1,-1 0 1,1-1-1,0 1 1,0 0 0,-1 0-1,1 0 1,0-1 0,-1 1-1,1 0 1,0 0-1,-1 0 1,1 0 0,0-1-1,-1 1 1,1 0 0,-1 0-1,1 0 1,0 0-1,-1 0 1,1 0 0,0 0-1,-1 0 1,1 0 0,0 0-1,-1 0 1,1 0 0,-1 0-1,1 1 1,0-1-1,-1 0 4,1 0-29,-1 0 0,1 0 1,-1 0-1,0 0 0,1 1 0,-1-1 0,1 0 0,-1 0 0,1 0 0,0 1 0,-1-1 0,1 0 0,-1 0 0,1 1 0,-1-1 0,1 1 0,0-1 0,-1 0 0,1 1 0,0-1 0,-1 1 0,1-1 0,0 1 0,0-1 0,-1 0 0,1 1 0,0-1 0,0 1 0,0 0 29,0 12-1898,0-5-614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37:14.3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1 408 320,'46'2'792,"-34"0"-126,0-1 0,1-1 0,-1 0 1,1-1-1,2-1-666,52-11 1098,-18 8 33,-45 4-1091,0 1 0,-1-1 0,1 1 0,0 0 1,0 0-1,0 1-40,-1-1 22,-1 0 1,1 0-1,0 0 1,-1 0-1,1-1 1,0 1 0,-1-1-1,2 1-22,-2-1 4,0 1-1,0-1 0,0 1 1,0 0-1,0 0 1,0 0-1,0 0 1,0 0-1,0 1 1,0-1-1,0 1 1,-1-1-1,1 1 1,0-1-1,1 2-3,14 2 124,-1-4 1,-2 1-51,-1-2 0,1 1 0,13-4-74,41-4 448,-45 5-167,-17 3-269,0-1-1,0 0 1,1 0 0,-1-1 0,-1 1 0,3-2-12,-5 2 9,-1 0 0,0 1-1,1-1 1,-1 1 0,1-1 0,-1 1 0,1 0 0,0 0-9,-1 0-5,1 0 0,-1 0 0,0 0 0,1-1 0,-1 1 1,0-1-1,1 1 0,-1-1 5,3-1-8,0 1-1,0 0 1,0 0 0,0 0 0,0 1 0,0 0 0,0 0-1,0 0 1,1 1 8,10-1 132,20 6-174,-26-6 83,-6 0 28,0 1 1,1-2-1,-1 1 1,1 0-1,-1-1 1,1 0 0,-1 0-1,2-1-69,31-7 37,-26 4 52,-5 2-67,-1 0 0,0 0 1,0 0-1,0-1 1,0 1-1,0-1 1,1-2-23,12-8-86,-15 12 96,0 0 0,0 0 1,0 0-1,0 0 0,-1-1 0,1 1 0,-1-1 1,0 0-1,1 0 0,-1 0 0,0-1-10,3-4-47,0 0-1,0 1 1,6-6 47,4-5-306,-4 0 228,0 0 0,-2-1-1,0 0 1,2-6 78,-5 9-12,-1 6 45,-1 0-1,0 0 1,-1 0 0,0 0-1,0-1 1,-1 1 0,-1-1-1,1-9-32,-4 18-151,-1 5 50,-1 3 71,-28 78-184,21-57 171,5-11 102,0 0 0,-1 7-59,-7 36 272,9-45-209,4-12-67,-1 1 1,2-1-1,-1 0 1,0 1-1,0-1 0,1 1 1,-1-1-1,1 1 0,0-1 1,0 3 3,0-5 7,0 0 0,0 0-1,0 0 1,-1 0 0,1 0 0,0 0 0,0 0 0,0 0 0,0 0 0,0 0-1,0 0 1,0 0 0,0 0 0,0 0 0,0 0 0,0 0 0,0 0 0,-1 0 0,1 0-1,0 0 1,0 0 0,0 0 0,0 0 0,0 0 0,0 0 0,0 0 0,0 0-1,0 0 1,0 0 0,0 0 0,0 0 0,0 0 0,-1 0 0,1 0 0,0 0 0,0 0-1,0 1 1,0-1 0,0 0 0,0 0 0,0 0 0,0 0 0,0 0 0,0 0-1,0 0 1,0 0 0,0 0 0,0 0 0,0 0 0,0 0 0,0 0 0,0 1 0,0-1-1,0 0 1,0 0 0,0 0 0,0 0 0,0 0 0,0 0 0,0 0 0,0 0 0,0 0-1,0 0 1,0 0 0,0 0 0,0 1-7,-2-8 122,2-6-90,1 10-32,-1-1-1,0 0 1,0 0-1,0 1 0,-1-1 1,1 0-1,-1 1 1,0-1-1,0 1 0,0-2 1,-3-5-99,1 5-20,-9 4 87,-20 0 59,16 0-16,-1 1-1,1 0 0,-6 2-10,16 0-29,0 0-1,0 1 0,0-1 0,0 1 1,0 1-1,1-1 0,-1 1 30,-21 12-101,-30 7 341,-13 2-240,6-2-139,33-13-11,-18 7 231,0 8-262,44-24 132,4-1 47,0 0 0,0 1 0,1-1 0,-1 0-1,0 0 1,0 1 0,1-1 0,-1 0 0,0 1-1,1-1 1,-1 0 0,0 1 0,1-1 0,-1 1-1,1-1 1,-1 1 0,1-1 0,-1 1 0,1 0-1,-1-1 1,1 1 0,0 0 0,-1-1 0,1 1 0,0 0-1,-1-1 1,1 1 0,0 0 0,0 0 2,0-1 0,0 0 1,0 1-1,0-1 1,0 0-1,0 1 1,0-1 0,0 1-1,0-1 1,0 0-1,0 1 1,0-1-1,0 0 1,0 1-1,0-1 1,0 0-1,0 1 1,1-1 0,-1 0-1,0 1 1,0-1-1,0 0 1,1 1-1,-1-1 1,0 0-1,0 0 1,1 1-1,-1-1 1,0 0 0,1 0-1,12 6 60,-9-6-22,0 1 0,0-1 0,0 0 0,0 0 0,0 0 0,2 0-38,73-9-190,-51 6 204,9-1 76,32-9-90,9-9 163,-70 20-224,13-2-1,-18 4 51,1-1 0,-1 0 0,1 1 0,-1-1 0,1 0 0,-1 0 0,0-1 0,1 1 11,-1-1-44,9-5 168,0 1-1,-1-2 1,0 1 0,0-2-1,-1 1 1,0-1 0,4-5-124,53-62-219,-33 42 230,-34 34-145,0 0 49,0 0 96,0 0 5,0 0-59,0 14 38,0 4-2,-1-1 0,-1 0 1,0 0-1,-2 1 7,-1 23 1,4-32 10,1 1-1,-2-1 1,0 0-1,0 0 0,-3 8-10,-5 5 198,6-13-134,0 1 0,1-1 0,0 1 0,0 0-64,-1 17 91,1 0 0,1 0 0,2 23-91,0-43-33,1-3 19,-1 0 0,1-1 0,0 1 0,0-1 0,0 1 0,1-1 1,0 1-1,1 2 14,3 7-1,6 11 131,-9-20-135,-1 0 0,1 0 0,-1 1 0,0-1 0,-1 1 0,1-1 0,-1 1 0,0 0 0,0 0-1,0 0 1,-1 0 5,2 36 246,-1-32-215,0 0 0,0 1-1,-1-1 1,-1 1 0,0-1 0,0 0-1,-1 1 1,0-1 0,0 0-31,-6 14 188,-2 4-197,0-1 1,-2 1 8,11-23 13,-1-1 0,1 1 1,1 0-1,-1 0 0,0-1 1,1 4-14,0-3 29,0-1 0,-1 0 1,1 0-1,-1 0 0,0 1 1,0-1-1,0 0 0,0 0-29,0-1 7,0 0-1,0 0 0,0 0 0,1-1 0,-1 1 0,1 0 1,-1 0-1,1 0 0,0 0 0,0 0 0,0 0 0,0 1-6,0 0 0,0-1-1,0 0 1,-1 1-1,1-1 0,0 1 1,-1-1-1,0 0 1,0 2 0,0 1-10,-1 0 0,1 0 0,0 0 0,1 0 0,-1 0 0,1 1 0,0 2 10,0-3 8,0 0-1,0 0 1,0 0 0,-1 0 0,0-1-1,0 1 1,0 0 0,-1 0 0,0 1-8,-2 4-20,0 0 0,1 0-1,0 1 1,1-1 0,-1 6 20,-4 16 159,6-23-163,-1 1-1,2-1 0,-1 1 0,2 8 5,-1-10 11,0 1-1,0 0 0,-1-1 0,0 1 1,0-1-1,-2 3-10,1 2-10,-1 1 0,2-1 0,0 1 0,1 0 0,0 0 0,1 6 10,0 17-4,-1 69 292,-4-55-496,-5-11 453,7-29-115,2-6-98,10-10 14,-4 1 30,1-1-1,-1 0 0,0-1 0,-1 1 0,1-1 1,-1 0-1,4-7-75,6-11-167,7-14 167,-19 32-93,9-16 130,7-23-37,-9 26 87,-9 16-104,1 0 0,0 0 0,-1 0 0,0 0-1,0 0 1,0-1 0,0 1 0,0 0 0,0-1 0,-1 1 0,0-1 17,5-13-27,-5 16-5,0 1 37,-1 1 0,0-1 0,1 0 0,-1 0 1,1 0-1,-1 0 0,0 0 0,1 0 0,-1 0 0,0 0 0,1-1 0,-1 1 0,1 0 0,-1 0 0,0 0 0,1-1 0,-1 1 0,1 0 0,-1-1 0,1 1 0,-1 0 0,1-1 0,-1 1 0,1-1 0,-1 1 0,1 0 1,0-1-1,-1 1 0,1-1 0,0 1 0,-1-1 0,1 0 0,0 1 0,0-1 0,0 1 0,-1-1 0,1 0-5,-4-12 51,3 12-53,0 0 1,1 0-1,-1 0 1,1 0-1,-1 0 0,1 0 1,-1-1-1,1 1 1,0 0-1,0 0 1,-1 0-1,1-1 2,0 2-5,0-1-1,0 0 1,0 1-1,0-1 1,-1 0-1,1 1 1,0-1 0,-1 0-1,1 1 1,0-1-1,-1 1 1,1-1 0,0 1-1,-1-1 1,1 1-1,-1-1 1,1 1-1,-1 0 1,1-1 0,-1 1-1,0-1 1,1 1 5,-1 0-1,1 0 1,-1-1 0,1 1-1,-1 0 1,1-1-1,-1 1 1,1-1-1,-1 1 1,1-1 0,0 1-1,-1-1 1,1 1-1,0-1 1,-1 1-1,1-1 1,0 1 0,0-1-1,-1 1 1,1-1-1,0 0 1,0 0 0,-1 1-16,0 0 1,0 0-1,0 0 0,0 0 1,-1 0-1,1 0 0,0 0 0,0 0 1,0 1-1,0-1 0,0 0 1,0 0-1,0 1 0,0-1 1,0 1-1,0-1 0,0 1 16,-11 9-181,12-9 224,0-1 58,0 0-21,0-15 101,3-44-303,-2 49 103,0 1 0,0 0 1,1 0-1,2-7 19,-1 7-33,-1 0-1,-1 0 1,1-1 0,-1-6 33,0-1 24,0 15-22,-1 0-1,0 0 1,1 0-1,-1 0 0,0-1 1,-1 1-1,1 0 1,0 0-1,-1-2-1,-3-14-229,3 15 247,1-1-1,-1 1 1,0-1-1,0 1 0,-1 0 1,1-1-1,-2-2-17,1 3-32,1-1-1,-1 0 1,1 1-1,0-1 1,0 0 0,0 0-1,1 1 1,-1-1-1,1 0 1,0 0-1,0 0 1,0 0-1,1 0 1,-1 0-1,1 0 1,0 1-1,0-1 1,0 0 0,1 1-1,-1-1 1,1 0-1,0 1 1,1-2 32,-1 2 6,0 0 0,0-1 0,-1 1 0,1-1 0,-1 1 0,0-1 1,0 1-1,0-2-6,7-18-7,-4 15-129,-1-1 0,0 1 1,0-1-1,-1 0 0,0 0 0,-1 0 0,0 0 0,0 0 0,-1-1 136,-1-21 117,-1 0 0,-1-2-117,-2-12-136,-7-93 125,11 111-245,0 0 0,1 1 0,2-5 256,6 0-5,-6 24-36,0 1-1,-1-1 0,1 0 1,-2 0-1,1-3 42,0 7-9,-1 0-1,1 0 1,0 0 0,0 0-1,0 0 1,1 0-1,-1 1 1,1-1 0,0-2 9,19-23-44,-8 16-9,3-3-4246,-15 14 2214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10.9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138 1 1984,'0'3'757,"0"-6"-58,0 3-448,0 0-33,0 0-95,0 0-32,0 0 26,0 0 160,0 0-31,0 0 47,0 0-80,0 0 27,0 0-75,0 0 1,0 0-17,0 0 102,0 0-65,0 0 49,0 0-54,0 0 49,0 0-38,0 0 181,0 0-90,-5 12 703,-5-1-740,0-1-1,0 2 0,1-1 1,1 2-1,-1 1-245,-27 38 517,27-36-416,-8 10 1,15-24-99,1 1 0,-1-1 0,1 0 1,0 1-1,0-1 0,0 1 0,0-1 0,0 1 0,0-1 0,0 1 0,1 0 0,-1 2-3,1 35 42,0-23-100,1-14 66,-1 0 0,1 0 0,-1 0 0,1-1 0,0 1 0,0 0 0,0 0 0,1 0 0,-1-1 0,1 1 0,-1 0 0,1-1 0,0 0 0,0 1 0,0-1-8,9 13 110,-10-14-79,1 0 1,-1 0-1,1 1 1,0-1-1,-1 0 1,1-1-1,0 1 1,0 0 0,0 0-1,0-1 1,2 1-32,-1 0 31,2 1-1,-1-1 0,1 0-1,0-1 1,-1 1 0,1-1-1,-1 0 1,1 0 0,0 0-1,-1-1 1,1 1 0,-1-1 0,1 0-1,-1-1 1,1 1 0,3-3-30,9-4 168,-1 0 0,0-1 0,6-6-168,-5 5 42,-11 6-13,-1 0 1,1 0-1,-1 0 0,0 0 0,4-6-29,-7 8 30,0 0 0,-1 0 0,1 0 0,-1-1 1,1 1-1,-1-1 0,0 1 0,0-1 0,0 1 0,-1-1 0,1 0 0,0 1 0,-1-1 0,0 0 1,0-1-31,0 3-21,0 1 0,0-1 0,0 1 0,0-1 0,0 1 0,0-1 0,0 1 0,-1-1 0,1 1 0,1-1 0,-1 1 0,0 0 0,0-1 0,0 1 0,0-1 0,0 1-1,0-1 1,0 1 0,1-1 0,-1 1 0,0 0 0,0-1 0,1 1 0,-1-1 0,0 1 0,1 0 21,5 11-402,-5-10 449,7 28-57,-6-25 22,-1 0 1,1 0-1,-1 0 1,0 1 0,-1-1-1,1 0 1,-1 2-13,6 25 98,-1-16-114,-4-10-10,1 1-1,0-1 0,0 0 1,0 0-1,1 0 0,2 3 27,3 4 90,-6-8-96,1 0-1,0 0 1,0-1 0,0 1-1,1 0 1,1 1 6,-4-5 10,0 1 0,0 0 0,0-1 0,0 1 0,0-1 0,0 1 0,0-1 0,0 0 0,0 1 0,0-1 0,1 0 0,-1 0 0,0 0 0,0 0 0,0 0 0,0 0 0,0 0 0,1 0 0,-1 0 0,0 0 0,0-1 0,0 1 0,0 0 0,0-1 0,0 1 0,0-1 0,0 1 0,0-1 0,0 0-10,6-3 167,0 0-74,-1 0 1,0 0-1,0-1 1,0 0-1,4-4-93,-5 3 20,0 0 0,0 0 0,-1-1-1,0 1 1,0-1 0,0 0 0,1-3-20,-2 2-5,0 0 1,0 0-1,-1-1 0,0 1 1,0 0-1,-1-1 0,0 1 1,0-8 4,1-11-15,-1 22-22,0 1 1,0-1-1,-1 1 0,0-1 0,0 0 0,0 1 1,-1-5 36,0 4 31,0-1 0,1 1 1,0-1-1,0 1 1,1-6-32,1-27-525,-5 35-1132,5 6-1876,-1-2 1235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12.1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32 138 3648,'-4'3'965,"4"-3"-869,0 1 0,-1-1-1,1 0 1,0 0 0,0 0 0,0 0-1,-1 0 1,1 1 0,0-1 0,0 0-1,0 0 1,0 0 0,0 1 0,-1-1-1,1 0 1,0 0 0,0 0 0,0 1 0,0-1-1,0 0 1,0 0 0,0 1 0,0-1-1,0 0 1,0 0 0,0 1 0,0-1-1,0 0 1,0 0 0,0 0 0,0 1-1,0-1 1,0 0 0,0 0 0,1 1 0,-1-1-1,0 0 1,0 0 0,0 0 0,0 1-1,0-1 1,0 0 0,1 0 0,-1 0-1,0 0 1,0 1 0,0-1 0,1 0-1,-1 0 1,0 0-96,3 5-447,-2-4 757,14 3 489,-12-4-681,1 1-36,0 0-1,0-1 1,0 0 0,0 0-1,0 0 1,1-1 0,-1 1-1,0-1 1,0 0 0,0 0-1,0 0 1,0-1 0,0 0-82,6-2-28,0-1 0,0 0-1,0-1 1,3-3 28,-8 6 39,-1-1 0,0 0 0,0 0 0,0 0 0,0 0 0,-1-1-1,1 1 1,-1-1-39,-2 3 20,0 0-1,1 0 0,-1 0 1,-1 0-1,1 0 0,0 0 1,0 0-1,-1 0 0,1 0 1,-1 0-1,0 0 0,0 0 0,1-1 1,-1 1-1,-1 0 0,1 0 1,0 0-1,0 0 0,-1-1 1,1 1-1,-1 0 0,0 0-19,0-1 2,0 1-1,-1-1 0,1 1 1,-1 0-1,1-1 0,-1 1 0,0 0 1,0 0-1,0 0 0,0 0 1,0 1-1,-1-1 0,1 0 1,0 1-1,-1 0 0,1-1 0,-1 1 1,1 0-1,-1 0 0,0 1 1,1-1-1,-1 0 0,0 1 1,0 0-1,1-1 0,-1 1 1,0 0-1,0 1 0,0-1 0,1 0 1,-1 1-1,0 0 0,1-1 1,-1 1-1,0 0 0,1 0 1,-1 1-1,1-1 0,-1 1 0,1-1 1,0 1-1,0-1 0,0 1 1,0 0-1,-2 2-1,-4 5 6,-7 6 114,1 2 0,-10 15-120,20-27 24,1 0-1,0 0 1,0 0-1,1 1 1,0 0-1,0-1 1,0 1-1,0 0 0,1 0 1,0 0-1,0 0 1,1 3-24,-3 24 249,2-24-196,0-1 0,0 1 1,1-1-1,0 1 0,1 0-53,-1-7 27,1 1 0,-1-1-1,1 0 1,0 1 0,0-1 0,0 0-1,0 0 1,0 1 0,0-1 0,0 0 0,1 0-1,-1 0 1,1 0 0,-1-1 0,1 1 0,0 0-1,0-1 1,0 1 0,1 0-27,3 1 105,-1 0-1,1 0 1,0-1 0,0 0-1,0 0 1,0 0 0,0-1 0,0 0-1,0 0 1,2 0-105,14-1 242,0 0 0,7-2-242,17 0 90,42-1-1391,-86 3-75,-2 0 59,0 0-966,0 0 758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2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1824,'0'0'41,"0"-1"-7,0 1 1,0-1-1,0 1 1,0 0-1,0-1 1,0 1-1,1 0 1,-1-1-1,0 1 0,0 0 1,0 0-1,1-1 1,-1 1-1,0 0 1,0-1-1,1 1 1,-1 0-1,0 0 0,0-1 1,1 1-1,-1 0 1,0 0-1,1 0 1,-1 0-1,0 0 1,1-1-1,-1 1 0,0 0 1,1 0-35,0 0 581,-1 0-207,0 0-182,0 0-96,0 0 10,0 0-58,0 0-112,0 0 22,8 20 815,-7-19-677,0 1 0,1 0 0,-1-1 0,0 0 1,0 1-1,1-1 0,-1 0 0,1 0 0,-1 1 0,1-1 0,0 0 1,-1-1-1,1 1 0,0 0 0,1 0-96,31 8 1035,-21-6-942,-4-1 67,1-1-1,-1 0 1,0-1-1,0 0 1,10-1-160,-11 0 63,0 0 1,0 1 0,0 0-1,0 1 1,0 0 0,0 0-1,0 0 1,2 2-64,-6-2-186,-3 0 161,0-1-1,0 0 0,0 1 1,1-1-1,-1 1 0,0 0 1,0-1-1,0 1 0,0 0 0,1 0 26,1 10-3477,-3-10 864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17.00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182 655 2816,'9'-11'4314,"-13"9"-3973,0 1 0,-1 0-1,1 0 1,-1 0-1,0 1 1,1 0-1,-1 0 1,1 0-1,-1 0 1,-1 1-341,-8 0-94,10-1 170,0 0 1,0 1-1,0-1 0,0 1 0,0 0 0,1 0 0,-1 1 0,0-1 0,1 1 0,-1-1 1,1 1-1,-1 0 0,1 1 0,0-1 0,0 1 0,-2 1-76,-4 6 86,0-1 1,1 1-1,1 1 0,-3 3-86,8-9 80,-1-2-67,1 0 0,0 1 0,0-1 1,0 1-1,0 0 0,1 0 0,0 0 0,-1 2-13,2-4 9,0-1-1,0 0 1,0 1 0,0-1-1,0 1 1,0-1-1,0 0 1,1 1-1,-1-1 1,0 0-1,1 1 1,0-1-1,-1 0 1,1 0-1,-1 0 1,1 1 0,0-1-1,0 0 1,0 0-1,0 0 1,0 0-1,0 0 1,0 0-1,0 0 1,0-1-1,0 1 1,1 0-9,4 3 48,0-1 1,0 0 0,1 0-1,-1-1 1,1 1-1,-1-1 1,1-1-1,-1 1 1,1-1-1,1 0-48,20 2-80,-18-1 129,1-1 1,0 0-1,1-1 1,9-1-50,0-1 34,13-1 173,0-2 0,11-4-207,-30 4 25,0 0 1,0-1 0,0 0 0,0-1-1,-1-1 1,12-8-26,-15 7-89,0 0-1,-1-1 0,0-1 0,-1 0 1,0 0-1,-1 0 0,0-1 1,-1-1-1,0 1 0,4-11 90,7-21-146,-2-1 0,4-26 146,-1-4 144,1-37-144,-16 86-77,-2 0-1,0 0 1,-2-1 0,-3-18 77,1 29-13,-2 0 1,0 0 0,0 0 0,-3-3 12,1 3-58,6 15 55,-1 0 0,1-1 0,-1 1 0,0 0 0,0 0 0,0 0 0,0 0 0,0 0 0,1 0 0,-2 0 3,1 0-10,1 1 0,-1-1 1,1 1-1,-1-1 0,1 1 0,-1-1 0,1 0 0,-1 1 0,1-1 1,-1 1-1,1-1 0,0 0 0,0 1 0,-1-1 0,1 0 0,0 0 1,0 0 9,-6 13-320,-5 28 831,2-8-348,2 1 0,-1 11-163,-24 387 459,28-384-327,2-27-2,1 1-1,0-1 1,2 0-1,2 20-129,-2-37 7,-1-1-1,0 0 0,0 0 1,0 0-1,0 1 1,0-1-1,-1 0 0,1 0 1,-1 2-7,-2 14 300,0-10-75,6-13-264,-2 4 44,0-1 0,-1 1 0,1 0 0,-1 0 0,1 0 0,-1 0 0,1-1 0,-1 1 0,0 0 0,1-2-5,3-10-327,15-31-122,-6 15 270,0 1 0,2 0-1,17-23 180,-14 33-138,-9 13 84,-1 8 65,-7-2 13,1 0 1,-1 1-1,0 0 1,0-1 0,0 1-1,0 0 1,0-1-1,0 1 1,0 0-1,0 0 1,-1 0-1,1 0 1,-1 0-1,0 0 1,1 0-25,0 32 241,-2-22-215,0 0 51,0 0 0,-1 0-1,-1 0 1,1 0 0,-5 9-77,2-5 85,0 1 0,1 4-85,3-17 11,-1 4 9,1-1 1,0 1 0,1-1 0,-1 1 0,1-1-1,1 1 1,-1-1 0,1 1 0,1 2-21,-2-9 18,1 0 1,-1 0 0,0-1 0,0 1 0,1 0-1,-1 0 1,1 0 0,-1 0 0,1 0 0,-1-1-1,1 1 1,-1 0 0,1-1 0,0 1 0,-1 0-1,1-1 1,0 1 0,-1 0 0,1-1 0,1 1-19,-1-1 20,0 0 0,0 0 0,0 0 1,1 0-1,-1 0 0,0 0 0,0 0 0,0 0 1,0-1-1,0 1 0,1 0 0,-1-1 1,0 1-1,0-1 0,0 1 0,0-1 1,1 0-21,16-11 15,-1 0 0,0-1 0,9-10-15,-6 6 26,1 0-1,1 1-25,-1 1-16,14-14 16,-22 17-76,1 1 0,0 1 0,1 0 0,10-5 76,-22 13-40,1 1 0,-1 0 0,1 0 0,-1 0 0,1 1 0,0-1 0,-1 1 0,1 0 0,0 0 0,1 0 40,-2 0-4,-1 0 1,0 1-1,0-1 0,0 0 1,1 1-1,-1-1 0,0 1 0,0 0 1,0 0-1,0 0 0,0 0 1,0 0-1,0 0 0,-1 1 1,1-1-1,1 1 4,-2 0 9,0-1 0,0 1 0,1 0 0,-1-1 0,1 0 0,-1 1 0,1-1 0,-1 0 0,1 0 0,0 0 0,0 0 0,-1 0 0,1 0 0,0-1 0,0 1 0,1 0-9,-1 0-146,11 5 1012,-13-6-852,0 0 0,0 0 0,1 0 0,-1 0 0,0 0 0,0 0 0,1 0 0,-1 0 1,0 0-1,0 0 0,1 0 0,-1 0 0,0 0 0,1 0 0,-1 0 0,0 0 0,0 0 0,1 0 0,-1 0 0,0 0 0,0-1 0,0 1 0,1 0 0,-1 0 0,0 0 0,0 0 0,0-1 0,1 1 0,-1 0 0,0 0 0,0 0 0,0-1 0,0 1 0,1 0 0,-1 0 0,0 0 0,0-1 0,0 1 1,0 0-1,0 0 0,0-1 0,0 1 0,0 0 0,0 0 0,0-1 0,0 1 0,0 0 0,0 0 0,0-1-14,0-1-9,0 1 0,0-1 0,0 0 0,-1 1 0,1-1 1,0 0-1,-1 1 0,1-1 0,-1 0 0,0 1 0,0-1 0,1 1 0,-1-1 0,0 1 1,0-1-1,0 1 0,-1 0 0,1 0 0,0-1 0,0 1 0,-1 0 0,1 0 0,-1 0 1,1 0-1,-1 1 0,1-1 0,-1 0 0,0 1 0,1-1 0,-1 1 0,0-1 0,1 1 1,-1 0-1,0-1 0,1 1 0,-1 0 0,0 0 0,0 1 0,-1-1 9,-12 1-220,13-1 192,0 0 1,0 0 0,0 1-1,0-1 1,-1 0 0,1 1-1,0-1 1,0 1 0,0 0-1,0-1 1,1 1 0,-1 0-1,-2 2 28,-6 4 26,0-1-39,0 1-1,1 0 1,0 1 0,1 0 0,-2 1 13,9-7-1,-1 0 0,0 0 0,1 1 0,-1-1 0,1 0 0,-1 1 0,1-1 0,0 1 0,0-1 0,0 1 0,1 0 0,-1-1 0,0 1 0,1 0 0,0-1 0,0 1 0,0 0 0,0 0 0,0-1 0,0 1 0,1 0 0,-1 0 0,1-1 0,0 2 1,5 15 10,-5-15-10,0 0 1,0 0-1,0-1 1,0 1-1,1-1 1,0 1-1,-1-1 1,1 0-1,0 0 1,1 1-1,-1-1 1,1-1-1,1 3 0,1 0-10,1-1 1,-1 1-1,1-1 0,0 0 0,1 0 1,-1-1-1,0 0 0,1 0 0,0-1 0,0 1 1,0-1-1,0-1 10,-2 0-9,1 0 0,-1-1 1,0 0-1,0 0 0,0 0 0,0-1 0,0 0 1,1 0-1,-1 0 0,0-1 0,-1 1 0,1-1 1,0 0-1,0-1 0,-1 1 0,1-1 1,0-1 8,0 1 25,0 0 0,0-1 0,0 0 0,-1 0 0,0 0 0,0-1 0,0 1 0,0-1 0,-1 0 0,1 0 0,-1 0 0,0-1 0,-1 1-25,-1 2 59,2-2 0,-1 0 0,-1 0 0,1 0-1,-1 0 1,0 0-59,0 3-1,-1 0-1,0 0 1,0 0-1,0 0 1,0 0 0,-1 0-1,1 1 1,0-1-1,-1 0 1,1 0 0,-1 0-1,0 1 1,0-1-1,0 0 1,0 0 0,0 0 1,-5-9-71,6 9 72,0 1 0,-1 0 0,1 0 0,-1 0 0,1 0 0,-1-1 0,0 1 0,1 0 0,-1 0 0,0 0 0,0 0 0,0 0 0,0 1 0,0-1 0,0 0 0,0 0 0,0 0-1,-8-3 12,7 4-36,0-1 0,0 0-1,0 0 1,0 0 0,1 0 0,-1-1-1,0 1 1,0 0 0,1-1-1,-1 1 1,1-1 0,-1 0-1,0-1 25,1 2-5,0 0 0,0 1 0,1-1-1,-1 0 1,0 0 0,0 1 0,0-1-1,0 0 1,0 1 0,0-1 0,0 1 0,0 0-1,0-1 1,0 1 0,0 0 0,0-1-1,0 1 1,0 0 0,-1 0 5,1 0 22,0 0 0,-1-1 0,1 1 0,0 0 0,0 0 0,0-1 0,0 1 0,0-1 0,0 1 0,0-1 1,0 0-1,-1 0-22,-13 9-502,14-8 497,1 0-1,0 0 1,-1 1-1,1-1 0,0 0 1,-1 0-1,1 0 1,0 1-1,-1-1 1,1 0-1,0 1 0,0-1 1,-1 0-1,1 0 1,0 1-1,0-1 1,-1 0-1,1 1 0,0-1 1,0 1-1,0-1 1,0 0-1,0 1 0,0-1 1,-1 1-1,1-1 1,0 0-1,0 1 1,0-1-1,0 1 0,0-1 1,1 0-1,-1 1 1,0-1-1,0 1 1,0-1-1,0 1 6,1 0-2,0 0 1,0 0-1,0 0 0,0 0 1,0 0-1,1-1 0,-1 1 1,0 0-1,0 0 0,1-1 1,0 1 1,6 2-21,0 0-1,0-1 1,0 0 0,2 0 21,4-2 6,1 0 0,-1 0-1,1-1 1,-1-1 0,0-1 0,0 0 0,7-2-6,43-9-9,-41 10 103,1 1 0,-1 1 1,0 1-1,1 1 0,-1 1 0,14 3-94,-37-4 7,0 0-1,0 0 1,1 0-1,-1 0 0,0 0 1,0 0-1,0 0 1,1 0-1,-1 0 1,0 0-1,0 0 1,0 0-1,0 0 0,1 0 1,-1 1-1,0-1 1,0 0-1,0 0 1,0 0-1,1 0 1,-1 0-1,0 0 1,0 0-1,0 1 0,0-1 1,0 0-1,1 0 1,-1 0-1,0 0 1,0 1-1,0-1 1,0 0-1,0 0 0,0 0 1,0 1-1,0-1 1,0 0-1,0 0 1,0 0-1,0 0 1,0 1-1,0-1 0,0 0-6,-7 9 202,-23 9 4,22-13-187,-21 12 65,20-13-50,1 1-1,0 0 1,0 0 0,0 1 0,0 0-1,1 1 1,-2 2-34,6-7-38,1 2 1,-1-1-1,1 0 0,-1 0 0,1 1 1,0-1-1,0 1 0,1 0 1,-1 0-1,1-1 0,0 1 0,0 0 1,0 2 37,0-5-8,1 1 1,-1-1 0,1 1 0,0 0 0,-1-1 0,1 1 0,0-1 0,0 1 0,0 0-1,0-1 1,1 1 0,-1-1 0,0 1 0,1 0 0,-1-1 0,1 1 0,-1-1 0,1 1-1,0-1 1,0 0 0,-1 1 0,1-1 0,0 0 0,0 1 0,1-1 0,-1 0 0,0 0-1,0 0 1,0 0 0,1 0 0,-1 0 0,1 0 0,0 0 7,2 1 2,0 0-1,-1 0 1,1-1-1,1 1 1,-1-1 0,0 0-1,0 0 1,0 0 0,0-1-1,1 0 1,-1 0-1,0 0 1,1 0 0,-1 0-1,0-1 1,0 0 0,0 0-1,1 0 1,-1 0-1,3-2-1,-2 1 34,0-1-1,0 1 0,0-1 1,-1 0-1,1 0 0,-1 0 1,0-1-1,0 1 0,0-1 0,-1 0 1,1 0-1,-1 0 0,0-1 1,0 1-1,0-1 0,1-3-33,-3 4 0,0 1 0,0-1 0,0 0 0,0 1 0,-1-1 0,0 0 0,0 0 0,0 1 0,0-1 0,-1 0 0,1 0 0,-1 1 0,0-1 0,0 0 0,0 1 0,0-1 0,-1 1 0,0-1 0,0 1 0,1 0 0,-2 0 0,1 0 0,0 0 0,-1 0 0,-2-2 0,0 0-12,0 0-1,0 0 1,-1 0-1,0 1 1,0 0 0,0 0-1,0 1 1,0-1-1,-1 2 1,0-1-1,0 1 1,-6-2 12,2-1-367,10 5 356,1 0 0,0-1 1,-1 1-1,1 0 0,-1-1 0,1 1 0,-1 0 0,1 0 0,-1 0 1,1 0-1,-1-1 0,1 1 0,-1 0 0,1 0 0,-1 0 1,1 0-1,-1 0 0,1 0 0,-1 0 0,1 0 0,-1 0 0,1 0 1,-1 1-1,1-1 0,-1 0 0,1 0 0,-1 0 0,1 1 0,0-1 1,-1 0-1,1 0 0,-1 1 0,1-1 0,0 0 0,-1 1 1,1-1 10,4 9-288,-1-6 282,0 0 1,-1-1-1,1 1 1,0-1 0,1 1-1,-1-1 1,0 0-1,1 0 1,-1 0-1,1-1 1,-1 1 0,4 0 5,8 2 53,-1 0 1,15 2-54,-14-5 80,0 0-1,0-1 1,0 0 0,0-2-1,2 0-79,23-1 189,-30 2-149,0-1 0,1 0 0,-1 0 0,0-1 1,0 0-1,0-1 0,-1 0 0,1 0 0,-1-1 0,0 0 0,0-1 1,-1 0-1,0-1 0,0 1 0,0-1 0,-1-1 0,0 0 0,0 0 1,5-8-41,18-46-16,-28 59-1,-1 1 0,1-1 1,-1 0-1,0 0 1,0 0-1,0 0 0,-1 0 1,1-1-1,0 0 17,-1 4-154,0 5-406,3 10 502,0 1 1,-1-1-1,-1 2 58,2 13 119,-2-20-99,-1 0 0,0-1 0,0 1 0,-1 0 0,0-1 0,-2 7-20,2-11 47,0 0 0,0-1 0,-1 1 1,1 0-1,-1-1 0,-1 1 0,1-1 0,0 0 0,-1 0 0,0 0 0,0 0 0,0 0 0,-1-1 0,0 1-47,3-3-10,0 0 0,-1 0 0,1 0 0,0-1-1,-1 1 1,1 0 0,-1-1 0,1 0 0,-1 1 0,1-1 0,-1 0 0,1 1 0,-1-1 0,1 0 0,-1 0 0,1 0 0,-1 0 0,1 0-1,-1-1 1,1 1 0,-1 0 0,1-1 0,-1 1 0,1-1 0,0 0 0,-1 1 0,1-1 0,-1 0 10,-4-4-137,0 1-1,0-1 1,0 0 0,1 0 0,-2-2 137,1 0-152,3 4 83,1 0-1,0 0 1,-1 0 0,1 0-1,1-1 1,-1 1 0,0-1-1,1 1 1,-1-2 69,2 5-9,0-1 1,-1 0 0,1 1-1,-1-1 1,1 1-1,-1-1 1,0 1-1,1-1 1,-1 1-1,1-1 1,-1 1-1,0-1 1,1 1-1,-1 0 1,0-1-1,0 1 1,0 0 8,4 1 1,0 1 0,0 0 0,-1 0 0,1 0 0,-1 0 0,1 0 0,-1 0 0,1 2-1,0-1 26,1 0 1,-1 0-1,0 0 0,1 0 0,-1 0 1,1-1-1,1 1-26,33 17 343,-29-15-227,0 1-1,1-2 1,0 1-1,1-1-115,-4-1 49,1-1-1,0 0 0,0-1 1,0 0-1,0 0 0,-1-1 1,1 0-1,0 0 1,0 0-1,0-1 0,0-1 1,0 1-1,0-1 1,3-2-49,13 0 145,-20 3-131,1 1-1,-1-1 1,1 0-1,-1-1 1,3 0-14,43-15 56,-36 12-83,0 1-1,0-2 1,0 0 0,0-1 27,4-2 15,-14 8-19,0-1-1,1-1 1,-1 1 0,0 0-1,0-1 1,2-2 4,7-7-115,-5 6 90,-1-1 1,-1 0-1,0 0 1,3-4 24,-7 9 8,0 0 1,-1-1 0,0 1-1,1-1 1,-1 0 0,0 1-1,0-1 1,-1 0 0,1 0-1,-1 1 1,1-1 0,-1 0-1,0 0 1,0 0 0,0 0-1,-1-2-8,1 0-21,-1 0 0,0 0 0,-1 0 0,1 0 0,-1 1-1,0-1 1,0 1 0,-1-1 0,1 1 0,-1 0 0,0-1 0,0 1 0,-1 1-1,1-1 1,-1 0 0,1 1 0,-1 0 0,0 0 0,-1 0 0,1 0 0,0 1-1,-1 0 1,1 0 0,-1 0 0,0 0 0,-3 0 21,5 1-17,0 1-1,0 0 1,0 0 0,1 1 0,-1-1-1,0 1 1,0-1 0,1 1 0,-1 0-1,0 0 1,1 0 0,-1 0 0,1 0-1,-1 1 1,1-1 0,-1 1 0,1 0-1,0 0 18,-6 4 27,1 1 0,0 0 0,1 0 0,-4 5-27,6-5 35,-1 0-1,2 1 1,-1 0-1,1 0 1,0 0-1,0 0 0,1 1 1,0-1-1,1 1 1,0-1-1,0 1 1,1 0-1,0 0-34,0-5 23,0 0 1,0 0-1,1 0 0,-1 0 0,1 0 1,0 0-1,0-1 0,1 1 0,-1 0 0,1-1 1,0 1-1,0 0 0,0-1 0,0 0 1,1 0-1,-1 0 0,1 0 0,1 2-23,1-2 64,-1 1 1,1-1-1,0 0 0,0 0 1,0 0-1,1-1 0,-1 0 0,1 0 1,-1 0-1,1-1 0,0 1 1,4-1-65,18 2 77,0-1 0,0-1 0,1-2 0,-1-1-77,-5 0-997,0-1 0,0-2 0,1-1 997,-15 3-800,0 0 1,-1-1-1,0 0 1,0 0-1,0-1 1,0 0-1,-1-1 1,0 0-1,0 0 1,0 0-1,-1-1 1,4-5 799,10-25-2395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19.88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175 25 2240,'-1'-3'1168,"2"3"-955,3-11 2032,-3 10-1626,-1 1-150,0 0 38,0 0-182,0 0-47,0 0-92,0 0 44,0 0-70,-2-4 564,2 4-701,0 0-1,0-1 0,0 1 0,0 0 1,0 0-1,0 0 0,0-1 1,0 1-1,0 0 0,0 0 1,0 0-1,0-1 0,0 1 0,0 0 1,-1 0-1,1 0 0,0 0 1,0-1-1,0 1 0,0 0 1,0 0-1,-1 0 0,1 0 0,0 0 1,0 0-1,0-1 0,-1 1 1,1 0-1,0 0 0,0 0 1,0 0-1,-1 0 0,1 0 0,0 0 1,0 0-1,0 0 0,-1 0 1,1 0-1,0 0 0,0 0 1,0 0-1,-1 0 0,1 0 0,0 0 1,0 0-1,0 0 0,-1 1 1,1-1-1,0 0 0,0 0 1,0 0-1,0 0 0,-1 0 0,1 0 1,0 1-1,0-1-22,-10 3 326,6-2-306,0 0 1,1 1-1,-1-1 0,0 1 1,1-1-1,-1 2-20,-71 50 629,70-51-616,1 1-1,0 0 1,1 0 0,-1 0-1,1 1 1,-1-1-1,1 1 1,0 0-1,0 0 1,1 0 0,-1 0-1,1 1 1,0-1-1,-2 4-12,3-4 44,-1 1 0,1-1 0,-1 0 0,1 1 0,0-1-1,1 1 1,-1 0 0,1-1 0,0 3-44,1-6-10,0 1 1,0-1 0,0 0-1,1 1 1,-1-1-1,0 0 1,1 0-1,-1 0 1,2 0 9,2 2 28,-1-1 1,1 0 0,0 0 0,0 0-1,0-1 1,0 1 0,0-1-1,0-1 1,0 1 0,0-1 0,3 0-29,-5 0 16,1 0 0,-1 0 0,0 0 0,0-1 1,0 1-1,0-1 0,1 0 0,-1 0 1,0 0-1,-1 0 0,1-1 0,0 1 0,0-1 1,0 0-1,-1 0 0,1 0 0,-1 0 0,0 0 1,1-1-17,3-5-9,0 2-25,0-1 1,-1-1-1,0 1 1,-1-1 0,4-7 33,13-28-70,-16 31 125,-3 9-83,-1-1 1,0 1-1,0 0 0,0-1 1,0 1-1,0-1 1,-1-2 27,0 4-64,0 2 10,0-2 65,0 9 200,-1 0 0,0 0 0,-1 0 0,-1 5-211,-3 21 260,2-10-151,0 13 54,3-22-33,0-11-87,1-1 0,0 1 1,0-1-1,0 1 0,0-1 0,0 1 0,1 1-43,1 3 193,-1-3-116,-1-1 0,1 1 0,1 0 0,-1-1 0,2 4-77,-2-6 3,-1 0 0,1 0 0,0 0 0,-1 0 0,1-1 0,0 1 0,-1 0 0,1-1 0,0 1 1,0 0-1,0-1 0,0 1 0,-1-1 0,1 1 0,0-1 0,0 0 0,0 1 0,0-1 0,0 0 0,0 0 0,0 0 0,0 0 0,0 1 0,1-2-3,3 1-567,-1 0 0,1-1 0,0 1 0,-1-1 1,1 0-1,-1-1 0,1 1 0,-1-1 1,0 0-1,1 0 0,1-2 567,-4 1-4469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24.25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0 624 1152,'5'7'816,"-5"-5"197,0-2-154,0 0 250,0 0-400,2 3 60,-2-3-719,0 0 0,0 1 0,0-1 0,0 0 0,0 0-1,0 0 1,1 1 0,-1-1 0,0 0 0,0 0 0,0 0 0,0 0-1,0 1 1,0-1 0,0 0 0,0 0 0,0 0 0,1 0 0,-1 1-1,0-1 1,0 0 0,0 0 0,0 0 0,0 0 0,1 0 0,-1 0-1,0 0 1,0 0 0,0 1 0,1-1 0,-1 0 0,0 0 0,0 0-1,0 0-49,7-1 120,0 1-1,0-1 1,-1-1-1,1 1 0,0-1 1,-1-1-1,0 1 0,1-1 1,-1 0-1,0 0 0,-1-1 1,1 1-1,0-1 0,-1-1 1,0 1-1,0-1 1,0 0-1,-1 0 0,0 0 1,0-1-1,2-3-119,5-8-10,0-1 1,-1 0-1,-1-1 1,-1 0-1,1-4 10,8-36 164,-1-2 0,0-21-164,-9 44-109,-4 20 118,-1 0 1,0-7-10,1-18-41,-3 43 42,1-8 65,0 0 0,0-1 0,-1 1 0,0-1 0,-1-7-66,1 2 84,0 13-98,1 0 0,-1 1 0,0-1 0,0 0 0,0 0 0,0 0 0,0 0 0,0 0 0,0 0 0,0 0 0,0 1 0,-1-1 0,1 0 0,0-1 14,0 4 15,0-1 0,1 1 0,-1-1 0,0 1 0,0-1 0,0 1 0,0-1 0,0 1 0,-1-1 0,1 1 0,0-1 0,-1 1 0,1 0-15,-11 27 499,-1 7-382,-2 33 404,3-15-18,-4 52-503,4-34-51,7-49 184,0 0-1,2 1 0,1 4-132,0-5 78,0-13-35,1 0 0,0 1 0,0-1 0,1 0 0,1 0 0,1 8-43,-1-14 76,0 1-53,-1 0 1,1 0-1,0 0 1,1-1-1,-1 1 1,1-1-1,0 1 1,0-1-1,1 0 1,-1 0-1,1-1 1,0 2-24,13 1 85,-16-6-85,1 1-1,-1-1 1,0 0 0,0 1 0,1-1-1,-1 0 1,0 0 0,0 0-1,1 0 1,-1 0 0,0 0 0,1 0-1,-1 0 1,0 0 0,0-1 0,1 1-1,-1 0 1,0-1 0,0 1 0,0-1-1,1 0 1,-1 1 0,1-2 0,11-3 1,-11 3-10,0 1 0,0-1 1,0 0-1,0 0 1,0 0-1,0 0 0,-1-1 1,1 1-1,-1 0 1,0-1-1,1 1 1,-1-1-1,0 1 0,0-1 9,1-2-7,24-43-36,-12 19-368,-14 29 418,2-3 4,0 0-1,-1 1 1,0-1-1,1 0 1,-1 0-1,0 0 1,0 1 0,-1-1-1,1 0 1,0 0-1,-1-1 1,0 1-1,0 0 1,0 0 0,0-3-11,0 6-171,-9 12-144,8-9 330,0-1-1,1 1 1,-1-1 0,0 1-1,1 0 1,0-1-1,-1 3-14,1-3 15,0 1 0,0-1 0,-1 1 0,1-1 0,-1 0 0,0 1-1,0-1 1,1 0 0,-1 0 0,-2 3-15,2-3 22,0 0 0,0 1 0,-1-1 0,2 1 0,-1 0 1,0-1-1,0 1 0,1 0 0,0 0 0,-1-1 0,1 1-22,-4 21-62,2-17 104,1 0 1,0 1-1,0-1 0,1 0 0,0 1 0,0-1 1,0 0-1,1 0 0,0 1 0,1-1 0,0 0-42,0 0 27,-2-6 69,2 0-27,1 0-77,-1 0 35,-1-1 0,1 1 0,-1-1 0,1 0 0,-1 1-1,1-1 1,-1 0 0,1 0 0,-1 0 0,1 0 0,-1 0 0,1 0-1,-1 0 1,1-1-27,6-1-6,-1 0 1,0-1-1,0 0 0,0 0 0,0-1 0,0 0 1,-1 0-1,1 0 0,-1-1 0,0 0 0,3-4 6,18-11 244,-5 5-354,-19 12 122,1 0 0,0 1 1,0-1-1,0 1 1,0-1-1,4 0-12,5-5 49,-12 7-67,1 0-1,-1 0 1,0 0 0,0 0-1,1 1 1,-1-1-1,0 1 1,1-1 0,-1 1-1,1-1 1,-1 1-1,0 0 1,1 0 0,-1-1-1,1 1 1,0 0 18,31-3 336,-32 3-256,-1 0-75,1 1-1,-1-1 1,0 0 0,0 0-1,1 1 1,-1-1 0,0 0-1,1 0 1,-1 0 0,0 0-1,1 1 1,-1-1 0,0 0-1,1 0 1,-1 0 0,1 0-1,-1 0 1,0 0 0,1 0-1,-1 0 1,0 0 0,1 0-1,-1 0 1,0 0 0,1 0-5,9 2 96,-8 0-71,0 0 0,0 0 0,-1 0 0,1 0 0,-1 1 0,1-1-1,-1 1 1,0-1 0,0 1 0,0-1 0,-1 1 0,1 0-25,-1-2 13,1 1 0,-1 0 0,0-1 0,0 1 0,0 0 0,0-1 1,0 1-1,-1 0 0,1-1 0,0 1 0,-1-1 0,1 1 0,-1 0 0,1-1 0,-1 1 0,0-1 0,0 0 1,0 1-1,0-1 0,0 0 0,0 1 0,0-1-13,-3 3 132,4-6 3,9-5-221,89-53-207,-68 41 496,-29 19-193,1-1-4,-1 1-1,0-1 0,1 1 1,-1-1-1,1 1 0,-1 0 1,1-1-1,-1 1 0,1 0 1,-1 0-1,0 0 0,1 0 1,-1 1-1,1-1 0,0 0-5,-1 1 18,0 0-1,1 0 1,-1 0-1,0 0 1,0 0-1,0 0 1,0 0-1,1 0 1,-2 0-1,1 1 1,0-1-1,0 0 1,0 1-1,0-1 1,-1 1-1,1-1 1,-1 1-1,1-1 1,-1 1-1,0-1 1,1 2-18,-1 1 12,1 0 1,-1-1-1,0 1 1,0 0-1,0 0 1,-1-1-1,1 1 1,-1 0-1,0 0-12,0 1-3,1-1-1,-1 1 0,1-1 1,0 1-1,0 0 1,1 1 3,-1 6 107,0-10-33,0-2-37,0 0 1,0 0 15,0 0-5,0 0 27,6-1-27,5-5-138,0 0 0,0 0 1,0-1-1,-1-1 0,0 1 0,3-5 90,-1-3 203,-12 14-200,1 0 1,0 0 0,-1 0-1,1-1 1,0 1 0,0 0-1,0 1 1,-1-1 0,1 0-1,0 0 1,0 0 0,0 0-1,1 1 1,-1-1 0,0 0-1,0 1 1,0-1 0,0 1-1,2-1-3,-3 1 6,0 0 0,1 0 0,-1 0 0,0 0-1,1-1 1,-1 1 0,0 0 0,1 0 0,-1-1 0,0 1 0,0 0-1,1 0 1,-1-1 0,0 1 0,0 0 0,0-1 0,1 1 0,-1 0-1,0-1 1,0 1 0,0-1 0,0 1 0,0 0 0,0-1 0,0 1-1,0 0 1,0-1 0,0 1 0,0-1 0,0 1 0,0 0-6,1-3 170,2 7-111,-2-3 63,-1 7-74,-2 12-163,3-8 129,0-10 0,-1 1 0,0-1-1,0 0 1,0 0 0,0 1 0,0-1-1,0 0 1,-1 0 0,0 2-14,1-2-3,-1-1-1,1 1 1,0 0-1,0 0 1,0 0 0,0 0-1,0-1 1,0 1 0,0 0-1,0 0 1,1 0 0,-1-1-1,1 3 4,-1-4 2,0 0 0,0 1 0,0-1 0,1 0 0,-1 0 0,0 1 0,0-1 0,0 0 0,0 0 0,0 1 0,0-1 0,0 0 0,-1 1 0,1-1 0,0 0 0,0 0 0,0 1 0,0-1 0,0 0 0,0 0 0,0 1 0,-1-1 0,1 0 0,0 0 0,0 0 0,0 1 0,0-1 0,-1 0 0,1 0 0,0 0 0,0 1 0,-1-1 0,1 0 0,0 0 0,-1 0-2,-2 5-43,4-2 24,0-1 12,0 13 102,-1-13-87,0 0 1,0-1-1,0 1 0,0 0 0,1 0 1,-1-1-1,0 1 0,1 0 0,0-1 1,-1 1-1,1 0-8,0-1 85,-1-1-21,1 0-40,1 0-1,-1 0 1,1 0 0,-1 0-1,1 0 1,-1 0 0,0 0-1,1-1 1,-1 1 0,1-1-1,0 1-23,0-1 71,16-9-24,-15 9-18,0-1-1,0 0 1,-1 1-1,1-1 1,0 0-1,-1-1 1,1 1-1,-1 0 1,2-3-29,23-31-445,-9 12-28,12-14 473,-21 26-81,4-4-93,-12 16 109,-1 0 1,0 0 32,0 0 118,0 0-49,0 0-149,0 0 27,0 0 106,0 0 54,-1 8-27,-3 2-24,3-9-24,1 0 0,-1 0 0,0 1 1,1-1-1,0 0 0,-1 1 1,1-1-1,0 1 0,-1-1 0,1 2 0,0 1 16,-1 0-1,1 0 0,-1 0 0,0 1 0,-1-1 0,1 0 0,-1-1 0,-1 3-15,2-2 16,-1 0-1,0 0 1,1-1 0,0 2-1,0-1 1,0 0-1,0 0 1,1 2-16,0 1 54,-1-5-52,1 0 1,0 0-1,0 0 1,0 0 0,1 0-1,-1 0 1,0 0 0,1 0-1,-1-1 1,2 3-3,-2-3 85,1 0-80,0 1-1,0-1 0,0 1 1,0-1-1,0 0 1,0 0-1,0 1 1,0-1-1,0 0 1,1 0-1,-1 0 0,0 0 1,1-1-1,-1 1 1,1 0-1,-1-1 1,1 1-1,0 0-4,8-2 15,-1 0-1,1 0 1,-1-1 0,0 0-1,0-1 1,0 0-1,0 0 1,2-2-15,12-6-136,-1-1 0,10-7 136,-21 11-7,-2-1 0,1 0-1,-1 0 1,0-1 0,-1 0-1,-1 0 1,4-6 7,5-7-221,-5 7 108,0-1 0,-1 0 0,-1-1 0,0-2 113,29-75-449,-15 33 119,8-17-39,35-81 34,-62 151 266,0 0 0,-1 0 0,0 0 1,0 0-1,-1-1 0,-1 1 0,1-1 1,-1 0-1,-1-1 69,0 11-7,0 0 1,0 0 0,0 0-1,0 0 1,1 0-1,-1 0 1,0-1-1,0 1 1,0 0-1,0 0 1,0 0 0,0 0-1,0-1 1,0 1-1,0 0 1,0 0-1,0 0 1,-1 0-1,1 0 1,0 0 0,0-1-1,0 1 1,0 0-1,0 0 1,0 0-1,0 0 1,0 0 0,0 0-1,0-1 1,0 1-1,-1 0 1,1 0-1,0 0 1,0 0-1,0 0 1,0 0 0,0 0-1,0 0 1,-1 0-1,1 0 1,0 0-1,0 0 1,0 0-1,0-1 1,0 1 0,-1 0-1,1 0 1,0 0-1,0 0 1,0 1-1,0-1 1,0 0 6,-9 6-64,-4 12 223,8-8-72,0-1 0,2 1 0,-2 3-87,-5 13 32,4-5 121,0 0-1,1 1 1,1-1-1,0 1 1,2 9-153,-2-1 181,1 3-9,2 0 0,1 0 1,2 15-173,15 97 566,-14-125-369,0-6-147,1 0 0,0-1-1,1 0 1,0 0 0,1 0 0,2 2-50,-7-13 44,1 0 0,-1 0 0,0 0 0,1 0 0,0-1 0,-1 1 0,1 0 0,0-1 0,0 0 0,0 1 0,0-1 0,0 0 0,0 0 0,0 0 0,1 0 0,-1 0 0,0-1 0,1 1-44,0 0 10,0-1 1,0 1-1,0-1 1,0 1-1,0-1 1,0 0-1,0 0 1,0-1-1,0 1 0,0-1 1,0 1-1,0-1 1,2-1-11,0 0-353,-1-1 0,0 1 1,0-1-1,0 0 0,0 0 0,-1 0 1,1-1-1,-1 1 0,0-1 1,3-3 352,-5 5-395,0 0 1,0 1 0,0-1 0,0 0 0,0 0 0,0 0-1,0 0 1,-1 0 0,1 0 0,-1 0 0,1 0 0,-1 0-1,0 0 1,0 0 0,0 0 0,0 0 0,0 0 0,0 0-1,-1 0 1,1 0 0,0 0 0,-1 0 0,0 0 0,0 0-1,1 0 1,-2-1 394,-11-13-2309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24.6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15 6144,'3'-2'230,"0"0"0,1 1-1,-1-1 1,0 1 0,1-1 0,-1 1 0,1 0 0,-1 1 0,1-1 0,0 0 0,-1 1-1,1 0 1,0 0 0,-1 0 0,1 0 0,-1 1 0,1-1 0,0 1 0,1 0-230,32 11 1873,68 23-66,-92-30-1773,119 40-404,-128-43-12,1-1 0,0 0 1,0-1-1,0 1 0,0-1 1,0 0-1,-1 0 1,1 0-1,0-1 382,-4 1-114,-1 0-1,0 0 1,1 0-1,-1 0 1,0 0 0,1 0-1,-1 0 1,0 0-1,1-1 1,-1 1-1,0 0 1,1 0 0,-1 0-1,0 0 1,0-1-1,1 1 1,-1 0 0,0 0-1,0 0 1,1-1-1,-1 1 1,0 0-1,0 0 1,0-1 0,1 1-1,-1 0 1,0-1-1,0 1 1,0 0-1,0-1 1,0 1 0,0 0-1,0-1 1,1 1-1,-1 0 1,0-1 0,0 1-1,0 0 1,-1-1-1,1 1 1,0 0-1,0-1 1,0 1 114,-8-15-2765,-8-7 1021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25.0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1 7648,'-5'0'2816,"5"4"-2176,-5 0-192,5 4-384,0 0-128,0 0-32,0-1 32,0 1-96,0 0 96,0 1-1024,0-9 608,0 0-1856,0 0 1312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25.3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 28 7968,'-9'-13'2944,"9"10"-2272,-5-5-192,1 5-2656,0 3 1088,4 0 288,0 0 512,0 0-160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29.59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268 59 992,'3'-11'4965,"2"-1"-3840,-5 11-1028,0 0-1,0 0 0,-1 0 0,1 0 1,0 0-1,-1 0 0,1 0 0,-1 0 1,1 0-1,-1 0 0,1 0 0,-1 0 1,1 0-1,-1 0 0,0 1 0,0-1 1,1 0-1,-1 1 0,0-1 0,0 0 0,0 1 1,-1-1-97,0 0 114,0 0 0,0 0 0,0 0 0,0 0 0,-1 0 0,1 1 1,0-1-1,-1 1 0,1 0 0,-3-1-114,4 1 38,-5 1 243,0-1 0,0-1 1,0 1-1,0-1 0,0 0 0,0 0 1,0 0-1,-2-2-281,5 3 61,0-1-1,0 1 1,0 0-1,0 0 1,0 1 0,0-1-1,0 1 1,0-1-1,0 1 1,0 0-61,-4 1 151,3-1-137,-1 1 0,1 0-1,-1 0 1,1 0 0,0 1 0,0-1-1,0 1 1,0 0 0,0 0 0,0 1-1,1-1 1,0 1 0,0 0 0,0 0-1,0 0-13,-11 11 34,9-9-27,1 0 0,-1 1 0,1-1-1,0 1 1,1 0 0,-1 0 0,1 0-1,-1 5-6,-3 12-56,1 0 0,1 1 56,1-5 90,2-6-98,1 0 0,0 0 0,1 1 0,0-1 0,1 0 0,3 12 8,-3-22 14,0 0 0,0 0 0,0 0 0,0 0 0,1 0 0,0-1 0,0 1 0,0 0-1,0-1 1,0 0 0,1 1 0,-1-1 0,1 0 0,0 0 0,0 0 0,0-1 0,1 1 0,-1-1 0,0 1 0,1-1-1,0 0 1,0-1 0,-1 1 0,1-1 0,0 1 0,0-1 0,0 0 0,0-1 0,0 1 0,1-1 0,-1 0-1,0 0 1,0 0 0,0 0 0,0-1 0,0 1 0,0-1 0,0 0 0,0-1 0,0 1 0,0-1 0,0 1-1,0-1 1,-1 0 0,1-1 0,-1 1-14,8-7 26,-1 0-1,-1-1 0,0 0 1,0 0-1,-1-1 0,0 0 1,1-4-26,2-3 63,-1-1 1,-1-1 0,-1 1-1,1-8-63,1 1 25,-7 21-23,-1-1 0,0 1 0,0-1 0,-1 0 0,1 0 1,-1-5-3,0-80-134,0 78 34,0 12 94,-1 0 1,1-1-1,-1 1 1,0-1 0,0 1-1,0-1 1,0 1 0,0-1-1,0 1 1,0-1-1,0 1 1,-1-1 0,1 1-1,-1-1 1,1 1 0,-1 0-1,0-1 6,1-2 1,0 4-13,0-1 1,0 1 0,0 0-1,0 0 1,0 0-1,0 0 1,0 0 0,0-1-1,0 1 1,0 0 0,0 0-1,0 0 1,0 0-1,0 0 1,0-1 0,0 1-1,0 0 1,0 0 0,0 0-1,0 0 1,0 0-1,0 0 1,0-1 0,0 1-1,0 0 1,0 0-1,0 0 1,-1 0 0,1 0-1,0 0 1,0 0 0,0 0-1,0-1 1,0 1-1,0 0 1,0 0 0,-1 0-1,1 0 12,0 0-1,-1 0-1,0 0 0,1 0 0,-1 1 1,0-1-1,1 0 0,-1 0 1,0 0-1,1 1 0,-1-1 1,1 0-1,-1 1 0,1-1 0,-1 0 1,1 1-1,-1-1 0,1 1 1,-1-1-1,1 1 0,-1-1 1,1 1-1,0-1 0,-1 1 0,1-1 1,0 1-1,-1 0 0,1-1 1,0 1-1,0 0 0,0-1 1,0 1-1,-1 0 0,1-1 0,0 1 1,0 0-1,0-1 0,0 1 1,0-1-1,1 1 0,-1 0 0,0-1 1,0 1-1,0 0 2,1 2-81,-3 3 68,0 2 51,1 0 0,-1 0 0,2 1-1,-1 4-37,1-8 41,-1 1 0,0 0 0,0-1 0,-1 1 1,0 0-42,1 0 53,-1 0 1,1 0 0,0-1 0,0 1 0,1 2-54,-2 33 195,-2 1 1,-4 13-196,4-23 121,0 4-103,3 1 0,1 20-18,1-19 339,-2-1 1,-3 14-340,-2 36 404,4-40-104,0 92 200,3-79-398,-1-58-65,0-2-58,0 0-187,1-12-1269,34-97-8128,-27 83 6549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30.35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25 2912,'0'0'923,"4"2"-481,-4 0 6705,0-1-7079,-5 6 506,1 1-1,0-1 1,1 1-1,-2 5-573,0 21 694,4-27-711,0 0 0,0 0 0,0 0 1,1-1-1,0 1 0,0 0 1,0 0-1,1 0 0,1 2 17,0 15-9,-1-14 9,1 0 1,0-1 0,1 1 0,0-1 0,0 1 0,1-1 0,0 0 0,1 0 0,-1-1-1,2 1 1,-1-1 0,5 4-1,-8-10 14,1 0 0,-1 0-1,1 0 1,-1 0 0,1 0-1,0-1 1,0 1 0,0-1-1,0 0 1,0 0 0,0 0-1,0 0 1,0-1 0,0 1-1,0-1 1,0 0 0,0 0-1,1 0-13,6 0 45,1-1 1,-1-1-1,0 0 0,9-2-45,-12 1 37,0 1 0,-1-1-1,0 0 1,1-1 0,-1 1 0,0-1 0,-1 0-1,1-1 1,-1 1 0,0-1 0,0 0 0,0-1 0,-1 1-1,0-1 1,0 0 0,0 0 0,0-1-37,6-11 94,-2-1 1,0 0-1,-1 0 1,0-1 0,-1-4-95,-4 19 46,-1 0 0,0 0 1,-1 0-1,1 1 1,-1-1-1,0 0 0,0 0 1,-1 0-1,1 0 1,-1 0-1,0 1 0,0-1 1,-1 0-1,0 1 1,-1-5-47,1 5-1,0 1 0,-1 0 0,1-1 0,-1 1 0,1 0 0,-1 1 0,0-1 0,0 0 0,0 1 0,-1 0 0,1-1 0,0 1 0,-1 1 0,0-1 0,1 0 0,-1 1 0,0 0 0,0 0 0,-1 0 1,-14-3-157,0 2 0,0 0 1,-4 1 156,-4 1-8847,28 0 5023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31.66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265 17 1152,'6'-8'340,"-6"8"-313,0-1-1,0 1 0,0 0 0,0 0 1,0 0-1,0 0 0,0 0 0,0-1 1,0 1-1,0 0 0,0 0 0,0 0 1,0 0-1,0-1 0,0 1 0,0 0 1,0 0-1,0 0 0,-1 0 0,1 0 1,0-1-1,0 1 0,0 0 1,0 0-1,0 0 0,0 0 0,0 0 1,0 0-1,0-1 0,-1 1 0,1 0 1,0 0-1,0 0 0,0 0 0,0 0 1,0 0-1,-1 0 0,1 0 0,0 0 1,0 0-1,0 0 0,0 0 0,0 0 1,-1 0-1,1 0 0,0 0 0,0 0 1,0 0-1,0 0 0,-1 0-26,0 0 774,-12-4 4820,-12 5-5282,1 0-1,-1 1 1,1 1-1,0 2 1,0 0 0,0 2-1,-14 5-311,35-10-218,-1-1 0,0 1 0,1 0 0,0 0 1,-1 0-1,1 1 0,-2 0 218,4-1-197,0-1 0,-1 0 0,1 0 1,0 1-1,0-1 0,0 1 1,0-1-1,0 1 0,1-1 0,-1 1 1,0-1-1,1 1 0,-1 0 1,1-1-1,-1 1 0,1 0 1,0 0-1,0 0 197,2 17-3344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33.18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473 1 2496,'-1'0'233,"1"0"-1,0 0 1,0 0-1,0 0 1,0 0 0,0 0-1,0 0 1,-1 0-1,1 0 1,0 0 0,0 0-1,0 0 1,0 0-1,0 0 1,-1 0 0,1 0-1,0 0 1,0 0-1,0 0 1,0 0 0,0 0-1,-1 0 1,1 0-1,0 0 1,0 0 0,0 0-1,0 0 1,0 0 0,0 0-1,0 1 1,-1-1-1,1 0 1,0 0 0,0 0-1,0 0 1,0 0-1,0 0 1,0 1 0,0-1-1,0 0 1,0 0-1,0 0 1,0 0-233,-6 11 2472,-2 15-3206,8-25 1404,-3 8-458,-1 0 0,0-1 1,0 1-1,-1-1 0,-4 6-212,-14 24 230,13-17-74,-1 0 0,-1-2 0,-1 1 0,-12 13-156,10-18 81,0-1-1,-1 0 1,-1-1 0,-7 3-81,8-5 34,-4 2 99,0-2 0,-1 0 1,-13 4-134,-11 6 64,30-15-85,1 0 0,-7 1 21,-5 2 133,17-8-254,6 0-279,10 4 206,0-2 145,0 0 0,0 0 1,1 0-1,-1-1 0,1 0 0,0-1 0,6 1 49,19 5-95,3 5 88,0 1 0,-1 2 0,28 17 7,-36-19 58,49 22 513,-74-34-540,-1 0 1,0-1-1,0 1 1,0 0 0,0 0-1,1 0 1,-1 0-1,0 0 1,-1 0-1,1 0 1,0 0-1,0 0-31,0 0 54,2 1-440,1-1 141,-2-2-4868,5-6 1300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4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5 123 320,'-1'-1'233,"1"1"0,0-1-1,-1 0 1,1 1 0,0-1 0,0 0 0,0 0-1,-1 1 1,1-1 0,0 0 0,0 0 0,0 0 0,0 1-1,0-1 1,1 0 0,-1 0-233,-1-10 862,1 8-754,-1 1 0,1-1 0,0 1 0,0-1 0,0 1 0,0-1 0,0 1 0,1-1 0,-1 1 0,1-1 0,-1 1 0,1 0 0,0-1 0,0 1 0,0 0 0,1-1 0,-1 0-108,4-7 30,-4 9-18,0 0-1,0-1 1,-1 1 0,1 0-1,0 0 1,0 0 0,1 0-1,-1 0 1,0 0-1,0 1 1,0-1 0,1 0-1,-1 0 1,0 1 0,1-1-1,0 1-11,12-9-47,-11 7 122,0 0 0,-1 0 0,1 0 0,0 1 0,0-1-1,0 1 1,1-1-75,7-3 190,-10 4-227,1 1 42,-1 0 0,1 1-1,0-1 1,-1 0 0,1 1 0,0-1-1,-1 1 1,1 0 0,0 0-5,0 0-1,-1 0-1,0 1 1,0-1 0,0 0 0,0 0 0,-1 1 0,1-1-1,0 1 1,0-1 0,-1 1 0,1-1 0,-1 1 0,1-1-1,-1 1 1,0 0 1,2 27 111,-1-14-183,5 69 157,-4 46-85,-2-100 32,-1-16-41,-1-1 0,0 0 0,-1 0-1,0 0 1,-1 0 0,-4 10 9,-8 28 55,14-45-49,2-4-5,0 0 1,0-1 0,-1 1 0,1 0 0,-1 0-1,1-1 1,-1 1 0,0 0 0,0-1-1,0 1 1,0-1 0,0 1 0,0-1 0,0 1-1,0-1 1,-1 0 0,1 0 0,-2 1-2,-7 6 121,7-4-35,4-3-43,15-7 80,0 0 0,1 1-1,13-2-122,-22 7 56,1 0 0,-1 0-1,0 0 1,0 1-1,0 0 1,0 1 0,6 1-56,-14-3-133,1 0 0,-1 0 0,0 0 0,0 0 0,1 0 0,-1 0 0,0 1 0,1-1 0,-1 0 1,0 0-1,1 0 0,-1 0 0,0 0 0,0 0 0,1 1 0,-1-1 0,0 0 0,0 0 0,0 0 0,1 1 0,-1-1 0,0 0 0,0 0 1,0 1-1,1-1 0,-1 0 0,0 0 0,0 1 0,0-1 0,0 0 0,0 1 0,0-1 0,0 0 0,0 0 0,0 1 0,0-1 1,1 0-1,-2 1 133,3 6-1562,2-1 223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35.9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5 412 832,'0'0'5,"0"0"1,0 0-1,1-1 0,-1 1 1,0 0-1,0 0 0,0 0 1,0 0-1,0 0 0,0-1 1,0 1-1,0 0 0,0 0 1,0 0-1,0 0 1,0 0-1,0-1 0,0 1 1,0 0-1,0 0 0,0 0 1,0 0-1,0 0 0,0-1 1,0 1-1,0 0 0,-1 0 1,1 0-1,0 0 0,0 0 1,0 0-1,0-1 0,0 1 1,0 0-1,0 0 1,0 0-1,-1 0 0,1 0 1,0 0-1,0 0 0,0 0 1,0 0-1,0 0 0,-1 0 1,1 0-1,0-1 0,0 1 1,0 0-6,0 1 15,0-1 1,0 0 0,0 0-1,0 0 1,0 0 0,0 1-1,0-1 1,0 0 0,0 0 0,0 0-1,0 1 1,0-1 0,0 0-1,0 0 1,0 0 0,0 0-1,0 1 1,0-1 0,0 0-1,0 0 1,0 0 0,0 0-1,0 1 1,0-1 0,1 0-1,-1 0 1,0 0 0,0 0-1,0 0 1,0 0 0,0 1 0,1-1-1,-1 0 1,0 0 0,0 0-1,0 0-15,0 0 326,0 0 250,0 0-91,0 0 230,0 0-150,0 0 208,0 0-138,0 0 309,0 0-299,0 0-90,-5-4 2181,6 2-2648,-1-1 1,0 1-1,1-1 1,0 1-1,-1-1 1,1 1-1,0-1 1,0 1-1,0 0 1,1 0-1,-1-1-88,20-26 752,-3 4-296,-8 12-425,-1-1 0,2 1 0,0 1 0,0 0 0,10-6-31,4-6 213,-25 23-213,0 1 0,1 0 1,-1-1-1,0 1 0,1 0 0,-1-1 1,1 1-1,-1 0 0,0 0 0,1 0 0,-1-1 1,1 1-1,-1 0 0,1 0 0,-1 0 1,1 0-1,-1 0 0,0 0 0,1 0 1,-1 0-1,1 0 0,-1 0 0,1 0 0,-1 0 1,1 0-1,-1 0 0,1 1 0,-1-1 1,1 0-1,-1 0 0,0 0 0,1 1 1,-1-1-1,1 0 0,-1 0 0,0 1 0,1-1 1,-1 0-1,0 1 0,1-1 0,-1 1 1,0-1-1,0 0 0,1 1 0,-1-1 1,0 1-1,0-1 0,0 1 0,11 26 167,-9-23-137,5 24 109,-6-22-100,0 1-1,1-1 1,0 1-1,2 3-38,6 12 56,-6-12 9,0 0-1,1-1 1,2 3-65,-5-9 10,0 0 0,1 1 1,-1-1-1,1-1 0,0 1 0,0 0 1,0-1-1,0 1 0,1-1 0,2 2-10,-1-2 10,0 0-1,0 0 0,0-1 1,1 1-1,-1-1 0,1 0 1,-1-1-1,1 1 1,-1-1-1,1 0 0,-1 0 1,1-1-1,-1 0 0,1 0 1,-1 0-1,0-1 1,0 1-1,5-3-9,1-1-59,0 0 0,-1-1 0,1 0 0,-1 0 0,0-1-1,-1-1 1,0 0 0,3-3 59,5-8-151,0-1 0,-2 0-1,0-1 1,-2-1 0,0 0-1,-1-1 1,-1-1 0,1-6 151,-11 26 13,1-1 1,-1 1-1,1-1 1,-2 0-1,1 0 1,0 0-1,-1 1 1,0-1-1,0 0 1,0 0-1,-1 0 1,1 0-1,-1 1 1,0-1-1,-1 0 1,1 1-1,-1-1 1,0 1-1,0-1 1,0 1-1,-1 0 1,0 0-1,1 0 1,-1 0-1,-1 0 1,1 1-1,0-1 1,-1 1-1,0 0 1,0 0-1,0 0 1,-2-1-14,0 2 4,-1 0 1,1 1-1,0-1 1,0 1-1,-1 0 1,1 1-1,0-1 1,-1 1-1,1 1 1,-1-1-1,1 1 1,0 0-1,-6 2-4,3 0 25,-1 1 0,1 0 0,0 1 0,1-1 0,-1 2 0,1-1 0,0 1 0,0 1 0,1-1 0,-1 1 0,2 1 0,-1-1 0,1 1 0,0 0 0,1 1 0,-1-1 0,2 1 0,-2 3-25,-1 6 63,0 0 0,1 1 0,1 0 1,1 0-1,0 0 0,2 1 0,0-1 0,1 19-63,-4 57 368,4-78-300,0-14-40,1-1-1,0 0 1,0 1-1,0-1 1,0 1 0,0-1-1,1 3-27,-1 0 58,0 0 0,-1 0 0,1 0 0,-1-1 0,0 1 0,-1 0 0,1-1 0,-1 1-58,1-3 42,-1-1-1,1 1 1,0-1-1,-1 0 0,1 0 1,-1 0-1,1 0 1,-1 0-1,0 0 1,1 0-1,-1 0 1,0-1-1,0 1 1,0 0-1,0-1 0,1 0 1,-1 1-1,0-1 1,0 0-1,0 0 1,0 0-1,-1 0-41,-37-5 102,34 4-127,-2 0 11,0-1 1,1 0-1,0 0 0,-6-2 14,11 3 7,0-1 0,-1 1 0,1-1 0,0 1 0,-1-1 0,1 0 0,0 1 0,0-1 1,0 0-1,1 0 0,-1-1 0,0 1 0,1 0 0,0-1 0,-1 0-7,0 0-77,1 0 0,-1 0 0,0 1 0,0-1 0,0 0 0,0 1 0,0-1-1,0 1 1,-1 0 0,1 0 0,-2-1 77,-3-6-913,1-1-1406,4 9 1529,-4-7-3444,-5-11 432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42.5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121 15 2144,'-2'0'166,"-1"-2"298,3 2-398,1 0-1,-1 0 0,0 0 0,0 0 0,0 0 1,1 0-1,-1 0 0,0-1 0,0 1 0,0 0 0,1 0 1,-1 0-1,0 0 0,0 0 0,0 0 0,0 0 1,0-1-1,1 1 0,-1 0 0,0 0 0,0 0 0,0 0 1,0-1-1,0 1 0,0 0 0,0 0 0,1 0 1,-1-1-1,0 1 0,0 0 0,0 0 0,0 0 0,0-1 1,0 1-1,0 0-65,0-1 400,0 1-43,0 0 224,0 0-181,4-6 736,-3 5 2198,1 4-3262,-1 0-1,0-1 1,-1 1 0,1 0 0,0-1 0,-1 1 0,0 0 0,0 0-1,1-1 1,-1 1 0,-1 0 0,1 0 0,0 0-72,-9 40 735,7-34-772,-13 64 407,-1 1-287,-5 6-83,4-11 121,9-36 286,-4 12-407,0-15 58,8-22 6,1-1 0,0 1 0,1 0 0,0 0 0,0 0 0,1 0 0,0 0 1,0 1-65,1-8 128,0-1-64,0 1-63,0-1 0,0 0 1,0 1-1,0-1 0,0 0 1,0 0-1,0 1 0,0-1 1,0 0-1,0 1 0,0-1 1,1 0-1,-1 0 1,0 1-1,0-1 0,0 0 1,0 0-1,0 1 0,1-1 1,-1 0-1,0 0 0,0 1 1,1-1-1,-1 0 0,0 0 1,0 0-1,1 0 1,-1 0-1,0 1 0,0-1 1,1 0-1,-1 0 0,0 0 1,1 0-1,-1 0 0,0 0 1,0 0-1,1 0 0,-1 0 1,0 0-1,1 0 1,-1 0-1,0 0 0,0 0-1,16-3 138,-12 3-159,23-2 141,7-1 16,-16 0 108,0 1 0,0 0 0,0 1 0,7 1-244,-24 0-139,-1 0-69,6 0-457,-4 1-3630,-6 1 3278,1 1 1,0-1-1,-1 1 0,0-1 1,1 0-1,-1-1 1,0 1-1,-2 0 1017,-3 1-1584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43.3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1248,'0'0'389,"0"1"962,4 7 7840,-3-4-9514,-1-3 406,0-1 0,0 1 0,1 0 0,-1 0 0,0-1 0,1 1 0,-1 0 0,1-1 0,-1 1 1,1-1-1,-1 1 0,1-1 0,-1 1 0,1-1 0,0 1 0,-1-1 0,1 1 0,0-1 0,-1 0 0,1 1 1,0-1-1,-1 0 0,1 1 0,0-1-83,2 1-5,-1 0 234,0 0-171,0 1-1,0-1 1,1 0 0,-1 0-1,1 0 1,-1 0-1,1 0 1,-1-1 0,1 1-1,-1-1 1,1 0-1,-1 0 1,4 0-58,9 2 179,-2 0 92,0-1 1,0-1-1,12 0-271,-7 0 125,-16 0-40,0 1-26,-2-1-768,7 3 1768,-4-2-4075,0-1-4297,-3 0 3991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50.0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157 40 832,'1'-1'-540,"0"0"515,-2 1 2108,-10 2 3012,-10 2-3111,19-4-1927,-2-1 98,-1 1 0,1 0 0,0 1 0,-1-1-1,1 1 1,-1 0 0,1 0 0,0 0 0,0 0-1,0 1-154,-13 3 75,15-4-13,0-1 1,1 1 0,-1-1-1,0 1 1,0 0 0,0 0 0,0 0-1,0 0 1,1 0 0,-1 0-1,1 0 1,-1 1-63,1-1 4,0-1 0,0 1-1,0 0 1,0-1 0,0 1 0,-1-1 0,1 1 0,0-1-1,0 0 1,0 0 0,-1 1-4,-11 4-15,12-4-55,-2 11 204,3-9-157,0-2 31,1 0 0,-1 1 0,0-1 0,0 0 0,0 1 0,0-1 0,-1 1 0,1-1-1,0 0 1,0 1 0,-1-1 0,1 0 0,-1 1 0,1-1 0,-1 0 0,0 0 0,0 1-8,2 2-68,-2-2 61,1-1 1,0 0-1,0 0 0,-1 0 1,1 1-1,0-1 1,0 0-1,0 0 1,0 1-1,1-1 0,-1 0 1,0 0-1,0 0 1,1 1 6,2 5 10,-1-4 7,-1-1-1,1 1 1,0-1 0,-1 1-1,1-1 1,0 0-1,1 0 1,-1 0 0,0 0-1,1 0 1,-1 0-1,1 0 1,-1-1 0,1 1-1,0-1 1,0 0-1,-1 0 1,3 0-17,11 3-40,1-1-1,-1-1 1,1-1-1,0 0 1,-1-2 0,1 1-1,5-3 41,-18 3 46,-1 0-1,1-1 1,-1 0-1,1 0 1,-1 0 0,1 0-1,-1 0 1,0-1-1,1 0 1,-1 1-1,0-1 1,0 0-1,0-1-45,17-9 251,-19 11-257,1 0 0,-1 0 0,1 0 0,-1 0 0,0 0 0,1-1 0,-1 1 0,0 0 0,0-1 0,0 1 0,0-1 0,0 1 1,0-1-1,-1 1 0,1-2 6,1-2 15,-2 1 1,1-1 0,0 1 0,-1-1-1,0 0 1,0 0-16,0 4-3,-1-1 0,1 1 0,-1-1 0,1 1 0,-1-1 0,0 1 0,1-1 1,-1 1-1,0 0 0,0-1 0,0 1 0,0 0 0,0 0 0,0-1 0,0 1 0,-1 0 0,1 0 0,0 1 0,-1-1 0,1 0 0,0 0 0,-1 1 0,0-1 3,-1-1-39,-1 0 0,0 1 1,0-1-1,0 1 0,0 0 0,0 0 0,0 1 1,-3-1 38,-25-4 144,31 5-159,0 0 1,-1 0 0,1 0 0,-1 0 0,1 0 0,0 0 0,-1 0 0,1 1-1,0-1 1,-1 0 0,1 1 0,0-1 0,0 1 0,-1 0 0,1-1-1,0 1 1,0 0 0,0 0 0,0-1 0,0 1 14,-17 7 27,13-5-27,2-2 21,3-1 75,0 0 0,0 0 53,0 0-90,0 0-123,0 0 0,0-1 32,0 1 40,0-1-1,0 0 1,0 1 0,0-1-1,1 0 1,-1 0 0,0 1-1,0-1 1,1 0 0,-1 1-1,0-1 1,1 1 0,-1-1-1,1 0 1,-1 1-1,1-1 1,-1 1 0,1-1-1,-1 1 1,1 0 0,-1-1-1,1 1 1,0-1 0,-1 1-1,1 0 1,0 0 0,-1-1-8,19-3-152,-19 4 129,22-5-15,-16 3 44,0 1 1,0 0 0,0 0-1,0 0 1,1 1-7,4-1 106,-1 1 1,1-1 0,-1-1-1,1 0 1,-1-1 0,0 0-1,0 0 1,0-1 0,0-1-1,5-2-106,-8 3-603,0 0-1965,-8-2-2756,-3 0 2481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55.3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0 705 2496,'0'0'784,"3"4"-395,-1-3 2528,6-1-2012,-5 0-791,-1 1 0,0-1 0,0 0 0,1 0 0,-1 0 0,0 0 0,0-1 0,1 1 0,-1-1 0,0 1 0,0-1 0,0 0 0,0 0 0,0 0 0,0 0 0,0 0 0,1-1-114,24-22 539,-13 10-347,-11 12-131,0 0-1,0-1 1,-1 0 0,1 1 0,-1-1 0,0 0-1,0 0 1,0-1 0,0 1 0,0-1-61,2-5 176,-1 1-96,0-1 0,0 1 0,0-1 0,0-4-80,3-4 92,-5 15-116,0 0-1,0 0 1,-1 0-1,1 0 1,0 0-1,-1 0 1,1-1-1,-1 1 1,0-2 24,0 4-10,0 0 1,0 0 0,0-1 0,0 1-1,0 0 1,0-1 0,0 1 0,0 0-1,0-1 1,0 1 0,0 0 0,0 0-1,1-1 1,-1 1 0,0 0 0,0-1-1,0 1 1,0 0 0,0 0 0,1-1-1,-1 1 1,0 0 0,0 0 0,0 0-1,1-1 1,-1 1 0,0 0 0,0 0-1,1 0 1,-1 0 0,0-1 0,0 1-1,1 0 1,-1 0 0,0 0-1,1 0 1,-1 0 0,0 0 0,0 0-1,1 0 1,-1 0 0,0 0 0,1 0-1,-1 0 1,0 0 0,1 0 0,-1 0-1,0 0 1,0 0 0,1 0 0,-1 0-1,0 1 1,1-1 0,-1 0 0,0 0-1,0 0 1,1 0 0,-1 1 0,0-1-1,0 0 1,0 0 0,1 0 0,-1 1-1,0-1 1,0 0 0,0 1 0,0-1-1,0 0 10,3 6 17,0-1 1,-1 1-1,0 0 0,-1 0 0,1 0 0,-1 0 0,0 0 1,-1 1-1,1-1 0,-1 0 0,0 1-17,2 23 206,-1-14-185,-1 1 0,0-1-1,-1 1 1,0 0-21,-2 35 386,3-50-341,-1 0-1,1 0 0,0 0 1,-1 0-1,1 0 1,-1-1-1,0 1 0,1 0 1,-1 0-1,0 0 1,0-1-1,-1 3-44,1-4 8,1 1-1,0-1 1,-1 0 0,1 1-1,-1-1 1,1 0-1,0 1 1,-1-1 0,1 0-1,-1 1 1,1-1 0,-1 0-1,1 0 1,-1 0 0,1 1-1,-1-1 1,0 0-1,1 0 1,-1 0 0,1 0-1,-1 0 1,1 0 0,-1 0-1,1 0 1,-1 0-1,0 0 1,1-1 0,-1 1-1,1 0 1,-1 0 0,1 0-1,-1-1 1,1 1-1,-1 0 1,1-1 0,0 1-1,-1 0 1,1-1 0,-1 1-1,1 0 1,0-1 0,-1 1-1,1-1 1,0 1-1,-1-1 1,1 1 0,0-1-1,0 1 1,-1-1-8,-4-5-104,-1 1 0,0-1 0,-1 1 0,1 0 0,-1 1 0,0 0 0,0 0 0,-1 0 0,0 0 104,0 1 3,8 2-8,-1 1-1,0-1 1,0 1 0,0-1 0,0 1 0,0-1 0,1 0 0,-1 0 0,0 1 0,1-1 0,-1 0 0,0 0-1,1 0 1,-1 0 0,1 1 0,0-1 0,-1 0 0,1 0 0,0 0 0,-1 0 0,1 0 0,0-1 5,0 1 10,0 1-74,0 0 0,0 0-58,1 1 47,14 5 278,0 0 0,1-1 0,0-1 0,8 1-203,-19-4 36,0-1-1,0 1 1,0-1 0,0 0 0,0-1 0,0 1 0,0-1 0,0 0 0,0 0 0,0-1 0,0 1 0,0-1 0,-1 0 0,1 0 0,-1-1 0,4-2-36,58-42 245,-57 40-229,-1 0 1,0 0-1,0-1 1,-1 0-1,0 0 0,3-5-16,1-1 3,-1 0-60,0-1-1,0 0 1,-2-1-1,0 0 0,-1 0 1,3-10 57,7-25-268,4-28 268,23-109-240,-40 163 170,-1 1 1,-1-1-1,-1 0 0,-2-9 70,1 4-116,0 29 110,0 1 0,0 0 0,0-1-1,0 1 1,0 0 0,0-1 0,0 1-1,0-1 1,0 1 0,0 0 0,0-1 0,0 1-1,0 0 1,0-1 0,0 1 0,0 0-1,-1-1 1,1 1 0,0 0 0,0-1-1,0 1 1,-1 0 0,1 0 0,0-1-1,0 1 1,-1 0 0,1 0 0,0-1 0,0 1-1,-1 0 1,1 0 0,0 0 6,-1 0 4,0 0 1,1 0-1,-1 0 0,0 0 1,1 0-1,-1 1 0,1-1 1,-1 0-1,1 1 0,-1-1 1,0 0-1,1 1 1,-1-1-1,1 1 0,-1-1 1,1 1-5,-3 1 11,1 1 0,-1 0-1,1 0 1,0 0 0,0 0 0,-1 2-11,-16 34 316,12-25-274,0 0 1,1 1-1,-2 8-42,-6 32 258,3 0 0,2 0-1,2 8-257,5-20-72,2 18 72,1-15 24,0-25 133,0-1-1,2 0 1,3 11-157,-3-19-8,1 6 192,-4-17-179,1 1 0,-1-1 0,1 0 0,-1 1 0,1-1 0,0 0 0,-1 0 0,1 1 0,0-1 0,0 0-1,0 0 1,0 0 0,0 0 0,0 0 0,0 0 0,0 0 0,0-1 0,0 1 0,0 0 0,1 0 0,-1-1 0,0 1 0,1-1 0,-1 1 0,0-1 0,1 0-5,3 2 14,0 0-1,1-1 1,-1 0-1,0 0 1,4-1-14,-3 1-3,0-1 1,-1 0-1,1-1 0,0 0 1,-1 0-1,1 0 0,0 0 1,-1-1-1,1 0 0,-1 0 1,0 0-1,0-1 0,0 0 1,3-2 2,-1 1-30,1 0 1,0 0-1,0 0 1,0 1 0,7-2 29,17-6-200,-18 5 164,-8 4 54,0-1 0,0 1 0,-1-1-1,1 0 1,0-1-18,-4 2-7,0 1 0,1 0-1,-1 0 1,1 0 0,-1 0 0,1 0-1,0 0 1,-1 1 0,1-1 0,0 1-1,0 0 1,1 0 7,18-3-249,-18 2 205,-3 0 41,0 1 1,0 0 0,0 0 0,0 0-1,0 0 1,0 0 0,0 0-1,0 0 1,0 0 0,0 0 0,0 0-1,0 0 1,0 1 0,1-1 2,9 2 34,-5-1 5,-1 0-41,-1 0 0,0 0 0,1 0 0,-1 0-1,0 1 1,2 0 2,-4-1-58,-2-1 62,0 0 0,1 0 0,-1 0 0,0 0 0,0 0 0,1 0 0,-1 0 0,0 0 0,0 0 0,1 0 0,-1 0 0,0 1 0,0-1-1,1 0 1,-1 0 0,0 0 0,0 0 0,1 0 0,-1 0 0,0 1 0,0-1 0,0 0 0,1 0 0,-1 0 0,0 1 0,0-1 0,0 0 0,0 0 0,1 1-4,-1-1 5,0 0-1,0 0 0,0 0 0,0 1 1,1-1-1,-1 0 0,0 0 0,0 0 1,0 1-1,1-1 0,-1 0 0,0 0 1,0 0-1,0 0 0,1 0 0,-1 0 1,0 0-1,0 0 0,1 0 0,-1 0 1,0 0-1,0 1 0,1-1 0,-1-1 1,0 1-1,1 0 0,-1 0 0,0 0 1,0 0-1,1 0 0,-1 0 1,0 0-1,0 0 0,0 0 0,1 0 1,-1 0-1,0-1 0,0 1 0,1 0 1,-1 0-1,0 0 0,0-1 0,0 1 1,0 0-1,1 0 0,-1 0 0,0-1 1,0 1-5,1-2-33,0-1 0,0 1 0,0-1 1,-1 1-1,1-1 0,-1 0 0,1-1 33,-1 2-6,0 0 0,0 0-1,0 0 1,-1 0 0,1 0-1,0 0 1,-1 0 0,1 0-1,-1 1 1,0-1 0,1 0-1,-1 0 1,0 1 0,0-1-1,0 0 1,0 1 0,-1-1-1,1 1 1,0 0 0,-1-1-1,1 1 1,-1 0 0,1 0-1,-1 0 1,1 0 0,-1 0-1,0 0 1,0 0 0,0 0-1,1 1 1,-1-1 0,-1 1 6,2-1-10,-1 1 1,0 0-1,0 0 1,1 0 0,-1 1-1,0-1 1,1 0-1,-1 1 1,0-1 0,1 1-1,-1-1 1,0 1-1,1 0 1,-1-1-1,1 1 1,-1 0 0,1 0-1,-1 1 10,-27 24 28,18-14 23,5-7-37,0 0 1,1 1-1,0 0 0,0 0 0,0 0 1,-1 3-15,5-6 19,-1 0 0,1 0 0,0 0 0,0 0 0,0 0 0,0 0 0,1 0 1,-1 0-1,1 0 0,0 0 0,0 0 0,0 0 0,0 0 0,0 0 0,1 0 1,-1 0-1,1 1-19,0 9 131,-1-12-134,0 0 0,0 0 0,0 1 0,0-1-1,0 0 1,0 0 0,1 0 0,-1 0 0,0 1 0,1-1 0,-1 0 0,1 0 0,-1 0 0,1 0 0,0 0 3,8 10-36,-7-9 45,0-1 0,0 1-1,-1 0 1,1 0-1,-1 0 1,1 0-1,-1 0 1,0 0-1,0 0 1,0 0 0,1 2-9,-3-2-8,2 2-2,11 5-4,-10-8 10,1 0 0,-1 0 0,1 0 1,-1 0-1,1 0 0,0 0 0,-1-1 0,1 1 1,0-1-1,-1 0 0,1 0 0,0 0 1,-1 0-1,1 0 0,0-1 0,0 1 1,-1-1-1,1 0 0,-1 0 0,1 0 0,-1 0 1,1 0-1,-1 0 0,2-2 4,0 1-1,-1 0 0,1-1 0,-1 0 0,1 1-1,-1-2 1,0 1 0,0 0 0,0 0 0,-1-1 0,1 0-1,-1 1 1,0-1 0,0 0 0,1-3 1,0-4-141,0 0 0,-2 0 0,1 0 0,-1 0 0,-1 0 0,0-9 141,0 20-2,0-2-21,0 0 0,-1 0-1,1 0 1,-1 0 0,1 0 0,-1 0 0,1 1 0,-1-1-1,0 0 24,-4-15 289,-2 16-337,1 13-117,4-8 205,1 0 0,-1 0 1,1 0-1,0 0 0,0 0 1,0 0-1,0 1 0,1-1 1,-1 0-1,1 2-40,-1 14 157,0-15-124,1 1 1,-1-1-1,1 0 0,1 0 1,-1 1-1,1-1 1,0 0-1,0 0 1,0 0-1,1 1 1,0-1-34,0 6 243,-2-10-234,0 0 0,0 0 0,0-1 0,0 1 0,1 0 0,-1 0 0,0 0 0,0-1 0,0 1 0,1 0 0,-1 0 0,1-1 0,-1 1 0,0 0 0,1 0-9,2 4 30,-2-4-19,0 0 1,0 1 0,0-1-1,0 0 1,0 0-1,0 0 1,0 1 0,0-1-1,1 0 1,-1-1-1,0 1 1,1 0-1,-1 0 1,0 0 0,1-1-1,-1 1 1,1-1-1,-1 1 1,1-1 0,0 0-12,0 1 3,0-1 1,0 0-1,0 0 1,0 0-1,-1 0 1,1-1-1,0 1 1,0 0 0,-1-1-1,1 0 1,0 1-1,0-1 1,-1 0-1,1 0 1,-1 0 0,1 0-1,1-1-3,22-19-156,-4 2 121,-17 17 30,0-1 0,-1 0 0,0 0 0,1 0 0,-1-1 0,0 1 0,0-2 5,6-7 44,-6 8-68,0 0 0,-1 0 0,1 0-1,-1-1 1,1 1 0,-1-1 0,-1 1 0,2-5 24,6-19-12,-7 23 2,0 1-1,-1-1 1,1 0-1,-1 1 1,0-1-1,-1 0 1,1 0 10,4-11 224,-5 16-240,0 0 0,0 0 58,0 16-58,0-13-1,-1 0-1,0 0 1,1 0-1,-1-1 1,0 1-1,-1 0 1,1 1 17,-6 14 69,5-3 8,2-12-70,0-1 0,0 1 0,-1 0 0,0 0-1,1 0 1,-1-1 0,0 1 0,0 0 0,-1 1-7,1-3 8,0 1 1,1-1 0,-1 1-1,0-1 1,1 1-1,-1-1 1,1 1 0,0 0-1,-1-1 1,1 1 0,0 0-1,0 0 1,0-1 0,0 1-1,1 0 1,-1-1 0,0 1-1,1-1 1,-1 1-1,1 0 1,-1-1 0,1 1-1,0-1 1,0 1 0,-1-1-1,1 1 1,0-1 0,1 0-1,-1 0 1,0 1 0,0-1-1,0 0 1,1 0-1,-1 0 1,0 0 0,1 0-1,-1-1 1,1 1 0,-1 0-1,1-1 1,0 1 0,-1-1-1,1 1 1,0-1 0,-1 0-1,1 0 1,0 1-1,-1-1 1,1 0 0,0-1-1,-1 1 1,1 0 0,0 0-1,-1-1 1,1 1 0,-1-1-1,1 0 1,0 1-9,67-39-107,-59 34 84,-1-2-1,1 1 0,-1-1 0,-1 0 1,1-1-1,-1 0 0,0 0 1,-1 0-1,1-3 24,-8 11-10,1-1 1,-1 0 0,0 1-1,1-1 1,0 0-1,-1 1 1,1-1-1,-1 0 1,1 1-1,0-1 1,-1 1-1,1-1 1,0 1-1,-1 0 1,1-1-1,0 1 1,0 0 9,-1 0 2,1 0-1,-1 0 1,0 0-1,0 0 1,1 0-1,-1 0 1,0 1-1,0-1 1,1 0-1,-1 0 1,0 0 0,0 1-1,0-1 1,1 0-1,-1 0 1,0 1-1,0-1 1,0 0-1,0 0 1,1 1-1,-1-1 1,0 0 0,0 1-1,0-1 1,0 0-1,0 0 1,0 1-1,0-1 1,0 1-2,1 32 247,-2-24-245,1 3 40,-2-1 0,0 1-1,-3 11-41,-2 14-29,2-9 229,-7 19-200,-2 11 163,12-42-12,-4 16-75,-7 21-76,10-43-4,-1-1-1,0 1 1,0-1 0,0 0 0,-2 0-1,1 0 1,-3 2 4,6-8 14,-1 2 18,-1-1 0,0 1 1,1-1-1,-2 0 0,1 0 1,-2 0-33,5-3-3,0 0 0,0-1 1,0 1-1,0-1 1,0 1-1,0-1 1,0 0-1,0 1 0,0-1 1,0 0-1,0 0 1,0 0-1,0 1 1,0-1-1,0 0 0,0-1 1,0 1-1,0 0 1,0 0-1,0 0 1,0-1-1,0 1 0,0 0 1,0-1-1,0 1 1,0-1-1,0 1 1,0-1-1,0 0 0,0 1 1,0-1-1,0 0 1,1 1-1,-1-1 1,0-1 2,-4-4-59,0-1 1,0 0-1,1 0 1,0 0 0,1-1-1,0 0 1,0 1 0,0-1-1,1 0 1,0 0 0,1 0-1,-1-1 1,2 1-1,-1 0 1,1 0 0,1-1-1,-1 1 1,2-5 58,-1 11 2,0-1 0,0 1 0,0 0 1,0-1-1,0 1 0,0 0 0,1 0 0,-1 0 0,1 0 1,0 0-1,-1 1 0,1-1 0,0 0 0,0 1 0,1-1-2,3-2 38,1-1-1,0 1 0,0 1 0,1-1-37,1 1 52,0 0-1,0 0 1,1 1 0,-1 0-1,1 0 1,7 1-52,16-1 409,11 3-409,-9-1-47,-26 1-34,20-2-130,-27 1 43,-1 0 0,0 0 1,1 0-1,-1-1 1,0 1-1,0-1 0,1 1 1,-1 0-1,0-1 1,0 0-1,0 1 0,0-1 1,0 0-1,0 0 0,0 1 1,0-1-1,0 0 1,0 0-1,0 0 168,-1-4-1744,-7 2-2277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3:55.93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48 2976,'4'-4'515,"-3"4"-431,-1-1 0,1 0 0,0 1 0,-1-1 0,1 1 1,0-1-1,-1 1 0,1-1 0,0 1 0,0-1 0,0 1 0,-1 0 0,1-1 0,0 1 0,0 0-84,1 0 1237,-2 0-192,10 0 1451,29-2 1063,28-5-3559,14-1 767,307-3 865,-359 12-2294,-19 0-10,0-1 0,0 0 0,0 0 0,0-1 0,0 0 0,-1-1 0,5-1 672,-4 0-3530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06.5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108 467 2080,'-1'-1'255,"1"-1"0,-1 1-1,1 0 1,-1 0 0,1 0 0,0-1 0,0 1-1,-1 0 1,1 0 0,0 0 0,0-1 0,0 1-1,0-1-254,0 1 128,0 0 389,-6 0 1390,6 1-1845,-1 0 0,1 0 0,-1 0-1,1 0 1,0 0 0,-1 0 0,1 0 0,-1 0 0,1 0-1,-1 0 1,1 0 0,-1 0 0,1 0 0,0 0 0,-1 1-1,1-1 1,-1 0 0,1 0 0,0 0 0,-1 1 0,1-1-1,0 0 1,-1 1 0,1-1 0,0 0 0,-1 1 0,1-1 0,0 0-1,0 1 1,-1-1 0,1 1-62,-7 5 192,1 1 0,0 0 0,0 0 0,1 1 0,0 0 0,0 0 0,0 0 0,1 0 0,0 4-192,-5 6 196,7-14-168,1 0-1,-1 0 1,1-1 0,-1 1-1,1 0 1,0 0-1,1 1-27,-6 30-14,3-23 113,2 0 0,-1 1 0,1 6-99,1-14 10,0 0 40,0 0 1,0 0 0,0 0 0,0 0-1,1 0 1,0 0 0,0 0 0,1 0 0,-1 0-1,2 2-50,-2-5 75,-1-2-22,18 0 267,-17 0-293,1-1 0,0 1 0,-1 0 0,1-1 0,-1 1 0,1-1 0,-1 0 0,1 1 0,-1-1 0,0 0 0,1 0 0,-1 0 0,0 0 0,0 0 0,1-1-27,18-20 69,-11 11-15,8-6-73,0 1-1,1 0 1,14-9 19,-27 21 3,-1 1 0,0-2 0,0 1 0,0 0 0,-1-1 0,3-3-3,13-17 728,-19 22-1400,1 25 822,-1 2-105,-1 0 0,-1 10-45,1-27 10,0-1 1,1 1-1,0-1 0,0 0 0,1 1 0,0-1 0,0 0 0,2 5-10,-3-9 10,1 0-1,-1 0 0,1 0 1,0 0-1,0 0 1,0-1-1,0 1 0,0 0 1,0-1-1,0 1 1,0 0-1,1-1 0,-1 0 1,1 1-1,-1-1 0,1 0 1,-1 0-1,1 0 1,0 0-1,0 0 0,0 0 1,-1 0-1,1-1 1,0 1-1,0 0 0,0-1 1,0 0-1,0 1 1,0-1-1,0 0-9,7 2 155,-7-2-140,-1 1 1,1-1-1,-1 0 1,1 1-1,-1-1 0,1 0 1,-1 0-1,1 0 1,-1 0-1,2 0-15,72-20 0,-70 18-25,1-1 0,-1 0-1,1 0 1,-1-1 0,0 1-1,0-1 1,0-1 25,11-7 119,-14 10-110,0 0 0,0 1 0,0-1 1,0 0-1,-1 0 0,1 0 0,0 0 1,-1 0-1,0-1 0,1 1 0,-1 0 1,0-1-1,0 1 0,0-1 0,0 1 1,-1-1-1,1 1 0,-1-1 1,1-2-10,0-7-47,-1-7 190,-2-3 153,2 18-357,0 1-1,0-1 1,0 1-1,0-1 1,-1 1 0,0-1-1,0-1 62,0 5 1,1-1 0,0 1 0,0-1 0,0 1 1,0-1-1,-1 1 0,1-1 0,0 1 0,0-1 0,0 1 0,0-1 0,0 0 0,0 1 0,0-1 0,0 1 0,0-1 0,1 1 0,-1-1 0,0 1 1,0-1-1,0 1 0,1-1 0,-1 1 0,0-1-1,1 0 3,-1 0 0,1 0 0,-1 0 0,1-1 0,-1 1 0,0 0 0,0 0 0,1-1 0,-1 1 0,0 0 0,0-1-3,0 1-117,10 2-198,-6 1 350,0 1-67,1-1 1,0 1-1,0-1 0,1 0 0,-1-1 1,0 1-1,0-1 0,4 0 32,34 7 331,-31-7-192,4-1 111,-9-1-171,-6 1-57,0 0 0,1 0-1,-1-1 1,0 1 0,1 0 0,-1-1-1,0 1 1,0-1 0,0 1 0,1-1-1,-1 0 1,0 0 0,0 1 0,0-1 0,0 0-22,8-7 106,-5 5-111,0 0-1,0-1 1,0 1 0,-1-1-1,0 0 1,0 0 0,0 0 0,1-2 5,25-40-182,-25 37 185,-3 13-355,-2 5 435,1-5-100,-1 0 0,0 0 0,0 0 0,0 0 0,-1 0 0,1 0 0,-2 2 17,-3 10-63,-8 23 53,13-36 10,0 0 0,1-1 0,-1 1 0,0 0 0,1 0 0,0 0 0,0 0 0,0 0 0,0 1 0,-1 9 0,0-7 0,1 0 0,0-1 0,0 1 0,0 0 0,0 0 0,1 0 0,0 0 0,1 0 0,0 1 0,2 5 0,-3-10 13,0 0 1,-1-1 0,1 1 0,0 0-1,0 0 1,1-1 0,-1 1 0,0-1 0,0 1-1,1-1 1,1 2-14,-1-1 46,-1-2-32,0 0 1,1 1-1,-1-1 1,0 0-1,0 1 1,1-1-1,-1 0 1,0 0-1,1 0 1,-1 0-1,0-1 1,1 1-1,-1 0 1,0 0-1,0-1 0,1 1 1,-1-1-1,0 1 1,0-1-1,0 1 1,1-1-15,5-4 33,-1-1 1,1 1-1,-1-1 0,0-1 1,0 1-1,1-4-33,20-20 67,-16 17-70,0-1 0,-1 1 1,0-2-1,-1 1 0,0-1 1,6-16 2,70-162-430,-37 83 118,-33 81 202,-11 21 41,0 1 0,0-1 0,0 0 0,-1 0 0,-1 0 0,1 0 0,-1 0 1,0-1-1,-1-4 69,-1 13-14,-1 0 0,1 0 1,-1 0-1,1 0 1,-1 0-1,1 0 1,-1 0-1,1 0 0,-1 0 1,1 0-1,-1 1 1,1-1-1,0 0 1,-1 0-1,1 1 0,-1-1 1,1 0-1,-1 0 1,1 1-1,0-1 0,-1 1 1,1-1 13,-2 2-10,0 1 1,0-1 0,1 1-1,-1-1 1,1 1-1,0 0 1,-1 0-1,1-1 1,0 1-1,1 0 1,-1 0 0,0 1 9,-3 11-15,-62 195 385,25-73-116,33-115-215,2 0 1,1 0-1,0 1 1,2-1-1,-1 20-39,4-39 9,1 1-1,-1 0 1,0 0 0,1 0-1,0-1 1,0 1-1,0 0 1,1-1 0,0 3-9,-1-4 14,-1-1 1,1 0-1,0 0 1,-1 0 0,1 0-1,0 0 1,0 0-1,0 0 1,0 0 0,0-1-1,0 1 1,0 0 0,0 0-1,0-1 1,0 1-1,0-1 1,0 1 0,0-1-1,1 1 1,-1-1 0,0 0-1,0 0 1,1 1-1,-1-1 1,0 0 0,0 0-1,1 0 1,-1 0 0,1-1-15,7-1-2,1 0 0,-1-1 1,1-1-1,-1 1 1,0-1-1,0-1 1,-1 0-1,1 0 1,-1-1-1,0 0 1,-1 0-1,2-3 2,7-5-20,-2-2 0,0 0 1,-1 0-1,-1-1 0,4-8 20,2-6 6,-2-1 0,-1 0 0,8-28-6,28-106-67,-50 162 68,24-108 28,-24 107-31,4-48 189,-4 49-212,0 0 0,0-1 1,-1 1-1,1 0 1,-1-1-1,0 1 1,-1 0-1,1-1 1,-1 1-1,0-1 25,1 5-122,0 0 36,0 7 67,-1 1-1,0-1 0,0 1 0,-1 0 20,-4 22 79,4-14 4,-2 1 0,0-1 0,-1 0 0,-1 1-83,-11 44 143,-15 80 150,20-94-517,-3 5 224,-6 21-37,-14 42 496,33-110-438,1-1 0,-1 0 1,0 0-1,0 1 0,0-1 1,0 0-1,-3 2-21,5-5 128,0-1 171,0 0-129,4-1-308,3-2 33,0 0 0,-1-1 0,1 0 1,-1 0-1,0-1 0,0 1 0,0-2 105,40-40-266,-24 22 290,10-7-115,-27 26 78,-5 5 6,0 0 0,0 0 0,1 0-1,-1 0 1,0 0 0,0 0 0,0 0 0,0-1 0,0 1 0,0 0 0,1 0-1,-1 0 1,0 0 0,0 0 0,0 0 0,0 0 0,0 0 0,1 0 0,-1 0-1,0 0 1,0 0 0,0 0 0,0 0 0,1 0 0,-1 0 0,0 0 0,0 0 0,0 0-1,0 0 1,0 0 0,1 0 0,-1 0 0,0 0 0,0 0 0,0 0 0,0 0-1,0 1 1,1-1 0,-1 0 0,0 0 0,0 0 0,0 0 0,0 0 0,0 0-1,0 1 1,0-1 7,1 0 26,-1 0-39,1 1 0,-1-1 0,0 1 0,1-1 0,-1 1 0,0-1 0,0 1 0,0-1 0,0 1 0,1 0 0,-1-1 0,0 1 0,0-1 0,0 1 0,0-1 0,0 1 0,0-1 0,0 1 0,-1 0 13,1 1-30,2 16 147,-2 0 0,-1 17-117,0 4 139,1-36-121,0 0 1,0-1-1,0 1 0,1 0 0,-1-1 0,1 1 1,0 0-1,0-1 0,0 1 0,0-1 0,0 1 0,0-1 1,1 1-1,-1-1 0,1 0 0,2 2-18,-3-3 24,0 0 0,0 0 0,0 0-1,1 0 1,-1-1 0,0 1 0,1 0 0,-1-1 0,1 1-1,-1-1 1,1 0 0,-1 1 0,0-1 0,1 0-1,-1 0 1,1 0 0,-1 0 0,1 0 0,-1 0 0,1 0-1,-1-1 1,1 1 0,-1-1 0,1 1 0,-1-1-1,0 1 1,1-1 0,-1 0 0,0 1 0,1-1 0,0-1-24,4-3 44,1 0 0,-1 0 0,0-1 1,-1 0-1,0 0 0,1 0 0,0-3-44,30-49-219,-35 55 224,0 0 0,0-1 0,0 1 0,0 0-1,-1-1 1,0 0-5,1 2-4,-1 7-30,0 1-5,0-2 18,0 5 70,0 1 0,-1 0 1,0-1-1,-2 9-49,1-12 26,1 0-1,0 0 1,0 0 0,1 1-1,0-1 1,0 0-1,0 0 1,1 0 0,-1 0-1,3 6-25,-3-11 13,0-1 0,0 0-1,0 0 1,0 1 0,0-1-1,1 0 1,-1 0 0,0 1 0,0-1-1,0 0 1,0 0 0,1 0 0,-1 1-1,0-1 1,0 0 0,0 0-1,1 0 1,-1 0 0,0 1 0,0-1-1,0 0 1,1 0 0,-1 0-1,0 0 1,0 0 0,1 0 0,-1 0-1,0 0 1,1 0 0,-1 0-1,0 0 1,0 0 0,1 0 0,-1 0-1,0 0 1,1 0-13,12-7 203,16-18-170,-21 18-18,20-17-156,1 3 0,16-10 141,-15 20-315,-30 11 316,1 0 0,-1 0 0,0 0 0,1 0 0,-1 0 0,1 0 0,-1 0 0,0 0 0,1 0 0,-1 0 0,1 0 0,-1 0 0,0 0 0,1 0-1,-1 0 1,1 0 0,-1 0 0,0 1 0,1-1 0,-1 0 0,0 0 0,1 0 0,-1 1 0,0-1 0,1 0 0,-1 0 0,0 1 0,1-1 0,-1 0 0,0 1 0,0-1 0,1 0 0,-1 1 0,0-1 0,0 0 0,0 1 0,0-1-1,1 1 1,-1-1 0,0 0 0,0 1 0,0-1 0,0 1 0,0-1-1,1 20 485,-1-18-452,0 8-33,0 1 0,-2 0 0,1 0 0,-3 8 0,2-10 40,-1 2-11,3-11-15,0 0-1,0 0 0,0 0 0,0 0 0,0 0 0,0 0 0,0 0 1,0 0-1,0 0 0,0 0 0,1 0 0,-1 0 0,0 0 0,0 0 0,0 0 1,0 0-1,0 0 0,0 0 0,0 0 0,0 0 0,0 0 0,0 0 1,0 0-1,0 0 0,0 0 0,0 0 0,0 0 0,0 0 0,0 1 0,0-1 1,0 0-1,0 0 0,0 0 0,1 0 0,-1 0 0,0 0 0,0 0 1,0 0-1,0 0 0,0 0 0,0 0 0,0 0 0,0 0 0,0 0 0,0 0 1,0 0-1,0 0 0,0 0 0,0 0 0,0 0 0,0 0 0,0 1 0,0-1 1,0 0-1,0 0-13,8-5 44,10-7-283,-6 3 164,0 0 0,1 1-1,0 0 1,1 1-1,-1 1 1,2 0-1,1 0 76,-10 5-14,-3-1 31,1 1-1,0 1 0,0-1 1,-1 0-1,1 1 0,3 0-16,-6 0 39,1 0-1,0 1 0,-1-1 1,1 1-1,-1-1 1,1 1-1,-1 0 0,0-1 1,1 1-1,-1 0 0,0 0 1,1 0-1,-1 0 0,0 0 1,0 0-1,0 1 0,1-1-38,5 6 32,-6-5-32,1-1 0,0 1 0,-1 0 0,1 0 0,-1-1 0,0 1 0,0 0 0,1 0 0,-1 2 0,4 5 27,-1-1 0,1 1-1,0-1 1,1 0 0,4 6-27,0 9-347,-6-17-42,-3-4-363,-1-2-16,0 0-677,0 0 165,-6-1-2672,-1-2 400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06.9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 27 7808,'-5'-15'2880,"5"10"-2240,5-2-160,-5 7-704,0 0 32,0 0 448,8 4-128,2-1-544,-2-3 224,2 5-704,-2-5 480,0 0-1824,7 0 1248,-2-5-2752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07.2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17 5472,'0'-8'2016,"5"4"-1536,5-1-160,-7 5 320,7 0-416,3 0 832,8 5-608,2-1-128,3 0-192,6 3-32,4 1-64,-2-3-640,7-5 320,-1 0-1152,-4-5 800,-2-3-1408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07.58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76 17 9984,'-39'-11'3680,"31"6"-2848,-6 5-256,9 5-2208,1-2 768,-1 5-1120,10 3 1120,8 1-4160,0-4 2752,-3-11 672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5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1 832,'-1'0'24,"0"0"0,0 0 1,0 0-1,0 0 0,0 1 1,0-1-1,0 0 0,1 1 0,-1-1 1,0 0-1,0 1 0,0-1 0,1 1 1,-1-1-1,0 1 0,0 0 0,1-1 1,-1 1-1,1 0 0,-1-1 0,0 1 1,1 0-25,-1 0 79,1-1 1,-1 1 0,1 0 0,-1-1-1,1 1 1,-1 0 0,0-1 0,1 1-1,-1-1 1,0 1 0,0-1-1,1 1 1,-1-1 0,0 0 0,0 1-1,0-1 1,0 0 0,1 0 0,-1 0-1,0 1 1,0-1 0,0 0-80,-15 0 595,11 1-284,-1-1-1,1 0 0,0 0 1,0 0-1,-1-1 0,1 0 1,-4-1-311,8 1 5,0 1 0,0 0 1,0-1-1,0 1 0,0 0 1,0 0-1,0 0 0,0 0 0,0 0 1,0 0-1,0 0 0,0 0 0,0 0 1,0 0-1,0 0 0,0 1 1,0-1-1,0 0 0,0 1 0,0-1 1,0 1-1,1-1 0,-1 1 1,0-1-1,0 1 0,0 0 0,1-1 1,-1 1-1,0 0 0,1-1 1,-1 1-1,0 0-5,-1 4 53,-1-1 1,1 1-1,-1 0 0,1 0 1,-1 4-54,-1 3 54,2-6-51,0-1 0,1 0 0,0 0 0,0 0 0,0 1 0,1-1 0,0 1 0,0-1 0,0 0-1,1 1 1,0 0-3,0 3 29,1 0-1,0-1 1,1 1-1,0 0 1,0-1-1,2 1-28,-2-3 92,-1 0-8,1 0 1,1 0-1,-1-1 0,1 0 1,0 1-85,-2-4 21,-1-1-1,1 1 1,0-1 0,0 1 0,-1-1 0,1 0 0,0 0 0,0 0 0,0 0-1,1 0 1,-1 0 0,0 0 0,0-1 0,0 1 0,3-1-21,11 4 160,4 0 48,72 4 485,-34-8-2842,-57 0 533,-1 0 309,0 0-554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16.62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2 786 1472,'-2'0'2773,"7"-2"-2583,-1-1 1,0 1-1,0-1 0,0 0 1,0 0-1,0-1 0,-1 1 0,1-1 1,-1 1-1,0-1 0,2-3-190,7-12 693,-1 0-1,1-2-692,2-5-17,13-14 180,-18 27-127,0-1 0,7-13-36,-1-1 133,1 1 0,9-10-133,-7 11 256,-1 0 1,8-20-257,-18 33 153,-1-1 0,-1 0 0,0 0 0,0 0 0,-1 0 0,-1-1 0,-1 1 0,0-1 0,-1 0 0,0 0-153,-11 26-32,0 12-115,1 0-1,2 1 0,-3 11 148,-2 7-266,-32 100 543,40-130-255,2 0 0,0 1 0,0-1 0,1 4-22,1-9-3,0 0-1,0-1 0,1 1 1,0 0-1,0-1 0,0 1 1,1-1-1,2 5 4,-4-10 13,1 0-1,-1 1 1,1-1 0,0 0-1,-1 0 1,1 0 0,0 0-1,0 0 1,0 0 0,0 0-1,0 0 1,0 0 0,0-1-1,0 1 1,0 0 0,0 0-1,0-1 1,1 1 0,-1-1-1,0 1 1,0-1 0,1 0-1,-1 1 1,0-1 0,1 0-1,-1 0 1,0 0 0,1 0-1,-1 0 1,0 0-1,1-1-12,5 0 44,0-1 0,0 1 0,-1-2 0,1 1-1,4-3-43,0 0 8,26-12 15,-1-1 1,-1-2-1,0-2 1,-2-1-1,16-14-23,-40 29 21,0-1 0,0 0 0,-1 0 0,0-1 0,-1 1 0,0-2 0,-1 1 0,0-1 0,0 0 0,-1 0 0,0-2-21,7-25 173,0-1-1,3-30-172,9-31 107,-19 84-113,0-1 1,-2 1 0,0-1-1,-1 0 1,0-1 0,-1 1 5,3-7-523,-4 24 520,0 0-1,0 0 1,0 0 0,0 0-1,0 0 1,0 0 0,0 0-1,0 0 1,0-1 0,0 1-1,-1 0 1,1 0 0,0 0-1,0 0 1,0 0 0,0 0-1,0 0 1,0 0 0,-1 0-1,1 0 1,0 0 0,0 0-1,0 0 1,0 0 0,0 0 0,0 0-1,-1 0 1,1 0 0,0 0-1,0 0 1,0 0 0,0 0-1,0 0 1,0 0 0,-1 0-1,1 0 1,0 0 0,0 0-1,0 0 1,0 0 0,0 1-1,0-1 1,0 0 0,0 0-1,-1 0 1,1 0 0,0 0-1,0 0 1,0 0 0,0 0-1,0 1 1,0-1 0,0 0-1,0 0 1,0 0 3,-7 7-113,6-7 57,-7 15 212,1 0 0,0 1-1,0 0 1,2 0 0,0 1 0,-2 14-156,-5 16 260,-33 84-66,2-6-292,12-14 599,24-88-416,4-18-46,1 1-1,1 0 0,-1 0 0,1 0 0,0 0 1,0 3-39,-4 27 245,15-41-330,26-28-400,-27 25 448,1-1-1,-1 1 0,2-1 38,17-10-91,-5 3 118,14-8-27,-36 24 9,-1-1-1,1 1 0,-1 0 1,1-1-1,0 1 0,-1 0 0,1-1 1,0 1-1,-1 0 0,1 0 1,-1 0-1,1 0 0,0-1 1,0 1-1,-1 0 0,1 0 1,0 0-1,-1 0 0,1 0 0,0 1 1,-1-1-1,1 0 0,0 0 1,-1 0-1,1 1 0,0-1 1,-1 0-1,1 1 0,-1-1 1,1 0-1,-1 1 0,1-1 1,-1 1-1,1-1 0,-1 1 0,1-1 1,-1 1-1,1-1 0,-1 1-8,2 3 27,-1-1 0,1 1 0,-1 0 0,0-1 0,0 1 0,0 3-27,2 8 26,-1-9 2,1 1 0,1 0 0,-1-1 0,1 0 0,0 0 0,0 0 0,1 0 0,0-1 0,0 1 0,1 0-28,-4-4 7,1 0 0,-1 0 0,0-1-1,0 1 1,0-1 0,1 1 0,-1-1-1,1 0 1,-1 0 0,1 0 0,0 0-1,-1-1 1,1 1 0,0-1 0,-1 1 0,1-1-1,0 0 1,0 0 0,-1 0 0,1 0-1,0-1 1,0 1 0,-1-1 0,1 0-1,0 0 1,-1 0 0,1 0 0,2-1-7,8-7-9,1-1 1,-1 0 0,0-1 0,5-6 8,15-13-47,-28 25 56,1 0 0,-1-1 0,-1 1 1,1-1-1,1-2-9,-5 7 28,0-1 0,0 0 0,0 0 0,0 1 0,0-1 0,0 0 0,0 0 1,0 0-1,-1 0 0,1 0 0,-1 0 0,0 0 0,1 0 0,-1 0 0,0-1 0,0 1 0,0 0 0,-1 0 0,1 0 1,-1-1-29,1 2-3,-1 0 1,1 0 0,0 1-1,-1-1 1,1 1 0,-1-1-1,1 0 1,-1 1-1,0-1 1,1 1 0,-1-1-1,1 1 1,-1 0 0,0-1-1,0 1 1,1 0 0,-1-1-1,0 1 1,1 0 0,-1 0-1,0 0 1,0-1 0,0 1-1,1 0 1,-1 0 0,0 0-1,0 0 1,1 1 0,-1-1-1,0 0 1,0 0 0,1 0-1,-1 0 1,0 1 0,0-1-1,1 0 1,-1 1 2,-4 1-23,0 0 0,0 1 1,0 0-1,-3 2 23,7-5 2,-5 5 9,0-1 1,1 1-1,-1-1 1,1 1-1,0 1 1,0-1-1,0 1 0,1 0 1,0 0-1,0 0 1,0 1-1,1-1 1,0 2-12,2-5 37,0 0 0,0 0 0,0 1 0,0-1 0,1 1 0,-1-1 0,1 0 0,0 1 0,0-1 1,0 1-1,1-1 0,0 3-37,-1-4 37,1 0 0,0 0 0,0 0 0,0-1 0,0 1 0,0 0 0,0 0-1,0 0 1,1-1 0,-1 1 0,1-1 0,-1 1 0,1-1 0,-1 0 0,1 1 0,0-1 0,0 0 0,0 0 0,0 0 0,0-1 0,0 1-37,10 4 59,0-2 1,0 0-1,0 0 0,0-1 0,9 0-59,62 0-323,-74-2 196,14-1-1377,-1-1 0,0-1 0,6-2 1504,-14 2-2048,-8 2-2128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17.11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10 110 4064,'0'0'50,"0"0"1,-1 0-1,1 0 1,-1 0-1,1 0 1,0 0-1,-1 0 1,1 0 0,-1-1-1,1 1 1,0 0-1,-1 0 1,1 0-1,0-1 1,-1 1-1,1 0 1,0 0-1,-1-1 1,1 1-1,0 0 1,-1-1-1,1 1 1,0 0-1,0-1 1,0 1-1,-1-1 1,1 1-1,0 0 1,0-1-1,0 1 1,0-1-51,6-12 594,-5 12-438,0 0 1,0 1 0,1-1-1,-1 0 1,0 0-1,1 1 1,-1-1-1,0 1 1,1-1-1,-1 1 1,1-1-157,4-1 368,-2 1-148,0 0 0,1 0 0,-1 0 0,1 1 0,-1-1 0,1 1 0,-1 0 0,1 0 0,1 1-220,12 0 314,47-1-131,87-1-853,-117-1-616,0-1-1,-1-3 0,12-3 1287,-36 7-455,1-1 1,-1 0-1,0-1 1,5-3 454,-3 0-820,0-1 0,0-1 1,3-3 819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8.9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267 1 1248,'0'0'130,"1"0"0,-1 0-1,0 0 1,0 0 0,0 0 0,0-1 0,1 1 0,-1 0 0,0 0-1,0 0 1,0 0 0,1 0 0,-1 0 0,0 0 0,0 0-1,0 1 1,1-1 0,-1 0 0,0 0 0,0 0 0,0 0-1,0 0 1,1 0 0,-1 0 0,0 0 0,0 0 0,0 0-1,0 1 1,0-1 0,1 0 0,-1 0 0,0 0 0,0 0 0,0 0-1,0 1 1,0-1 0,0 0 0,0 0 0,0 0 0,0 0-1,0 1 1,0-1 0,1 0 0,-1 0 0,0 0 0,0 1-1,0-1 1,0 0 0,0 0 0,0 0 0,-1 0-130,-7 11 1852,-16 6-1206,-8-2-73,0 1 0,1 1 1,1 2-1,-26 21-573,51-36 10,0 1 1,0-1-1,0 1 1,1 0-1,0 1 0,0-1 1,0 1-1,1-1 1,-1 1-1,2 0 1,-1 0-1,0 0 0,1 1 1,1-1-1,-1 1 1,1-1-1,0 1 1,0 0-1,1-1 0,0 1 1,0 0-1,1 6-10,-1-12 4,0 0-1,0 0 0,1 0 1,-1 0-1,0 1 0,1-1 1,-1 0-1,1 0 0,-1 0 1,1 0-1,0 0 0,-1 0 1,1 0-1,0 0 0,0 0 1,0 0-1,-1 0 0,1-1 1,0 1-1,0 0 0,0-1 1,0 1-1,0 0 0,1-1 1,-1 1-1,0-1 0,0 0 1,0 1-1,0-1 0,1 0-3,0 0 22,0 0-1,0 0 1,1 0-1,-1 0 0,0 0 1,0 0-1,0-1 1,1 1-1,-1-1 0,0 0 1,0 0-1,0 0 1,0 0-1,0 0 1,0 0-1,0-1-21,17-12 157,-2-2 0,0 0-1,-1-1 1,14-19-157,9-10 50,-35 43-47,-3 1 6,1 1-1,0-1 1,-1 1-1,1-1 1,-1 0-1,0 0 1,0 0-1,1 1 1,-1-1-1,0-1 1,-1 1-1,1 0 1,0 0-1,0 0 1,-1 0-1,0 0 1,1-1-1,-1 1 1,0 0-1,0 0 1,0-2-9,2 9 8,-1 0 1,1-1-1,0 0 1,1 1-1,0 0-8,1 1 42,1 1 0,0-2-1,0 1 1,0-1 0,0 1 0,1-1-1,0-1 1,0 1 0,1-1 0,-1 0-1,1-1 1,0 1 0,0-2 0,0 1-1,0 0 1,0-1 0,0-1 0,1 1-1,-1-1 1,1 0 0,-1-1 0,1 0-1,0 0 1,-1-1 0,1 0 0,-1 0-1,0 0 1,1-1 0,0-1-42,8-2 7,-1-2 0,0 0-1,-1 0 1,0-1 0,0-1 0,0 0 0,4-6-7,-10 9 45,-7 6-42,-1 0 0,1-1 0,0 1 0,-1-1 0,1 1 0,-1-1 0,1 1 0,-1-1 0,1 1 0,-1-1 0,1 1 0,-1-1 0,1 0 0,-1 1 0,0-1 0,1 0 0,-1 1 0,0-1 0,1 0 0,-1 0 0,0 1 0,0-1 0,0 0 0,0 0 0,0 1 0,0-2-3,-1-5-118,-2 18 1,-20 106 117,-7 40 82,3-5-79,-4-10 253,28-131-184,1 1 0,0 0 0,0-1 0,1 10-72,-2-10 432,3-11-284,3-3-125,1 0-36,-1-1 0,1 1 1,-1-1-1,0 0 0,0 0 0,-1 0 1,1-1-1,0-3 13,16-39 74,-14 30-68,7-23 0,-1-1-1,2-26-5,10-41 144,-6 34-96,-10 41-189,1 0-1,9-20 142,13-33-16,-26 72-61,-3 11 119,0-1-1,0 1 0,0-1 0,0 1 0,1 0 0,-1-1 1,1 1-1,0 0 0,1-1-41,1 0 28,-4 4-41,1-1-1,-1 1 0,0-1 0,1 1 1,-1 0-1,0-1 0,1 1 0,-1 0 0,0 0 1,1-1-1,-1 1 0,1 0 0,-1 0 0,0-1 1,1 1-1,-1 0 0,1 0 0,-1 0 0,1 0 1,-1 0-1,1 0 0,-1 0 0,1 0 0,-1 0 1,1 0-1,-1 0 0,0 0 0,1 0 1,-1 0-1,1 0 0,-1 0 0,1 0 0,-1 1 1,1-1-1,-1 0 0,0 0 0,1 1 0,-1-1 1,1 0-1,-1 1 0,0-1 0,1 0 0,-1 1 1,0-1-1,1 0 14,-1 1 0,29 25 316,-27-24-308,-1 0 0,1 0 1,0 0-1,-1 1 0,1-1 1,-1 0-1,1 1 0,-1-1 1,0 1-1,0 0 0,0-1 1,0 3-9,0 6 34,0-7 29,0 1 0,0-1 0,-1 1-1,1-1 1,-1 1 0,0-1 0,-1 1 0,1-1 0,-1 1 0,0-1-1,0 0 1,0 1 0,-1-1 0,1 0 0,-1 0 0,-1 2-63,1-3 78,0-1 1,0 1 0,0 0-1,0 0 1,0-1 0,-1 1-1,0-1 1,1 0-79,0-1-6,1 0-1,-1 0 1,0-1 0,1 1 0,-1-1 0,1 1-1,-1-1 1,0 0 0,0 1 0,1-1 0,-1 0-1,0 0 1,1 0 0,-1 0 0,0-1 0,0 1-1,1 0 1,-2-1 6,-3 0 64,-12-4-307,18 5 226,0 0 0,-1 0 0,1-1 1,0 1-1,0 0 0,-1 0 0,1 0 1,0-1-1,0 1 0,0 0 0,-1 0 1,1-1-1,0 1 0,0 0 0,0 0 0,0-1 1,0 1-1,0 0 0,0-1 0,-1 1 1,1 0-1,0-1 0,0 1 0,0 0 1,0 0-1,0-1 0,0 1 0,0 0 0,1-1 1,-1 1-1,0 0 0,0-1 0,0 1 1,0 0-1,0 0 0,0-1 0,0 1 1,1 0-1,-1 0 0,0-1 0,0 1 0,0 0 1,1 0-1,-1-1 0,0 1 0,0 0 1,1 0-1,-1 0 0,0 0 0,0-1 1,1 1 15,11-3-242,-6 2 188,-1-1-5,-1 0 1,1 0-1,0 0 0,0 1 1,0 0-1,0 0 0,0 0 1,0 1-1,0-1 1,3 1 59,-6 0-23,1 0 1,0 1-1,0-1 1,-1 0-1,1 1 1,0-1-1,0 1 0,-1 0 1,1 0-1,-1 0 1,1 0-1,-1 0 1,1 1-1,-1-1 1,0 1-1,0 0 1,1 0-1,-1-1 1,0 2 22,3 4-9,0 1 1,-1 0 0,0 0-1,-1 0 1,1 0-1,-1 1 1,-1-1-1,0 1 1,1 4 8,0 15 6,0 0 1,-2 9-7,1-4-6,0 10 46,-3 32-40,-1-57 51,0 0-1,0 0 1,-2 0-1,0-1 1,-4 9-51,2-6 238,4-12-269,0-1-1,-1 1 0,0-1 1,0 0-1,-1 0 32,10-20 107,-2-1 0,4-12-107,-8 24 42,30-138 60,-22 93-45,2 1 0,2 0 0,2 1 0,9-19-57,-5 25-42,2 1-1,4-3 43,-14 25 47,0 1 0,2 0 0,0 1 1,0 0-1,1 0 0,2 1-47,30-23 90,-44 35-106,0 1 0,0-1 0,1 1-1,-1-1 1,0 1 0,0-1 0,1 1-1,-1 0 1,0 0 0,1 0-1,-1 0 1,0 0 0,1 0 0,-1 0-1,0 0 1,1 0 0,-1 0-1,0 1 1,0-1 0,1 1 0,-1-1-1,0 1 1,0-1 0,0 1-1,0 0 1,1 0 16,9 4-51,-9-4 56,0 0 0,0 1-1,0-1 1,0 0 0,0 1 0,-1-1 0,1 1 0,-1 0-1,1-1 1,-1 1 0,1 0 0,-1 0 0,0 0 0,0 0-1,0 1-4,1 0 6,-1 1 0,1-1-1,-1 1 1,0-1-1,0 1 1,0 0 0,-1 0-1,1 3-5,-1 0 51,0 0-1,-1 0 0,0 0 1,0 0-1,0-1 0,-1 1 1,0 0-1,0-1 0,-1 1 1,0-1-1,-3 6-50,3-8 37,0 1-1,-1-1 0,1 0 1,-1 0-1,0-1 0,0 1 1,0-1-1,0 0 1,-1 0-1,1 0 0,-1 0 1,0-1-1,0 0 0,0 0 1,0 0-1,0-1-36,-6 1-10,0 0 0,1-1 0,-1 0 1,0-1-1,0 0 0,0-1 0,-1 0 10,-9-7 41,20 8-71,0 0 0,0-1-1,0 1 1,1-1-1,-1 1 1,0-1-1,0 1 1,1-1 0,-1 0-1,0 1 1,1-1-1,-1 0 1,1 1-1,-1-1 1,1 0 0,-1 0-1,1 0 1,-1 1-1,1-1 1,0 0-1,-1 0 31,2 0-25,0 0-1,1 0 0,-1 0 0,0 1 0,0-1 0,0 0 0,0 1 0,1-1 1,-1 1-1,0-1 0,1 1 0,-1-1 26,1 1-20,21-7 19,-1 2 1,2 1 0,-1 0-1,14 1 1,7-2 55,-35 5 97,0-2-1,1 1 1,-1-1-1,0-1 1,0 1-1,0-1 1,0-1 0,-1 0-1,0 0 1,1-1-1,-1 0 1,4-4-152,-10 7 16,1-1 0,-1 1 0,-1-1 0,1 0 0,0 0 0,-1 0 0,1 0 0,-1 0 0,0 0 0,0 0 0,0 0 0,0-1 0,-1 1 0,1-3-16,2-7-48,-3 12 47,0 0 0,0 0 1,0 0-1,0-1 0,0 1 0,0 0 1,-1 0-1,1 0 0,0 0 1,0 0-1,-1-1 1,0 1 8,1 0 0,0 0 0,-1 0 0,1 0 0,0 0 0,0 0 0,0 0 0,0 1 0,0-1 0,0 0 0,0 0 0,0 0 0,0 0 0,0 0 0,0 0-8,1 0 4,-1 0 0,0 0 1,0 0-1,0 0 1,0 0-1,0 0 0,0 1 1,-1-1-1,1 0 0,0 0 1,0 0-1,-1 0 1,1 0-1,0 1 0,-1-1 1,1 0-1,-1 0 0,1 1 1,-1-1-5,0-1-82,0 1 0,1-1 0,-1 1 0,0-1 0,1 1 0,-1-1 0,1 1 1,-1-1-1,1 0 0,0 0 82,0 1-139,0 1-5,4 1 81,1-1 0,-1 1 0,1 0 0,-1 0 0,0 0 0,0 1-1,1-1 1,-1 1 0,0 0 0,0 0 0,0 1 0,-1-1 0,1 1 63,-3-3-1,12 8 72,-10-7-69,-1 1 1,1-1-1,-1 0 0,0 1 0,0 0 1,1-1-1,-1 1 0,-1 0 0,1 0 1,0 0-1,0 1-2,0-1-15,2 4 3,1 0-1,-1 0 1,0 0 0,-1 1-1,1-1 1,-1 1-1,0 0 1,-1 0 0,0 0-1,1 5 13,-2-4 19,-1 0-1,2 1 1,-1-1 0,1 0-1,0 0 1,1 0 0,0-1-1,1 3-18,-3-9-16,-1 0 11,0-1-1,0 1 0,0-1 0,0 0 0,0 1 0,0-1 0,0 0 0,0 1 0,1-1 0,-1 0 0,0 1 0,0-1 1,0 0-1,0 1 0,1-1 0,-1 0 0,0 1 0,1-1 0,-1 0 0,0 0 0,0 1 0,1-1 0,-1 0 0,0 0 1,1 0-1,-1 1 0,0-1 0,1 0 0,-1 0 0,1 0 0,-1 0 0,0 0 0,1 0 0,-1 0 0,1 0 0,-1 0 1,0 0 5,13-2-384,15-12-134,-1-1 1,22-17 517,-7 4 48,-25 18-26,-1 2-1,1 0 0,9-3-21,-26 11-2,0 0 1,0 0-1,0 0 0,0 0 0,1 0 0,-1 0 1,0 0-1,0 0 0,0 0 0,0 0 0,0 0 1,1 0-1,-1 0 0,0 0 0,0 0 0,0 0 1,0 0-1,0 0 0,1 0 0,-1 1 0,0-1 1,0 0-1,0 0 0,0 0 0,0 0 0,0 0 1,1 0-1,-1 0 0,0 0 0,0 0 0,0 1 1,0-1-1,0 0 0,0 0 0,0 0 0,0 0 1,0 0-1,0 1 0,0-1 0,0 0 0,0 0 1,0 0-1,1 0 2,-1 11-1,-4 13 86,4-23-76,0 3-22,-1 0 0,1 0 0,0 0 0,0 0 0,1 0 0,-1 0 0,1 0 0,0 0-1,0-1 1,0 1 0,1 2 13,1 0 38,0 1-1,0-1 0,1 1 1,0-1-1,4 5-37,-7-10 10,1 1 0,0-1 1,-1 0-1,1 0 0,0 0 0,0 0 1,0 0-1,-1 0 0,1 0 0,0-1 1,0 1-1,0-1 0,0 1 0,0-1 1,1 0-1,-1 0 0,0 0 1,0 0-1,0 0 0,0 0 0,1-1-10,1 1-14,0-1-1,0 0 0,-1 0 0,1 0 1,0 0-1,-1-1 0,1 1 0,-1-1 1,0 0-1,0 0 0,2-1 15,-3 1-4,-1 1-1,0 0 1,0-1 0,0 1-1,0-1 1,0 0 0,0 1-1,0-1 1,-1 0 0,1 1-1,0-1 1,-1 0 0,1 0-1,-1 1 1,0-1 0,0 0-1,0 0 1,0 0-1,0 0 5,0-3-4,-1-1-1,0 1 0,0 0 0,0 0 0,0 0 0,-1-1 5,0 2 9,0 0-1,-1 1 1,1-1-1,-1 0 1,0 1-1,0-1 0,0 1 1,0 0-1,0 0 1,-2-1-9,-2-1-41,-1-1 0,1 1-1,-1 0 1,-6-2 41,10 6-27,1 0 0,-1 0 0,0 1 0,0-1 0,0 1 0,0 0 0,0 0-1,-3 1 28,-3-1 175,9 0-90,1 0-122,0 0-33,6 3-26,13 1 74,6 0 242,33-12 260,-52 8-447,1-1 0,-1-1 1,0 1-1,1-1 1,-1 0-1,0 0-33,33-8 205,-29 8-165,0 0 1,1-1 0,1-1-41,-5 1 34,1 1 0,0 0 1,0 0-1,-1 1 0,9-1-34,-10 3 14,0-1 0,-1 0 0,1 1 0,0 0 0,-1 1 0,1-1 0,-1 1 0,1 0 0,-1 0 1,0 1-1,0 0 0,0 0 0,0 0 0,0 0 0,-1 1 0,0-1 0,1 1 0,-1 0 0,1 3-14,1-1-23,-2-2 79,0 0-1,0 1 1,0 0-1,0 0 1,-1 0-1,0 0 1,0 1-1,1 2-55,-2-2 85,1 0 0,-1-1-1,1 1 1,0-1 0,0 0-1,0 0 1,1 0 0,0 0-1,0-1 1,0 0 0,0 1-1,1-2 1,0 1 0,0 0-1,0-1 1,0 0 0,0 0 0,1 0-1,-1-1 1,1 0 0,0 0-1,-1 0 1,1-1 0,0 0-1,2 0-84,10 3-248,0 0-1,0 1 0,-1 1 1,0 0-1,0 1 0,0 1 1,-1 1-1,1 1 249,16 12-1051,11 6-2026,-42-27 1579,-12 2-3262,1 0 3792,-16-9-2536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9.7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310 1 3392,'0'5'1057,"0"-10"46,0 5-815,0 0 213,0 0-69,0 0 203,0 0-139,0 0 218,0 0-255,0 0-160,0 0-59,0 0 229,0 0-112,0 0 65,-3 12 292,-7-1-417,0 0-1,0 0 1,-1-1-1,-1 0 1,1-1 0,-6 2-297,-1 2 459,1 1 1,-9 9-460,4-2 395,8-9-195,2 1-1,0 0 0,0 1 1,1 0-1,-4 8-199,-39 79-427,44-87-826,7-11-5008,3-6 2181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5:00.6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19 2720,'8'-3'3905,"-8"4"-3735,1-1 1,-1 1 0,1-1 0,-1 0 0,1 0 0,0 1 0,-1-1 0,1 0 0,0 0 0,-1 0 0,1 0 0,0 0-1,0 1 1,-1-1 0,1-1 0,0 1 0,-1 0 0,1 0-171,0 0 416,-1 0 149,0 0-122,0 0 192,0 0-198,0 0 16,0 0-197,0 0-149,6 16 160,-1 3-179,-4-17-111,-1 1 1,1 0 0,-1 0-1,1 0 1,0-1 0,0 1-1,0 0 1,1 1 22,-2-4 28,1 0 0,-1 1 0,0-1 0,0 0 0,0 0 0,0 1 1,0-1-1,1 0 0,-1 0 0,0 1 0,0-1 0,1 0 0,-1 0 0,0 0 0,0 0 0,1 1 0,-1-1 1,0 0-1,0 0 0,1 0 0,-1 0 0,0 0 0,1 0 0,-1 0 0,0 1 0,0-1 0,1 0 1,-1 0-1,0 0 0,1 0 0,-1 0 0,0-1 0,1 1 0,-1 0 0,0 0 0,0 0 0,1 0 0,-1 0-28,1-1 64,0 0 0,0 0 0,0 1-1,0-1 1,0 0 0,0 0 0,-1 0-1,1 0 1,0-1 0,-1 1 0,1 0-64,1-2 180,0-1 0,-1 1 0,0-1 0,1 0 0,-1 1 0,-1-1 0,2-4-180,-7-27 1195,5 34-1326,0 1 1,0 0 0,-1 0-1,1 0 1,0 0-1,0-1 1,0 1 0,0 0-1,0 0 1,0 0 0,0 0-1,-1 0 1,1 0-1,0-1 1,0 1 0,0 0-1,0 0 1,-1 0-1,1 0 1,0 0 0,0 0-1,0 0 1,0 0 0,-1 0-1,1 0 1,0 0-1,0 0 1,0 0 0,-1 0-1,1 0 1,0 0-1,0 0 1,0 0 0,0 0-1,-1 0 1,1 0-1,0 0 1,0 0 0,0 0-1,0 0 1,-1 0 0,1 1-1,0-1 1,0 0-1,0 0 1,0 0 0,0 0-1,-1 0 1,1 1-1,0-1 1,0 0 0,0 0-1,0 0 1,0 0 0,0 0-1,0 1 1,0-1-1,0 0 131,-5 10-5178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5:07.91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3 459 2240,'-3'-2'1705,"6"-2"-1753,2-5 359,-4 7-60,1-1-1,-1 1 1,1 0 0,-1 0-1,1 0 1,0 0-1,0 0 1,0 0 0,0 0-1,1-1-250,-2 3 208,-1 0-16,0 0-26,4-2 40,0 1 1,0-1-1,0 0 1,0 0-1,0-1 1,0 1-1,-1-1-206,17-12 461,-13 9-346,0 1-1,0 0 1,5-3-115,12-6 159,0-2 0,-1 0 1,0-3-160,-10 9 72,22-20 95,-1-2 0,20-25-167,-22 23-20,-31 33 25,7-8 89,0 1 1,0-1-1,-1-1 0,0 1 1,0-1-1,1-4-94,-6 3 96,-1 10-90,-1 0 0,0 0-1,0 1 1,0-1 0,0 0-1,1 0 1,-1 0 0,0 0-1,1 0 1,-1 1-1,1-1 1,-1 0 0,1 0-1,-1 1 1,1-1 0,0 0-6,2-2-37,0-1 1,-1 1 0,1-1-1,-1 0 1,0 0 0,0 0 36,3-5-33,-5 9 43,0-1-1,0 1 1,1 0-1,-1-1 1,0 1-1,0 0 1,0-1-1,0 1 1,1 0-1,-1 0 1,0-1-1,0 1 1,1 0-1,-1 0 1,0-1-1,1 1 1,-1 0-1,0 0 1,0 0 0,1 0-1,-1-1 1,0 1-1,1 0-9,6 6 210,-6-5-212,4 4 0,0 1 0,-1 1 1,1-1-1,-1 0 0,0 1 1,-1 0-1,0 0 0,0 0 1,0 1-1,-1-1 0,0 0 1,0 1-1,-1 0 0,0-1 1,-1 1-1,1 2 2,-1 20 144,-2 0 0,0 0 0,-6 26-144,2-30 110,-1-1 0,-2 5-110,6-21 45,0-1-1,-1 1 1,-1-1-1,1 0 1,-1-1-1,0 1 1,-1-1-1,-1 1-44,6-6 12,-1-1-1,1 0 1,-1 0 0,1 0-1,-1 0 1,0 0 0,1 0-1,-1 0 1,0-1 0,0 1-1,0 0 1,0-1 0,0 0-1,0 1 1,0-1 0,1 0-1,-1 0 1,0 0 0,0 0-1,0-1 1,0 1 0,0 0-1,0-1 1,0 1 0,0-1-1,1 0 1,-1 0 0,-1 0-12,-3-2-17,0 0 0,0-1 0,0 1 0,1-1 0,-1-1 0,1 1 0,-3-4 17,-27-30-837,-6-11 837,34 40-129,5 7 119,0 0 1,0 0-1,1 0 0,-1 0 1,1 0-1,-1 0 0,1 0 1,0-1-1,0 1 0,0 0 0,0-1 1,1 1-1,-1-1 0,0 1 1,1-1-1,0 0 0,0 1 10,0 1-170,0 1-17,0 0 150,0 0 309,19 21-174,-11-12 48,0 0 0,10 7-146,-15-14 92,1 1 1,-1-1 0,1 0 0,0 0-1,-1 0 1,1 0 0,0-1-1,0 0 1,0 0 0,3 1-93,10 0 119,0-1 1,11 0-120,22 2 54,7 1 234,-47-3-243,0 0 0,0-1 0,0 0 0,0-1 0,-1 0 0,1-1 0,9-2-45,15-6 2,20-8-2,-31 9 19,-17 6 4,1 0 1,-1-1-1,0 1 0,0-2 0,-1 1 0,1 0 0,-1-1 0,0 0 1,4-6-24,20-16-11,-11 6 78,-15 17-43,0 0 0,0 1 0,0-1-1,0 1 1,4-3-24,0 0-8,-1 0 0,0 0 0,0-1 0,-1 0 0,0 0 0,1-2 8,10-13-256,-4 2 57,-11 17 160,0 1 0,0-1 0,1 0 0,-1 1 0,1-1-1,0 1 1,0 0 0,1-2 39,-2 3-2,0-1-1,0 1 1,0 0-1,0-1 1,0 1 0,-1-1-1,1 1 1,0-1-1,-1 1 1,1-1-1,-1 0 1,0 1-1,0-1 1,1 0-1,-1 1 1,0-1-1,0 0 1,-1 0 2,1 1 9,0 0 0,0 0 0,0 0 0,0 0 0,0 0 0,0 0 0,-1 0 0,1 0-1,0 0 1,-1 0 0,1 0 0,-1 0 0,1 0 0,-1 1 0,0-1 0,1 0 0,-1 0 0,0 0 0,1 1 0,-1-1 0,0 0 0,0 1 0,0-1 0,0 1 0,0-1 0,1 1-1,-1-1 1,0 1 0,0 0 0,-1-1-9,-15-4 87,15 4-104,0 0 1,0 0 0,1 0-1,-1 1 1,0-1 0,0 1-1,0-1 1,0 1 0,0 0-1,0 0 1,0 0 0,0 0-1,0 0 1,0 0 0,0 0-1,0 1 1,0-1 0,0 1-1,-1 0 17,-11 6 12,1 0-1,1 1 1,-1 0-1,1 1 0,1 0 1,-1 1-1,-4 6-11,2 4 38,9-7 3,4-10-17,0 0 1,-1 0-1,2 0 0,-1 0 0,0 0 0,0 0 0,1 0 0,0 3-24,0 19 73,1-1-1,2 11-72,-1-26 5,0 0-1,0 0 1,0 0-1,1 0 0,1 0 1,-1-1-1,6 9-4,-2-2 154,-7-13-134,1 1 0,0-1 0,0 0 0,0 0 1,0 0-1,0 0 0,0-1 0,2 2-20,12 17 53,-9-16-16,0 0 0,1-1 0,0 0-1,0 0 1,0 0 0,0-1 0,0 0 0,0-1-1,1 1 1,2-1-37,-5-1 1,0 1 0,1 0 0,-1 0 1,0 0-1,0 1-1,17 3 58,1-1-13,-14-3-42,-1 1 0,1-1 0,4-1-3,6 1-124,-5-1 153,-1 0 0,1 0 0,-1-2 0,1 1 0,11-4-29,-18 2 2,1 2 22,0-2 0,0 1 0,0-1-1,0 0 1,0-1 0,-1 0 0,0 0-1,1-1 1,-2 0 0,3-1-24,-5 2 20,1 0 0,-1 0 0,-1 0-1,1 0 1,0-1 0,-1 1 0,0-1 0,0 0 0,-1 0 0,1 0 0,0-2-20,11-27-156,-10 27 128,-1 0-1,0 0 1,0 0 0,-1 0-1,0-1 1,1-5 28,-2 9 8,-1 1 0,1-1 0,-1 0 0,0 0 0,0 0-1,0 0 1,0 0 0,-1 0 0,0 0 0,0 0 0,0 0 0,0 0 0,0 0-1,-1 1 1,0-1 0,1 1 0,-1-1 0,-1 1 0,1-1 0,0 1 0,-2-1-8,-4-4 18,6 5-28,0 1 0,0-1-1,-1 1 1,1-1 0,-1 1 0,1 0-1,-1 0 1,0 0 0,0 0 0,0 1-1,0-1 1,0 1 0,0 0 0,-1 0 0,1 0-1,0 0 1,0 0 0,-1 1 0,0 0 10,-9-1 2,1 2 1,0 0 0,-5 1-3,13-1 0,-1 0 0,1 0 0,-1 1 1,1 0-1,-1-1 0,1 2 0,0-1 1,0 0-1,0 1 0,-1 1 0,-1 1 70,4-4-88,0 0 0,0 1 0,0 0 0,0-1 0,0 1 0,1 0 0,-1 0 0,1 0 0,-1 0 0,1 0 0,-1 1 18,-7 14 9,7-13 5,0 0 0,0-1 0,0 1-1,0 0 1,1 0 0,0-1 0,-1 1 0,1 0 0,1 1 0,-1-1 0,1 0 0,-1 3-14,1 4 8,0 4 6,1 1 0,0-1 0,1 3-14,-1-12 2,0-1 0,1 1 0,0-1 0,0 0 0,0 1 0,0-1 0,1 0 0,0 0 0,0-1 0,2 3-2,0 0 4,29 31 110,-31-35-104,0 0 0,0 0 0,0-1 0,1 1 0,-1-1 0,1 0 0,-1 0 0,1 0 0,0-1 0,3 2-10,17 4 40,15 3 59,-26-8-125,0 1-1,11 4 27,-3-1 53,-18-5-46,1 0 1,0-1 0,-1 0-1,1 1 1,0-1-1,-1 0 1,4-1-8,27 0 107,11-7 74,-19-1-239,-20 7 119,0 0 1,0-1 0,-1 1 0,0-1 0,1 0 0,2-3-62,-4 4 18,26-18-87,-24 15-1877,-7 7-1656,0 2 2915,-3 7-1142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0.0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10 113 896,'3'6'5074,"-1"9"-3543,-2 18-1861,0-27 796,3 17-328,-2-20-101,-1 0 0,1-1 1,-1 1-1,1 0 1,-1 0-1,0 0 0,0 0 1,0 0-1,0-1 1,-1 1-1,1 0 0,-1 0 1,0 0-1,0-1 1,0 1-1,0 0-37,0-1 31,0 0-1,1 0 1,-1-1-1,0 1 1,1 0-1,-1 0 0,1 0 1,0 0-1,0 0 1,0 0-1,0 0-30,-3 14 28,3-14-18,-1 1 0,1 0 0,-1-1 0,1 1 0,0 0 0,0 0 0,0-1-1,1 4-9,0 2 193,-1-8-162,0 0 1,0 0 0,0 1-1,0-1 1,0 0 0,0 0-1,0 0 1,0 0 0,0 0-1,0 1 1,0-1 0,0 0-1,0 0 1,-1 0 0,1 0-1,0 0 1,0 1 0,0-1-1,0 0 1,0 0 0,0 0-1,0 0 1,0 0 0,0 0-1,-1 0 1,1 0 0,0 1-1,0-1 1,0 0 0,0 0-1,0 0 1,-1 0 0,1 0-1,0 0 1,0 0-1,0 0 1,0 0 0,0 0-1,-1 0 1,1 0 0,0 0-1,0 0 1,0 0 0,0 0-32,0 0 10,-1 0-1,1 0 1,0-1 0,0 1 0,0 0 0,0 0-1,0 0 1,0 0 0,-1 0 0,1 0 0,0-1 0,0 1-1,0 0 1,0 0 0,0 0 0,0 0 0,0-1-1,0 1 1,0 0 0,0 0 0,0 0 0,0 0-1,0-1 1,0 1 0,0 0 0,0 0 0,0 0 0,0 0-1,0-1 1,0 1 0,0 0 0,0 0 0,0 0-1,0 0 1,0 0 0,0-1 0,1 1 0,-1 0-1,0 0 1,0 0 0,0 0 0,0 0 0,0 0 0,0-1-1,1 1-9,4-8-36,0-1 1,0 0-1,3-9 36,8-13-159,-3 1 139,-10 23-15,0 0 0,0 0 0,0 0 0,3-2 35,2-3-16,0 1 0,1 0 0,0 1 0,0 0 0,1 0 0,1 1 0,0 0 16,-10 8 8,0 1 0,0-1 1,0 0-1,0 1 1,1-1-1,-1 1 0,0 0 1,0-1-1,0 1 0,0 0 1,1 0-1,-1 0 1,0 0-1,1 0-8,-1-1 5,0 1-1,0 0 1,0 0-1,-1 0 1,1 0-1,0 0 1,0 1-1,0-1 1,-1 0-1,1 0 1,0 0-1,0 1 1,-1-1 0,1 0-1,0 1 1,0-1-1,-1 1 1,1-1-1,0 1 1,-1-1-1,1 1 1,-1-1-1,1 1 1,-1 0 0,1-1-1,-1 1 1,1 0-1,-1-1 1,1 1-1,-1 0 1,0 0-1,0 0 1,1 0-5,0 1 42,2 5 57,1 1 0,-1 0 1,-1-1-1,1 1 0,-1 0 0,-1 0 0,1 1 1,-1-1-1,-1 0 0,0 8-99,0 30-75,0-44 123,0-2 32,0 0 139,0 0-80,0 0-102,0 0-32,0 0 86,0 0-11,0 0 5,41-45-101,-10 11-74,-24 25 76,1 1 0,-1-1 0,2 2 0,-1-1 0,7-4 14,28-15-26,-39 25 39,0 1 0,-1-1 0,1 1 0,0-1 0,0 1 0,0 0 0,0 0 0,0 1 0,0-1 1,0 1-1,1 0-13,-4 1-6,1 0 0,-1 0 0,1 0 1,-1 0-1,1 0 0,-1 0 0,0 1 1,0-1-1,1 1 0,-1-1 0,0 0 1,0 1-1,-1 0 0,1 0 6,-1-2 1,4 6 69,-2 1 0,1-1 0,-1 1 1,0 0-1,0 0 0,-1 0 1,0 0-1,0 0 0,0 1 0,-1-1 1,-1 0-1,1 0-70,0-3 21,0-3-9,0 0 0,0 0 0,0 0 0,0 0 0,0-1 0,-1 1 0,1 0 0,0 0 0,-1 0 0,1 0 0,0-1 0,-1 1 0,1 0 0,-1-1 0,1 1 0,-1 0 0,1-1 0,-1 1 0,1 0 0,-1 0-12,0 0 26,1 4-36,0-4-60,0-1 44,0 0 68,0 0-4,0 1-48,0 0 1,0 1 0,0-1 0,0 0 0,0 0-1,1 1 1,-1-1 0,0 0 0,1 0-1,-1 0 1,1 1 9,0-1-16,0 15-213,3-6 221,-3-9 26,-1 0 0,1 0 0,-1 0 1,0 1-1,1-1 0,-1 0 0,0 0 0,1 0 1,-1 1-1,0-1 0,0 1-18,1 0 48,0 0 1,-1 1-1,2-1 1,-1 0-1,0 0 0,0 0 1,1 0-1,-1 0 1,1-1-1,-1 1 0,1 0 1,0-1-1,0 1-48,0-1 19,0-1 0,0 1 0,0-1 0,0 0 0,0 1 0,0-1 0,0 0 0,0 0 0,0-1 0,0 1 0,0 0 0,0-1 0,0 1 0,0-1 0,0 1 0,0-1 0,0 0 0,-1 0 0,1 0 0,0 0 0,0 0 0,-1 0 0,1-1 0,-1 1 0,1 0 0,-1-1 0,0 1 0,1-1 0,-1 0 0,0 0-19,6-7 4,-1-1 1,-1 0-1,1 0 0,3-10-4,-8 17-1,1 0 0,0 0 0,0 0 0,0 0 0,1 0 0,-1 0 0,1 0 1,0 1 0,-1-1 1,1 0-1,-1 1 0,0-1 0,0 0 0,0 0 1,0-2-1,0 2-36,-1 1 0,1-1 0,-1 1 1,1 0-1,0 0 0,0-1 1,0 1-1,0 1 0,0-1 1,1 0-1,-1 0 0,1 1 0,0-1 36,-1 1-15,17 5-209,10 15 208,-24-16 23,-1 0 1,0 0-1,1 0 1,0 0 0,0-1-1,0 1 1,3 0-8,5 2 66,11 2 51,-23-7-113,0 0 0,-1 0-1,1 0 1,0 0 0,0 0 0,0 0 0,0 0 0,0 0 0,0 0 0,0-1 0,-1 1 0,1 0 0,0 0 0,0-1 0,0 1 0,-1-1 0,1 1 0,0-1 0,0 1-1,-1-1 1,1 0 0,0 1 0,-1-1 0,1 0-4,-1 0 0,1 0-1,-1 1 1,0-1-1,1 0 0,-1 0 1,0 1-1,0-1 1,0 0-1,0 0 1,0 0-1,0 1 0,0-1 1,0 0-1,0 0 1,0 1-1,0-1 1,-1 0-1,1 0 1,0 0-11,0-1-1,0 0-1,0 0 1,0 0 0,-1 0 0,1 0-1,-1 1 1,1-1 0,-1 0 0,0 0-1,1 0 1,-1 0 0,0 1 0,0-1 0,0 0-1,-1 1 1,1-1 0,0 1 0,0-1-1,-1 1 1,1-1 0,-1 1 0,0 0-1,1 0 1,-1 0 0,0 0 0,1 0-1,-1 0 1,0 1 0,0-1 0,0 0-1,0 1 1,0 0 0,0-1 0,0 1-1,0 0 1,0 0 0,0 0 0,0 0-1,0 0 1,0 1 0,0-1 0,0 0 0,1 1-1,-2 0 13,-1 0-10,1 0 0,-1 0 0,1 0 0,0 1 0,-1-1 0,1 1 0,0 0 0,0 0 0,0 0 0,0 0 0,1 1 0,-1-1 0,1 1 0,-1 0 0,1-1 0,0 1 0,0 0 0,0 0 0,0 1 0,1-1 0,-1 0 0,1 0 0,0 1 0,-1 0 10,-3 9-117,2-5 127,0 0 0,1 1 0,-1-1 0,2 0 0,-1 1-1,1-1 1,0 8-10,4 45 272,-2-58-272,0-1 0,1 0 0,-1 1 0,0-1 0,1 0 0,0 0 0,-1 0 0,1 0 0,0 0 0,2 1 0,-2-2 15,-1-1 0,0 1 0,1 0 0,-1-1 0,1 1 0,-1-1 0,1 0 0,-1 1-1,1-1 1,-1 0 0,1 0 0,-1 0 0,1 0 0,-1 0 0,1-1 0,-1 1 0,1 0 0,-1-1 0,1 1-1,-1-1 1,0 1 0,1-1 0,-1 0 0,0 1 0,1-1-15,4-2 59,0-1 0,0 0-1,-1 1 1,5-5-59,-2 1 31,-1 0 0,1 0-1,-2-1 1,1 1 0,-1-2-1,0 1 1,0-1 0,-1 1-1,-1-1 1,1-1 0,-1 1-1,0-2-30,-4 7-44,1 1-1,-1 0 0,0 0 1,1 0-1,-1-1 1,-1 1-1,1 0 0,0 0 1,-1-2 44,0 3-22,1 1 0,0-1 0,0 1 0,-1-1 0,1 1 1,-1-1-1,1 1 0,-1-1 0,0 1 0,0 0 0,1-1 1,-1 1-1,0 0 0,0 0 0,0-1 0,-1 1 0,1 0 1,-1 0 21,2 1-8,-1 0 0,0-1 0,1 1 0,-1 0 1,0 0-1,0 1 0,1-1 0,-1 0 0,0 0 0,1 0 1,-1 0-1,0 1 0,1-1 0,-1 0 0,0 0 1,1 1-1,-1-1 0,0 1 0,1-1 0,-1 1 1,1-1-1,-1 1 0,1-1 0,-1 1 0,1-1 0,0 1 1,-1-1-1,1 1 0,-1 0 0,1-1 0,0 1 8,-8 8 3,7-8 3,0 0-1,0-1 1,1 1 0,-1 0 0,0 0 0,0 0 0,1 0 0,-1 0 0,1 0 0,-1 0 0,1 0-1,0 1 1,-1-1 0,1 0 0,0 0 0,0 0-6,-3 8 87,2-7-75,0 0 1,1 0 0,0 0-1,0 0 1,-1 0-1,1 0 1,0 0-1,0 0 1,1 0-1,-1 0 1,0 0 0,1 0-1,-1 0 1,1 0-1,0-1 1,-1 1-1,1 0 1,0 0-1,1 0-12,-1 2 82,1 0-39,0 0-1,1-1 1,-1 1 0,1-1-1,-1 0 1,1 0 0,0 0-1,0 0 1,1 0 0,-1 0-1,1-1 1,-1 0 0,1 1-1,2 0-42,4 1 39,1-1 0,0 1-1,0-2 1,0 0 0,0 0-1,0-1 1,1 0 0,5-1-39,-5 0 38,1-1 1,-1-1-1,0 0 1,0-1-1,0 0 1,0-1-1,-1 0 1,0-1-1,4-1-38,-2-1 21,-6 4-17,0 0 1,-1 0-1,0-1 1,0 0 0,0 0-1,4-4-4,25-17 86,-6 1-240,-26 23 158,-1 0-1,0-1 1,1 1-1,-1 0 0,1 0 1,-1 0-1,1 0 1,0 1-1,-1-1 1,1 1-1,0-1 1,-1 1-4,1 0-18,-1 0 1,0-1-1,1 1 1,-1-1 0,0 1-1,0-1 1,1 0 0,0 0 17,-1 0-28,0 0 1,1 0 0,-1 0-1,1 0 1,0 1 0,-1-1 0,1 1-1,1 0 28,7-1-11,-7-2 10,2-6 35,-5 9 110,-1 0-27,0 0-5,0 0-21,0 0 37,0 0-54,0 0-36,0 0-38,-1-1-169,1 1 168,0-1 0,0 1-1,0 0 1,0 0 0,0 0-1,0 0 1,0 0 0,-1 0-1,1-1 1,0 1 0,0 0-1,0 0 1,0 0 0,0 0-1,0 0 1,-1 0 0,1 0-1,0 0 1,0 0 0,0 0 0,0-1-1,0 1 1,-1 0 0,1 0-1,0 0 1,0 0 0,0 0-1,0 0 1,-1 0 0,1 0-1,0 0 1,0 0 0,0 0-1,0 1 1,-1-1 0,1 0-1,0 0 1,0 0 1,-15 3-17,0 1 1,0 1-1,1 0 0,0 1 1,0 0-1,0 1 0,1 1 1,-9 6 16,19-12 11,1 1 1,-1-1-1,1 0 1,0 1 0,0 0-1,0-1 1,0 1 0,0 0-1,1 0 1,-1 0 0,1 0-1,0 0 1,0 0 0,0 0-1,0 1-11,-1 6 46,1 0 0,0 1-1,1-1 1,0 2-46,0-9-16,1-1 0,-1 0-1,1 1 1,-1-1 0,1 1 0,0-1 0,0 0 0,0 0 0,1 0 0,-1 0-1,0 0 1,1 0 0,-1 0 0,1 0 0,0 0 0,1 1 16,2 1 51,0 0 0,0 0 0,0-1 0,0 1 0,0-1 0,3 0-51,-3-1 77,0-2 0,0 1 0,1-1 0,-1 1 0,0-1 0,1-1 0,-1 1 0,1-1 0,-1 0-77,2-1-4,-1 0 0,0 0-1,0 0 1,0-1 0,0 0-1,0 0 1,-1-1 0,2 0 4,40-34-112,-43 35 88,10-11 146,8-5-143,-19 17-9,0 0 0,0-1 0,0 0 0,-1 0 0,3-3 30,-3 3-44,1 0-1,0-1 1,0 1 0,0 1-1,1-1 1,-1 0 44,0 0 29,0 1 0,0-1 1,-1 0-1,1 0 0,-1 0 1,0 0-1,0-1 0,1-1-29,0 0-47,1-6-32,-4 10 81,0-1-1,1 1 0,-1 0 1,0 1-1,0-1 1,1 0-1,-1 0 0,1 0 1,-1 0-1,1 0 0,0 0 1,-1 0-1,1 1 1,0-1-1,-1 0 0,1 0 1,0 1-1,0-1-1,29-30-154,-29 31 74,-1 0 16,10 1-208,-3 5 333,1 1 0,-2-1 1,1 1-1,-1 1 0,0-1 1,0 1-1,-1 0 0,0 1-61,-2-5 54,-1 1-1,0 0 0,1 0 1,-2 0-1,1 0 0,-1 1 1,1-1-1,-2 0 0,1 1 0,0-1 1,-1 0-1,0 1-53,0-5-15,0 1 7,0 0 1,0-1 0,0 1-1,1 0 1,-1-1 0,1 1-1,-1 0 1,1-1 0,-1 1-1,1-1 1,0 1 0,0-1-1,0 1 1,0-1 0,0 0-1,0 1 1,0-1 0,1 0 0,-1 0 7,1 2-12,1 0 1,0 0 0,-1 0-1,1-1 1,0 1 0,0-1 0,0 0-1,1 0 1,-1 0 0,0 0-1,1-1 1,-1 1 0,1-1 0,0 0-1,-1 0 1,1 0 0,0-1-1,0 1 1,-1-1 0,1 0 0,0 0-1,0 0 1,0 0 0,-1-1-1,2 0 12,11-3-84,-1-1 0,0 0 0,0-1 0,-1 0-1,9-6 85,16-7-64,-33 17 68,-3 0 10,1 1 0,-1-1 0,0 1 0,0-1 1,0 0-1,0 0 0,0 0 0,1-1-14,-3 2 69,-1 1-75,0 0 0,0 0 0,1 0 0,-1 0 0,1-1 0,-1 1 0,0 0 1,1 0-1,-1 0 0,0 0 0,1 0 0,-1 0 0,0 0 0,1 0 0,-1 1 0,0-1 0,1 0 0,-1 0 0,0 0 0,1 0 0,-1 0 0,0 0 0,1 1 0,-1-1 0,0 0 0,1 0 0,-1 1 0,0-1 0,0 0 1,1 0-1,-1 1 0,0-1 0,0 0 0,0 1 0,0-1 0,1 0 0,-1 0 0,0 1 0,0-1 0,0 1 0,0-1 0,0 0 0,0 1 0,0-1 6,7 13-122,1 2 189,-8-13-63,1 1 0,0-1 0,0 0 0,1 0 0,-1 0 0,0 0 0,1 0 0,-1 0 0,1-1 0,0 1 0,-1 0 0,1-1 0,0 1 0,1 0-4,0-1 9,-1 0-10,-1 0 0,1 0 0,-1 0 1,1-1-1,-1 1 0,1-1 0,-1 1 1,1-1-1,0 1 0,0-1 0,-1 0 0,1 0 1,0 0-1,-1 0 0,1 0 0,0 0 0,-1 0 1,1-1-1,0 1 0,-1 0 0,1-1 1,0 0-1,-1 1 0,1-1 0,0 0 1,4-3-123,0 0 1,0-1-1,-1 1 0,3-3 123,-7 5-5,1 0 0,0 1 0,-1-1 0,0 0 0,1 0 0,-1 0 0,0 0 1,0 0-1,0 0 0,0 0 0,0 0 0,0 0 0,-1 0 0,1-1 0,-1-1 5,0 2 16,0-1-1,0 1 1,0-1 0,-1 1-1,1 0 1,-1 0 0,1-1-1,-1 1 1,0 0 0,0 0-1,0-1 1,0 1 0,0 0-1,-1 0 1,1 1 0,0-1 0,-1 0-1,0 0 1,1 1 0,-1-1-1,0 1 1,0-1 0,-2 0-16,0-1 7,-1 1 0,1 0 0,-1 1-1,0-1 1,0 1 0,1 0 0,-1 0 0,0 1 0,0-1 0,0 1 0,-1 0-7,-1 1-26,-1 1 1,0-1-1,1 1 0,0 1 0,-1-1 1,1 1-1,0 1 0,0-1 1,1 1-1,-1 1 26,-2 0 39,8-4-56,-1 0 0,1 0 1,-1 0-1,1 0 1,-1 0-1,1 1 0,0-1 1,0 0-1,-1 1 17,2-1 29,0 0 1,0 0-1,0 0 0,1 0 0,-1-1 0,0 1 0,0 0 1,0 0-1,1 0 0,-1 0 0,1-1 0,-1 1 0,0 0 0,1 0 1,-1-1-1,1 1 0,0 0 0,-1-1 0,1 1 0,0-1 1,-1 1-1,1-1 0,0 1 0,-1-1 0,1 1 0,0-1-29,1 1 37,0 1 33,1 0-1,0-1 1,0 1 0,0-1-1,0 0 1,1 0 0,-1 0-1,0 0 1,0-1 0,1 1-1,-1-1 1,0 0 0,1 0-1,-1 0 1,0 0 0,2-1-70,10-1 356,0 0 1,14-6-357,-27 8 33,29-10 383,0-1 0,17-9-416,-35 13-931,0-1-1,-1 0 1,1-1-1,-2-1 0,1 0 1,-1 0-1,-1-1 1,0 0-1,5-8 932,-8 9-1233,1 0-1,-2-1 0,1 0 0,-1 0 1,-1-1-1,4-10 1234,10-39-1808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1.73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0 3552,'5'10'4250,"-8"84"474,-5 2-4724,-2 32 956,3-66-667,3-41-172,2-1 0,0 11-117,1-16 254,0 0 1,-1 0-1,-4 12-254,0 3 53,6-14-32,0-15 54,0-1 10,0 0 1,0 0 42,1-1-43,21-13 47,-10 6-118,0 1 1,0 0-1,1 1 0,0 0 0,0 1 0,0 0 0,1 1 0,2 0-14,9 1 162,-1 1 0,19 2-162,-34 0 50,4 2 324,3 0-3165,-15-2 2624,-1 0 0,1 0-1,0 0 1,-1 0 0,1 0-1,-1 0 1,1 0 0,-1-1 0,1 1-1,-1 0 1,1 0 0,-1-1-1,1 1 1,-1 0 0,1-1-1,-1 1 1,1-1 0,-1 1-1,0 0 1,1-1 0,-1 1-1,0-1 1,1 1 0,-1-1 167,8-15-5227,-7 9 2758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2.1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27 4224,'0'1'-54,"-1"-1"207,1 0-1,0 1 1,0-1-1,0 0 0,0 0 1,0 0-1,0 0 0,0 0 1,-1 1-1,1-1 1,0 0-1,0 0 0,0 0 1,0 0-1,0 1 1,0-1-1,0 0 0,0 0 1,0 0-1,0 1 1,0-1-1,0 0 0,0 0 1,0 0-1,0 1 1,0-1-1,0 0 0,1 0 1,-1 0-1,0 0 0,0 1 1,0-1-1,0 0 1,0 0-1,0 0 0,0 0 1,0 0-1,1 1 1,-1-1-1,0 0 0,0 0 1,0 0-1,0 0 1,1 0-1,-1 0 0,0 0 1,0 0-1,0 0 0,0 0 1,1 0-1,-1 0 1,0 1-1,0-1 0,0 0 1,1 0-1,-1 0 1,0 0-1,0-1 0,0 1 1,0 0-1,1 0 1,-1 0-1,0 0 0,0 0 1,0 0-1,0 0 0,1 0 1,-1 0-153,47-1 2133,30-6-2133,-46 4 283,18-6-283,-28 6 31,-14 2-353,0 0-1,-1-1 1,0 1-1,3-2 323,-8 3-1093,-10-1-3910,0-2 1585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2.7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10 68 1984,'-2'-7'758,"2"7"-710,0 0 0,0 0 0,0 0 0,0 0 1,0-1-1,0 1 0,0 0 0,0 0 0,0 0 1,0 0-1,0-1 0,0 1 0,0 0 0,0 0 1,0 0-1,0 0 0,0-1 0,0 1 0,0 0 0,0 0 1,0 0-1,0 0 0,-1-1 0,1 1 0,0 0 1,0 0-1,0 0 0,0 0 0,0 0 0,0 0 1,-1 0-1,1-1 0,0 1 0,0 0 0,0 0 1,0 0-1,-1 0 0,1 0 0,0 0 0,0 0 1,0 0-1,0 0 0,-1 0 0,1 0 0,0 0 0,0 0 1,0 0-1,0 0 0,-1 0 0,1 0 0,0 0 1,0 0-1,0 1-48,-1-1 736,0 2 3427,3-1 1032,1-1-6340,30-2 3557,27-4-2412,-28 2 580,26 1-580,79 3-6,-131 0-424,1-1-1,-1 1 1,1-1-1,-1-1 1,1 1-1,0-1 431,-4 1-544,0 0-1,0-1 0,0 1 1,0 0-1,0-1 0,0 0 0,-1 0 1,1 0-1,-1 0 0,1 0 0,-1 0 1,2-2 544,2-9-4368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5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1152,'2'0'154,"0"-1"1,1 1-1,-1-1 1,0 1-1,0-1 0,0 0 1,0 0-1,0 0 1,0 0-155,8-4 247,-2 3 23,0 0 0,0 0 0,0 1 0,0 0 0,0 0 0,1 1 0,5 0-270,4 1 279,0 1 0,17 4-279,-29-5-289,0 0 0,0-1 0,0 1 0,0-1 1,0-1-1,0 1 0,0-1 0,0 0 0,0-1 0,0 1 0,5-3 289,-10 3-107,15-2-1013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3.4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49 0 3648,'5'10'2506,"-10"4"-1802,10 3 939,-10 106 981,5-99-2454,0 38 1081,-2-1 0,-10 55-1251,-10 6 1739,20-101-1497,1 0 1,0 5-243,1-25-50,0-1 1,-1 0-1,1 1 1,-1-1-1,1 0 1,0 0-1,-1 1 1,1-1-1,-1 0 1,1 0-1,0 0 1,-1 0-1,1 1 1,-1-1-1,1 0 1,-1 0-1,1 0 1,-1 0 0,1 0 49,0 0-116,2 0-92,0-21-4592,2 6 3243,0 0-987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4:54.2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87 3808,'0'0'60,"0"-1"1,0 1 0,-1-1-1,1 1 1,0-1-1,0 1 1,0 0 0,0-1-1,-1 1 1,1-1-1,0 1 1,0-1-1,0 1 1,0-1 0,0 1-1,0-1 1,0 1-1,0 0 1,0-1 0,0 1-1,1-1 1,-1 1-1,0-1 1,0 1-1,0-1 1,0 1 0,1 0-1,-1-1 1,0 1-1,1-1-60,1-3 316,-1 2 687,0-14 3567,34-15-3092,-33 28-1422,1 1 1,0 0 0,0 1 0,0-1 0,0 0 0,0 1-1,0 0 1,1 0 0,-1 0 0,0 0 0,1 0 0,-1 1-1,1-1 1,-1 1 0,0 0 0,1 0 0,-1 0-1,1 0 1,-1 1 0,1 0 0,-1-1 0,0 1 0,0 0-1,1 1 1,-1-1 0,0 1 0,0-1 0,0 1 0,2 1-57,-3-1 48,1 0 1,-1 0 0,1 0-1,0-1 1,-1 1 0,1-1-1,0 0 1,1 1-49,-3-2 43,-1 0 42,0 0 182,0 0-91,0 0-102,0 0-15,0 0 64,0 0-22,0 0 48,10 6-85,3 17-62,10 13 17,-2 2 0,-2 0 0,14 39-19,-31-71 97,0 1 1,-1 0-1,0-1 1,-1 1-1,1 0 1,-1 0-1,-1 0 1,1 0 0,-1-1-1,0 1 1,-1 0-1,1 0 1,-2-1-1,1 1 1,0-1-1,-1 0 1,-4 6-98,-1 2 172,-1-1 0,0 0 1,-1 0-1,0-1 0,-1 0 0,-1-1 1,-1 0-173,8-6-32,0-1 1,0 0 0,0-1-1,-1 1 1,1-1-1,-1 0 1,0-1 0,0 1-1,0-1 1,0 0 0,-5 0 31,7-1-351,-1-1 1,0 0-1,1 1 1,-1-2-1,0 1 1,0-1 0,1 1-1,-1-1 1,0-1-1,1 1 1,-1 0 0,1-1-1,0 0 1,0 0-1,-1-1 1,1 0 350,-22-16-4448,20 11 555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5:14.74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1 461 1984,'2'-1'6180,"4"-1"-4057,11-5-1616,-9 3-131,-7 4-362,0 0 1,-1 0-1,1 0 1,-1 0-1,1-1 0,0 1 1,-1 0-1,1 0 1,-1-1-1,1 1 0,-1 0 1,1-1-1,-1 1 0,1 0 1,-1-1-1,1 1 1,-1-1-1,1 1-14,47-51 613,-26 25-218,-15 19-346,0 0 0,-1-1 0,0 0 0,-1 0 0,4-7-49,4-12-6,0 1-1,-2-2 0,-1 1 1,2-14 6,-9 18 33,0 0 1,-1-1-1,-1 0 1,-2-3-34,1 9 10,0 17 1,0 0-1,-1-1 1,1 1 0,-1 0 0,1 0 0,-1-1 0,1 1 0,-1 0 0,1 0 0,-1 0-1,0 0 1,0 0 0,0 0 0,0 0 0,0 0 0,0 0 0,0 0 0,0 1 0,0-1 0,0 0-1,0 1 1,0-1 0,-1 0-11,1 2-1,0-1-1,0 0 0,0 1 0,0-1 0,0 1 1,0-1-1,0 1 0,0-1 0,1 1 1,-1 0-1,0-1 0,0 1 0,0 0 1,1 0-1,-1 0 0,0-1 0,1 1 1,-1 0-1,1 0 0,-1 0 0,1 0 1,-1 0-1,1 0 2,-11 28-128,10-23 110,-18 38 155,6-17 51,10-19-57,0-2-46,0 1-1,0-1 0,1 1 0,0 0 1,1 0-1,-1 0 0,1 0 0,0 2-84,1 1 78,-2 0 0,1 0 0,-1 0-1,-1-1 1,-1 6-78,-7 30 235,2-12-81,7-27-72,0 0 0,1 0 0,0 0 0,0 0 0,0 1 0,0 0-82,0 27 62,-3-1 0,0 1 1,-3 2-63,-7 55 74,11-44-13,-2 17 113,0-5 44,3-48-217,1-1 1,0 1-1,1 0 0,0 2-1,0-6 86,-2-4-46,2-2-39,0-1 0,0 1 0,-1-1 0,1 1 0,0-1 0,0 1 1,0 0-1,0-1 0,-1 1 0,1-1 0,0 1 0,0 0 0,0-1 0,0 1 0,0-1 0,1 1 0,-1 0 0,0-1 1,0 1-1,0-1 0,0 1 0,1 0 0,-1-1 0,0 1 0,1-1 0,-1 1 0,0-1-1,1 1-1,-1 0 0,1 0-1,-1 0 1,1 0 0,-1 0-1,1 0 1,0 0 0,-1-1-1,1 1 1,0 0 0,-1 0-1,1-1 1,0 1 0,0 0-1,0-1 1,0 1 0,0-1-1,0 1 1,0-1 0,0 0-1,0 1 1,0-1 0,0 0-1,1 1 2,-1-1-122,17 4 100,-15-4 38,0 1-1,0-1 1,1 0 0,-1 1-1,0-2 1,0 1 0,0 0-1,0 0 1,0-1-1,0 0 1,0 0 0,0 0-1,0 0 1,0 0-1,0 0 1,0-1 0,-1 1-1,1-1 1,0 0 0,-1 0-1,0 0 1,1 0-1,-1 0 1,0-1 0,0 1-1,0-1 1,-1 1 0,2-3-17,0-2 43,1 0-69,-1 0-1,0 0 1,0-1 0,-1 1-1,0-1 1,0 0 27,3-24-12,3-23-184,-3 11 11,-2 21-99,0-21 284,0-7 16,-3 50-25,0-1 0,1 1 1,-1-1-1,0 1 1,1 0-1,-1-1 1,1 1-1,-1 0 1,1-1-1,0 1 0,0 0 1,-1 0-1,2-1 9,-1 1-25,-1 0-1,1 0 1,0 0-1,-1 0 1,1 0-1,0 0 1,-1-1-1,1 1 1,-1 0-1,0 0 1,0 0-1,1-1 1,-1 1 25,0 0-48,0 1 85,0 0-15,0 0-65,0 0 22,4 9 42,4 5 75,1-1 0,0 0 0,1 0 0,1-1 0,0-1 0,0 0 0,1 0 0,8 4-96,-16-13 8,1 0-1,-1 0 1,0 0 0,1 0 0,-1-1-1,1 0 1,0 0 0,-1 0 0,1-1 0,0 0-1,0 0 1,-1 0 0,1 0 0,0-1-1,1 0-7,13-2 48,-1-2-1,0 0 0,5-3-47,-2 1-55,4-2-113,0-1 0,8-6 168,-30 15 12,-1 0 1,1-1-1,-1 0 1,0 1-1,1-1 1,-1 0-1,0 0 1,0 0-1,0 0 1,0-1-1,0 1 1,-1 0-1,1-1 1,-1 1 0,0-1-1,1 0 1,0-2-13,-1-2-35,1-1 0,-1 1 1,0-1-1,0 1 0,-1-1 1,0-1 34,0 4-2,0-1 0,0 1 0,0-1 0,-1 1 0,1 0 0,-1-1 1,0 1-1,-1 0 0,1 0 0,-1 0 0,0 0 0,-1 0 0,1 0 0,-1 0 2,1 3 9,0 1 1,0-1-1,0 1 0,0 0 0,0 0 0,0 0 1,0 0-1,0 0 0,0 0 0,0 0 1,0 1-1,-1-1 0,1 1 0,0-1 0,-1 1 1,1 0-1,0 0 0,0 0 0,-1 1-9,-3-1-26,1 0-1,-1 1 1,1 0-1,0 0 1,-1 0-1,1 1 1,-3 0 26,3 0-14,1 0 0,0-1 1,0 1-1,0 0 0,1 1 1,-1-1-1,0 1 0,1 0 1,-1 0-1,1 0 1,0 0-1,0 0 0,1 1 1,-1-1-1,0 1 0,1 0 1,0 0-1,0 1 14,-2 5 16,1-1 0,0 1-1,1 0 1,0 0 0,0 0 0,1 3-16,-1 62-27,2-52 7,1-12 47,0-1 1,0 1-1,1-1 0,0 0 0,0 0 1,1 0-1,1 0 0,0 0 1,3 5-28,-1-6 10,0-1 1,0 0 0,1 0-1,0 0 1,1-1 0,0 0-1,0 0 1,3 1-11,-5-4 16,0-1 0,0 0 0,0 0 0,0-1 0,0 0 0,1 0 0,-1 0 0,1-1 0,4 1-16,0-1 33,0 0 0,0-1 0,-1 0 0,1-1 0,5-1-33,-8 0 0,0 0 0,0-1 0,0 0 0,0 0 0,5-3 0,-9 3 28,0-1 0,0 1-1,-1-1 1,1 1 0,-1-1-1,0 0 1,3-5-28,4-4 62,2-3-126,-2 0 0,0 0 0,-1-1 0,2-8 64,-1 5-186,9-23 72,-2 0 1,4-20 113,-4 12-456,15-30 456,-26 65-1,0 0-1,-1-1 1,-1 1 0,2-13 1,-5 22-14,-1 1 1,0 0 0,0 0-1,-1-1 1,1 1 0,-1 0 13,-2-26-123,3 31 126,0-1 0,0 0 0,0 0 1,0 0-1,-1 1 0,1-1 0,0 0 0,-1 0 1,1 1-1,-1-1 0,0 0 0,1 1 0,-1-1 1,0 1-1,0-1 0,0 1 0,0-1 0,0 1 1,-1 0-1,0-2-3,0 2-23,0-1 1,1 1-1,-1-1 0,1 1 0,0-1 1,-1 0-1,1 1 0,0-1 1,0 0-1,0 0 0,0 0 1,0 0-1,0 0 23,-7-14-68,6 12 2,-1-1-1,1 1 1,0-1 0,0 1-1,1-1 1,-1 0-1,1 0 1,0 1-1,0-1 1,1 0 0,-1-3 66,1 8-2,0 0 1,0 0 0,1 0 0,-1 0 0,0 0 0,0 0 0,0 0 0,0 0 0,0 0-1,0-1 1,0 1 0,0 0 0,0 0 0,0 0 0,0 0 0,0 0 0,0 0 0,0 0 0,0 0-1,0-1 1,0 1 0,0 0 0,-1 0 0,1 0 0,0 0 0,0 0 0,0 0 0,0 0-1,0 0 1,0 0 0,0 0 0,0-1 0,0 1 0,0 0 0,0 0 0,0 0 0,0 0-1,-1 0 1,1 0 0,0 0 0,0 0 0,0 0 0,0 0 0,0 0 0,0 0 0,0 0-1,0 0 1,-1 0 0,1 0 0,0 0 0,0 0 0,0 0 0,0 0 0,0 0 0,0 0 1,-6 6 37,-4 8-125,3 3 69,1-1-1,0 1 1,1 0 19,-10 30 148,13-40-103,0 0 0,1 0 0,0 0-1,0 3-44,0-3 63,0 0 0,0-1-1,-1 1 1,0-1-1,0 1 1,-1 1-63,0 2 0,0-1 0,0 1 0,1-1 0,0 1 0,1 0 0,0 1 0,0-1 37,-1 11-13,2 0 1,0-1-1,2 1 0,0 4-24,3 45-49,-4-50 48,1 0 1,1-1-1,1 0 0,2 6 1,2 11 110,0-11-81,-6-18 5,1 1 1,-1 0 0,1 7-35,-2-10 10,0 0 0,1 1 1,0-1-1,0 0 0,1 0 0,0 0 0,-1 0 0,3 1-10,-2 0-65,1-1 85,-1-1-1,0 0 1,1-1-1,0 1 1,0 0 0,0-1-1,0 0 1,0 0-1,3 1-19,-5-3 6,0 0 1,0 0-1,0 0 0,0 0 1,0-1-1,0 1 0,0-1 0,0 1 1,0-1-1,0 0 0,0 0 1,0 0-1,1 0 0,-1 0 0,0 0 1,0-1-1,0 1 0,0-1 1,0 1-1,0-1 0,0 0 0,0 0 1,0 0-7,6-3-132,0-1 0,0 0 0,0 0 0,5-6 132,-1 1-17,1-2-3,-1 1-1,-1-2 0,0 1 1,-1-1-1,0-1 0,-1 0 1,-1 0-1,6-14 21,-12 24 21,-1-1 0,0 0 0,0 0 0,0 0 0,-1 0 0,1 0 1,-1 0-1,0 0 0,-1-3-21,1-6 55,0 12-56,0 1-1,0-1 1,0 1-1,0-1 1,0 0-1,0 1 0,-1-1 1,1 1-1,-1-1 1,1 1-1,-1-1 1,1 1-1,-1-1 1,0 1-1,0 0 1,1-1-1,-1 1 0,0 0 1,0 0-1,0 0 1,-1 0-1,1-1 1,0 1-1,0 1 1,-1-1-1,1 0 1,0 0-1,-1 0 1,1 1-1,-1-1 0,1 1 1,-1-1 1,-1 1 3,1 0 1,-1-1 0,1 1-1,-1 1 1,1-1-1,-1 0 1,1 1-1,-1-1 1,1 1-1,0-1 1,-1 1-1,1 0 1,0 0-1,0 0 1,-1 1-1,1-1 1,0 1-1,0-1 1,0 1 0,0 0-4,-3 3-1,0 0 1,0 0-1,0 1 1,1 0-1,0 0 1,0 0-1,0 0 1,1 1-1,0-1 1,0 1-1,-1 7 1,-6 15 123,7-22-94,0 0 1,1 1-1,0-1 0,0 5-29,1-3 9,-1 3 4,1 0 0,0 11-13,1-20 1,1 1 0,-1-1 0,0 0 0,1 0 0,0 1 0,0-1 1,0 0-1,0 0 0,0 0 0,1 0 0,0 0 0,1 2-1,-1-2 14,0 0 0,0 0 0,1 0-1,-1-1 1,1 1 0,0-1 0,0 1 0,0-1 0,0 0-1,0 0 1,1 0 0,-1-1 0,1 1 0,-1-1-1,1 0 1,-1 0 0,1 0 0,0 0 0,-1-1 0,1 1-1,0-1 1,2 0-14,9 1 85,-12-1-72,-1 0-1,0 1 1,1-1 0,-1 0-1,1 0 1,-1 0 0,0-1-1,1 1 1,-1-1 0,0 1-1,1-1 1,-1 0 0,0 0-1,0 0 1,1 0 0,-1 0-1,0 0 1,0-1 0,1 0-13,3-4-32,-1 0 0,0 0 0,0-1 0,-1 1 0,1-1 0,-2 0 0,1 0 0,-1 0 0,0 0 0,0-1 0,-1 0 0,0 1 0,0-1 0,-1 0 0,0 0 0,-1 0 0,1 0 0,-2 1 0,1-1 0,-2-6 32,2 6-18,-2 0 1,1 1 0,-1-1-1,0 0 1,0 1 0,-1 0-1,0-1 1,-1 1 0,1 0-1,-1 1 1,-1-1 0,1 1-1,-1 0 1,0 0 0,-1 0-1,-4-4 18,7 8-16,-1-1 0,1 0 0,-1 1 1,1 0-1,-1 0 0,0 0 0,-2 0 16,4 1-20,0 1 1,0-1 0,0 1-1,0 0 1,0-1 0,0 1-1,0 0 1,0 0-1,0 1 1,0-1 0,0 0-1,0 1 1,0-1 0,0 1-1,0 0 1,-1 0 19,0 0 9,1 0 0,-1-1 0,1 1 0,-1-1 0,0 1 0,1-1 0,-1 0 0,0 0 0,-1 0-9,-4-1 212,17 18-505,-5-13 293,1 1 0,-1-1 0,1-1 1,0 1-1,0 0 0,0-1 0,0 0 0,0 0 0,5 1 0,0 0 41,0 0-1,0-1 0,1 0 0,-1-1 1,2 0-41,-7-2 24,1 0 0,-1 0 0,1 0 0,-1 0 0,1-1 0,-1 0 0,0-1 1,1 1-1,-1-1 0,3-1-24,7-4 106,0 0 0,12-8-106,-3 1 39,0 0 194,17-12-233,-36 21 18,1 1-1,0-1 0,-1 0 0,0 0 0,0 0 0,-1-1 0,1 0 0,-1 0 1,-1 0-18,24-37 576,-27 42-599,0 0 0,0-1 0,0 1 0,-1 0 0,1 0 0,0-1 0,-1 1 0,1 0 0,-1 0 0,1 0 0,-1-1 0,0 1 0,1 0 0,-1 0 0,0 0 0,0 0 23,0 1-80,-6 12-251,-3 20 367,-3 19-125,9-29-108,-1 6 245,1 1 0,1-1-1,1 6-47,2-18-13,1-1 0,0 1-1,2 5 14,-1-14 9,-1-1 0,1 1 0,0-1 0,1 1 0,0-1 0,0 0 0,0 0 0,4 5-9,-6-10 8,0 0 0,-1 0 0,1-1 0,0 1-1,0 0 1,-1-1 0,1 1 0,0 0 0,0-1 0,0 1 0,0-1-1,0 0 1,0 1 0,0-1 0,0 0 0,0 0 0,0 1 0,0-1-1,0 0 1,0 0 0,0 0 0,0 0 0,0 0 0,0-1-1,1 1 1,-1 0 0,0 0 0,0-1 0,0 1 0,-1 0 0,1-1-1,0 1 1,0-1 0,0 1 0,0-1 0,0 0-8,30-58 304,-26 49-297,-1 0 1,-1 0-1,0 0 1,0 0-1,-1-1 1,1-10-8,-1-12 382,-1-21-382,4 27 639,-5 26-639,1-2-597,1 8 586,-1-1-1,0 1 0,0 0 1,0 0-1,0-1 1,-1 1-1,0 0 0,0 1 12,1 13-29,2 26 61,-3-33-60,0 1 0,1-1 0,1 0 0,2 8 28,13 59 42,-14-71-109,11 31 66,-14-37-1,1 0 1,0 0-1,0 0 1,0 0-1,0-1 1,1 1-1,-1 0 1,0-1-1,1 1 1,-1 0-1,1-1 1,0 0-1,-1 1 1,1-1 0,0 0 1,0 0 23,0 0 1,0-1 0,0 0 0,0 0 0,0 1 0,0-1 0,0 0 0,0 0 0,0-1 0,0 1 0,0 0 0,0-1 0,0 1 0,-1-1 0,1 0 0,0 1 0,0-1 0,0 0 0,0-1-24,0 1 14,0 0-1,0-1 1,1 1-1,-1-1 1,0 0 0,-1 0-1,1 1 1,0-1-1,0-1 1,-1 1 0,1 0-1,0-2-13,3-9-48,-2 0 0,1-1-1,-2 1 1,0 0 0,0-1 0,-1 0 0,-1-3 48,3-30-57,0 10-47,-3 0 0,-1-1 104,0-11-432,2 48 424,-1 1 0,1-1 1,-1 1-1,1-1 0,-1 1 1,1 0-1,-1-1 1,1 1-1,0 0 0,-1-1 1,1 1-1,0 0 1,-1 0-1,1 0 0,0 0 1,-1 0-1,1 0 1,0 0-1,-1 0 0,1 0 1,0 0-1,0 0 1,0 0 7,18 1 383,-15 0-326,-1 0 1,1 0-1,0 1 1,-1-1-1,3 2-57,20 7 209,-8-6 91,0-2 1,0 0 0,0-1 0,0 0 0,1-2 0,-1 0 0,13-3-301,-9 1 216,29-5 443,9-4-659,-57 11-49,-1 0-1,1 0 1,-1 0 0,1 0 0,-1 0 0,1 0 0,-1-1 0,1 1-1,-1-1 1,0 1 0,0-1 0,0 0 0,0 0 0,0 0 0,1-2 49,-2 3-437,0-1 0,0 0 0,0 0 0,-1 0 1,1 1-1,0-1 0,-1 0 0,1 0 1,-1 0-1,0 0 0,1 0 0,-1-2 437,0-5-4538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5:26.3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321 33 1664,'5'5'3136,"-5"-5"-3062,0 0-1,1 0 1,-1 0 0,0 1 0,0-1 0,0 0-1,0 0 1,0 0 0,0 0 0,0 1-1,0-1 1,0 0 0,0 0 0,0 0 0,-1 0-1,1 0 1,0 1 0,0-1 0,0 0 0,0 0-1,0 0 1,0 0 0,0 0 0,0 1-1,0-1 1,0 0 0,-1 0 0,1 0 0,0 0-1,0 0 1,0 0 0,0 0 0,0 0 0,0 1-1,-1-1 1,1 0 0,0 0 0,0 0-1,0 0 1,0 0 0,0 0 0,-1 0 0,1 0-1,0 0 1,0 0 0,0 0 0,0 0 0,-1 0-1,1 0 1,0 0 0,0 0 0,0 0-1,0 0 1,0 0 0,-1-1 0,1 1 0,0 0-1,0 0 1,0 0-74,-9-1 729,8 1-705,1 0-1,0-1 1,0 1-1,-1 0 0,1-1 1,0 1-1,0 0 1,-1 0-1,1-1 1,0 1-1,-1 0 0,1 0 1,0 0-1,-1-1 1,1 1-1,-1 0 1,1 0-1,0 0 0,-1 0 1,1 0-1,-1 0 1,1 0-1,-1 0-23,0-1 43,-1 1-1,1-1 1,-1 0 0,1 1-1,0-1 1,-1 0 0,1 0-1,0 0 1,0 0 0,-1 0-1,1 0 1,-1-1-43,2 2 1,0-1 0,-1 1 0,1-1 0,0 1 0,-1-1 0,1 1 0,0 0 0,-1-1 0,1 1 0,-1 0-1,1-1 1,-1 1 0,1 0 0,-1 0 0,1-1 0,-1 1 0,1 0 0,-1 0 0,1 0 0,-1 0 0,1 0 0,-1 0 0,0 0-1,-13-2 293,8-1 174,5 2-453,0 1 1,0-1-1,1 1 1,-1-1-1,0 1 1,0-1-1,0 1 1,0 0 0,0-1-1,0 1 1,0 0-1,0 0 1,-1 0-15,-41 5 538,37-5-550,0 1 0,0 0-1,1 1 1,-1-1 0,-5 3 12,-7 2 8,1-3 5,15-3 11,-1 0 0,0 0 0,1 1 0,-1-1 0,0 1 0,1 0 0,-1 0 0,1 0 0,-1 0 0,1 0 0,-2 1-24,-4 4 6,-6 7-129,-1 1 145,13-13-29,0 0 0,0 1 0,0 0 0,0-1 0,1 1 0,-1 0 0,-1 1 7,-32 40 176,35-41-191,-1 0 0,1 0-1,0 0 1,0 0 0,0 0-1,0 0 1,0 0 0,0 0-1,1-1 1,-1 1 0,0 0-1,1 0 1,0 0 0,0 2 15,0-3-26,-1 22 101,0-22 48,0-1-38,1 13-32,2-9-78,0 0 0,1-1 0,-1 1 0,1-1 0,0 0 0,0 0 0,0-1 0,0 1 0,0-1 0,2 1 25,-1-1 14,0 0 0,0 0 1,0-1-1,0 0 1,0 0-1,0 0 1,0 0-1,0-1 0,0 1 1,1-1-1,-1-1 1,0 1-1,0-1 1,0 0-1,0 0 1,0 0-1,3-2-14,-7 3 23,37-12 237,7-4-260,-43 15 49,1 0 1,-1-1 0,1 1 0,-1-1-1,0 0 1,0 0 0,1 0-50,9-8 142,-10 9-98,-1-1 0,0 1 0,1 0 0,-1-1 0,0 1-1,1-1 1,-1 1 0,0-1 0,0 0 0,0 1 0,-1-1-1,1 0 1,0 1 0,-1-1 0,1 0 0,-1 0 0,1 0 0,-1-1-44,6-17 233,-3 12-317,-1 2 85,0 1 1,-1-1-1,1 0 1,-1 0 0,-1 0-1,1 0 1,-1-3-2,0 8 4,0 0 1,0 0 0,0 1-1,1-1 1,-1 0-1,0 1 1,0-1 0,1 0-1,-1 1 1,0-1 0,1 0-1,-1 1 1,0-1 0,1 0-1,-1 1-4,1-1-3,-1 1 0,1-1 0,-1 1 0,0-1-1,0 1 1,1 0 0,-1-1 0,0 1 0,0-1 0,0 0-1,1 1 1,-1-1 0,0 1 0,0-1 0,0 1 0,0-1-1,0 1 1,0-1 0,0 1 0,0-1 0,0 0 0,0 0 3,-1 1-1,1-1 0,0 0 1,0 0-1,-1 0 0,1 0 1,0 1-1,0-1 0,0 0 1,0 0-1,0 0 0,0 0 1,1 0-1,-1 1 0,0-1 1,0 0-1,1 0 0,-1 0 0,0 1 1,1-1-1,-1-1 1,3-4-40,-2 4 38,-1 1-1,1-1 0,-1 0 0,0 0 1,0 1-1,0-1 0,0 0 1,0 0-1,0 0 3,-1-3 3,0 0 18,-2 4 27,3 2-63,-1-1 0,1 1 0,-1 0-1,1-1 1,0 1 0,-1 0 0,1-1 0,0 1-1,0 0 1,-1-1 0,1 1 0,0 0-1,0-1 1,0 1 0,0 0 0,0-1 0,0 1-1,0 0 16,-3 24 86,2-10-90,-1-6-35,0 0 0,-1 0 1,0 0-1,-1-1 0,-1 5 39,1-4-28,0 0 1,0 1 0,1-1-1,-1 8 28,2-8 44,0 0 1,-1 0-1,-3 4-44,-6 25-58,7-18 47,2-1 1,0 1-1,2 0 0,0 7 11,-4 52 192,3-43-399,1-23 193,1 0 1,0 0-1,0 0 1,2 2 13,-2-11 25,0 1-1,0-1 1,0 0 0,0 0-1,-1 0 1,0 1-25,-1 16-36,-2 11-24,3-27 68,0 0 1,1 0 0,-1 0-1,1 0 1,0 0-1,0 0 1,1 4-9,-3 24 277,-3-27-326,1-1 2,1 9 154,3-12-78,0 1 1,-1-1-1,1 1 0,-1 0 1,0-1-1,0 1 0,0-1 1,0 2-30,0-3-144,0 0 192,0 1 0,0-1 0,1 1 0,-1-1 0,0 1 0,1-1 0,-1 1 0,1 0 0,0 0 0,-1-1 0,1 1-48,-1 14-4630,10-17 993,-1-1 80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5:28.2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175 1 1312,'-1'0'150,"1"0"0,0 0-1,-1 1 1,1-1 0,0 0 0,-1 0 0,1 0 0,0 1 0,0-1-1,-1 0 1,1 0 0,0 1 0,0-1 0,-1 0 0,1 1-1,0-1 1,0 0 0,0 1 0,0-1 0,-1 0 0,1 1-1,0-1 1,0 1 0,0-1 0,0 0 0,0 1 0,0-1-1,0 0 1,0 1 0,0-1 0,0 1 0,0-1-150,0 1 51,1-1 1,-1 1 0,0 0-1,0-1 1,0 1-1,0-1 1,0 1 0,-1-1-1,1 1 1,0 0-1,0-1 1,0 1 0,0-1-1,-1 1 1,1-1-1,0 1 1,-1-1 0,1 1-1,0-1 1,-1 1-1,1-1 1,0 0-1,-1 1 1,1-1 0,-1 1-1,1-1 1,-1 0-1,1 1 1,-1-1 0,1 0-1,-1 0 1,1 0-1,-1 1 1,1-1 0,-1 0-1,0 0 1,1 0-52,-15 5 1600,6-5-940,7-1-610,0 1-1,0 0 1,1 0 0,-1 0 0,0 0 0,0 0 0,0 0 0,0 1-1,0-1 1,1 1 0,-1-1 0,0 1 0,0-1 0,1 1-1,-1 0 1,0 0 0,1 0 0,-2 1-50,2-1 52,0 0 0,0 0 0,0 0-1,0 0 1,0 0 0,0-1 0,0 1 0,0 0 0,0-1-1,0 1 1,-1 0 0,1-1 0,0 0 0,0 1 0,-1-1 0,1 0-1,0 1 1,-1-1-52,1 0 13,0 0 1,0 0-1,1 1 0,-1-1 0,0 0 0,0 1 0,0-1 1,1 1-1,-1-1 0,0 1 0,0 0 0,1-1 0,-1 1 1,0-1-1,1 1 0,-1 0 0,1 0 0,-1-1 0,1 1 1,-1 0-1,1 0 0,0 0 0,-1 0-13,-5 8 1,3-6 36,0 1 0,0-1 0,1 0 0,0 1 0,-1 0-1,1 0 1,1 0 0,-1 0 0,1 0 0,-1 0 0,1 0-1,0 2-36,-5 15 38,1-11-25,3-8-25,0 1 1,1-1-1,0 1 0,-1-1 1,1 1-1,0 0 1,1 0-1,-1 0 12,-1 4 15,0 0-1,1 0 1,0 0-1,0 0 1,1 0-1,0 0 1,1 6-15,-1-11-5,0-1 1,0 0 0,1 1-1,-1-1 1,0 1 0,1-1 0,-1 0-1,1 1 1,-1-1 0,1 0-1,0 0 1,0 1 0,0-1 0,0 0 4,3 7-15,10 4 79,-12-10-65,1 0-1,-1-1 1,1 1 0,0-1-1,0 0 1,0 0 0,0 0-1,3 1 2,3 0 33,1-1 0,-1 0-1,1 0 1,0-1 0,-1 0-1,1-1 1,0 0 0,6-2-33,11-3 21,-15 3 28,1-1 1,-1 0 0,8-3-50,-6 3 68,-12 4-53,-1-1 0,0 1 1,1 0-1,-1-1 0,0 1 1,1 0-1,-1-1 0,0 0 1,0 1-1,1-1 0,-1 0 1,0 1-1,0-1 0,0 0 1,0 0-1,0 0 0,0 0 1,0 0-1,0 0 0,-1 0 1,2-1-16,0-2 218,1-3 273,1-25-368,-4 30-111,0 0 0,-1 0 0,1 0 0,-1 0 0,1 0 0,-1 1 1,0-1-1,0 0 0,0 0 0,0 1 0,0-1 0,0 1 0,-1-1-12,-20-23 180,10 13-203,-28-29-371,39 40 240,0 0 1,-1-1 0,1 1-1,-1 0 1,0 0 0,1 0-1,-1 1 1,0-1-1,1 0 1,-1 1 0,0-1-1,0 1 1,0-1 0,0 1-1,1 0 1,-1 0 0,0 0-1,-1 0 154,0 1-744,-1 0-1,1 0 0,-1 0 0,1 0 0,0 1 0,-1 0 0,-2 1 745,-1 1-911,-2 0-2139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3.8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191 421 832,'0'-5'195,"2"6"-107,4 3 130,-6-4 220,0 0-49,4-9 2134,-8 6-2331,3 2-173,1 0 0,-1 1 0,0-1 0,0 0 0,0 1-1,0-1 1,0 1 0,0-1 0,0 1 0,0 0 0,0-1 0,0 1 0,0 0 0,0-1 0,0 1 0,0 0-1,0 0 1,0 0 0,0 0 0,-1 0-19,-5 0 51,6 0-45,0-1 0,1 1 0,-1 0 0,0 0 0,0 0 0,0 0 0,0 0 0,1 0 0,-1 1 0,0-1 0,0 0 0,0 0 0,1 1 0,-1-1 0,0 0 0,0 1 0,1-1 0,-1 1 0,0-1 0,0 1-6,-11 6 31,8-5 2,0 1 1,0 0-1,-1-1 1,2 2-1,-1-1 1,0 0-1,1 1 0,-2 1-33,-17 20 178,14-16-25,-1 1-1,1 0 0,-6 11-152,1 1 389,9-17-359,0 1 0,1 0 1,0-1-1,0 1 0,0 0 0,1 1 1,-1-1-1,2 0 0,-1 1 1,1-1-1,0 1 0,0 5-30,0-2 94,1-6-52,0 1 0,0 0 0,1-1-1,-1 1 1,1-1 0,0 1-42,-1-3 6,1-1 1,-1 0-1,1 0 1,-1 0-1,1 0 1,0 0-1,-1 0 1,1 0 0,0 0-1,0 0 1,-1 0-1,1-1 1,0 1-1,0 0 1,0 0-1,0-1 1,0 1-1,0-1 1,0 1-1,1-1 1,-1 1-1,0-1 1,0 0-1,1 1-6,-1-1-14,0 0-1,1 0 1,-1 0-1,0-1 1,0 1 0,1 0-1,-1 0 1,0-1-1,1 1 1,-1-1-1,0 1 1,0-1-1,0 0 1,1 0 14,2-1 5,1 0 28,-1-1 0,0 1-1,0-1 1,0 0 0,-1 0-1,1 0 1,-1-1 0,1 1 0,-1-1-1,0 1 1,-1-1 0,1 0-1,2-4-32,-1-1 13,0 1 0,0-1-1,-1 0 1,0 0 0,-1 0-1,2-8-12,4-12 178,-5 21-202,-1-1 1,0 1-1,1-9 24,-2 5-95,-1 0 0,0 0-1,0 0 1,-2 0 0,1 0 0,-1 0-1,-2-1 96,2 2-151,0 1-1,1-1 0,0 0 1,1 1-1,0-1 0,1-6 152,0-9-188,3-49-538,2-15 183,0 55 528,-4 27-10,0-1-1,-1 0 0,0 0 0,-1 0 26,4-26 518,-4 35-511,0 0 0,0 0 1,0 0-1,0-1 1,0 1-1,0 0 1,0 0-1,0 0 1,0 0-1,0 0 1,0 0-1,0 0 1,0-1-1,0 1 1,0 0-1,0 0 1,0 0-1,0 0 1,0 0-1,0 0 1,0 0-1,0 0 1,0 0-1,0-1 1,1 1-1,-1 0 1,0 0-1,0 0 1,0 0-1,0 0 1,0 0-1,0 0 1,0 0-1,0 0 0,1 0 1,-1 0-1,0 0 1,0 0-1,0 0 1,0 0-1,0 0 1,0 0-1,0 0 1,1 0-1,-1 0 1,0 0-1,0 0 1,0 0-1,0 0 1,0 0-1,0 0 1,0 0-1,0 0 1,1 0-1,-1 0 1,0 0-1,0 0-7,-2 7-41,0 0 0,1 0 0,0 0 0,0 0 0,1-1 0,-1 1 1,2 6 40,-2 23 355,-7 74 537,6-58-610,-2-12 475,-8 40-757,9-65 111,2 0 0,-1 14-111,-2 20 205,2-32-163,1 0 1,1 0-1,0 0 1,2 7-43,-1 22 171,0-18-121,0 0 0,2 0-1,6 22-49,-9-47-53,1 0-1,0 0 1,0 0-1,0 0 1,0 0-1,1 0 1,-1-1-1,1 1 1,-1 0-1,2 0 54,-2-2-68,-1-1 0,1 1 0,0-1 0,-1 1-1,1-1 1,0 1 0,0-1 0,-1 1 0,1-1-1,0 0 1,0 1 0,0-1 0,-1 0 0,1 0-1,0 0 1,0 0 0,0 0 0,0 0 0,-1 0 0,1 0-1,0 0 1,0 0 0,0 0 0,0 0 0,0 0-1,-1-1 1,1 1 0,0 0 0,0-1 0,-1 1-1,1-1 1,0 1 0,0-1 0,-1 1 0,1-1-1,0 1 1,-1-1 0,1 0 0,0 0 68,16-17-2880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4.8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16 103 1248,'-10'4'189,"5"-3"2504,13-6-1047,19-13-1319,2 1 1,0 1-1,1 2 1,0 1-1,28-7-327,-54 19 13,-1 0-1,1 0 0,0 0 1,0 1-1,0 0 1,0 0-1,0 0 1,0 0-1,0 1 1,0-1-1,0 1 0,-1 0 1,1 0-1,0 0 1,0 1-13,-4-2 22,1 0 0,-1 0 0,1 1 0,-1-1 0,0 0 0,1 0 0,-1 1 0,0-1 1,1 0-1,-1 1 0,0-1 0,1 0 0,-1 1 0,0-1 0,1 1 0,-1-1 0,0 0 0,0 1 1,0-1-1,0 1 0,1-1 0,-1 1 0,0-1 0,0 0 0,0 1 0,0 0-22,-3 14 419,-14 14 92,16-28-490,-14 20 133,9-13-107,0 1 0,0-1 0,1 2 0,0-1 0,0 1-47,-2 5-14,3-5-27,0 0-1,0 0 1,1 1 0,-1 5 41,3-14-6,1 1 0,-1 0 0,1-1 0,0 1 0,0-1 0,0 1 0,0 0 0,1-1 0,-1 1 0,1 0 0,0-1 1,-1 1-1,1-1 0,0 0 0,0 1 0,1-1 0,-1 0 0,0 1 0,1-1 0,1 2 6,32 28 15,-28-27-6,0 1 0,-1-1 0,0 1 1,0 0-1,-1 1 0,1-1 1,-1 1-1,-1 0 0,1 0 1,-1 1-1,1 2-9,-4-7 37,0 1 0,0-1 1,0 0-1,0 1 0,-1-1 0,1 1 0,-1-1 0,0 1 1,0-1-1,0 1 0,-1-1 0,1 1 0,-1-1 0,0 0 1,0 1-1,0-1 0,0 0 0,0 1 0,-1-1 0,1 0 1,-1 0-1,0 0 0,0 0 0,0-1 0,-1 1 0,1 0 1,0-1-1,-1 0 0,0 1 0,0-1 0,1 0 0,-3 0-37,-6 5-97,0 0 0,0-1 0,-1 0 0,0-1-1,0 0 1,0-1 0,-1 0 0,1-1 0,-10 0 97,19-3-222,0 0 1,0 1-1,0-1 0,0 0 1,0 1-1,0 0 1,1-1-1,-1 1 1,0 0-1,0 1 0,1-1 1,-1 0-1,1 1 1,-1-1-1,1 1 1,-1 0-1,1 0 0,0 0 1,0 0-1,0 0 1,0 0-1,1 1 222,-4 5-2501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5.9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12 2912,'-5'-10'1498,"2"8"17,4 5-1423,-1 0 1,0 0-1,0-1 0,0 1 0,0 0 1,0 0-1,-1 0 0,1 1-92,-1-2 51,-3 29 223,0-6 109,1-1 0,0 18-383,3 1 63,0 25 293,2 0 0,3 0 0,4 6-356,-8-68 11,5 26 109,-2 0 0,1 33-120,0 42 357,-4-89-54,0-16-287,-1 1 1,0 0 0,0 0 0,0 0-1,0 0 1,0 0 0,0 0 0,-1 0-1,0 1-16,1 1 161,-3 7 214,3-11-375,0-1 0,0 0 1,-1 0-1,1 1 1,0-1-1,0 0 1,0 0-1,0 0 0,-1 0 1,1 1-1,0-1 1,0 0-1,0 0 1,-1 0-1,1 0 0,0 0 1,0 0-1,-1 0 1,1 1-1,0-1 1,0 0-1,-1 0 0,1 0 1,0 0-1,0 0 1,-1 0-1,1 0 1,0 0-1,0 0 1,-1 0-1,1 0 0,0 0 1,0-1-1,0 1 1,-1 0-1,1 0 1,0 0-1,0 0 0,-1 0 1,1 0-1,0-1 1,0 1-1,0 0 1,-1 0-1,1 0 0,-5-20-416,4 12 377,0 0 1,1-1-1,0 1 0,0 0 1,1 0-1,0 0 0,0-1 1,1 1-1,0 0 0,2-6 39,5-19-173,-8 24 169,1 1 0,1 0 1,0 0-1,0 0 0,0 1 0,1-1 0,0 1 0,1-1 1,1-1 3,-3 5-22,0 1 0,1-1 1,-1 1-1,1-1 1,0 1-1,0 0 1,0 0-1,0 1 1,0-1-1,0 1 1,1 0-1,-1 0 1,1 1-1,0-1 1,-1 1-1,5-1 22,2 0-69,-9 2 109,1-1 0,0 1-1,-1-1 1,1 1 0,-1 0-1,1 0 1,0 0 0,-1 0-1,2 1-39,4 0-5,-6-1 27,0 1-1,1-1 1,-1 1 0,1-1-1,-1 1 1,0 0 0,2 1-22,-3-2 5,-1 0 0,0 0 0,1 1 0,-1-1 0,0 1 1,1-1-1,-1 0 0,0 1 0,0-1 0,1 1 0,-1-1 1,0 0-1,0 1 0,0-1 0,0 1 0,1-1 0,-1 1 0,0-1 1,0 1-1,0-1 0,0 1 0,0-1 0,0 1 0,0-1 0,0 0 1,0 1-1,-1-1 0,1 1 0,0-1 0,0 1 0,0-1 1,0 1-1,-1-1 0,1 0 0,0 1 0,-1-1 0,1 1 0,0-1 1,0 0-1,-1 1 0,1-1 0,-1 0-5,-1 3-37,1 0 0,-1-1 0,-1 1 0,1-1 0,0 1 0,-1-1 0,1 0 0,-1 0 0,1 0 0,-1 0-1,0 0 1,0-1 0,0 0 0,0 1 0,0-1 0,0 0 0,0 0 0,-1-1 0,1 1 37,-1 1-48,1-1 0,-1 1-1,1 0 1,0 0 0,0 0-1,0 0 1,0 0 0,0 1 0,-2 2 48,-5 4-62,2-3 74,7-5-3,0 0 1,0 0 0,0 0-1,0 0 1,0 0 0,0 0-1,0 0 1,-1 0 0,1-1-1,0 1 1,-1-1 0,1 1-1,-1-1 1,1 1 0,0-1-1,-1 0 1,0 0-10,1 0 219,1 0-75,0 0 16,0 0 10,0 0 182,0 0-122,18 0 10,-13-1-300,0 0 0,1 1 0,-1-1 0,0 1 0,0 0 0,1 1 0,-1-1 0,0 1 0,0 0 0,0 1 0,0-1 0,0 1 0,5 2 60,-3-1-241,-1 1-1,1 1 0,-1-1 1,0 1-1,0 0 0,-1 0 0,1 0 1,-1 1-1,2 3 242,-4-6-393,-1 0 1,1 1-1,1-1 0,-1 0 1,0-1-1,1 1 1,0 0-1,1 0 393,13 6-2272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6.5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7 2656,'0'0'13,"0"0"1,0 1-1,0-1 0,0 0 1,0 0-1,0 0 1,0 0-1,0 0 0,0 0 1,0 0-1,0 0 1,0 0-1,0 0 0,0 0 1,0 0-1,0 1 0,0-1 1,0 0-1,0 0 1,0 0-1,0 0 0,0 0 1,0 0-1,0 0 0,0 0 1,0 0-1,0 0 1,0 0-1,0 1 0,0-1 1,0 0-1,0 0 1,0 0-1,0 0 0,0 0 1,-1 0-1,1 0 0,0 0 1,0 0-1,0 0 1,0 0-1,0 0 0,0 0 1,0 0-1,0 0 1,0 0-1,0 0 0,0 0 1,0 0-1,-1 0 0,1 0 1,0 0-1,0 0 1,0 0-1,0 0 0,0 0 1,0 0-1,0 0 0,0 0 1,0 0-1,0 0 1,0 0-1,-1 0 0,1 0-13,0 0 51,0 0 0,0 0 0,0 0 0,0 0 0,0 0 0,0 0-1,0 0 1,0 0 0,0 0 0,0 0 0,0 0 0,0 0 0,0 0 0,0 0-1,0 0 1,-1 0 0,1 0 0,0 0 0,0 0 0,0 0 0,0 0-1,0 0 1,0 0 0,0 0 0,0 0 0,0 0 0,0 0 0,0 0-1,0 0 1,0 1 0,0-1 0,0 0 0,0 0 0,0 0 0,0 0 0,0 0-1,0 0 1,0 0 0,0 0 0,0 0 0,0 0 0,0 0 0,0 0-1,0 0 1,0 0 0,0 0 0,0 0 0,0 0 0,0 1 0,0-1 0,0 0-1,0 0 1,0 0 0,0 0 0,0 0 0,0 0 0,0 0 0,0 0-1,0 0 1,0 0 0,0 0 0,0 0 0,0 0 0,0 0-51,24 3 604,-21-2-521,0 0-1,1 0 1,-1-1 0,1 0 0,-1 1-1,1-1 1,-1-1 0,1 1 0,-1 0 0,0-1-1,3 0-82,8-3-7,0 1 0,1 0 0,-1 2-1,1-1 1,0 2 0,1 0 7,26-2-309,-25 1-310,0 1-1,0 1 1,0 1-1,0 0 1,-1 1-1,2 0 620,-9-2-1749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7.04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29 2720,'4'-7'1465,"-4"6"-1378,1 1 1,-1-1-1,0 1 0,1-1 1,-1 1-1,1-1 1,-1 0-1,0 1 0,0-1 1,1 1-1,-1-1 0,0 0 1,0 1-1,0-1 1,0 0-1,0 1 0,0-1 1,0 0-1,0 0-87,0 1 3,0 0 0,1-1 0,-1 1 0,0 0 0,0-1 0,0 1 0,0 0 0,0-1 0,0 1 0,0 0 0,1 0-1,-1-1 1,0 1 0,0 0 0,0 0 0,1-1 0,-1 1 0,0 0 0,0 0 0,1-1 0,-1 1 0,0 0 0,0 0 0,1 0 0,-1 0 0,0 0 0,1-1 0,-1 1-1,1 0-2,13-1 340,17 5 412,-28-4-702,20 7-295,1 0 1,-1 1 0,11 6 244,-32-13-83,24 14-1368,-12-8 102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6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4 1568,'0'-3'576,"0"6"-448,0 2-32,0-5 736,-5 8-480,0-1 480,0 6-480,1 2-96,-5 9-160,5-1-224,-5 8 64,0 2-1088,4-7 608,0 2-1216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7.5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 1728,'0'-5'640,"5"10"-480,-5-5-64,0 0 576,0 0-384,9 8 320,0 0-352,0-1 288,-1 1-320,5 0-128,2 1-32,1-1 0,2-2-32,5 3-32,-1 2 32,5 2-832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8.7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318 495 2144,'-1'-2'198,"0"0"-1,0 0 1,0-1 0,-1 1 0,1 0-1,-1 1 1,0-1 0,0 0-1,1 0 1,-1 1 0,0-1 0,0 1-1,-1-1 1,1 1 0,0 0 0,0 0-1,-1 0 1,1 0 0,0 0-1,-1 1 1,1-1 0,-2 1-198,-1-2 148,-1 1 0,0 0 0,1 1 0,-1 0 0,1 0-1,-1 0 1,0 0 0,1 1 0,-1 0 0,0 0-148,-5 2 100,2-1-65,0 1-1,-1 0 1,1 1-1,0 0 1,1 0-1,-1 0 0,-4 5-34,4-3 12,0 1 0,1 0 0,0 1 0,0 0 0,0 0 0,1 1 0,1 0 0,-2 3-12,4-5 2,-9 14 40,-8 22-42,18-35-11,0-1-1,1 1 1,0 0-1,0-1 1,1 1-1,0 0 1,0 0-1,1 1 12,0-7 1,0 0-1,1 0 0,-1 1 0,1-1 1,-1 0-1,1 0 0,0 0 0,0 0 1,0 0-1,0 0 0,0 0 1,0 0-1,1 0 0,-1 0 0,0-1 1,1 1-1,0 0 0,-1-1 0,1 1 1,0-1-1,0 0 1,-1 0 1,0 0 0,1 0 0,-1 0 0,1-1 0,-1 1 0,0 0 0,1-1 0,0 0 0,-1 1 0,1-1 0,-1 0-1,1 0 1,-1 0 0,1 0 0,0 0 0,-1 0 0,1 0 0,-1 0 0,1-1 0,0 1 0,-1 0 0,1-1-1,-1 0 1,0 1 0,1-1 0,-1 0 0,1 0-2,10-8 14,1-2 0,-2 1 0,1-2-1,-1 0 1,-1 0 0,0-1 0,-1 0 0,-1 0 0,0-1 0,0 0-1,-1-1 1,3-10-14,7-26-80,-3 0-1,-2-1 1,0-9 80,-1 4-90,0 0-70,-3-1 0,-1-7 160,-6 55 63,-1 1 1,1 0-1,-2-1 1,1 1-1,-1 0 1,0-1-1,-1 1 1,0 0-1,-1 0 1,0 0-1,-2-5-63,4 13-3,0 0-1,0 0 0,0 0 0,0 0 0,0 0 0,0 0 0,0 1 0,0-1 1,0 0-1,-1 0 0,1 1 0,0-1 0,0 1 0,-1-1 0,1 1 0,0-1 0,-1 1 1,1 0-1,0 0 0,-1 0 0,1 0 0,0 0 0,-1 0 0,1 0 0,-1 0 1,1 0-1,0 1 0,-1-1 0,1 0 0,0 1 0,-1 0 4,-2 0-34,0 0-1,0 1 1,1-1 0,-1 1-1,0 0 1,1 0 0,-1 0-1,1 1 1,0-1-1,-2 2 35,0 2-56,1 0-1,0 1 0,0-1 0,1 1 0,-1 0 0,2-1 0,-1 1 0,1 1 0,0-1 0,0 0 0,0 7 57,-2 10 137,2 1 0,1 23-137,1-22 90,-1 7-87,2 0 0,1 0 0,2 0 0,3 11-3,12 26-53,4-1-1,7 11 54,-22-58 107,-3-8-301,-1 0 1,-1 0 0,0 0-1,-1 5 194,3 11-1130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39.7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67 1 2144,'-1'-1'1071,"-2"6"-277,-2 8-152,-13 60 393,10-45-638,2 0 0,-2 15-397,-1 77 1006,4 14-1006,1-16 279,4-66-238,2 2-41,1 22 60,-3 41 676,7-132-864,-5-5-4,-2 17 97,0 1-1,0-1 1,1 0-1,-1 0 1,1 0-1,-1 0 1,1 1-1,1-3 36,24-56-870,-11 24 625,2 1 0,12-19 245,-11 23-14,-14 23 71,1 0 1,0 0-1,1 1 1,0 0 0,0 0-1,6-7-57,-11 15 6,-1 0 0,0 0 0,1-1 0,-1 1 0,0 0 1,1 0-1,-1-1 0,0 1 0,1 0 0,-1 0 0,0 0 0,1 0 0,-1-1 0,1 1 0,-1 0 0,0 0 0,1 0 0,-1 0 0,1 0 0,-1 0 1,0 0-1,1 0 0,-1 0 0,1 0 0,-1 0 0,0 1 0,1-1 0,-1 0 0,0 0 0,1 0 0,-1 1-6,1-1-8,0 1 0,0 0 0,0 0 1,0 0-1,0 0 0,0 0 0,-1 0 0,1 0 0,0 0 0,-1 0 0,1 1 8,0 1-21,1 1-1,-1 0 1,0 0 0,0 0 0,0 0-1,0-1 1,-1 3 21,-1 2-1,0 1-1,0 0 1,-1-1-1,-1 1 1,1-1-1,-1 1 1,-1-1-1,0 0 1,-2 4 1,-1 2-152,5-10 108,-1 0-1,0 1 1,0-1 0,0 0 0,-1-1-1,1 1 1,-4 2 44,-1 2-128,-1 0 832,8-8-671,1 1-1,0-1 0,0 0 0,0 1 0,-1-1 0,1 0 1,0 1-1,0-1 0,0 1 0,0-1 0,0 0 0,0 1 1,0-1-1,0 1 0,0-1 0,0 0 0,0 1 0,0-1 1,0 1-1,0-1 0,0 0 0,0 1 0,0-1 0,1 0 1,-1 1-1,0-1 0,0 1 0,0-1-32,10 8 339,-9-7-317,1 0-1,-1 0 1,0 0 0,0 0-1,1 0 1,-1 0-1,0 0 1,0 0 0,0 0-1,0 1 1,0 0-22,16 30 37,-12-25-219,-1 0-1,0 1 1,-1 0-1,0 0 1,1 1 182,0 9-581,0-1-699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0.1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 4320,'1'-2'3208,"2"6"-2721,3 11-817,1 20 302,-1 1 0,-2-1 0,-1 1 0,-2 21 28,3-6-1003,-3-30-191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0.5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409 0 4640,'-8'4'1728,"-7"0"-1344,2 8-96,4-4-160,-9 7-128,-3 5 256,-7 8-128,-6 8 96,-7 3-128,6-5-64,4 3 0,-5 2-1248,5 0 672,5 1-352,3-12 544,6-4-1856,2-1 1248,7-3-96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1.7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271 602 2144,'0'-1'95,"0"0"0,-1 1-1,1-1 1,-1 0 0,1 1 0,-1-1 0,1 0-1,-1 1 1,1-1 0,-1 1 0,1-1 0,-1 1 0,1-1-1,-1 1 1,0 0 0,0-1 0,1 1 0,-1 0-1,0-1 1,1 1 0,-1 0 0,0 0 0,0 0-95,-1-1 146,-1 1-1,1 0 1,-1 0 0,1 0 0,0 1 0,-1-1 0,1 0 0,-1 1-146,-8 2 241,1 1 1,0 0-1,-5 2-241,14-5 24,-12 5 30,0 1 0,1 1 0,0 0 0,1 0 0,0 2 0,-2 1-54,-15 17-234,-15 19 234,40-42 53,-1-1 0,1 1 0,0 0 0,0 0 0,0 0 0,1 1 0,0-1 0,0 1 0,0-1 0,1 1 0,0-1 0,0 1 0,0 0 0,1 0 0,-1 4-53,2-10 4,-1 1 0,0-1-1,0 1 1,1 0 0,-1-1 0,0 1-1,1-1 1,-1 1 0,1-1 0,-1 1-1,0-1 1,1 1 0,-1-1 0,1 0-1,-1 1 1,1-1 0,-1 0 0,1 1-1,0-1 1,-1 0 0,1 0 0,-1 1-1,1-1 1,0 0 0,-1 0 0,1 0-1,0 0 1,-1 0-4,18 2-196,-14-2 176,1-1-1,0 0 1,-1 0-1,1 0 1,-1-1-1,1 1 1,-1-1-1,0 0 1,1-1 20,35-21-221,-24 12 151,-1 0 0,0-1 1,-1 0-1,-1-1 0,0-1 0,0 0 0,-2-1 0,0 0 0,0-1 0,3-10 70,27-64-1204,4-27 1204,-11 30-534,-17 37 690,-2 0 1,-2-1-1,-1-6-156,-11 47 121,1 0 0,-2 0-1,0-1 1,0 1 0,-1 0-1,0 0 1,-1 0-1,0-2-120,2 12 51,-1 0-1,1-1 0,0 1 1,-1 0-1,1-1 0,-1 1 1,1 0-1,-1 0 0,0 0 0,1-1 1,-1 1-1,0 0 0,0 0 1,0 0-1,0 0 0,0 0 1,0 0-1,0 1 0,0-1 0,0 0 1,0 0-1,0 1 0,-1-1-50,1 1 21,-1 0-1,1 0 1,-1 0 0,1-1-1,-1 2 1,1-1-1,-1 0 1,1 0-1,-1 0 1,1 1-1,0-1 1,-1 1 0,1-1-1,-1 1 1,1 0-1,0-1 1,-1 1-1,1 0 1,0 0-1,-1 1-20,-7 6 42,0 0 0,1 1 0,0 0 0,1 1-1,0 0 1,1 0 0,0 0 0,0 1 0,-1 3-42,-14 25 359,12-21-268,0 0-1,1 0 0,1 1 0,0 0 1,2 0-1,0 1 0,1-1 1,1 1-1,0 17-90,2 10 133,2-1-1,2 1 1,6 31-133,-3-41-706,2-1 1,1 1-1,3 0 706,-4-9-880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2.5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199 1 2656,'-7'7'330,"0"0"-1,1 0 1,0 1 0,1 0 0,-1 0 0,-2 7-330,-17 30 960,15-26-706,0 0 0,1 1 0,-3 10-254,-7 30 219,4 2-1,2 0 0,2 10-218,-15 193 1276,26-178-839,0-86-422,0 0 0,0-1 1,0 1-1,0 0 0,0 0 0,0-1 0,0 1 0,0 0 1,-1-1-1,1 1 0,0 0 0,0-1 0,0 1 1,-1 0-1,1-1 0,0 1 0,-1-1 0,1 1-15,0-2 0,0 1 0,0-1 0,0 0 0,0 1 0,0-1 0,0 1 0,0-1 0,0 0 0,0 1 0,0-1 0,0 0-1,1 1 1,-1-1 0,0 1 0,1-1 0,-1 1 0,0-1 0,1 1 0,-1-1 0,10-20-477,-1 0-1,3-13 478,7-17-224,-9 26 192,7-15 228,1 0-1,1 2 1,12-16-196,-20 37-28,22-29 353,-31 43-289,1-1 0,0 1 0,0 1 0,0-1 0,0 0 0,1 1 0,-1-1 0,1 1 0,-1 0 0,1 0 0,1 0-36,-4 3-6,-1-1-1,1 1 0,-1-1 0,1 1 0,-1 0 0,0-1 0,1 1 0,-1 0 0,0-1 1,0 1-1,0 0 0,1-1 0,-1 1 0,0 0 0,0 0 0,0-1 0,0 1 0,0 0 7,0-1-4,0 19-142,0-1-1,-1 1 0,-1-1 1,-1 1-1,-1-1 0,0 0 1,-2 0-1,0-1 0,0 1 1,-2-1-1,0-1 0,-5 7 147,5-11-69,-1-1 0,0 1 0,0-2 0,-2 1-1,-1 0 70,-4 5 128,8-10-160,-2 4 791,10-9-752,0-1 1,0 1 0,0-1-1,0 0 1,0 1-1,0-1 1,1 1 0,-1-1-1,0 1 1,0-1-1,0 0 1,0 1 0,0-1-1,0 1 1,1-1 0,-1 0-1,0 1 1,0-1-1,1 0 1,-1 1 0,0-1-1,1 0 1,-1 1-1,0-1 1,1 0 0,-1 0-1,0 1 1,1-1 0,-1 0-1,1 0 1,-1 0-1,1 1-7,7 3-198,1 0 0,0-1-1,0 1 1,0-1-1,1-1 1,-1 0-1,7 0 199,11 4-3149,-9 0 1485,0-2 544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3.1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110 1 2560,'-1'1'131,"0"0"1,1 1-1,-1-1 1,0 1-1,0-1 0,0 1 1,1-1-1,-1 1 1,1 0-1,0-1 0,-1 1 1,1-1-1,0 1 1,0 0-1,0-1 1,0 1-1,0 0 0,0-1 1,0 1-1,1 0 1,-1-1-1,1 1 0,-1 0 1,1-1-1,-1 1 1,1-1-1,0 1 1,0-1-1,0 0 0,0 1 1,0-1-1,0 0 1,0 0-1,0 1 0,1-1 1,-1 0-1,0 0 1,1 0-1,0 0-131,-1-1 42,0 1 0,0-1 1,1 0-1,-1 0 0,0 0 0,0 0 0,0 0 0,0 0 0,0 0 1,0 0-1,0-1 0,1 1 0,-1 0 0,0 0 0,0-1 0,0 1 1,0-1-1,0 0-42,1 0 94,0 0-31,0 0-1,0 0 1,0 0-1,0 0 0,0-1 1,-1 1-1,1-1 0,-1 1 1,1-1-1,0-1-62,10-8-42,-5 5-31,0 2-39,-7 4 114,0 0 0,1 0 0,-1 0-1,0 1 1,0-1 0,1 0 0,-1 0 0,0 0 0,0 1-1,0-1 1,1 0 0,-1 0 0,0 1 0,0-1 0,0 0-1,0 0 1,1 1 0,-1-1 0,0 0 0,0 1 0,0-1-1,0 0 1,0 1 0,0-1 0,0 0 0,0 0 0,0 1-1,0-1-1,7 50-136,-2 1-1,-3-1 0,-3 46 137,0-25-176,1-48 183,-1-1 1,-3 14-8,2-27-8,0 1 1,0-1-1,-1 0 1,0 0-1,0 0 1,-1 0-1,-2 3 8,3-8-32,1 0 0,-1-1 0,1 0 0,-1 1-1,0-1 1,0 0 0,0 0 0,-1 0 0,1-1-1,-1 1 1,0-1 0,1 0 0,-1 0 0,0 0-1,0-1 1,0 1 0,-1-1 0,-3 1 32,-3-1 40,1 1-1,-1-2 1,0 0 0,0 0-1,0-1 1,-10-2-40,21 3 20,-1 0-1,0 0 1,0 0 0,0 0-1,0 0 1,0 0-1,0 0 1,1 0 0,-1-1-1,0 1 1,0 0 0,0-1-1,1 1 1,-1-1-1,0 1 1,1-1 0,-1 1-1,0-1 1,1 1 0,-1-1-1,0 0 1,1 1-1,-1-1 1,1 0 0,-1 1-1,1-1 1,0 0 0,-1 0-1,1 1 1,0-1 0,-1 0-1,1 0 1,0 0-1,0 0 1,0 0 0,0 1-1,0-1 1,0 0 0,0 0-1,0 0 1,0 0-1,0 0 1,0 1 0,0-1-1,1 0 1,-1 0 0,0 0-20,2-3 66,0 1 0,0-1 1,0 1-1,0-1 0,0 1 1,0 0-1,1 0 1,0 0-1,2-2-66,7-6-234,1 2 0,0-1 0,1 2 0,0 0 1,0 0-1,1 2 0,1-1 234,9-5-1760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4.5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311 445 992,'-2'14'404,"3"-13"-370,-1-1 0,0 1 0,0 0 0,0 0 0,0-1 0,0 1 1,0 0-1,0-1 0,0 1 0,-1 0 0,1 0 0,0-1 0,0 1 0,-1 0 0,1-1 1,0 1-1,-1 0 0,1-1 0,0 1 0,-1-1 0,1 1 0,-1-1 0,1 1 0,-1-1 0,1 1 1,-1 0-35,0-1 70,1 0 1,0 0 0,-1 0 0,1 0 0,-1 0-1,1 0 1,0 0 0,-1 0 0,1 0 0,-1 0-1,1 0 1,0 0 0,-1 0 0,1 0 0,-1 0 0,1 0-1,0 0 1,-1 0 0,1 0 0,0 0 0,-1-1-1,1 1 1,0 0 0,-1 0 0,1 0 0,0-1-1,-1 1 1,1 0 0,0-1 0,-1 1 0,1 0-1,0 0 1,0-1 0,-1 1-71,-12-18 1520,3 5-1080,3 7-436,0 0-1,0 1 1,-1-1-1,1 2 0,-1-1 1,0 1-1,0 0 1,-1 1-1,1 0 0,-8-1-3,12 2-18,-1 2 0,0-1 1,0 0-1,1 1 0,-1 0 0,0 0 0,0 1 0,0-1 0,1 1 0,-1 0 0,0 0 0,1 1 0,-1-1 0,1 1 0,-1 0 0,1 1 0,0-1 0,0 0 0,0 1 0,-2 2 18,-1 1-32,0 1 0,0 0-1,1 1 1,0-1 0,1 1 0,0 0-1,0 1 1,1-1 0,0 1 0,0 0-1,1 0 1,0 0 0,0 0-1,1 1 1,0-1 32,1 3-13,-1-1 0,2 0 0,-1 1 0,2-1 0,-1 1 0,1-1 0,1 0 0,0 1 0,1-1 0,0 0 0,1-1 0,2 7 13,-5-14 31,1-1-1,-1 1 1,1-1 0,-1 1 0,1-1-1,0 1 1,0-1 0,0 0-1,0 0 1,0 0 0,0 0-1,0 0 1,1 0 0,-1-1-1,1 1 1,0-1 0,-1 0-1,1 1 1,0-1 0,0 0-1,0-1 1,-1 1 0,1-1-1,0 1 1,0-1 0,0 0-1,0 0 1,0 0 0,0 0-1,2-1-30,1 0 27,-1 0 0,0-1 1,0 0-1,0 1 0,-1-2 0,1 1 0,0-1 0,-1 1 0,1-1 1,-1-1-1,0 1 0,0 0 0,0-1 0,-1 0 0,1 0 0,-1 0 0,1-2-27,5-8 109,-1 0 0,-1-1 0,-1 0 0,0 0 0,1-6-109,19-82 763,-19 74-652,46-202-1711,-18 79 341,-33 144 1225,0 1 0,-1 0 0,0-1 0,0 1 1,-1-1-1,0 1 0,0-1 0,-2-6 34,2 14 2,0-1 1,0 1 0,0 0 0,0 0-1,0 0 1,0-1 0,0 1 0,0 0-1,0 0 1,-1 0 0,1-1 0,0 1-1,0 0 1,0 0 0,0 0 0,0 0-1,-1 0 1,1-1 0,0 1 0,0 0-1,0 0 1,0 0 0,-1 0 0,1 0 0,0 0-1,0 0 1,0 0 0,-1 0 0,1 0-1,0 0 1,0 0 0,0 0 0,-1 0-1,1 0 1,0 0 0,0 0 0,0 0-1,-1 0 1,1 0 0,0 0 0,0 0-1,0 0 1,0 0 0,-1 0 0,1 0-1,0 0 1,0 0 0,0 1 0,0-1 0,-1 0-1,1 0 1,0 0 0,0 0 0,0 0-1,0 1 1,0-1 0,0 0 0,-1 0-1,1 0 1,0 0 0,0 1 0,0-1-1,0 0 1,0 0 0,0 1-3,-8 13 178,-2 17 536,2 1 1,0 9-715,-2 25 633,1 23-633,6-54 188,-5 112 193,6 33-381,2-121-418,1-49-42,-1-1 0,1 0 0,0 0 0,1 2 460,3 0-2560,-5-11 2492,1 0 0,-1 0 0,1 0 0,-1 0 1,0 0-1,1-1 0,-1 1 0,1 0 1,-1 0-1,0 0 0,1-1 0,-1 1 0,0 0 1,1 0-1,-1-1 0,0 1 0,1 0 0,-1-1 1,0 1-1,1 0 0,-1-1 0,0 1 1,0 0-1,0-1 0,1 1 0,-1-1 0,0 1 1,0-1 67,13-23-1115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5.3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343 1 4480,'-1'0'144,"-1"0"1,0 0 0,0 1-1,1-1 1,-1 1-1,0-1 1,1 1 0,-1 0-1,0 0 1,1-1-1,-1 1 1,1 0-1,0 0 1,-1 1 0,0 0-145,-16 18 132,17-18-28,-11 15 245,1 0 1,1 1-1,1 0 1,-4 12-350,3-9 181,-20 45 36,1 2 0,4 0-1,-6 36-216,-23 193 210,36-187-20,-17 89 525,34-191-622,1-5-59,-1-1 0,1 0-1,0 0 1,-1 1 0,1-1-1,-1 0 1,0 0 0,1 0 0,-1 0-1,0 0 1,-1 1-34,0-2 34,2-6-97,3-7-137,14-46-531,1-3 411,2 1 0,3 1 0,10-16 320,-14 39-105,2 0-1,11-13 106,-18 30-27,1 1 0,0 0 0,2 2 0,0 0-1,1-1 28,-14 14 13,0 0 0,1 0-1,-1 0 1,0 0-1,1 0 1,0 1-1,-1 0 1,1 0-1,0 1 1,0-1-1,0 1 1,0 0 0,0 0-1,1 0 1,-1 1-1,0 0 1,2 0-13,-6 0-9,0 0 1,0 1-1,-1-1 1,1 0-1,0 0 1,-1 1-1,1-1 1,0 0-1,-1 1 1,1-1-1,0 1 1,-1-1-1,1 1 1,-1-1-1,1 1 1,-1-1-1,1 1 1,-1 0-1,0-1 1,1 1-1,-1-1 1,0 1-1,1 0 1,-1-1-1,0 1 1,0 0-1,1 0 1,-1-1-1,0 1 1,0 0-1,0 0 1,0-1-1,0 1 1,0 0-1,0 0 9,-1 3-44,1 1 0,-1-1 0,0 1 0,0-1 0,-1 2 44,-10 29-313,-2-1-1,-2-1 0,-1 0 0,-1-1 0,-2-1 0,-1-1 0,-11 12 314,-30 33-139,61-73 200,0-1 0,1 0 0,-1 0-1,0 1 1,1-1 0,-1 0 0,1 1-1,-1-1 1,1 1 0,0-1 0,-1 0-1,1 1 1,0-1 0,0 1-1,0-1 1,0 1 0,0-1 0,1 1-1,-1-1 1,0 0 0,1 1 0,-1-1-1,1 1 1,-1-1 0,1 0-1,0 1 1,-1-1 0,1 0 0,0 0-1,0 0 1,0 1-61,6 6 146,-1 0-1,1 0 0,1-1 1,1 2-146,0 0 202,1 0-106,-3-2-409,0-1 0,0 1 0,-1 0 1,0 0-1,-1 1 0,1 0 0,-1 0 0,-1 0 0,3 7 313,-1 8-2981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8.0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0 896,'0'0'304,"0"7"1424,-1 2-1378,0 0 1,-1 0 0,-1 5-351,0-1 436,-3 6 391,4-16-713,1 1-1,0 0 1,0 0-1,0 0 0,1 0 1,-1 0-1,1 1-113,1 44 728,0-14-283,-3 35-445,-5-44 112,6-21-115,-1 0 0,1-1 0,0 1 0,1 0-1,-1 3 4,0-5-17,1-1 0,-1 1 0,0-1 0,0 0-1,0 1 1,0-1 0,0 0 0,0 0-1,-2 2 18,2-1-42,0-2-113,1-1-282,0 0 26,0 7-2895,0-7 1818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6.1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2 2496,'0'0'25,"0"0"-1,-1-1 1,1 1 0,0 0 0,-1 0 0,1 0-1,0 0 1,0 0 0,-1 0 0,1-1 0,0 1-1,-1 0 1,1 0 0,0 0 0,-1 0-1,1 0 1,0 0 0,-1 0 0,1 0 0,0 1-1,-1-1 1,1 0 0,0 0 0,-1 0-1,1 0 1,0 0 0,0 0 0,-1 1 0,1-1-1,0 0 1,0 0 0,-1 0 0,1 1 0,0-1-1,0 0 1,-1 0 0,1 1 0,0-1-1,0 0 1,0 0 0,0 1 0,0-1 0,-1 0-1,1 1 1,0-1 0,0 0 0,0 0-1,0 1 1,0-1-25,0 1 69,0-1 1,-1 1-1,1 0 0,0-1 0,0 1 0,-1-1 0,1 1 1,0-1-1,-1 1 0,1-1 0,0 1 0,-1-1 0,1 1 1,-1-1-1,1 0 0,-1 1 0,1-1 0,-1 0 0,1 1 1,-1-1-1,0 0 0,1 1 0,-1-1-69,-4 1 445,2 0-271,0 0 0,1 0 0,-1-1 1,0 1-1,0-1 0,0 0 0,0 0 0,0 0 1,0 0-1,-2 0-174,4-1 14,1 1 1,-1 0-1,1 0 1,-1 0 0,1 0-1,0 0 1,-1 0-1,1 0 1,-1 0-1,1 0 1,-1 0-1,1 0 1,-1 0 0,1 0-1,-1 0 1,1 1-1,-1-1 1,1 0-1,-1 0 1,1 0 0,0 1-1,-1-1 1,1 0-1,-1 1 1,1-1-1,0 0 1,-1 1-1,1-1 1,0 0 0,-1 1-1,1-1 1,0 1-1,0-1 1,0 0-1,-1 1 1,1-1-1,0 1-14,-8 8 358,5-7-158,3-1-203,-1-1-1,1 1 1,-1-1 0,1 0 0,0 1 0,-1-1 0,1 0 0,-1 1 0,1-1 0,-1 0-1,1 0 1,-1 1 0,1-1 0,-1 0 0,1 0 0,-1 0 0,0 0 0,1 0 3,2 1 18,0-1 1,0 0 0,0 1-1,0-1 1,0 1 0,0 0-1,0 0 1,0 0-19,13 4 80,62 13 357,-76-18-432,0 0 0,0 0 0,0 0 0,0 1 0,0-1 0,0 0 0,0 1 0,0-1 0,0 0 0,0 1 0,0-1 0,0 1 0,0 0 0,0-1 1,-1 1-1,1 0 0,0 0 0,0-1 0,-1 1 0,1 0 0,0 0 0,-1 0 0,1 0 0,-1 0 0,1 0 0,-1 0 0,1 0 0,-1 0 0,0 0 0,0 0 0,1 0 0,-1 0 0,0 0 0,0 0 0,0 1 0,0-1 0,0 0 0,-1 0 0,1 0 0,0 0 0,0 0 0,-1 1-5,-1 6-24,-1 0-1,-1-1 1,1 1 0,-1-1 0,-3 5 24,-1 2-26,-41 76 250,22-32-314,-21 51-33,40-88 81,1 0-1,1 0 0,1 0 0,0 8 43,5-27 7,-1-1 0,1 1 0,0 0 0,0 0 0,0-1 0,0 1 0,1 0 0,-1-1 0,0 1 0,1 0 0,-1-1 0,1 1 0,-1 0 0,1-1 0,0 1 0,0-1 0,0 1 0,0-1 0,0 1 0,0 0-7,1-1 44,0 1 0,0 0 0,1-1 0,-1 0 0,0 1 1,0-1-1,1 0 0,-1 0 0,1 0 0,-1-1 0,1 1 0,1 0-44,5 0-248,0 0 0,0-1 1,0 0-1,1 0 0,-1-1 0,0 0 0,4-2 248,6-1-2763,-11 1-10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49:46.5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25 5824,'10'-16'2144,"-2"16"-1664,-3-9-128,-5 9 640,8 0-608,1 0 0,5 0-256,-5 5-224,4-1 32,0 4 32,5 3 32,0 2-992,0 2 544,0 5-2368,-1 0 1568,10-1-1600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07.7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76 1152,'4'18'-305,"-3"-12"2519,0-5-2116,-1 0 0,1 0-1,0 0 1,-1 0 0,1 0 0,0 0-1,0 0 1,0 0 0,0-1-1,-1 1 1,1 0 0,0-1 0,0 1-1,0 0 1,0-1 0,1 0-1,-1 1 1,0-1 0,0 1 0,1-1-98,10 6 93,-10-5-60,1 1 0,-1 0 0,1-1 0,0 0 0,0 1 0,0-1 0,-1 0 0,1 0 0,0-1 0,0 1 0,0-1 0,0 1 0,0-1-1,0 0 1,1 0 0,-1 0 0,0-1 0,0 1 0,0-1 0,0 0 0,-1 1 0,1-1 0,0-1 0,0 1 0,0 0 0,-1-1 0,1 1 0,2-2-33,-1 0 57,0 0 0,0 1 0,0 0 0,0 0 0,1 0 0,-1 0 0,1 1 0,0 0 0,-1 0 0,1 0 0,0 0 0,-1 1 0,1-1-1,3 2-55,0-1 16,0 1 1,-1 1-1,1-1 1,-1 1 0,0 0-1,0 1 1,1 0-1,2 2-17,2 1 36,0 0-1,1-1 0,-1 0 0,1-1 0,11 2-35,30 7 934,38 14-934,-57-14-146,8 5 146,16 6 215,-35-15-41,10 3 159,12 2-333,-29-9-16,-1 1 0,4 3 16,-8-4 36,0 0 1,1-1-1,-1 0 0,1-1 0,4 1-36,33 4 71,-32-4-29,0-2 0,0 1 1,1-2-1,-1-1 1,2 0-43,77-12 72,-1-5 0,79-24-72,-125 26 61,-1-3 0,13-8-61,61-22-181,-64 31 224,1 2-1,1 2 1,0 3 0,58-1-43,-12 4-22,102-3-100,118 19 612,-275-6-711,29 1 186,-47-2 135,1 1-1,7 3-99,-1-1 271,8 0-271,17-4 287,-26 0-189,1 1 0,-1 2 0,30 7-98,82 28 48,-130-34 37,0 0-1,0-2 1,0 0-1,0-2 1,17 0-85,28-5-80,15-4 80,-33 2 14,-1 3-1,1 1 1,11 3-14,32 4 53,-83-4-50,-1 0-1,1 1 0,-1 0 1,0 0-1,1 1 0,-1 0 1,3 2-3,-5-3-113,-4-1 33,-2-1 75,0 0 144,-23-4-123,9 0 98,0-1 0,-12-7-114,-8-2-4,-24-11 44,-21-14-40,8 4 50,49 26-184,13 5 91,0 1 0,0-2-1,1 1 1,-1-1 0,1 0-1,1-1 1,-2 0 43,9 6-2,0 0 0,0 0 0,0-1 0,-1 1 0,1 0 0,0 0 0,0 0 0,0 0 1,0-1-1,0 1 0,0 0 0,-1 0 0,1 0 0,0-1 0,0 1 0,0 0 0,0 0 0,0 0 0,0-1 0,0 1 0,0 0 0,0 0 0,0 0 0,0-1 0,0 1 0,0 0 1,0 0-1,0 0 0,0-1 0,0 1 0,0 0 0,0 0 0,1 0 0,-1-1 0,0 1 0,0 0 0,0 0 0,0 0 0,0 0 0,0-1 0,1 1 0,-1 0 0,0 0 1,0 0-1,0 0 0,0 0 0,1-1 0,-1 1 0,0 0 0,0 0 0,0 0 0,1 0 0,-1 0 2,8-2-52,14-1 86,0 1 0,0 1-1,15 2-33,-3 0 27,-18-1-22,0 1-1,0 0 1,0 1 0,0 1-1,0 1 1,-1 0-1,11 5-4,-24-9-1,0 1 0,0 0 0,0 0-1,0 0 1,0 1 0,0-1 0,0 0-1,0 1 1,-1-1 0,1 1-1,-1-1 1,1 1 0,-1 0 0,0 0-1,1 0 1,-1 0 0,0 0 0,0 0-1,0 0 1,-1 0 0,1 0 0,0 0-1,-1 0 1,0 1 0,1-1 0,-1 0-1,0 0 1,0 1 0,0-1 0,0 0-1,-1 0 1,1 1 0,0-1 0,-1 0-1,0 0 2,-2 9 24,-1-1 1,0 0-1,0 0 0,-1-1 0,0 1 1,-6 6-25,1-2-15,0-1 1,-1 0 0,-1 0-1,-9 7 15,-54 41-679,36-29-243,17-14 414,4-5-927,1 2 1,0 0 0,2 1 0,-5 6 1434,6-3-1712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08.9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99 3 2400,'0'0'34,"0"0"0,0 0 0,0 0-1,0-1 1,-1 1 0,1 0 0,0 0 0,0 0 0,0 0 0,-1-1 0,1 1 0,0 0-1,0 0 1,0 0 0,-1 0 0,1 0 0,0 0 0,0 0 0,-1 0 0,1 0 0,0 0-1,-1 0 1,1 0 0,0 0 0,0 0 0,-1 0 0,1 0 0,0 0 0,0 0 0,-1 0-1,1 0 1,0 0 0,0 0 0,0 1-34,-6 7 394,1 17-489,10 325 2084,-5-323-2058,-2 316 217,-18-3 1074,18-317-1086,-14 116 64,11-101-136,2-10-80,-6 16 16,6-20 2,3-21 39,0 0 1,0 1-1,-1-1 0,1 0 0,-1 0 1,0 0-1,0 0 0,0 0 0,-1 1-41,2-4 0,0 0-1,0 0 1,0 1-1,-1-1 0,1 0 1,0 0-1,0 0 0,0 1 1,0-1-1,-1 0 1,1 0-1,0 0 0,0 0 1,0 0-1,-1 1 0,1-1 1,0 0-1,0 0 1,-1 0-1,1 0 0,0 0 1,0 0-1,-1 0 0,1 0 1,0 0-1,0 0 1,-1 0-1,1 0 0,0 0 1,0 0-1,-1 0 1,1 0-1,0 0 0,0 0 1,-1 0-1,1-1 0,0 1 1,0 0-1,0 0 1,-1 0-1,1 0 0,0 0 1,0-1-1,0 1 0,-1 0 1,-5-9 60,5 6-57,0 0-1,1 0 0,-1 0 0,1 0 1,0 0-1,0 0 0,0 0 0,1-1-2,-1-9-39,2-22 12,2 0 1,1 0-1,2 1 0,1-1 1,2 2-1,14-33 27,-13 40-47,1 1 1,1 0-1,1 1 0,1 0 0,2 2 0,0 0 1,2-1 46,9-7 255,1 1 0,2 2 0,1 1 0,16-9-255,-48 34 5,20-12 375,15-9-380,-28 18 33,0 1-1,0 0 1,0 1 0,0-1-1,0 1 1,0 1 0,7-2-33,-13 3-12,0 0 0,0 0 0,0-1 0,0 1 0,0 0 0,0 0 1,0 0-1,1 0 0,-1 1 0,0-1 0,0 0 0,0 0 0,0 1 0,0-1 1,0 1-1,0-1 0,0 1 0,0-1 0,0 1 0,0-1 0,0 1 0,0 0 1,-1 0-1,1-1 0,0 1 0,0 0 0,-1 0 0,1 0 0,-1 0 0,1 0 1,0 0-1,-1 0 0,0 0 0,1 0 0,-1 0 0,1 1 12,-1 0-24,0 1 1,0-1-1,0 1 0,0-1 0,-1 1 0,1-1 1,-1 1-1,1-1 0,-1 0 0,0 1 0,0-1 1,0 0-1,0 1 0,0-1 0,0 0 1,-1 0-1,1 0 24,-7 7-127,-1 0-1,0-1 1,0 0 0,0 0 0,-1-1 0,-6 3 127,-8 7-192,-1-1 148,-25 13 44,24-15 279,-22 17-279,24-14 142,1-1 333,0 1 0,1 1 0,-6 8-475,23-21 50,0 1 0,0 0-1,0 0 1,1 0-1,-1 1 1,1 0-1,1-1 1,0 1-1,0 1 1,0-1-1,1 0 1,0 1-1,0-1 1,0 4-50,2-4 35,0 0 0,0-1-1,1 1 1,0 0 0,0 0 0,0-1 0,1 1-1,0-1 1,1 1 0,-1-1 0,1 0 0,0 0-1,1 0 1,0 1-35,7 9 26,1 0 1,0-1-1,2 0 0,3 2-26,10 10 5,2-1 1,12 8-6,-39-33-198,0 1 1,0-1 0,0 0-1,0 0 1,1 0 0,-1 0-1,0-1 1,1 1-1,-1-1 1,2 1 197,-3-1-148,-1 0 0,1 0 1,0 0-1,-1 0 0,1 0 0,0 0 0,-1 0 0,1 0 1,0 0-1,-1 0 0,1 0 0,-1 0 0,1-1 0,0 1 1,-1 0-1,1-1 0,-1 1 0,1 0 0,-1-1 0,1 1 1,-1 0-1,1-1 0,-1 1 0,1-1 0,-1 1 0,0-1 1,1 1-1,-1-1 0,0 0 0,1 1 0,-1-1 0,0 1 1,0-1-1,1 1 0,-1-1 0,0 0 0,0 1 0,0-1 1,0 0-1,0 1 0,0-1 0,0 0 0,0 1 148,0-18-1269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09.4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66 4224,'0'-3'119,"0"0"0,0 1 1,0-1-1,1 0 0,-1 0 0,1 1 0,0-1 1,0 1-1,0-1 0,0 0 0,0 1 1,0-1-1,1 1 0,-1 0 0,1 0 0,-1-1 1,1 1-1,1-1-119,-1 1 51,1 1 0,0-1 1,0 0-1,-1 0 0,1 1 0,0 0 0,0 0 1,0 0-1,1 0 0,-1 0 0,0 0 0,0 1 1,0-1-1,1 1 0,-1 0 0,1 0-51,-1 0 30,0 0-1,1 1 0,-1-1 1,0 0-1,0 1 1,1 0-1,-1 0 1,0 0-1,0 0 1,0 0-1,3 2-29,-5-2 30,1 1-1,-1-1 1,1 0 0,-1 1-1,1-1 1,-1 1 0,0-1-1,0 1 1,1 0 0,-1-1-1,0 1 1,-1 0 0,1 0-1,0 0 1,0 0 0,-1 0-1,1 0 1,-1 0 0,0 0-1,0 0-29,5 28 518,-3-15-385,0 0 0,0 12-133,-2 0-483,-1 37-1316,-3-40-137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09.7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414 0 5408,'-20'16'2258,"-10"8"-1631,11-6-786,-15 9 159,17-14-46,1 1-1,0 1 0,-1 1 47,3 1 66,-72 83 589,69-77-981,0 1 1,2 0-1,-7 16 326,7-10-528,3-4-2703,-16 24 3231,10-25-2155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13.4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388 117 1824,'-4'-21'1484,"4"19"-242,0 10-522,0-5-694,0 6 151,0 0-1,-1-1 1,0 1-1,0-1 1,0 1 0,-1-1-1,-1 0 1,-2 7-177,-2 3 324,3-7-117,0 1 0,-1-1 1,0-1-1,-1 1 0,-3 3-207,-39 49 203,30-40-257,13-16 104,0 0 0,-1 0 0,-5 4-50,-7 9 21,1 1 0,0 1 1,2 0-1,0 1 0,2 1 1,-3 7-22,4-5 203,0 1 0,2 0 0,1 1 1,-2 17-204,-1 13 72,-2 44-72,0-6-132,7-49 142,1-1 0,1 31-10,-3 54 475,3 132-699,5-239 256,0 25 53,5 40-85,2-13 211,-4 63-211,-1-1 189,1-57-137,-2-23-51,6 31-1,10 41 38,-15-115-40,1-1-1,0 1 1,1-1 0,1 0 0,1 1 2,29 47 53,-21-36-2,1-1 0,5 4-51,2-1 17,0-1 1,2-1 0,2 0-18,-11-10-71,-7-7 122,-1-1 0,1-1 0,1 0 0,5 5-51,11 5 144,-20-12-101,0-1 0,1 0 0,-1-1 1,1 1-1,-1-1 0,1 0 0,0-1 0,0 1 0,0-1 0,1 0 1,-1-1-1,3 1-43,-3-1 5,0-1 0,1 0 0,-1 0 0,1 0 0,-1-1 0,0 0 0,1 0 0,-1-1 0,0 1 0,0-1 1,0-1-1,0 1 0,0-1 0,-1 0 0,1 0 0,-1-1 0,0 0 0,0 0 0,0 0 0,0 0 0,1-3-5,3-3-1,-2 2 73,0 0 0,0-1-1,0 0 1,-1 0 0,3-8-72,11-25 62,-1 5 19,-2-2-1,-2 0 1,3-13-81,-4 0 84,-3 17-155,-2 0 1,-1-1 0,-2 0-1,-1-11 71,-2-1-28,8-259 766,-9 199-620,0-52-204,-32-234-346,16 234 629,-13-57-179,14 124-132,-4-25 399,-5 0 1,-6-3-286,9 58 154,-16-31-154,25 69-11,-1 0 0,-2 1 0,0 0-1,-1 1 1,-1 1 0,-2 1 0,0 0 0,-1 1-1,-1 0 1,-6-3 11,20 19-155,0 0 0,-1 0 0,1 1 0,-1 0 0,0 0 0,0 0 0,0 0 0,0 1 0,0 0 0,-4 0 155,7 1-111,1 1 1,-1 0-1,0 0 1,0 0 0,0 0-1,1 0 1,-1 0-1,0 1 1,0-1 0,1 1-1,-1 0 1,0 0-1,1 0 1,-1 0 0,1 0-1,-1 1 1,1-1-1,0 1 1,-1-1 0,1 1-1,0 0 1,0 0-1,0 0 1,0 0-1,1 0 1,-1 1 110,-16 29-2405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14.6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1 1568,'-1'7'2602,"1"2"-2483,0-1 1,0 1-1,2 6-119,11 44 784,-9-38-689,1 16 375,3 82-246,-14 60 447,-1-2-403,5-105 407,-5 5-675,1-4 599,3 4-599,0 46-154,1-80 790,-3 18-636,0-17-306,2 17 306,3-51-284,-1 14-577,1-23 749,0 0 0,0 0 0,0-1 0,0 1 0,1 0-1,-1 0 1,0 0 0,0 0 0,1-1 0,-1 1 0,0 0 0,1 0 0,-1-1 0,1 1 0,-1 0 0,1 0 0,-1-1 0,1 1 0,-1-1 0,1 1 112,8 0-2672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15.8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64 175 576,'-1'-2'147,"0"0"1,0 1-1,0-1 0,0 0 1,1 0-1,-1 0 0,0 1 1,1-1-1,-1 0 0,1 0 1,0 0-1,0 0 0,-1 0 1,1 0-1,1 0 0,-1 0 1,0 0-1,0 0 0,1 0 1,-1 0-1,1 0 0,-1 0 1,1 0-1,0 0-147,2-5 929,3-5 174,-6 11-901,0 1-106,1 2-72,-1-1 0,0 0-1,1 1 1,-1-1-1,0 0 1,1 1-1,0-1 1,-1 0-1,1 0 1,0 0-1,0 1-23,0-1 16,-1-1 1,1 1-1,-1-1 0,1 1 0,-1 0 1,0-1-1,1 1 0,-1 0 0,0-1 1,1 1-1,-1 0 0,0 0 0,0-1 1,0 1-1,0 0 0,1 0 0,-1-1 1,0 1-1,0 0 0,-1 0 0,1-1 0,0 1 1,0 0-1,0 0 0,0-1 0,-1 1 1,1 0-1,0-1 0,0 1 0,-1 0 1,1-1-1,-1 1 0,1 0-16,-9 16 949,2-6-498,-6 5-495,13-15 40,-1-1-1,0 1 1,1-1-1,-1 1 1,0-1-1,1 0 0,-1 0 1,0 1-1,0-1 1,1 0-1,-1 0 1,0 0-1,0 1 1,0-1-1,1 0 1,-1 0-1,0 0 1,0-1-1,0 1 0,1 0 1,-1 0-1,0 0 1,0 0-1,1-1 1,-1 1 4,-2-3 78,-2-2 55,5 5-144,0 0 0,0 0 1,0 0-1,0 1 0,-1-1 0,1 0 1,0 0-1,0 0 0,0 0 0,0 0 1,0 0-1,-1 1 0,1-1 0,0 0 1,0 0-1,0 0 0,0 0 0,0 1 1,0-1-1,0 0 0,0 0 0,0 0 1,0 1-1,0-1 0,0 0 0,0 0 1,0 0-1,0 1 0,0-1 0,0 0 1,0 0-1,0 0 0,0 0 0,0 1 1,0-1-1,0 0 0,0 0 0,0 1 11,0 0 29,1 1 0,-1 0 0,0 0 0,0 0-1,-1 0 1,1 0 0,0-1 0,-1 1 0,1 0-1,-1 0 1,1 0 0,-1-1 0,0 1 0,0 0-1,0-1 1,0 1 0,0-1 0,0 1 0,0-1-1,-1 2-28,0 3 537,2-6-531,0 0 0,0 0 0,0 0 1,0 0-1,0 0 0,0 0 0,0 1 0,0-1 1,0 0-1,0 0 0,0 0 0,0 0 0,0 0 0,0 0 1,0 0-1,0 0 0,0 1 0,0-1 0,0 0 1,0 0-1,0 0 0,0 0 0,0 0 0,0 0 0,0 0 1,0 0-1,0 0 0,0 0 0,0 1 0,0-1 1,0 0-1,-1 0 0,1 0 0,0 0 0,0 0 0,0 0 1,0 0-1,0 0 0,0 0 0,0 0 0,0 0 1,0 0-1,-1 0 0,1 0 0,0 0 0,0 0 0,0 0 1,0 0-1,0 0 0,0 0 0,0 0 0,0 0 1,-1 0-1,1 0 0,0 0 0,0 0 0,0 0 1,0 0-1,0 0-6,-1 0 117,1 0-85,-1-6-277,2-2 213,2-6-88,2 0 0,0 1 1,0 0-1,1 0 0,3-2 120,1-5 577,7-18-577,6-11-255,-7 15 52,-16 34 207,0-1 0,1 1 0,-1 0 0,0 0 0,0 0 0,0 0 0,0 0 0,0 0 0,0 0 0,0 0 0,0 0 1,0 0-1,0 0 0,1 0 0,-1 0 0,0 0 0,0 0 0,0-1 0,0 1 0,0 0 0,0 0 0,0 0 0,0 0 0,1 0 0,-1 0 0,0 0 1,0 0-1,0 0 0,0 1 0,0-1 0,0 0 0,0 0 0,0 0 0,0 0 0,1 0 0,-1 0 0,0 0 0,0 0 0,0 0 0,0 0 1,0 0-1,0 0 0,0 0 0,0 0 0,0 0 0,0 1 0,0-1 0,0 0 0,1 0-4,5 8 451,3 11 328,-7-10-645,-2-6-114,0 0 0,1 0 1,-1-1-1,1 1 0,0 0 0,0-1 0,0 1 0,0-1 0,1 1-20,0 2 24,-1-1 1,0 0-1,0 1 1,0-1 0,0 1-1,-1 0 1,1-1-1,-1 1 1,0-1-1,-1 2-24,2 22 160,0-13-236,-1-13 101,0 1 0,0 0 0,1 0-1,-1-1 1,1 1 0,-1 0 0,1 0 0,1 2-25,-1-3-2,0 0 0,-1 0 0,1 1 1,0-1-1,-1 0 0,0 1 0,1-1 0,-1 0 1,0 1 1,0-1 42,0-2-4,0 0 31,0 0 128,0 0-53,0 0-53,0 0 26,-2-1 246,-39-13 306,21 9-805,13 3-59,0 1 1,0 0-1,0 0 0,0 1 0,-8 0 195,8 0-524,6 0 435,1 0 0,-1 0 0,1 0 0,-1 0 0,1 0 1,-1 0-1,1 0 0,-1 0 0,1 0 0,-1 0 0,1 0 1,-1 1-1,1-1 0,-1 0 0,1 0 0,0 0 0,-1 1 1,1-1-1,-1 0 0,1 1 0,-1-1 0,1 0 0,0 1 1,-1-1-1,1 0 0,0 1 0,0-1 0,-1 1 0,1-1 1,0 1-1,0-1 0,-1 1 0,1-1 0,0 0 0,0 1 89,-1 10-1546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7:51:17.2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202 138 896,'1'0'13,"0"0"6,-1 0 0,1-1 1,0 1-1,0 0 1,-1-1-1,1 1 1,0 0-1,-1-1 0,1 1 1,0-1-1,-1 1 1,1-1-1,0 1 0,-1-1 1,1 0-1,-1 1 1,1-1-1,-1 0 0,0 1 1,1-1-1,-1 0 1,0 0-1,1 1 0,-1-1 1,0 0-1,0 0-19,14-9 902,7-10 431,-14 14-939,1 0-1,-1-1 1,-1 0 0,1-1 0,-2 0 0,1 0 0,2-3-394,-3-7 1262,-5 18-1172,1-1 0,-1 1 0,0-1 0,0 0 0,0 1 0,0-1 0,0 0 0,0 1 0,0-1 0,0 0 0,0 1 0,0-1 0,0 0 0,0 1 0,-1-1 0,1 1 0,0-1-1,0 0 1,-1 1 0,1-1-90,-18 8 747,-24 13-478,16-9-198,1 1 0,1 2 0,1 0 0,0 1 0,-13 13-71,28-21 33,-6 5-60,1 1 0,-6 7 27,15-14-23,-1 0 0,2 0-1,-1 0 1,1 0-1,-1 1 1,2-1-1,-1 1 1,0 2 23,1-2-15,0 0 0,1 1-1,0-1 1,0 1 0,0-1 0,1 1 0,0-1 0,1 1-1,-1-1 1,2 2 15,-1-5 26,0 0-1,0 0 0,0 0 1,1 0-1,0 0 0,0 0 0,0 0 1,0 0-1,1-1 0,-1 1 1,1-1-1,0 0 0,0 0 1,0 0-1,0 0 0,1 0 1,-1 0-1,1-1-25,1 1 6,-1-1 0,1 1 1,0-1-1,0 0 0,0 0 0,1-1 1,-1 1-1,0-1 0,0-1 0,1 1 1,-1-1-1,1 1 0,-1-2 0,0 1 1,1 0-1,-1-1 0,1 0 0,-1-1 0,0 1 1,0-1-1,0 0 0,0 0 0,1-1-6,4-2 28,-1-1 0,1 0 0,-1-1 0,-1 0-1,1 0 1,-1 0 0,-1-1 0,1-1 0,-1 1-1,5-10-27,2-5 68,-1-1 0,-1 0 0,0-1 0,-1-4-68,-3 11 65,-6 14-46,-1 0 1,1 0 0,0 0 0,-1 0-1,0 0 1,0-1 0,0 0-20,1-38 43,-2 42-54,0 1 0,0-1 0,0 1 0,0 0 0,0-1 1,0 1-1,0-1 0,0 1 0,-1-1 0,1 1 0,0 0 1,0-1-1,-1 1 0,1-1 0,0 1 0,-1 0 0,1-1 1,0 1-1,-1 0 0,1 0 0,0-1 0,-1 1 0,1 0 0,-1 0 1,1-1-1,0 1 0,-1 0 0,1 0 0,-1 0 0,1 0 1,-1 0-1,1 0 0,-1-1 0,1 1 0,-1 0 0,1 1 11,-2-1 34,1 0 0,-1 0-1,1 0 1,0 0 0,-1 1-1,1-1 1,0 1-1,-1-1 1,1 1 0,0 0-1,0-1 1,-1 1-1,1 0 1,0 0 0,0 0-1,0-1 1,0 2-34,-1-1 14,1 0-1,0 0 1,0 0 0,0 1-1,0-1 1,0 0 0,0 1-1,1-1 1,-1 1 0,0-1-1,1 1 1,-1-1 0,1 1-1,-1-1 1,1 1 0,0 0 0,-1-1-1,1 1 1,0-1 0,0 1-1,0 0 1,1-1 0,-1 1-14,3 122 186,0-51-23,3 3-163,0-3 381,-3 3-381,2 259-2181,-5-326 1513,0 18-1176,0-26 1697,0 1 1,0-1-1,0 0 1,-1 0-1,1 1 1,0-1-1,-1 0 1,1 0 0,-1 1-1,1-1 1,-1 0-1,0 0 1,1 0-1,-1 0 1,0 0 146,0 0-187,0-1-1,1 0 1,-1 1 0,0-1 0,0 0 0,0 0-1,1 1 1,-1-1 0,0 0 0,0 0 0,0 0-1,0 0 1,1 0 0,-1-1 0,0 1 0,0 0-1,0 0 1,0 0 187,1 0-22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8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1728,'10'8'1019,"29"-3"917,-25-2-1451,-1 0 0,1-1 0,1-1 0,12 0-485,14 1 214,-16 2-488,18 0-2854,-30-4 1293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2:53.6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 1 992,'-2'5'407,"2"-4"-403,-1-1 0,1 0 0,0 0 0,0 0 0,0 0 0,0 0 0,0 0 0,0 0 0,0 1 0,0-1 0,0 0 0,0 0 0,0 0 0,0 0 0,0 0 0,0 1 0,0-1 0,0 0 0,0 0 0,0 0 0,0 0 0,0 0 0,0 0 0,0 1 0,0-1 0,0 0 0,0 0 0,0 0 1,0 0-1,0 0 0,0 0 0,1 1 0,-1-1 0,0 0 0,0 0 0,0 0 0,0 0 0,0 0 0,0 0 0,0 0 0,0 0 0,1 0-4,0 1 341,-1-1-85,0 0 11,0 0-80,0 0 42,0 0-96,0 0-21,0 0-21,0 0 37,0 0-16,0 0 85,0 0-42,0 0 69,0 0-80,0 0 16,0 0-11,0 0 102,0 0-86,0 0-26,0 0-64,0 0-33,0 0 12,0 0-33,0 1-23,0-1-1,0 0 1,0 0 0,0 0 0,0 1 0,0-1 0,0 0-1,0 0 1,0 0 0,0 0 0,0 1 0,1-1 0,-1 0-1,0 0 1,0 0 0,0 0 0,0 0 0,0 0 0,1 1-1,-1-1 1,0 0 0,0 0 0,0 0 0,0 0 0,1 0-1,-1 0 1,0 0 0,0 0 0,0 0 0,1 0-1,-1 0 3,0 0 2,0 0-1,1 0 1,-1 0-1,0 0 1,0 1-1,1-1 1,-1 0-1,0 0 0,0 0 1,1 0-1,-1 0 1,0 0-1,0 1 1,0-1-1,1 0 0,-1 0 1,0 0-1,0 0 1,0 1-1,0-1 1,1 0-1,-1 0 1,0 1-1,0-1 0,0 0 1,0 0-1,0 1 1,0-1-1,0 0 1,0 0-1,0 1 1,0-1-2,1 3 59,-1-1 0,1 1 1,-1 0-1,1 0 1,0-1-1,0 1 1,0 0-60,1 0 44,-1 0 0,0 0 0,0 1 0,0-1 1,-1 0-1,1 1 0,0 1-44,-1 283 1072,-5-189-763,3-53-63,-4 18-246,0 2 21,-3-1 37,6-41 118,0 1 0,0 14-176,-2 8 134,5-46-104,0 1-1,0 0 1,-1 0 0,1-1 0,-1 1-1,1 0 1,-1 0 0,0-1 0,0 1-1,0-1 1,0 1 0,0-1 0,0 1-1,0-1 1,0 0 0,-1 1 0,1-1-1,0 0 1,-1 0-30,1 0 48,1-1 5,0 0 6,5-9 112,-4 4-211,-1 0 0,1 0 1,0 0-1,0 0 0,2-2 40,-2 2-204,1 0-1,-1 0 0,0-1 1,0 1-1,-1-4 205,1 8-84,-1 0-1,0-1 0,0 1 0,0-1 0,1 1 0,-1 0 0,0-1 0,1 1 0,0 0 0,-1 0 1,1-1-1,0 1 85,2-6-507,2-8-1898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2:59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0 1408,'0'0'56,"0"0"1,0 0-1,0 0 0,-1 0 1,1 1-1,0-1 0,0 0 1,0 0-1,-1 0 0,1 0 1,0 0-1,0 0 0,0 1 0,0-1 1,0 0-1,-1 0 0,1 0 1,0 1-1,0-1 0,0 0 1,0 0-1,0 0 0,0 1 1,0-1-1,0 0 0,0 0 1,0 0-1,0 1 0,0-1 1,0 0-1,0 0 0,0 0 1,0 1-1,0-1 0,0 0 1,0 0-1,0 0 0,0 1 1,0-1-1,0 0 0,0 0 1,0 0-1,1 1 0,-1-1 1,0 0-1,0 0 0,0 0 0,0 0 1,0 1-1,1-1 0,-1 0 1,0 0-1,0 0 0,0 0 1,0 0-1,1 0 0,-1 0 1,0 0-1,0 0-56,14 6 1097,-11-5-1059,-2-1 37,-1 0-22,0 0 22,9 5 362,0 9-575,-9-13 191,5 7 48,-2-3-60,0 1-1,0 0 0,-1-1 1,1 1-1,-1 0 0,0 0 1,-1 0-1,1 1 0,-1 4-40,0 0 46,-2-1 0,1 1 0,-2-1 0,-1 7-46,3-14 19,-13 94 189,4 26-208,-1-20 397,-4-1 0,-11 25-397,15-83 150,-6 38-70,13-63-25,-12 79 434,-11 29-489,19-94 19,3-16 83,0 0 0,-1 0 0,-2 3-102,-4 14 91,10-27-61,-1 0 0,-1 0 0,1-1-1,-1 1 1,-3 4-30,-1 11 464,6-21-347,1-1-53,0 1-32,0 0-17,0 0-1,-1 0 1,1 0-1,0 0 0,-1 0 1,1 0-1,-1-1 1,1 1-1,-1 0 0,0 0 1,1 0-1,-1-1 1,0 1-1,0 0 0,1-1 1,-1 1-1,0 0 1,0-1-15,-15 9-217,5-6 237,11-3-261,-1 1-1,1-1 1,-1 0-1,0 0 1,1 0-1,-1 0 1,0 0-1,1 0 1,-1 0-1,0 0 1,1 0-1,-1 0 1,1-1-1,-1 1 1,0 0-1,1 0 1,-1-1-1,1 1 1,-1 0-1,0-1 1,1 1-1,-1 0 1,1-1-1,-1 0 242,0-3-2325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0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 1984,'2'1'249,"0"0"-1,0-1 1,0 1-1,-1-1 1,1 0-1,0 1 1,0-1 0,0 0-1,0 0 1,0 0-1,-1 0 1,3-1-249,31-2 627,-13-1 194,21-1-821,8-2 182,69-12 303,-101 18-358,0 0 0,8 2-127,2-1 802,-30 0-871,0 1 0,1-1 0,-1 1 0,0-1 0,0 1 0,1-1 0,-1 1 0,0-1 0,1 1 0,-1 0 0,1-1 0,-1 1 0,0 0 69,-8 8-1519,-8 2-1110,9-3 944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0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2144,'2'-1'114,"0"0"0,0 0 0,-1 0 1,1 0-1,0 0 0,0 0 0,0 1 0,0-1 1,0 1-1,0-1 0,0 1 0,0 0 0,0-1 0,1 1-114,36 1 2051,-18 0-1551,78 4 33,-47-1-298,18 3 76,-37-3 343,32 1-654,-17-5 523,-42-5-1286,-6 5-815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38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0 1248,'-1'3'108,"1"-3"-66,-1 0 0,1 0 0,0 1 1,0-1-1,-1 0 0,1 1 0,0-1 1,0 0-1,0 1 0,0-1 0,-1 0 0,1 1 1,0-1-1,0 0 0,0 1 0,0-1 1,0 0-1,0 1 0,0-1 0,0 0 1,0 1-1,0-1 0,0 0 0,0 1 0,0-1-42,1 6 464,3 13 1682,0 6-2052,-4 10 212,-3 1 0,-1-1 0,-1 0 1,-2 0-1,-1-1 0,-2 0 0,-5 10-306,4-14 264,6-14 55,-1-1 0,0 0 1,-6 10-320,8-20-683,4-5-1098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39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1984,'21'-20'3946,"-16"17"-3826,0 0 0,0 0 0,1 0 0,-1 1 0,0 0 0,1 0 0,-1 0 0,1 1 0,0-1 0,1 1-120,9-3 112,32-6 302,0 3 0,26-1-414,-22 2 148,50-2 346,1 5-1,100 9-493,-185-5 83,-11-2-71,0 2 0,1-1 1,-1 1-1,0 0 0,0 0 1,0 1-1,0 0 0,5 3-12,-11-4-110,-1 0 0,1 0 0,-1 0 0,0 0-1,0 0 1,0 0 0,1 0 0,-1 0-1,0 0 1,0 0 0,0 0 0,-1 0 0,1 0-1,0 0 1,0 0 0,-1 0 0,1 0-1,-1 1 111,-7 10-1930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40.8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54 1824,'3'-5'364,"-2"5"-236,-1 0-1,1-1 0,-1 1 1,0-1-1,1 1 0,-1 0 1,0-1-1,1 1 0,-1-1 1,0 1-1,0-1 0,0 1 1,1-1-1,-1 1 0,0-1 1,0 1-1,0-1 0,0 1 1,0-1-128,0 0 92,-1 0 0,0 0 1,0 1-1,1-1 0,-1 0 1,0 1-1,0-1 0,0 0 1,0 1-1,0-1 0,0 1 1,0 0-1,0-1-92,-40-11 1056,-7 0-427,43 10-582,1 1-1,-1 0 1,0 1-1,0-1 1,1 1-1,-2 0-46,-9-2 148,10 2-105,1 0 0,0 1 0,0-1 0,0 0 0,0 1 0,-1 0 0,1 0 0,-3 2-43,-15 2 72,9-3-52,1 1 0,0 0 1,0 0-1,0 2 0,-6 2-20,11-4 18,1 1 1,0-1-1,0 1 0,1 0 1,-1 1-1,1-1 0,-5 6-18,8-8 4,0 0 0,0 0-1,0 1 1,0-1-1,1 1 1,-1-1 0,1 1-1,-1 0 1,1-1 0,0 1-1,0 0 1,0 0 0,1 0-1,-1 0 1,0 0-1,1 0 1,0 0 0,0 0-1,0 1-3,0-3 10,0 1 0,0 0-1,0-1 1,1 1 0,-1 0-1,1-1 1,-1 1 0,1-1-1,-1 1 1,1-1 0,0 1-1,0-1 1,0 1 0,0-1-1,0 0 1,0 1 0,0-1-1,0 0 1,0 0 0,0 0-1,1 0 1,-1 0 0,1 0-1,-1 0 1,0-1 0,1 1-1,-1 0 1,1-1 0,0 1-1,-1-1 1,1 1 0,0-1-10,26 3 149,0-1 0,27-3-149,-20 1 112,-30 0-47,0 0-22,-1 0 0,0 0 0,0-1 0,1 1 1,-1-1-1,0 0 0,0 0 0,0-1 0,0 1 0,1-1-43,-5 2-1,0 0-1,0 0 0,0-1 0,0 1 0,0 0 0,0 0 1,0-1-1,0 1 0,0 0 0,0 0 0,0 0 1,0-1-1,0 1 0,0 0 0,0 0 0,0 0 0,-1-1 1,1 1-1,0 0 0,0 0 0,0 0 0,0-1 1,0 1-1,0 0 0,-1 0 0,1 0 0,0 0 0,0-1 1,0 1-1,0 0 0,-1 0 0,1 0 0,0 0 1,0 0-1,0 0 0,-1 0 0,1 0 0,0-1 0,0 1 1,0 0-1,-1 0 0,1 0 0,0 0 0,0 0 2,-6-1-38,0 1-1,0-1 1,0 1-1,0 0 0,0 0 1,0 1-1,1-1 1,-1 1-1,0 1 0,0-1 1,-3 2 38,-13 5-20,1 1 0,-6 4 20,18-9-10,1 0 0,1 1 0,-1 0 0,0 0 0,1 1 0,0 0 0,1 0 0,-1 1 0,1 0 0,0 0 0,1 0 0,0 1 0,0 0 0,0 0 0,0 3 10,2-4 13,0 1 1,1 1-1,-1-1 1,2 0-1,-1 0 0,1 1 1,1-1-1,-1 1 1,1-1-1,1 1 0,0-1 1,0 0-1,0 1 1,1-1-1,0 0 0,3 4-13,-4-6 40,2-1-1,-1 1 0,0-1 0,1 0 0,0 0 0,1 0 0,-1 0 0,1 0 1,0-1-1,0 0 0,0 0 0,0 0 0,5 3-39,-3-4 79,0 1 0,0-1 0,0-1-1,1 1 1,-1-1 0,1 0 0,0 0 0,-1-1 0,1 0 0,0 0-1,5-1-78,38-1 272,0-2 0,-1-2 0,40-10-272,-79 13 16,19-5-253,-23 4-570,1 2 0,-1-1 0,1 1 0,-1 0 0,3 0 807,-9 2-3077,-2-1 1989,2-9-709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41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3 127 1568,'-2'0'3606,"8"-2"-2200,7-3-354,-11 4-987,0 1-1,1 0 1,-1-1 0,0 1 0,0 0 0,0 0-1,0 0 1,0 0 0,0 1 0,1-1-65,0 0 120,73-8 605,-65 8-635,28 0 386,38-5-476,-64 3 86,-1 0 0,1-1 0,0 0 0,-1-1 0,1-1 0,-1 0 0,9-5-86,32-15 100,-36 18 64,0-1-1,11-7-163,-28 15-54,0 0 1,1 0 0,-1-1-1,0 1 1,1 0 0,-1-1 0,0 1-1,0 0 1,1 0 0,-1-1-1,0 1 1,0 0 0,0-1 0,1 1-1,-1-1 1,0 1 0,0 0-1,0-1 1,0 1 0,0-1-1,0 1 1,0 0 0,0-1 0,0 1-1,0-1 1,0 1 0,0 0-1,0-1 1,0 1 0,0-1 0,0 1-1,0 0 1,0-1 0,0 1-1,-1 0 1,1-1 0,0 1-1,0 0 1,-1-1 0,1 1 0,0 0-1,0-1 1,-1 1 53,1 0-146,0 0 0,0-1 1,-1 1-1,1 0 0,0 0 0,0 0 0,-1 0 0,1 0 1,0-1-1,0 1 0,-1 0 0,1 0 0,0 0 1,-1 0-1,1 0 0,0 0 0,0 0 0,-1 0 0,1 0 1,0 0-1,-1 0 0,1 0 0,0 0 0,0 0 1,-1 1-1,1-1 0,0 0 0,0 0 0,-1 0 0,1 0 1,0 0-1,0 0 0,-1 1 0,1-1 0,0 0 1,0 0 145,-4 6-1782,3-5 801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42.3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14 1984,'0'-1'58,"1"0"-1,-1 1 1,1-1 0,0 1 0,-1-1 0,1 0-1,-1 1 1,1-1 0,0 1 0,-1-1-1,1 1 1,0 0 0,0-1 0,0 1-58,6-5 322,-6 5 264,-1 0-74,9 6 1301,-7-3-1720,-1 0-1,0 0 0,0 0 0,0 1 0,0-1 0,-1 0 0,1 0 0,-1 1 0,0-1 1,0 1-1,0-1 0,0 0 0,-1 1 0,1-1 0,-1 0-92,-1 24 245,0 23 268,-4 13-513,1-4 314,-1-1-68,2-12 78,1 15-324,-7 160 1350,10-219-1660,0-2-954,0 0-90,-3 0-1574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43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646 0 2144,'-17'24'3370,"8"-13"-3096,0-1-1,0 0 0,-1 0 0,-1-1-273,0 1 160,1-1 1,0 1-1,1 1 0,-2 3-160,-5 12 84,2 0 0,1 1 1,1 1-1,1 0 0,-1 9-84,-3 6 32,-16 29-32,0-13 406,-12 11-406,17-28 144,2 0-1,2 2 1,-4 14-144,-119 384 92,130-393-40,-6 33 69,3 0 0,4 1 0,1 29-121,8-64 119,3 1 1,1-1-120,2-29 63,0-1 1,1 1-1,1-1 0,1 0 0,1 0 1,5 14-64,-6-22 70,1-1 0,0 0 1,0-1-1,1 1 0,0-1 1,1 0-1,0 0 1,0-1-1,0 0 0,1-1 1,0 1-1,1-1 0,1 0-70,15 9 282,0-2 0,0 0 0,1-2 0,4 0-282,-23-8-134,0-1 1,1 0-1,-1 0 0,1-1 0,4 1 134,-5-2-1147,0 0 0,1 0-1,-1-1 1,0 0 0,5-1 1147,-1 1-2901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39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9 992,'0'0'96,"0"-1"1,1 1-1,-1 0 0,0-1 1,1 1-1,-1 0 0,0-1 1,1 1-1,-1 0 0,0 0 1,1 0-1,-1-1 0,1 1 1,-1 0-1,0 0 0,1 0 1,-1 0-1,1 0 0,-1 0 1,0 0-1,1 0-96,7-4 777,-8 4-446,0 0-107,0 0-75,0 0-64,0 0-5,0 0-5,0 0 96,0 0-11,0 0 112,0 0-91,0 0 5,0 0-10,0 0 176,0 0-112,0 0-128,0 0-42,0 0-12,0 0-36,0 0-65,1 16 192,17 19 107,-13-15-192,7 17-85,-2 0 0,-2 1-1,1 20 22,-2 4-135,-1-20 798,-1 39-663,-4-66 55,1-1 0,0 1-1,1 0 1,0-1 0,2 1-1,0-1 1,0-1 0,8 14-55,5-1-843,-18-25 704,1 0 0,0-1 1,0 1-1,0-1 0,0 1 0,0-1 0,0 1 1,0-1-1,0 1 0,0-1 0,0 0 0,0 0 1,0 0-1,0 1 0,0-1 0,0 0 0,0 0 1,0 0-1,0 0 0,1-1 139,-1 1-301,8 0-1891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44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3 2496,'-7'-3'1360,"13"8"307,13 9-748,43 29-113,-53-36-775,0 0 0,0 1 0,-1 0 0,0 0 1,-1 1-1,0-1 0,0 2 0,-1-1 0,0 1 1,-1 0-1,0 0 0,2 6-31,5 19 24,-1 1-1,-1 0 1,-1 6-24,-1-4 45,25 133 225,-7 1-1,-7 6-269,-15-134 76,3 19 220,-4 0-1,-2 21-295,-5-35 34,-2 0 0,-2 0 0,-2 0 1,-11 30-35,-4-5 214,-2-1 0,-23 40-214,38-89 151,-1-1 0,0-1 0,-2 0-1,0-1 1,-2 0 0,0-1 0,-15 13-151,22-25-531,-1 0 1,0-1-1,-8 4 531,-9 7-3304,12-9 1502,9-7-369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50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30 1152,'-2'-4'185,"2"3"-162,0 1 0,0 0 0,-1-1 0,1 1 0,0-1-1,0 1 1,0 0 0,-1-1 0,1 1 0,0-1 0,-1 1-1,1 0 1,0-1 0,-1 1 0,1 0 0,0 0 0,-1-1 0,1 1-1,-1 0 1,1 0 0,0-1 0,-1 1-23,-9-8 1413,6 6-1244,1 1 0,-1-1 0,0 1 0,0 0 0,0 0 0,0 0 0,1 1 0,-5-1-169,-36 2 903,21 0-635,3-1-103,-2-1 120,0 2 1,0 0-1,-12 3-285,28-3 7,0 1 0,0-1 1,0 1-1,0 0 0,1 0 1,-1 1-1,1 0 0,-1 0 1,1 0-1,0 0 0,0 1 0,1 0 1,-1 0-1,1 0 0,-1 1-7,3-1 8,0-1-1,0 1 1,0-1-1,0 1 1,1 0-1,0 0 0,-1 0 1,2-1-1,-1 1 1,0 0-1,1 0 1,-1 0-1,1 0 0,0 1 1,1-1-1,-1 0 1,1 0-1,0 2-7,0-1 27,0 0-1,0 0 1,1 0 0,0 0-1,0 0 1,0 0 0,1 0-1,-1-1 1,1 1 0,0-1-1,1 0 1,-1 0-1,1 0 1,0 0-27,0 0 27,1-1 1,0 0-1,0 0 0,0 0 0,0-1 1,1 1-1,-1-1 0,1-1 1,-1 1-1,1-1 0,0 0 0,-1 0 1,1 0-1,0-1 0,0 0 1,0 0-1,-1-1 0,1 1 0,0-1 1,0-1-1,-1 1 0,1-1 0,-1 0 1,1 0-1,-1 0 0,0-1 1,0 0-1,0 0 0,0 0 0,-1-1 1,1 1-1,-1-1 0,0 0 0,0-1 1,3-2-28,-3 0 10,1-1 1,-1 1 0,-1-1-1,1 1 1,-1-1 0,-1 0-1,1 0 1,0-8-11,-3 14-11,9-17-93,-8 17 89,0 0 0,0-1 1,0 1-1,0 0 0,0 0 0,0-1 1,-1 1-1,1 0 0,-1-1 0,0 1 1,1-2 14,0-2-195,2 8 18,1 11 218,-5-4-68,0-1-1,0 1 0,-1-1 1,0 2 27,-4 21 73,-15 109 337,-10 104-255,26-172 330,4-18 230,1-34-240,0-18-251,0-2-64,0 0 64,0 0-219,0 0-464,0 0-239,-1 0-1126,-3 3 544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52.3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185 119 2496,'3'-9'657,"4"-7"451,-5 13-884,0-1 0,0 1 0,-1-1 0,1 0 0,-1 0 0,0 0 0,0 0 0,0 0 0,-1-1-224,1-11 287,0 11-138,-1-1-1,0 1 1,0 0-1,-1-1 0,0-2-148,-13 9-10,1 4 37,0 1 0,0 1 0,1 0 0,0 1 0,1 0 0,-1 1 0,2 0 0,-1 1 0,1 0 0,-3 5-27,6-7 24,0 1 0,1 0 0,0 0 0,0 1 0,1-1 0,0 1 0,1 0 0,0 1 0,0-1-1,1 1 1,1 0 0,0 0 0,-1 7-24,3-13 14,0 1 1,1-1-1,-1 0 0,1 1 1,0-1-1,1 0 0,-1 1 1,1-1-1,0 0 0,0 0 1,1 0-1,-1 0 0,1-1 1,0 1-1,0-1 0,1 0 1,-1 1-1,1-1 0,0-1 1,0 1-1,1-1 0,-1 0 1,1 1-1,-1-2 0,1 1 1,4 1-15,-2 0 54,1-1-1,-1-1 1,1 1 0,-1-1 0,1 0 0,0-1 0,0 0 0,0 0 0,0-1 0,0 0 0,0 0 0,0-1 0,0 0 0,-1 0 0,1-1 0,0 0 0,-1-1 0,3 0-54,-2 0 27,-1-1 0,0 0 0,0 0 0,0-1 0,0 1 1,0-1-1,-1-1 0,0 0 0,0 1 0,-1-2 0,0 1 0,0-1 0,4-5-27,-1-1-49,-5 8 38,0 0 0,0 0-1,-1 0 1,1 0 0,-1-1-1,0 1 1,0-2 11,1-6-79,2-12-269,-5 24 199,-4 18-326,1-11 440,1 0 0,0 1 0,1-1 0,-1 1 0,1-1 0,1 1 0,-1-1 0,1 1-1,0 0 1,1-1 0,-1 1 0,2 4 35,0-2 44,1 0-1,0-1 1,0 1-1,1-1 1,0 0 0,4 8-44,-7-15 23,0 1 0,1 0 0,-1-1 1,0 1-1,0-1 0,1 1 0,-1-1 1,1 1-1,0-1 0,-1 0 1,1 0-1,0 0 0,-1 0 0,1 0 1,0 0-1,0-1 0,0 1 0,0 0 1,0-1-1,0 0 0,0 1 0,0-1 1,0 0-1,0 0 0,0 0 1,0 0-1,0 0 0,0-1 0,0 1 1,0-1-1,0 1 0,0-1 0,2-1-23,4-2 54,0 0 0,-1-1 0,1-1 0,-1 1-1,0-1 1,-1 0 0,1-1 0,-1 1 0,0-1 0,-1-1-1,0 1 1,0-1 0,0 0 0,-1 0 0,0 0-1,2-8-53,-2 4 6,0 0-1,-1 0 0,0 0 0,-1 0 0,0-1 0,-1 1 0,0-1 1,-1 1-1,0-1 0,-1 1 0,-1 0 0,0-1-5,-1 0-12,0 1-1,-1-1 1,-1 1 0,-2-4 12,6 13-49,0 0 1,-1 0-1,1 1 1,-1-1-1,1 1 1,-1-1 0,0 1-1,0-1 1,0 1-1,0 0 1,-1 0-1,1 0 1,0 0-1,-1 1 1,0-1 0,1 1-1,-1-1 1,0 1-1,0 0 1,1 0-1,-1 0 49,2 1-73,0 0 0,1 0 0,-1 0 0,1 0 1,-1 0-1,0 0 0,1 0 0,-1 0 0,1 0 0,-1 0 0,0 0 0,1 0 0,-1 0 0,1 1 0,-1-1 0,1 0 0,-1 0 0,0 1 0,1-1 0,-1 0 0,1 1 0,0-1 0,-1 0 0,1 1 0,-1-1 0,1 1 0,-1-1 0,1 1 0,0-1 0,0 1 0,-1-1 0,1 1 0,0-1 0,0 1 0,-1 0 0,1-1 0,0 1 73,0 0-212,0 1 0,0-1 0,0 1-1,0-1 1,0 1 0,0-1 0,0 1 0,1-1-1,-1 1 1,0-1 0,1 0 0,-1 1-1,1-1 1,0 0 0,-1 1 0,1-1 212,11 15-1579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29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5 181 832,'-4'0'778,"8"-1"828,11-1-497,36-3-725,110-1 485,170 6-175,-254 6-636,-44-7 17,-1-2-1,3-2-74,20-2 49,-29 5-34,29-3 87,139-3-209,-144 9 156,-17 0-35,-1-1 0,0-2 0,3-2-14,85-8 533,31-6-900,-39 6 537,-75 9-135,1 1-1,15 3-34,-18 0 112,-1-2 0,35-5-112,60-9 38,-98 11-41,21 1 3,15-1 13,124-13-23,-124 14 48,18-1 25,13-3-138,-45 4 129,35 1 0,-37 2-12,13-4-42,-8 1-4,18 2 4,-17 1 73,13-4-73,109-3 423,-42 3-190,-41 4-894,-96 0 595,0 0 0,1 0 0,-1 0 0,0 0 1,0 1-1,0-1 0,0 0 0,0 0 0,1 0 0,-1 0 1,0 0-1,0 1 0,0-1 0,0 0 0,0 0 0,0 0 0,0 1 1,0-1-1,0 0 0,0 0 0,0 0 0,0 1 0,0-1 1,0 0-1,0 0 0,0 0 0,0 1 0,0-1 0,0 0 1,0 0-1,0 0 0,0 1 0,0-1 0,0 0 0,0 0 1,0 0-1,0 1 0,-1-1 0,1 0 0,0 0 0,0 0 66,0 0-143,-8 11-1382,-6-3-267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1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6 1824,'-1'-1'76,"0"0"1,0 0-1,0 1 1,-1-1-1,1 1 1,0-1-1,-1 1 0,1 0 1,0 0-1,-1-1 1,1 1-1,0 0 1,-1 0-1,1 0 0,-1 0 1,1 0-1,0 1 1,-1-1-1,1 0 1,0 1-1,-1-1 0,1 1 1,-1 0-77,-6 2 283,1 1-1,0 0 1,-5 4-283,2-1 34,-15 5 362,20-10-341,0 0 0,0 1 1,0-1-1,0 1 0,-1 1-55,-6 5 130,1 1 0,1 0 1,0 0-1,-6 8-130,12-12 34,-1 0 1,1 0-1,1 0 0,-1 0 0,1 1 1,0-1-1,1 1 0,0 0 1,0 0-1,0 1-34,2-7 17,-1 1 0,1-1 0,0 1 0,0 0 0,0-1 0,0 1 0,0-1 0,1 1 0,-1-1 0,0 1 0,1-1 0,-1 0 0,1 1 0,0-1 0,-1 1 0,1-1 0,0 0 1,0 1-1,0-1 0,0 0 0,0 0 0,0 0 0,0 0 0,0 0 0,0 0 0,0 0 0,1 0 0,-1 0 0,0-1 0,1 1 0,-1 0 0,1-1 0,-1 1 0,1-1 0,0 1-17,4 0 45,-1 0 0,0 0 1,1-1-1,-1 1 0,0-1 0,1 0 0,-1 0 0,0-1 0,4 0-45,2-2-29,0-1-1,-1 0 0,1 0 1,-1-1-1,0 0 0,0-1 1,0 0-1,-1 0 0,0-1 1,0-1-1,-1 1 0,0-1 1,0-1-1,-1 1 0,0-1 1,3-6 29,-1-7 129,-9 22-126,0 0 1,0-1-1,0 1 0,1-1 1,-1 1-1,0 0 0,0-1 1,0 1-1,0-1 0,0 1 1,0 0-1,0-1 0,0 1 1,0-1-1,0 1 0,0 0 1,0-1-1,0 1 0,-1-1 1,1 1-1,0 0 0,0-1 1,0 1-1,0-1 0,-1 1 1,1 0-1,0-1 0,-1 1 1,1 0-1,0 0 0,0-1 1,-1 1-1,1 0 0,0 0 1,-1-1-1,1 1 0,-1 0 1,1 0-1,0 0 0,-1 0 1,1-1-1,0 1 0,-1 0 1,1 0-1,-1 0 0,1 0-3,-2 0 17,1 1 0,-1-1-1,1 1 1,0-1-1,-1 1 1,1-1 0,0 1-1,-1 0 1,1 0-1,0 0 1,0 0 0,0-1-1,0 2 1,0-1-1,0 0 1,0 0 0,0 0-1,0 0 1,0 0-1,1 1 1,-1-1-1,1 0 1,-1 1 0,1-1-1,-1 1 1,1-1-1,-1 1-16,-12 58 247,2-14-13,2 0 0,-2 30-234,-1 55 421,7 3 721,2-123-971,3-11-265,2-3-394,-1-6-1421,-1 6 1290,0-5-2298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2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94 2720,'3'-24'1167,"-3"23"-1111,0 0-1,0 0 0,1 0 0,-1 0 0,1-1 0,-1 1 0,1 0 0,0 0 1,-1 0-1,1 1 0,0-1 0,-1 0 0,1 0 0,0 0 0,0 0 1,0 1-1,0-1 0,0 1 0,0-1 0,0 0 0,0 1-55,39-17 396,-15 7 593,15-5-989,-33 13 69,1 0 1,-1 0 0,0 1-1,0 0 1,1 1-1,-1-1 1,0 1-1,1 1-69,-5-1-9,0 0 0,-1 1-1,1-1 1,0 1-1,-1 0 1,1 0-1,-1 0 1,1 0-1,-1 0 1,0 0 0,1 1-1,-1-1 1,0 1-1,0 0 1,0 0-1,0-1 1,0 1-1,0 1 1,-1-1 0,1 0-1,-1 0 1,1 1-1,-1-1 1,0 0-1,0 1 1,0-1-1,0 1 1,-1 0-1,1-1 1,0 1 0,-1 0-1,0-1 1,0 1-1,0 0 1,0 1 9,-1 6 81,0 1 0,-1-1 1,0 0-1,-1 0 0,0 1 1,-1 0-82,1-5 50,0 0 1,0-1-1,0 1 0,-1-1 1,0 0-1,0 0 1,0 0-1,-1 0 0,0-1 1,-3 3-51,-4 2 155,-1-1 0,-9 4-155,-5 4 127,21-12-183,-1 1 0,1 0 0,0 1 0,-1 1 56,7-7 3,0 0 0,0 0 0,0 1 0,0-1-1,0 0 1,0 1 0,1-1 0,-1 0 0,0 0 0,0 1 0,0-1 0,0 0-1,0 1 1,0-1 0,1 0 0,-1 0 0,0 0 0,0 1 0,0-1 0,0 0-1,1 0 1,-1 0 0,0 1 0,0-1 0,1 0 0,-1 0 0,0 0 0,0 0-1,1 0 1,-1 1 0,0-1 0,1 0-3,8 5 121,3-2-5,0 0-1,1-1 0,0-1 0,-1 0 0,1 0 0,-1-1 0,13-2-115,12 1 53,-25 0-24,-1 0-1,0 0 1,0-1 0,0-1-29,17-3 40,-25 5-308,5 0-1278,0 4-320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5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92 736,'8'-7'-138,"6"-7"4153,-9 8-3917,0 0-1,0 0 0,0 1 1,1 0-1,0 0 0,0 0 1,0 0-1,1 1 0,0 0 0,-1 0 1,1 1-1,1 0 0,-1 0 1,0 1-1,1 0 0,2 0-97,-9 2-7,1-1 0,0 1-1,0 0 1,0 0 0,-1 1 0,1-1-1,0 0 1,0 1 0,-1-1-1,1 1 1,0-1 0,-1 1-1,1 0 8,-1-1 12,-1 0-1,1 1 0,0-1 1,-1 1-1,1-1 0,0 1 1,-1-1-1,1 1 0,-1-1 1,1 1-1,-1-1 0,1 1 1,-1 0-1,1-1 1,-1 1-1,0 0 0,1-1 1,-1 1-1,0 0 0,0-1 1,1 1-1,-1 0 0,0 0 1,0-1-1,0 1 0,0 0 1,0 0-1,0-1 0,0 1 1,0 1-12,-4 12 101,-1 0-1,-1 0 1,0 0 0,0-1 0,-2 0 0,0 1-101,1-3 43,0 1 0,1 0 0,0 1 0,1-1 0,0 1 0,1 0 0,0 5-43,3-14 19,1 1 0,0-1 0,0 1 0,0-1 0,0 1 0,1-1 0,0 1 0,0-1 0,0 0 0,0 0-1,2 2-18,-2-4 52,1-1 0,0 0 0,0 0-1,-1 0 1,1 0 0,0 0-1,0 0 1,0 0 0,0 0-1,0-1 1,1 1 0,-1-1-1,2 0-51,3 1 53,1-1-1,0 0 0,0-1 0,-1 1 0,1-2 1,0 1-1,-1-1 0,7-2-52,15-6 273,15-9-273,-42 18 8,5-3 9,1 0 1,-1 0-1,0-1 0,-1 1 0,1-2 1,-1 1-1,0-1 0,0 0 0,0 0 1,-1-1-1,4-5-17,3-8-60,-1 0 0,-1-1 1,6-14 59,-12 26-50,1 1 1,0-1 0,1 1 0,1-1 49,1-2-155,-8 10 134,1 0-1,0 0 1,0 0 0,0 0 0,-1 0 0,1 0 0,0 1 0,0-1-1,0 0 1,0 1 0,0-1 0,0 0 0,0 1 0,1-1 0,-1 1-1,0 0 1,0-1 0,0 1 0,0 0 0,1 0 0,-1 0 0,0-1-1,0 1 1,0 1 0,1-1 0,-1 0 0,0 0 0,1 0 21,1 2 61,-1 0 0,1 1 0,-1-1 0,1 0 0,-1 1 0,0-1 0,0 1 0,0-1 1,0 1-1,-1 0 0,2 1-61,11 17 351,-12-20-334,-1 1 0,1 0-1,-1-1 1,1 1 0,-1 0 0,0 0-1,0 0 1,0 0 0,0 0 0,0 1-1,0-1 1,-1 0 0,1 0 0,-1 1-1,1 0-16,-1-1 64,0-2 0,0 0 86,0 0-6,0 0 80,0 0-198,0 0-388,-14 7-4934,9-6 3627,-3-1 138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5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73 1248,'0'-8'537,"0"6"-227,0 0 0,-1 0-1,1 0 1,0 0 0,0 1 0,0-1 0,1 0-1,-1 0 1,0 0 0,1 0 0,-1 1-1,1-1 1,0 0 0,-1 0 0,2-1-310,4-3 530,-5 5-494,0 0 0,0 0 0,0-1 0,1 1 0,-1 0 0,0 0 0,1 0 0,-1 0 0,1 1 0,-1-1 0,1 0 0,0 0 0,-1 1 0,1-1-36,7-2 44,0 0-1,-1 1 1,1 0-1,0 1 1,0-1-1,0 2 0,0-1 1,0 1-1,0 1 1,0-1-1,0 2 1,0-1-1,0 1 0,7 3-43,-15-5 0,0 1-1,0-1 0,0 1 0,0-1 1,0 1-1,0-1 0,0 1 0,0 0 0,0-1 1,0 1-1,0 0 0,-1 0 0,1 0 1,0 0-1,-1 0 0,1 0 0,-1 0 1,1 0-1,-1 0 0,1 0 0,-1 0 0,1 0 1,-1 2-3,0-1-1,1 1 0,-1 0 0,0-1 0,0 1 0,0 0 0,-1-1 0,1 1 0,-1 1 4,-1 5-5,-1 0-1,0-1 1,-1 1-1,0-1 0,-1 1 6,-1 3 115,-2 0 1,1 0-1,-2-1 0,1 0 0,-2-1 0,1 0 0,-4 3-115,-14 15 39,10-9-137,17-19 237,0 0-22,21-2 155,51-12 295,-56 9-550,0 2 0,0 0 1,1 1-1,-1 0 0,1 1 1,-1 1-1,10 2-17,-24-2-121,-1 0 0,0 0 0,0 1 0,0-1 0,0 1-1,0-1 1,0 1 0,0-1 0,0 1 0,0 0 0,0-1 0,0 1 0,0 0 0,-1 0 0,1-1 0,0 1-1,0 1 122,4 9-1082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7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1984,'-3'64'2880,"-7"27"-1275,9-72-1387,-1 0 0,-1 0 0,-1 6-218,-1-2 487,-1 22-487,5-28 280,-1 1 0,-1 0 0,-1 0 0,-3 10-280,5-9 683,-6-18-2160,7-1-251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8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2400,'1'1'114,"1"0"1,-1-1-1,0 1 0,1-1 1,-1 0-1,1 1 1,-1-1-1,1 0 0,-1 0 1,1 0-1,-1 0 1,1 0-1,-1 0 0,2-1-114,25-5 1359,-11 2-543,17 0 719,28 1-1535,-2 0 545,90-3-279,-137 4-1341,2-1-2788,-9 3 1911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51.0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27 970 1248,'-1'1'56,"-1"-1"1,0 0-1,0 1 1,0-1-1,0 1 1,0 0-1,0 0 1,0-1-1,1 1 0,-1 1 1,0-1-1,-1 1-56,2-1 363,1 18 682,0-17-926,0 0-1,0-1 1,0 1 0,0 0-1,0 0 1,1-1-1,-1 1 1,0 0 0,1-1-1,-1 1 1,1 0-1,0-1 1,0 1-119,-1-1 59,1-1 0,0 0 1,-1 1-1,1-1 0,0 0 0,0 1 0,-1-1 1,1 0-1,0 0 0,0 0 0,0 0 1,-1 0-1,1 0 0,0 0 0,0 0 0,0 0 1,-1 0-1,1 0 0,0 0 0,0-1 1,-1 1-1,1 0 0,0 0 0,0-1 0,-1 1 1,1-1-1,0 1 0,-1-1-59,10-3 261,-1-2 0,0 1 0,0-1-1,-1 0 1,0-1 0,0 0 0,5-6-261,9-12 307,16-22-307,-24 25 102,-1 0-1,-1-1 0,-1-1 0,5-15-101,-3 8 97,0 0-53,-4 9-43,1-1 0,1 1 0,0 1 0,3-1-1,-13 21-6,0-1-1,0 0 1,0 1 0,0-1 0,1 1 0,-1 0 0,0-1 0,1 1 0,-1 0 0,1 0-1,0 0 1,-1 0 0,1 0 0,0 0 0,-1 0 0,1 1 0,0-1 6,-1 1-4,-1 0 1,1 0-1,0 0 1,-1 0-1,1 0 1,0 0-1,-1 1 1,1-1-1,0 0 0,-1 0 1,1 0-1,-1 1 1,1-1-1,-1 0 1,1 1-1,-1-1 1,1 0-1,-1 1 1,1 0 3,0 0-3,1 0 1,-1 1 0,0-1-1,0 1 1,0-1 0,-1 1-1,1 0 1,0 0 0,0 0 2,17 60 21,-2 0 0,-4 1 1,0 11-22,-9-51 42,0-1 1,-1 1 0,-1 0-1,-2-1 1,0 1 0,-2 4-43,3-25 39,0 0 1,-1 0-1,1 1 1,-1-1-1,0 0 0,0 0 1,0 0-1,0 0 1,0 0-1,0 0 1,0 0-1,0-1 1,-1 1-1,1 0-39,-1-1 10,1 0 0,0-1-1,0 1 1,-1 0 0,1-1 0,0 1-1,-1 0 1,1-1 0,-1 0 0,1 1-1,-1-1 1,1 0 0,0 0 0,-1 0-1,1 0 1,-1 0 0,1 0 0,-1 0 0,1 0-1,-1 0 1,0-1-10,-8-2 23,-1 0-1,1-1 1,0 0-1,0-1 1,0 0-1,-5-4-22,-19-13 132,-3-6-132,21 17-80,0-3-22,11 10 78,0 0 0,1 0 0,-1 1 0,-5-3 24,69 16-138,-36-6 193,0-1 1,0-1-1,1-1 1,-1-1-1,11-2-55,-26 2 54,0-1 0,1-1 1,-1 0-1,0 0 0,0 0 0,-1-1 1,1 0-1,0-1 0,-1 1 0,1-2-54,4-2 55,-1-1-1,-1 0 0,1-1 0,-1 0 0,8-11-54,7-11 65,-1-1 0,-2-2 0,13-25-65,-33 55 5,63-106 108,86-161 148,-142 252-250,-1 0 1,-1 0-1,0-1 1,-2 0-1,0 0 1,-1 0-1,-1 0 1,-1-1-1,-1 1 1,-1-1-1,-1 1 0,0-1 1,-3-4-12,4 22 3,-1 0 0,1 1 0,-1-1-1,0 0 1,0 1 0,0-1 0,0 1 0,-1-1 0,1 1-3,0 1-6,1 1-1,0 0 1,-1-1 0,1 1-1,0 0 1,-1-1 0,1 1 0,0 0-1,-1 0 1,1-1 0,-1 1 0,1 0-1,0 0 1,-1 0 0,1-1-1,-1 1 1,1 0 0,-1 0 0,1 0-1,-1 0 1,1 0 0,-1 0 6,0 0-20,0 1 0,1-1 0,-1 0 0,0 1 0,0-1 0,0 0 0,0 1 0,1 0 0,-1-1 0,0 1 0,1-1 0,-1 1 0,0 0 0,1-1 0,-1 1 0,0 0 20,-4 7-25,-1 0 0,1 0 0,1 1-1,-1-1 1,2 1 0,-1 0 0,1 1 0,0-1 25,-6 26 53,-1 19-53,7-38-71,-6 52 121,2-1 0,4 1 0,5 52-50,0-68 80,2 0 0,3-1 0,11 43-80,-12-70 22,1-1 0,9 20-22,-11-31 1,0-1-1,1-1 1,1 1-1,-1-1 1,1 0 0,6 5-1,-10-12 28,1 0 1,-1 0-1,0 0 1,1-1 0,0 1-1,0-1 1,0 0-1,0 0 1,0 0 0,0-1-1,0 1 1,0-1 0,1 0-1,-1-1 1,1 1-1,-1-1 1,0 1 0,1-1-1,-1-1 1,1 1-1,-1 0 1,0-1 0,1 0-1,1-1-28,2 0 13,0-1 0,0 0 0,0 0 0,0-1 0,0 0 0,-1-1 0,0 1 0,0-1 0,0-1 0,0 1 0,-1-1 0,1-2-13,6-7 24,-1 0 0,-1-1 0,-1 0 0,0-1 0,-1 0 0,-1 0 0,-1-1 0,0-1 0,-1 1 0,-1-2-24,-5 14-288,-3 12 59,0 6 150,-2 13-100,0 0 0,0 18 179,5-35 12,0-1 1,0 1-1,0-1 0,1 1 0,0-1 0,1 1 0,-1-1 0,2 0 0,-1 1 0,1-1 0,1 3-12,-3-9 3,-1 0 1,1 0-1,0 1 1,-1-1-1,1 0 1,0 0-1,-1 0 0,1 0 1,0 0-1,0-1 1,0 1-1,0 0 0,0 0 1,0 0-1,0-1 1,0 1-1,0-1 1,0 1-1,1-1 0,-1 1 1,0-1-1,0 0 1,1 1-4,0-1 20,-1 0 1,1-1-1,-1 1 1,1 0-1,-1-1 1,0 1 0,1-1-1,-1 0 1,0 1-1,1-1 1,-1 0-1,0 0 1,0 0-1,0 0 1,1 0 0,-1 0-1,0 0-20,3-4 59,1-1-1,-1 1 1,0-1-1,-1 0 0,0 0 1,0 0-1,0 0 1,0-2-59,0-1-30,-1-1 0,0 1 1,0-1-1,-1 1 0,0-4 30,-1 8 9,0 0-1,0-1 1,0 1-1,-1 0 0,0-1 1,0 1-1,0 0 1,-1 0-1,0 0 1,0 0-9,2 4-9,-1 0-1,1 1 1,-1-1-1,1 0 1,-1 1-1,1-1 1,-1 0 0,0 1-1,1-1 1,-1 1-1,0-1 1,1 1 0,-1 0-1,0-1 1,1 1-1,-1 0 1,0-1 0,0 1-1,0 0 1,1 0-1,-1 0 1,0-1 0,0 1-1,0 0 1,1 0-1,-1 0 1,0 0-1,0 1 1,0-1 0,0 0-1,1 0 1,-1 0-1,0 1 1,0-1 0,1 0-1,-1 1 1,0-1 9,-4 3-66,1-1 0,0 0 0,0 1 0,0 0 1,-2 2 65,6-5-1,0 0 0,0 0 0,-1 0 0,1 0 1,0 0-1,0 0 0,-1 0 0,1 0 0,0 1 1,0-1-1,0 0 0,0 0 0,-1 0 0,1 0 1,0 0-1,0 1 0,0-1 0,0 0 1,0 0-1,0 0 0,-1 1 0,1-1 0,0 0 1,0 0-1,0 0 0,0 1 0,0-1 0,0 0 1,0 0-1,0 0 0,0 1 0,0-1 0,0 0 1,0 0-1,0 0 0,0 1 0,0-1 0,0 0 1,0 0-1,0 1 0,0-1 0,0 0 0,1 0 1,-1 0-1,0 1 0,0-1 0,0 0 0,0 0 1,0 0-1,0 0 0,1 0 0,-1 1 0,0-1 1,0 0-1,0 0 0,1 0 0,-1 0 0,0 0 1,10 2 89,-2-4-57,-2-1 0,1 0 0,0 0 1,0 0-1,-1-1 0,0 0 0,0 0 0,0-1 0,0 1 0,1-3-32,14-10-70,-11 10 65,0 0-1,1 1 1,-1 0 0,1 1-1,1 0 1,-1 0 0,1 1 5,-7 3-12,-1 0 1,1 0-1,0 0 1,0 0-1,0 1 0,0 0 1,0 0-1,0 0 1,0 1-1,0-1 1,0 1-1,0 1 0,-1-1 1,1 0-1,0 1 1,-1 0-1,1 0 1,2 3 11,1 0 0,-1 1-1,1 0 1,-2 1 0,1-1 0,-1 2 0,0-1 0,0 0 0,-1 1-1,0 0 1,0 1 0,1 4 0,7 14 100,-3 1-1,8 29-99,-14-43 24,-1 0 0,-1 0 0,-1 0 0,0 1 0,0 3-24,-6 72 128,3-59-61,-3 29 39,-3-1 1,-3-1 0,-12 40-107,22-96 37,1 0 0,-1 1 0,0-1 0,0 0 0,0 0 0,0 0 0,-1 0 0,1 0 0,0 0 0,-1 0 0,0 0-37,2-2 11,0 0 1,-1 1 0,1-1-1,0 0 1,0 0-1,0 0 1,-1 0-1,1 0 1,0 1 0,0-1-1,-1 0 1,1 0-1,0 0 1,0 0-1,-1 0 1,1 0-1,0 0 1,0 0 0,-1 0-1,1 0 1,0 0-1,-1 0 1,1 0-1,0 0 1,0 0-1,-1 0 1,1 0 0,0-1-1,0 1 1,-1 0-1,1 0 1,0 0-12,-1-1 20,0 0 0,1 0 0,-1 0 1,1 0-1,-1 0 0,1 0 0,-1 0 1,1 0-1,0 0 0,-1 0 0,1 0 0,0 0 1,0-1-21,-3-15 53,1 0 0,2 1 1,-1-1-1,2 0 1,1-7-54,14-84 188,-11 80-126,-1 2-122,2 1 1,0 0-1,2 1 0,1-1 1,1 1-1,1 1 0,1 0 1,0 1-1,2 0 1,1 1-1,15-16 60,-25 31-45,0 0 0,1 1 0,0 0 0,0 0 0,0 1 0,0-1 1,6-2 44,-9 6-12,-1 0 0,1 0 0,0 0 0,-1 0 0,1 0 0,0 0 0,0 1 0,0-1 0,0 1 0,-1 0 0,1 0 0,0 0 0,0 0 0,0 1 0,0-1 0,0 1 0,-1-1 0,1 1 1,0 0-1,0 0 0,1 2 12,6 3 67,-1 1 1,0 0-1,0 1 1,0 0-1,-1 0 1,-1 1-1,0 0 1,0 0 0,0 1-1,-1-1 1,-1 2-1,5 9-67,-8-17 24,-1 0 0,0 0-1,0-1 1,0 1 0,0 0 0,-1 0-1,1 0 1,-1 0 0,0 0-1,0 0 1,0 0 0,0 0 0,0 0-1,-1 0 1,1 0 0,-1 0-1,0 0 1,0 0 0,0 0 0,0 0-1,0-1 1,-1 1 0,1 0-1,-1-1 1,0 1 0,0-1 0,0 0-1,0 1 1,0-1 0,0 0-1,-1 0 1,1-1 0,-1 1 0,1 0-1,-1-1 1,0 1 0,1-1-1,-1 0 1,0 0 0,0 0 0,0 0-1,0-1 1,0 1 0,0-1-1,0 0 1,0 0 0,-3 0-24,-12-1-462,-1 0 1,-11-3 461,-36-9-4832,41 10 2507,1 5-1504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41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107 6 1472,'-4'-1'68,"2"0"312,0 0-1,0 0 0,0 1 0,0-1 0,-1 1 1,1 0-1,0 0 0,0 0 0,-1 0 1,1 0-1,0 0-379,-8 9 442,8-9-432,1 1 0,0-1 0,-1 1-1,1 0 1,0 0 0,-1 0 0,1 0-1,0 0 1,0 0 0,0 0 0,0 0-1,0 0 1,0 1 0,0-1 0,0 0-1,1 1 1,-1-1 0,0 0 0,1 1-1,-1-1 1,1 1 0,0-1-1,-1 2-9,0 0-7,0 1-1,0 0 1,-1-1-1,1 1 1,-1-1-1,-2 3 8,2-2 27,0 0 0,0 0 1,0 0-1,1 0 0,-1 0 0,0 4-27,-4 16 64,4-17-10,0-1-1,1 1 0,0-1 0,0 1 0,0 3-53,0 35 192,-1-27-162,2-1 1,0 1-1,2 14-30,-1-28-20,-1-1 0,0 1 0,0 0 0,-1 0 1,1-1-1,-1 1 20,0 0-3,0 0 1,1 0 0,0 0-1,0 0 1,0 0 0,0 1 2,2 14 333,0 1 0,-2 3-333,1-21 40,-1 0 0,1 1 0,0-1 0,-1 0 0,1 0 0,0 1 0,0-1 0,1 0 0,-1 0 0,0 0 0,1-1 0,-1 1 0,2 1-40,-2-1 38,0-1 0,1 1-1,-1-1 1,1 0 0,-1 1 0,1-1 0,0 0 0,0 0 0,-1 0 0,1 0-1,0 0 1,0 0 0,0-1 0,0 1 0,0-1 0,1 1-38,18 3 152,-17-3-141,-1 0 0,0 0 0,0-1 0,1 1 0,-1-1-1,0 0 1,1 0 0,-1 0 0,1 0-11,1-3 38,-4 3-156,0 0-171,-1 0 0,1 0-1,-1-1 1,1 1 0,-1 0-1,1 0 1,-1-1 0,1 1-1,-1 0 1,1 0 0,-1-1-1,0 1 1,1 0 0,-1-1 0,1 1-1,-1-1 290,0-2-2325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9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26 1568,'0'0'65,"0"0"1,0 0-1,0 0 1,0 0-1,0-1 1,0 1-1,0 0 1,0 0-1,0 0 0,0 0 1,0 0-1,0 0 1,0 0-1,0-1 1,0 1-1,0 0 1,0 0-1,0 0 1,0 0-1,0 0 0,0 0 1,0 0-1,0 0 1,-1-1-1,1 1 1,0 0-1,0 0 1,0 0-1,0 0 1,0 0-1,0 0 0,0 0 1,0 0-1,0 0 1,-1 0-1,1 0 1,0 0-1,0 0 1,0 0-1,0 0 1,0 0-1,0 0 0,0 0 1,0 0-1,-1 0 1,1 0-66,-6 3 1093,-7 9-559,13-11-500,-21 22 729,-44 50 444,55-60-1121,-1 2 0,2-1 0,0 1 0,-4 9-86,10-16 41,-1 0-1,1-1 0,0 1 0,0-1 0,1 1 0,-1 2-40,3-8 20,-1-1 0,1 1 0,0 0 0,0-1 1,0 1-1,0-1 0,0 1 0,0-1 1,0 1-1,1 0 0,-1-1 0,0 1 0,1-1 1,-1 1-1,1-1 0,0 0 0,-1 1 1,1-1-1,0 1 0,0-1 0,0 0 0,0 0 1,0 0-1,0 1 0,0-1 0,1 0 1,-1 0-1,0-1 0,2 2-20,0-1 45,0 0 1,0 0-1,0 0 0,0 0 1,0-1-1,1 1 1,-1-1-1,0 0 0,0 0 1,2 0-46,33-5 18,-33 5-42,13-3-100,0-1 0,0 0 0,0-1 1,0-1-1,-1 0 0,0-2 0,0 0 0,-1-1 0,8-5 124,-22 12-26,-1 1 1,1 0-1,-1 0 0,1 0 0,-1 0 0,1 0 0,0 0 0,-1 1 0,1-1 0,0 1 0,0-1 1,0 1-1,0-1 0,0 1 26,0 0-91,-3 2 75,1 1 0,0-1 0,-1 0 0,1 1 0,0-1 0,0 0 0,1 1 0,-1-1 1,0 0-1,1 0 0,0 1 0,0 0 16,1 6 15,-1 6 80,-1-13-71,1 0 1,-1 1-1,0-1 0,0 0 0,1 0 1,-1 1-1,1-1 0,0 0 0,0 0 1,0 0-1,0 0 0,0 0 0,0 0 0,0 0 1,1 1-25,0-1 45,0 0-1,0 0 1,0 0 0,1 0 0,-1 0-1,0-1 1,1 1 0,-1-1 0,1 0-1,-1 1 1,1-1 0,-1 0 0,1 0-1,0-1 1,0 1 0,0-1 0,-1 1 0,1-1-1,0 0 1,0 0 0,0 0 0,0 0-1,-1-1 1,1 1 0,0-1 0,0 0-1,0 0 1,-1 1 0,1-2 0,-1 1-1,1 0 1,-1-1 0,2 0-45,0-1 33,0 1 1,0-1-1,-1 0 1,1 0-1,-1-1 1,0 1-1,0-1 1,0 1-1,-1-1 1,1 0-1,-1 0 1,0 0-1,1-3-33,0 0 29,-1 0-1,0 0 1,-1-1-1,0 1 1,0 0-1,0 0 1,-1-1-1,0-1-28,-2-12-43,-1 0 0,0-1 0,-2 2 0,0-1 0,-4-8 43,-9-16-282,16 41 2,0-1 1,0 1-1,-1 0 1,0-1 0,0 2-1,0-1 1,-1 0 0,-1-1 279,5 5-59,0-1 1,0 1-1,0 0 1,0 0-1,-1 0 1,1 0-1,0 0 1,0 0-1,0-1 1,0 1-1,0 0 1,-1 0-1,1 0 1,0 0-1,0 0 1,0 0-1,-1 0 1,1 0-1,0 0 1,0 0-1,0 0 1,-1 0-1,1 0 1,0 0-1,0 0 1,0 0-1,-1 0 1,1 0-1,0 0 1,0 0-1,0 0 1,-1 0-1,1 0 1,0 0-1,0 0 1,0 1-1,0-1 1,-1 0 58,1 0-107,0 0-1,0 1 1,0-1 0,0 0 0,0 1 0,0-1 0,0 0 0,0 0 0,0 1 0,0-1 0,0 0 0,0 0 0,0 1 0,1-1 0,-1 0 0,0 1 0,0-1 0,0 0-1,0 0 1,0 1 0,1-1 0,-1 0 0,0 0 0,0 0 0,0 1 0,1-1 0,-1 0 0,0 0 0,0 0 107,9 6-1472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39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2144,'0'-1'106,"0"1"1,0-1 0,-1 0-1,1 0 1,0 1-1,0-1 1,0 0-1,0 0 1,0 0 0,0 1-1,0-1 1,0 0-1,1 0 1,-1 0-1,0 1 1,0-1-1,1 0 1,-1 0 0,0 1-1,1-1 1,-1 0-1,1 1 1,-1-1-1,1 0 1,-1 1 0,1-1-1,-1 1 1,1-1-1,0 1 1,-1-1-1,1 1 1,0-1-1,-1 1 1,1 0 0,0-1-1,0 1 1,-1 0-1,1 0 1,1-1-107,5-1 44,0 0 0,1 0 0,-1 1 0,4 0-44,2-2 382,-6 2-344,0 0-1,0 0 0,1 1 1,-1-1-1,0 2 0,1-1 0,0 1-37,-5-1-2,0 1 0,0-1-1,0 1 1,0 0 0,0 0-1,0 0 1,0 0 0,0 0-1,0 1 1,-1 0 0,1-1-1,0 1 1,-1 0 0,0 0-1,1 0 1,-1 0-1,0 1 1,0-1 2,-1 0 8,0 0 1,0 0-1,0 1 0,-1-1 1,1 0-1,-1 0 0,1 0 0,-1 1 1,0-1-1,0 0 0,0 0 1,0 1-1,0-1 0,-1 0 1,1 0-1,-1 1 0,1-1 0,-1 0 1,0 0-1,0 0 0,0 0 1,0 1-9,-3 5 103,-1 0 1,0 0 0,0 0-1,-5 4-103,-114 134 523,123-146-511,1 0 1,-1 1-1,1-1 1,0 1-1,-1-1 0,1 1 1,0-1-1,-1 1 1,1-1-1,0 1 0,0-1 1,-1 1-1,1-1 1,0 1-1,0-1 0,0 1 1,0 0-1,0-1 1,0 1-1,0-1 0,0 1 1,0-1-1,0 1 1,0 0-1,0-1 0,0 1-12,1 0 30,-1 0 0,1-1-1,-1 1 1,1 0-1,0-1 1,-1 1-1,1 0 1,0-1-1,0 1 1,-1-1-1,1 1 1,0-1-1,0 0 1,0 1-1,0-1-29,6 2 155,0 0 0,0-1 0,-1 0 0,4 0-155,-6-1 2,17 2 120,0-2 0,0-1 0,7-1-122,26-1-36,-18 8-1201,-34-3 37,1 4-1317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40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2 2496,'0'0'39,"0"0"0,0 0 0,1-1-1,-1 1 1,0 0 0,0 0 0,0 0 0,0 0 0,0 0 0,0 0-1,0 0 1,0 0 0,0 0 0,0 0 0,0 0 0,0 0 0,0 0 0,0-1-1,0 1 1,0 0 0,0 0 0,0 0 0,1 0 0,-1 0 0,0 0 0,0 0-1,0 0 1,0 0 0,0 0 0,0 0 0,0 0 0,0 0 0,0 0 0,0 0-1,1 0 1,-1 0 0,0 0 0,0 0 0,0 0 0,0 0 0,0 0-1,0 0 1,0 0 0,0 0 0,0 0 0,0 0 0,0 0 0,0 1 0,1-1-1,-1 0 1,0 0 0,0 0 0,0 0 0,0 0 0,0 0 0,0 0 0,0 0-1,0 0 1,0 0 0,0 0 0,0 0 0,0 0 0,0 1 0,0-1-1,0 0 1,0 0 0,0 0 0,0 0 0,0 0-39,5 7 3894,-4-6-3766,-1 0-105,0 0 1,1 0-1,-1 0 1,0 0-1,0 0 1,1 0 0,-1-1-1,0 1 1,1 0-1,-1 0 1,1 0-1,-1 0 1,1-1-1,-1 1 1,1 0-1,0 0 1,-1-1 0,1 1-1,0-1 1,0 1-1,-1-1 1,2 1-24,8 10 100,12 21-130,-12-19 0,-1 0 0,3 7 30,-5-7 9,-1 0 1,0 1 0,-2 0 0,1-1 0,-2 1-1,2 13-9,-1-3-129,6 31 169,-3 0 1,-1 42-41,-6-62-42,1 3 551,-4 30-509,1-56 54,1-1 1,-2 0-1,1 1 0,-2-1 1,1 0-1,-1-1 0,-1 1 1,0 0-55,-2 1 0,0 0 0,0 0 1,-1-1-1,-1 1 1,0-2-1,0 1 0,-1-2 1,0 1-1,-1-1 0,0-1 1,-1 0-1,0 0 1,0-1-1,-10 4 0,4-3-1200,0 0-1525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41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1 992,'17'13'4549,"-16"-12"-4480,-1 1-1,1-1 0,-1 0 1,0 0-1,1 1 1,-1-1-1,0 0 1,0 0-1,1 1 1,-1-1-1,0 0 1,0 0-1,-1 1 0,1-1 1,0 0-1,0 0 1,-1 1-1,1-1 1,0 0-1,-1 0 1,1 0-1,-1 1 0,0-1 1,1 0-1,-1 0 1,0 0-1,0 0 1,0 0-69,-4 5 63,-1 0 1,0 0 0,0-1 0,-3 3-64,-10 8 148,-81 80 622,-5 6-676,82-78-9,1 1 0,1 1 1,2 1-1,-13 23-85,25-38 37,1 1 1,0 0-1,1 0 0,1 0 1,0 1-1,1-1 0,0 1 1,1 0-1,1 0 1,0 0-1,0 0 0,2 10-37,3 4 146,0-1 0,2 0 1,1 0-1,1-1 0,1 1 0,1-2 0,1 0 0,2 0 0,0-1 0,2 0 0,1-1 0,0-1 0,6 4-146,-21-25-157,10 11 746,-6-8-3282,-5-4-411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3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1728,'59'0'3333,"-12"-5"-2733,-18 1-400,22 2 37,0 2 1,1 2-1,-1 3 0,9 3-237,-15-5 162,0-2 0,9-1-162,-4-1 236,-49 1-108,-1 0-168,1 0-1,-1-1 0,0 1 0,0 0 0,0 0 0,0-1 0,0 1 0,0 0 0,0 0 0,0 0 0,0-1 1,0 1-1,0 0 0,0 0 0,0 0 0,0-1 0,0 1 0,0 0 0,0 0 0,-1 0 0,1-1 0,0 1 1,0 0-1,0 0 0,0 0 0,0-1 0,0 1 0,-1 0 0,1 0 0,0 0 0,0 0 0,0 0 0,0-1 1,-1 1-1,1 0 0,0 0 0,0 0 0,0 0 0,-1 0 0,1 0 0,0 0 0,0 0 0,0 0 1,-1 0-1,1 0 0,0 0 0,0 0 0,0 0 0,-1 0 0,1 0 0,0 0 0,0 0 0,-1 0 0,1 0 1,0 0-1,0 0 0,0 0 41,-3 0-559,-6 0-1841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4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1 132 2144,'2'-2'224,"0"0"0,0 1 0,0-1 0,1 0 0,-1 1 0,0-1 0,1 1 0,0 0 0,-1 0 0,1 0 0,0 0 0,-1 0 0,1 1 0,0-1 0,2 1-224,10-4 389,16-4 11,1 2-1,-1 1 1,31 0-400,-22 1 214,-12 1-96,106-12 295,-104 10-286,0-2 0,-1-1 0,12-5-127,2-1 278,8 0-278,-51 14-3,1 0 1,0-1-1,0 1 1,-1 0-1,1 0 1,0 0-1,-1 0 1,1 0-1,0-1 1,0 1-1,-1 0 1,1 1-1,0-1 1,0 0-1,-1 0 1,1 0-1,0 0 1,-1 1-1,1-1 1,0 0 2,-1 1-18,1 0 1,-1-1-1,0 1 1,0 0-1,0 0 1,0-1-1,0 1 1,0 0-1,0 0 1,0-1-1,0 1 1,0 0-1,0 0 1,0-1-1,0 1 1,-1 0-1,1 0 1,0-1-1,-1 1 1,1 0 17,-2 4-313,0-1-1,0 1 1,0-1 0,0 0 0,-1 1 0,0-1 0,-1 1 313,-16 17-2480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6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28 1568,'0'-1'69,"0"1"-1,-1-1 1,1 0 0,0 1 0,0-1-1,0 0 1,-1 0 0,1 1 0,0-1-1,0 0 1,0 0 0,0 1-1,0-1 1,0 0 0,1 0 0,-1 1-1,0-1 1,0 0-69,1-9 1771,-1 9-1515,0 1-53,0 0 95,5-3 1169,-7 4-1458,0-1-1,1 1 1,-1-1 0,1 1 0,0 0 0,-1 0-1,1 0 1,0 0 0,-1 0 0,1 0-1,0 0 1,0 0 0,0 0 0,0 1 0,0-1-1,0 0 1,0 1 0,0 0-9,-16 30 172,6-3-84,2 0-1,1 0 0,2 0 0,1 1 0,1 0 0,0 10-87,3-23-47,-1-2 125,1 0-1,1 0 1,0 0 0,1 0-1,2 8-77,-3-23 7,1 1 0,-1 0-1,0 0 1,0-1-1,1 1 1,-1 0-1,1 0 1,-1-1-1,0 1 1,1 0-1,-1-1 1,1 1 0,0-1-1,-1 1 1,1-1-1,-1 1 1,1-1-1,0 1 1,-1-1-1,1 1 1,0-1 0,0 0-7,1 1 21,0 0 1,0-1 0,0 1 0,0-1 0,1 0 0,-1 0 0,0 1-1,2-2-21,2 1 49,0-1-1,0 0 0,-1 0 0,1 0 0,0-1 0,1-1-48,34-8 99,-34 9-47,1 0 0,0 0 0,-1 0 0,1-1 0,-1-1 0,3-1-52,-9 5-61,0 0 0,-1-1 0,1 1 0,-1 0 0,1-1 0,-1 1 0,0 0 0,1-1 0,-1 1 0,1-1 0,-1 1 0,0-1 0,1 1 0,-1-1 0,0 1 0,1-1 0,-1 1 0,0-1 1,0 1-1,0-1 0,1 1 0,-1-1 0,0 0 0,0 1 0,0-1 0,0 1 0,0-1 0,0 0 0,0 1 0,0-1 61,-3 0-1328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6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61 2080,'1'-12'1147,"-1"10"-742,0 0 0,1-1 1,-1 1-1,0 0 0,0-1 1,0 1-1,-1 0 0,1-1 1,0 1-1,-1 0 0,0-1 0,0 1 1,1 0-1,-2-1-405,1 1 117,1 2-118,0-1 0,0 0 0,0 1 0,0-1-1,0 1 1,0-1 0,0 0 0,1 1-1,-1-1 1,0 0 0,0 1 0,0-1 0,1 1-1,-1-1 1,0 0 0,1 1 0,-1-1 1,0 1-38,1 0 0,-1 0 0,0 0 0,0 0 1,0 0-1,1 0 0,-1 0 0,0 0 0,0 0 1,0 0-1,1 0 0,-1 0 0,0 0 0,0 0 1,1 0-1,-1 0 0,0 0 0,0 0 0,1 0 1,-1 0-1,0 0 0,0 0 0,0 0 0,1 0 1,-1 0-1,0 1 0,0-1 0,0 0 0,1 0 38,0 1-448,0 0 0,1 1 0,-1-1-1,0 0 1,0 1 0,0-1-1,0 1 1,0-1 0,0 1 0,0 1 448,5 11-1739,6 5 635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8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104 193 1408,'0'-1'48,"0"1"0,0 0 0,0 0 0,0-1 0,1 1 0,-1 0 0,0 0 0,0 0 1,0 0-1,1-1 0,-1 1 0,0 0 0,0 0 0,0 0 0,1 0 0,-1 0 0,0-1 0,0 1 0,1 0 0,-1 0 0,0 0 0,0 0 0,1 0 0,-1 0 0,0 0 1,0 0-1,1 0 0,-1 0 0,0 0 0,0 0 0,1 0 0,-1 0 0,0 0 0,0 0 0,1 1 0,-1-1 0,0 0 0,0 0 0,0 0 0,1 0 0,-1 0 1,0 0-1,0 1 0,0-1 0,1 0-48,12 7 744,-6-2-463,1-1 1,0 1 0,0-2 0,7 3-282,18 9 360,29 14-162,-59-28-175,-1 0 1,0 0-1,1-1 1,-1 1-1,1 0 1,-1-1-1,1 1 1,-1-1-1,1 0 0,-1 0 1,1 0-1,-1 0 1,1 0-1,0-1 1,-1 1-1,1-1 1,-1 1-1,0-1 1,1 0-1,-1 0 1,1 0-1,-1 0 0,0-1 1,0 1-1,0-1 1,0 1-1,0-1 1,0 0-1,0 0-23,1-2 1,0 1 1,0-1-1,0 0 0,-1 0 0,0 0 0,0 0 1,0-1-1,-1 1 0,1-1 0,-1 1 1,0-1-1,0 1 0,0-1 0,-1 1 0,0-4-1,0-3-41,-1 0-1,-1 0 1,0 0-1,0 0 0,-1 0 1,-1 1-1,0 0 1,0-1-1,-1 1 0,-4-5 42,2 2 72,5 8-76,-1 0 0,0 0 0,-1 0 1,1 0-1,-2-1 4,3 5 1,1-1 0,-1 1 0,1 0 0,-1 0 0,0-1 0,1 1-1,-1 1 1,0-1 0,0 0 0,0 0 0,1 1 0,-1-1 0,0 1 0,0-1 0,0 1 0,0 0 0,0 0 0,-1 0-1,1 0 3,-1 0 1,1 0-1,-1 1 1,1-1 0,0 1-1,-1 0 1,1-1-1,0 1 1,-1 1-1,1-1 1,0 0-1,0 0 1,0 1-1,-2 1-3,-3 3 39,0 1-1,1 0 0,-3 3-38,-15 16 108,0-5-50,0 1 1,1 0 0,1 2-1,2 1 1,-4 6-59,16-20 48,6-8-41,0 0-1,0 0 1,0 0 0,1 0 0,-1 0 0,1 0 0,-1 3-7,-4 13-45,3-13 59,1 1 0,0-1 0,1 1 0,-1 0 0,1 0 0,1 0 0,-1 1-14,1 2 116,0-8-119,-1 1-1,1 0 1,0 0-1,0 0 1,0-1-1,0 1 1,1 0-1,-1 0 1,1-1-1,0 1 1,0 0-1,0-1 1,0 1-1,0-1 1,0 1-1,1-1 1,-1 0 0,1 1-1,0-1 1,-1 0-1,2 0 4,0 1 41,0 1-50,2-1 0,-1 1 0,0-1 0,1 0 1,-1 0-1,1 0 0,2 0 9,8 4 17,22 9 136,1-4-79,-13-4 7,16 3-81,-31-9-13,-1-2-1,1 1 1,-1-1 0,6-1 13,6 0 26,-13 0 11,1 0 0,-1 0 0,0-1 0,1 0 0,-1-1 0,6-2-37,-11 4 34,21-10-130,-22 10-496,-2 1-101,0 0-992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09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1728,'5'-6'866,"-3"4"-613,-1 1 0,1-1-1,-1 1 1,1-1 0,0 1 0,0 0 0,0-1-1,-1 1 1,1 0-253,12-4 103,-1 0-1,1 0 1,0 1 0,-1 1-1,2 1 1,2-1-103,22 0 99,26 2-99,-40 1-22,-23 0 44,-1 1-65,0 0 47,-1-1 0,1 0-1,0 0 1,-1 1 0,1-1-1,-1 1 1,1-1 0,-1 0-1,1 1 1,-1-1 0,1 1-1,-1-1 1,0 1 0,1 0-1,-1-1 1,0 1 0,1-1-1,-1 1 1,0-1 0,0 1-1,0 0 1,1-1 0,-1 1-1,0 0 1,0-1 0,0 1-1,0 0 1,0-1 0,0 1-1,0 0 1,0-1 0,-1 1 0,1 0-1,0-1 1,0 1-4,-1 1 10,0 2-13,0 0 1,0 0-1,0 0 1,-1 0-1,0 0 1,1 0-1,-2 0 1,1-1-1,0 1 0,-1-1 1,1 1-1,-2 0 3,-7 10 100,7-8-68,-1-1-1,0 1 1,0-1-1,-4 3-31,-12 13 71,0 5-118,0-1 156,-2 0 0,-19 17-109,25-24-85,14-13 137,-1-1-1,0-1 0,0 1 0,0 0 0,-3 1-51,6-4 2,1-1 1,-1 1-1,0-1 0,0 1 1,1-1-1,-1 1 1,0-1-1,1 1 0,-1 0 1,0 0-1,1-1 1,-1 1-1,1 0 0,-1 0-2,1-1 2,0 0-1,0 1 0,0-1 0,0 0 1,0 0-1,0 0 0,0 1 0,0-1 0,0 0 1,0 0-1,1 0 0,-1 1 0,0-1 1,0 0-1,0 0 0,0 0 0,0 1 1,0-1-1,0 0 0,0 0 0,1 0 0,-1 0 1,0 0-1,0 1 0,0-1 0,0 0 1,0 0-1,1 0 0,-1 0 0,0 0 1,0 0-1,0 0 0,1 1 0,-1-1 1,0 0-1,0 0 0,0 0 0,1 0 0,-1 0 1,0 0-1,0 0 0,0 0-1,6 0-18,-1 0 0,1 0 0,-1 0 0,1-1 0,-1 0 0,0 0 0,1 0 0,-1-1 0,0 0 0,0 0 18,30-7-108,7-1 322,-29 6-132,-1 1 0,1 1 0,-1 0 0,1 0 0,1 2-82,43 0 288,-55 0-139,-2 0-90,0 1-153,0-1 0,-1 1 0,1 0 0,0 0 0,0 0 0,0 0 0,-1 0 0,1 0 0,0 0 0,-1 0 0,1-1 0,0 1 0,-1 0 0,1 0 0,-1 0 0,0 0 94,-9 10-1173,-2 2-1211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41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 2080,'8'-1'993,"-4"-1"-882,-3 2 214,-1 0-90,18 0 826,11 1-571,-1 2-1,0 1 1,9 3-490,-34-7-152,10 1-1426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11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1248,'0'0'50,"0"0"0,0 0-1,0 1 1,0-1 0,0 0 0,0 0-1,0 0 1,0 0 0,0 1 0,1-1 0,-1 0-1,0 0 1,0 0 0,0 0 0,0 1-1,0-1 1,1 0 0,-1 0 0,0 0-1,0 0 1,0 0 0,0 0 0,1 0 0,-1 0-1,0 0 1,0 0 0,0 1 0,1-1-1,-1 0 1,0 0 0,0 0 0,0 0 0,1 0-1,-1 0 1,0-1 0,0 1 0,0 0-1,1 0 1,-1 0 0,0 0 0,0 0 0,0 0-1,0 0 1,1 0 0,-1 0 0,0 0-1,0-1 1,0 1 0,0 0 0,1 0 0,-1 0-1,0 0 1,0 0 0,0-1 0,0 1-1,0 0 1,0 0 0,0 0 0,0 0 0,1-1-1,-1 1 1,0 0 0,0 0 0,0 0-1,0-1 1,0 1 0,0 0 0,0 0 0,0-1-50,1 2 41,0 0 1,0 0 0,0 0 0,0 0 0,1 0 0,-1-1-1,0 1 1,1 0 0,-1-1 0,0 1 0,1-1 0,-1 0 0,1 1-1,-1-1 1,1 0 0,0 0-42,2 1 83,7 4 247,-10-4-300,0-1-1,0 1 1,0-1-1,0 1 1,0-1-1,-1 1 1,1-1-1,0 0 1,0 1-1,0-1 1,0 0-1,0 0 1,1 0-1,-1 1 1,0-1-30,73 4 780,-49-1-658,0-2 0,24-1-122,35-10-21,11-1-22,143 7 170,-185 4-110,-14 1 28,0 2 0,3 3-45,-8 0-75,-25-3 83,1-1 0,-1-1 0,1 0 0,0 0 1,0-1-1,0 0-8,63-10-2,2-3 2,-13 2 354,48-2-354,-74 7-26,-26 4 58,-1 1-1,1 0 1,4 0-32,-2-1 188,-12 2-206,0 0-1,0 0 1,1 0-1,-1 0 1,0 0-1,0 0 0,0 0 1,1 0-1,-1 0 1,0 0-1,0 0 0,0 0 1,1-1-1,-1 1 1,0 0-1,0 0 0,0 0 1,1 0-1,-1 0 1,0 0-1,0 0 1,0 0-1,0-1 0,1 1 1,-1 0-1,0 0 1,0 0-1,0 0 0,0-1 1,0 1-1,0 0 1,0 0-1,1 0 1,-1 0-1,0-1 0,0 1 1,0 0-1,0 0 1,0 0-1,0-1 0,0 1 1,0 0-1,0 0 1,0-1-1,0 1 0,0 0 19,-11 4-2805,2-1 1877,-10 1-933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12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2144,'1'-1'96,"0"1"0,0-1 0,-1 0-1,1 1 1,0-1 0,0 1 0,0-1 0,0 1 0,0 0 0,0-1 0,0 1-1,0 0 1,0 0 0,0-1 0,1 1 0,-1 0 0,0 0 0,0 0 0,0 1-1,0-1 1,0 0 0,0 0 0,0 0 0,0 1 0,0-1 0,0 1 0,1-1-96,-1 1 33,0 1 1,0-1 0,0 0 0,0 0-1,-1 0 1,1 1 0,0-1 0,0 0-1,-1 1 1,1-1 0,-1 0 0,1 1 0,-1-1-1,0 1 1,0-1 0,1 1 0,-1-1-1,0 1 1,0-1 0,-1 1-34,1 269 1658,2-240-1421,0-1 0,6 23-237,-6-40-47,-1 23 357,-1-22-23,0-13-319,0-1-362,0 0-129,0 0-677,2-1 16,4-3-1301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12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0 1888,'0'1'58,"1"0"1,-1 0-1,0-1 0,0 1 1,1 0-1,-1 0 0,0-1 1,1 1-1,-1 0 1,1-1-1,-1 1 0,1 0 1,-1-1-1,1 1 0,0-1 1,-1 1-1,1 0-58,0 0 68,0-1-1,0 1 1,0 0-1,0 0 1,-1 0-1,1 0 1,0 0-1,-1 0 1,1 0-1,0 0 1,-1 0 0,1 0-68,4 21 533,-1-1 0,-1 1 1,-1-1-1,0 1 0,-2 0 0,-2 21-533,0-12 347,0-9 110,-3 20-457,4-35 88,-1-1 1,0 1 0,0 0 0,0-1 0,-1 0 0,0 1 0,-1-1 0,0 1-89,2-4-229,2-2 38,-1 0 1,1 0-1,0-1 1,-1 1-1,1 0 1,-1-1 0,1 1-1,-1 0 1,1-1-1,-1 1 1,0-1-1,1 1 1,-1-1 0,0 1-1,1-1 1,-1 1-1,0-1 1,0 0-1,1 1 1,-1-1 0,0 0-1,0 0 1,1 1-1,-1-1 191,-3 0-1909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1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0 173 1888,'7'-7'331,"0"1"0,0-1 0,0 2-1,1-1 1,0 1 0,0 0 0,0 0 0,0 1 0,8-3-331,12-7 531,1-1-132,1 0 0,17-4-399,-38 16 33,0 0 0,1 0-1,-1 1 1,0 0 0,1 1-1,-1 0 1,1 1 0,-1 0-1,1 0 1,-1 1-1,2 1-32,14 4 245,0 1 0,-1 1 0,9 5-245,8 3 535,-23-9-132,0-2 0,18 4-403,-30-8 112,1 0-1,-1 0 0,0 0 1,1-1-1,-1 0 0,1-1 1,-1 1-1,0-1 0,0 0 1,5-2-112,-4 0 101,0 0 1,-1 0 0,1-1 0,-1 0 0,0-1-1,0 1 1,-1-1 0,3-3-102,9-9-1982,12-18 1982,-26 32-347,1-5-1114,1 1-1819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16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436 0 832,'-1'1'20,"0"-1"-1,1 0 1,-1 1-1,0-1 1,1 1-1,-1-1 1,0 1-1,1-1 1,-1 1-1,1-1 1,-1 1-1,1 0 1,0-1-1,-1 1 1,1 0-1,-1-1 1,1 2-20,-7 7 137,-16 15 1234,18-20-1218,0 1 0,0 0 0,1 0 0,-1 0 0,1 0-1,1 1 1,-1-1 0,1 1 0,0 0 0,0 1 0,0 0-153,-12 22 179,8-14 46,0 0 0,2 0-1,-1 1 1,0 7-225,1-5 178,3-8-137,0 1 0,1-1 0,0 1 0,1-1-1,0 1 1,1 6-41,1 14 11,-3 41 33,-1-13 161,3 0 0,9 54-205,-4-47-16,-3-21 53,3-11-156,-3-26 149,-2 0 0,1 0-1,-1 0 1,0 5-30,2 74 245,2-48-261,3 21-26,-7 34 84,-5 151 113,2-213-121,-2 1 0,-1-1-1,-7 24-33,11-53 13,-1 6-36,0-1 0,-1 1 0,0-1 0,0 0-1,-1 0 1,0 0 0,-5 7 23,3-7 4,0 1 1,1 0-1,0 1 0,-3 7-4,3-4 10,-2 0 0,-4 7-10,-5 7 112,-5 13-112,5-9 59,11-20-39,4-9-19,1 0 1,-1 0-1,0 0 1,0-1 0,0 1-1,0 0 1,-1-1 0,1 1-1,0 0 1,-1-1-1,0 1-1,-5 4 36,-1 0 0,1 1 0,0 0 0,1 0 0,0 1 0,0 0 0,1 0 0,-4 6-36,2-1 63,0 0-1,-1 0 0,-6 6-62,9-14 23,4-4-20,1 0 0,-1-1 0,0 1 0,1 0 0,-1 0 0,1-1 0,-1 1 0,1 0 0,-1 0 0,1 0 0,-1 0 0,1 0 0,0 0 0,0 0 0,-1 0 0,1-1 0,0 1 0,0 0 0,0 0-1,0 0 1,0 1-3,0 1 20,-1 1-1,1-1 1,-1 0-1,0 0 1,0 1-1,-1 1-19,0-2-8,1 1 0,0 0 0,0-1 1,0 1-1,1 0 0,-1 4 8,1-5 6,-1 1 1,1-1-1,-1 1 1,0-1-1,0 0 1,0 1-1,0-1 1,-1 0-1,0 1-6,2-3 7,0-1 0,-1 0-1,1 0 1,0 1 0,0-1 0,-1 0-1,1 1 1,0-1 0,0 0-1,0 1 1,-1-1 0,1 0-1,0 1 1,0-1 0,0 0-1,0 1 1,0-1 0,0 0-1,0 1 1,0-1 0,0 1-1,0-1 1,0 0 0,0 1-1,0-1-6,0 4 137,-11-2 467,3 0-5287,5-4 3077,2-8 241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22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0 230 1408,'3'-2'107,"0"0"0,0 1 1,0-1-1,0 1 0,0 0 0,0 0 1,0 0-108,1-1 148,0 1 1,-1-1-1,1 1 1,0-1-1,2-2-148,4-3 245,-2 2-182,-1 0 0,0-1 0,0 0 0,-1 0 0,2-2-63,6-8 103,11-15 37,6-2-140,-23 25 40,1 0-1,0 1 1,0 0-1,0 0 1,1 1-1,2-1-39,-11 7 25,1 1-1,-1-1 1,0 0-1,0 1 1,1-1-1,-1 1 1,0-1-1,0 1 1,0 0 0,0 0-1,0-1 1,0 1-1,0 0 1,0 0-1,1 1-24,0 1 12,0 1 1,0 0-1,0-1 0,0 1 0,-1 0 0,1 0 1,-1 0-1,0 0 0,-1 0 0,2 4-12,4 18 22,-2-12 60,1-1-1,1 0 0,0 0 1,1 0-1,0-1 0,1 0 1,0 0-1,8 8-81,-13-17 39,0 0 0,0 0 0,0 0 0,0-1 0,1 1 0,0-1 0,-1 0-1,1 0 1,0 0 0,2 1-39,-3-2 33,-1-1 0,1 1 0,0-1 0,0 0 0,-1 1 0,1-1 0,0 0 0,0-1 0,0 1 0,-1 0 0,1-1 0,0 0 0,-1 1 0,1-1 0,0 0 0,1-1-33,-1 0-32,-1 1-1,1-1 0,0 0 1,-1 0-1,0 0 1,1 0-1,-1 0 0,0 0 1,0-1-1,0 1 1,0-1-1,0 0 0,-1 1 1,1-1-1,-1 0 1,0 0-1,0 0 0,0 0 1,0 0-1,0 0 1,-1 0-1,1 0 0,-1 0 1,0 0-1,0-1 1,0 0 32,-1-13-146,0 1 0,-2-1 1,0 1-1,-4-13 146,0-3-47,6 27 44,0 0 0,-1 1 0,1-1 0,-1 0 0,0 0 0,0 1 0,-1 0 0,1-1 1,-1 1-1,-2-2 3,4 5-5,0 0 1,0 0 0,0 0-1,0 0 1,0 0 0,0 0-1,0 0 1,0 0 0,0 1 0,0-1-1,-1 1 1,1-1 0,0 1-1,-1-1 1,1 1 0,0 0-1,-1-1 1,1 1 0,0 0-1,-1 0 1,1 0 0,0 0-1,-1 0 1,1 0 0,0 1 0,-1-1-1,1 0 1,0 1 0,-1-1-1,1 1 1,0-1 0,0 1-1,-1 0 1,1-1 0,0 1-1,0 0 1,0 0 0,0 0 0,-1 1 4,-3 3 91,0 0 1,0 1 0,1 0-1,-1-1 1,1 2 0,1-1 0,-1 0-1,-2 7-91,-1 5 260,0 1 0,-2 15-260,2 0-43,6-20 235,-2-1 1,0 0-1,-3 7-192,5-17 58,0 0-1,0 0 1,0 0 0,-1-1-1,1 1 1,-1-1 0,1 1-1,-1-1 1,0 0 0,0 1-1,0-1 1,0 0 0,-1 0-1,1-1 1,-1 1 0,1 0-1,-3 0-57,-1 1 53,0 0 0,0-1 0,0 0 0,0-1 0,0 1 0,0-1 0,0 0 0,-1-1-1,1 1 1,-1-1 0,1-1 0,-4 0-53,-47-8-2240,39 5-549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25.7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409 1 480,'-8'2'665,"7"-2"-600,0 0 1,0 0 0,0 0-1,0 0 1,0 0 0,1 0-1,-1 0 1,0 1 0,0-1-1,0 0 1,0 1 0,1-1 0,-1 1-1,0-1 1,0 1 0,1-1-1,-1 1-65,-19 12 921,-4 6-300,-1 2 6,19-17-535,0 1 0,1 0 0,-1 0 0,1 0 1,0 1-93,-14 17 188,2 1 1,0 1 0,2 1 0,0 0 0,2 1 0,1 0 0,0 4-189,-8 33 291,-3 22-291,17-56 11,0 1 1,3 0-1,0 0 0,2 1-11,0 7 138,0-22-72,0 0 0,2 0 0,0 5-66,0-14 9,0 0 0,1-1 1,0 1-1,0-1 0,0 0 0,1 0 0,3 6-9,-1-2-7,0 0-1,-1 0 0,2 8 8,0 0 44,12 60 20,18 64-142,-6-22 55,-26-101 127,0 0-1,0 17-103,-2-14 59,2 0 0,1 4-59,-2-14-16,1 0-2,-1 0 0,0-1 0,-1 2 0,0-1 0,-1 0 0,-1 0 0,0 0 0,-1 1 18,-12 71 99,-5 0 0,-4 1-99,11-43 52,7-24-6,-1-1 0,0 0 0,-2 0 0,0 0 0,-6 10-46,10-22-41,0 0 0,0 1 0,1-1 0,-2 7 41,2-6 21,0 1 0,0-1 0,-1-1 0,-1 3-21,-5 5 53,0-1 0,-7 9-53,-11 17 188,24-37-185,1 0 0,-1 1 1,1-1-1,-1 0 0,0 0 1,0 0-1,0-1 0,0 1 1,0-1-1,0 1 0,-3 0-3,1-1-464,1 1-1,-1 0 0,1 0 1,0 1-1,0-1 0,0 1 1,-1 1 464,1 1-2400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3:30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81 1248,'-1'0'28,"0"1"0,0 0-1,0 0 1,0-1 0,1 1 0,-1 0 0,0 0 0,0 0-1,0 0 1,1 0 0,-1 0 0,1 0 0,-1 0 0,1 0-1,-1 1 1,1-1 0,-1 0 0,1 0 0,0 0 0,0 1-28,0 0 203,0 1 1,1 0-1,0-1 1,-1 1 0,1-1-1,0 1 1,0-1 0,0 0-1,1 2-203,1 1 218,-2-3-174,0 1 0,-1-1 0,1 0 0,0 0 0,1 0 0,-1 0 0,0-1 0,0 1 0,1 0 0,-1 0 0,1-1 0,0 1 0,-1-1 0,1 1 0,0-1 0,0 0 0,0 0 0,0 0 0,0 0 0,0 0 0,0 0 0,0 0 0,0-1 0,1 1 0,0-1-44,2 1 44,1-1 1,0 0-1,-1-1 1,1 1 0,-1-1-1,1 0 1,0 0 0,-1-1-1,0 0 1,4-1-45,11-6 6,-1 0 0,1-2-6,-12 7 48,0 0 0,-1-1 0,1 0 0,-1-1 0,0 0 0,0 0 0,-1 0 0,0-1 0,0 0 0,2-4-48,-7 10 20,-1 0 0,1 0 1,-1 0-1,1 0 0,-1-1 0,1 1 0,-1 0 0,0 0 0,1-1 0,-1 1 1,0 0-1,0 0 0,0-1 0,0 1 0,0 0 0,0-1 0,0 1 1,-1 0-1,1-1 0,0 1 0,-1 0 0,0-1-20,0 0 28,0 0-1,0 1 1,-1-1-1,1 1 1,-1-1-1,1 1 1,-1-1-1,0 1 1,1 0 0,-1 0-1,0 0 1,0 0-1,-1 0-27,-4-2 37,-2 0 1,1 1-1,0 0 0,0 0 0,-1 1 0,-3-1-37,2 2-78,1-1-1,0 1 0,-1 1 1,1 0-1,0 0 1,0 1-1,0 0 1,0 1-1,0 0 0,0 0 1,1 1-1,-1 0 1,1 0-1,0 1 0,-4 3 79,-2 4-1098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04.8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375 312 1728,'0'-1'78,"1"0"1,0-1-1,-1 1 0,1 0 0,0-1 1,-1 1-1,0-1 0,1 1 1,-1-1-1,0 1 0,0-1 0,1 1 1,-1-1-1,-1 1 0,1-1 1,0 1-1,0-1 0,0 1 0,-1-1 1,1 1-1,-1-1 0,1 1 1,-1 0-1,0-1 0,1 1 1,-1 0-1,0-1 0,0 1 0,0 0 1,0 0-1,0 0 0,0 0 1,0 0-1,0 0 0,-1 0 0,1 0 1,0 0-1,-1 1 0,1-1 1,0 0-1,-1 1 0,1-1 0,-1 1 1,1 0-1,-1-1 0,1 1 1,-1 0-1,1 0 0,-1 0 0,0 0-78,-15 1 114,0 1-1,0 1 0,1 0 1,0 2-1,-1-1 0,1 2 1,1 0-1,-14 8-113,16-7 18,-1 1 0,1 0 0,1 1 0,-1 1 0,2 0 0,-1 0 0,1 2 0,1-1 0,-1 3-18,3-5-6,1 1 0,1 0 0,-1 1 0,1 0 0,1 0 0,0 0 0,1 1 0,0-1 0,1 1 0,0 0 0,-1 9 6,4-16 28,0 0-1,0 1 1,0-1 0,1 0-1,0 1 1,0-1 0,0 0-1,1 0 1,0 0 0,0 0-1,0 0 1,0 0 0,1-1-1,0 1 1,0-1 0,0 0-1,0 0 1,1 0 0,0 0-1,0 0 1,0-1 0,0 1-1,0-1 1,1-1 0,-1 1-1,1 0 1,0-1 0,0 0-1,-1 0 1,2 0 0,-1-1-1,5 1-27,7 0 258,-10-1-253,-1 0-1,1 0 1,0-1-1,0 0 1,-1 0-1,1-1 1,0 0 0,-1 0-1,2-1-4,4-1 33,0-1 0,0-1 0,0 0 0,-1 0 0,0-1 0,0-1 0,-1 0 0,1 0 0,-2-1 0,9-8-33,-8 5 41,0 0 0,-1-1 0,0 0 0,-1-1 0,0 0 0,-1 0 0,0-1 0,-1 0 0,-1 0-41,4-10-36,7-18-56,8-37 92,-17 54-458,7-15 458,-8 26-68,-1 0 0,-1 0 0,0 0 0,-1 0 0,0-1 0,-1 0 0,-1-3 68,0-18-146,0 16-24,-1 0 1,-1-7 169,1 23-37,-3-24 26,-1 20-237,4 8 227,0 0-1,-1 1 0,1-1 1,0 0-1,-1 0 1,1 0-1,0 0 0,-1 0 1,1 0-1,0 0 1,-1 0-1,1 1 0,0-1 1,0 0-1,-1 0 0,1 0 1,0 1-1,0-1 1,0 0-1,-1 0 0,1 0 1,0 1-1,0-1 1,0 0-1,-1 1 0,1-1 1,0 0-1,0 0 0,0 1 22,-9 17-12,-4 6-98,5-13 171,1 1 0,0-1-1,1 1 1,0 1 0,1-1 0,0 1 0,1 0 0,1 0 0,-2 11-61,-2 22 101,3 0 0,1 7-101,2-52-4,0 93 952,5 31-948,1 24-292,-5-149-1254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05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146 151 1312,'0'0'32,"0"-1"-1,0 0 1,0 1 0,0-1 0,0 0-1,0 1 1,0-1 0,0 0 0,0 1-1,0-1 1,1 0 0,-1 1 0,0-1-1,0 1 1,1-1 0,-1 0 0,0 1 0,1-1-1,-1 1 1,1-1 0,-1 1-32,5-7 1434,-5 7-1379,1 0 0,-1-1 0,0 1 0,0 0 0,1-1 0,-1 1 0,0 0 0,0-1 0,0 1 0,1 0 0,-1-1 0,0 1 0,0 0 0,0-1 0,0 1-1,0-1 1,0 1 0,0 0 0,0-1 0,0 1 0,0-1 0,0 1 0,0 0 0,0-1 0,0 1 0,0 0 0,0-1 0,-1 1-55,-8 0 845,-14 11-152,16-6-611,0 0-1,0 1 0,1 0 0,0 0 1,0 1-1,0 0 0,1 0 0,0 0 1,1 0-1,0 1 0,0 0 0,0 0 0,-1 6-81,-7 17-4,7-18-53,0-1 0,1 1-1,-1 9 58,0 4 131,-7 47-43,11-67-45,1 0 0,0-1 1,0 1-1,1 0 0,0-1 0,0 1 0,0-1 0,0 1 0,1-1 1,0 1-1,0-1 0,1 1-43,-1-3 38,-1-1-1,0 0 1,1 0 0,-1 0-1,1 0 1,0 0 0,-1 0-1,1 0 1,0 0 0,0-1 0,0 1-1,0-1 1,1 0 0,-1 1-1,0-1 1,1 0 0,-1 0-1,1-1 1,-1 1 0,1 0-1,-1-1 1,1 1 0,-1-1 0,1 0-1,-1 0 1,1 0 0,0 0-1,-1-1-37,14-1 47,0 0 0,-1-2-1,0 0 1,0-1 0,0 0-1,0-1 1,-1-1 0,0 0-1,0-1 1,-1-1 0,0 0-1,6-5-46,21-19-490,18-21 490,-58 71-480,-1-11 442,1 1 1,-1-1 0,1 1-1,0-1 1,0 1 0,1-1-1,0 1 1,0-1-1,0 0 1,2 4 37,-2-6 15,1 0 1,-1 0-1,1 0 1,0-1-1,0 1 0,0 0 1,0-1-1,1 1 1,0-1-1,-1 0 0,1 0 1,0 0-1,0 0 1,1-1-1,-1 1 0,1-1 1,0 1-16,-2-3 23,0 1 0,0 0 0,-1-1 0,1 1 0,0-1 0,0 1 0,0-1 0,0 0 0,0 0 0,0 0 0,0 0 0,0 0 0,0-1 1,0 1-1,0-1 0,0 1 0,0-1 0,0 0 0,-1 1 0,1-1 0,0 0 0,0 0 0,-1 0 0,1 0 0,0-1-23,2-1 40,0-1-1,-1 1 1,1-1 0,0 0-1,-1 0 1,0 0 0,0-1-1,-1 1 1,2-3-40,8-20 46,-1-1 0,-1 0 1,-2 0-1,0 0 0,-2-1 0,-2 0 1,0-1-1,-2 1 0,-1-4-46,-1 18-4,-1 1-1,-1-1 1,0 0-1,0 1 1,-3-5 4,4 14-21,-1-1-1,0 1 1,0 0 0,0 0 0,0 0-1,-1 0 1,0 0 0,0 1-1,-1-1 1,1 1 0,-1 0 0,0 0-1,0 0 1,0 0 0,-2-1 21,-6 1-549,12 3 499,-1 1 0,1 0 1,0 0-1,-1 0 0,1 0 1,0 0-1,-1 0 0,1 0 1,-1 0-1,1 0 0,0 0 1,-1 1-1,1-1 0,0 0 1,-1 0-1,1 0 0,0 0 1,-1 0-1,1 1 0,0-1 1,-1 0-1,1 0 0,0 1 0,0-1 1,-1 0-1,1 0 0,0 1 1,0-1-1,-1 0 0,1 1 1,0-1-1,0 0 50,-1 7-1589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42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1472,'1'0'59,"0"0"-1,-1 0 1,1 0-1,0 0 1,-1 1-1,1-1 1,0 0 0,-1 0-1,1 1 1,0-1-1,-1 1 1,1-1-1,-1 0 1,1 1 0,0-1-1,-1 1 1,1-1-1,-1 1 1,0 0-1,1-1 1,-1 1 0,1-1-1,-1 1 1,0 0-1,0-1 1,1 1-1,-1 0 1,0-1 0,0 1-1,0 0-58,13 32 463,-9-20-102,1 3-216,-1 1 0,-1 0 0,-1-1-1,0 1 1,-1 1 0,-1 8-145,4 37 331,-1-12 236,-2-1-1,-3 13-566,0 20 414,2-66-349,0 23 120,2 9-185,0-36-38,-1 0-1,2 0 1,0-1 0,0 1-1,5 10 39,-7-22-103,-1-1 0,0 1 0,1 0 0,-1 0 0,0-1 0,1 1 0,-1-1 0,1 1 0,-1 0 0,1-1 0,-1 1 0,1-1 0,-1 1 0,1-1 0,0 1 0,-1-1 0,1 0 0,0 1 0,-1-1 0,1 0 0,0 1 0,0-1 0,-1 0 0,1 0 0,0 0 0,0 0 0,-1 0 0,1 0 0,0 0 0,0 0 0,0 0 0,-1 0 0,1 0 0,0 0 0,0 0 103,11-3-1813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08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342 351 1728,'0'-1'72,"1"0"0,-1 0 0,1 1 0,-1-1 0,1 0 0,-1 0 0,0 0-1,1 1 1,-1-1 0,0 0 0,0 0 0,1 0 0,-1 0 0,0 0 0,0 0 0,0 1 0,0-1 0,0 0 0,0 0 0,0 0 0,-1 0 0,1 0 0,0 0 0,0 1-1,-1-1 1,1 0 0,-1 0 0,1 0 0,0 0 0,-1 1 0,1-1 0,-1 0 0,0 1 0,1-1 0,-1 0 0,0 1 0,1-1 0,-1 1 0,0-1 0,0 1 0,1-1-72,-2 0 68,-1 1 1,1-1 0,0 0-1,0 1 1,0-1 0,0 1-1,0 0 1,0-1 0,-1 1-1,1 0 1,0 0 0,0 1-1,0-1 1,-1 0 0,1 1-1,0 0 1,0-1-69,-24 10 172,0 1 0,1 1 0,1 1 0,0 1 0,1 1 0,1 1 0,0 1 0,-16 17-172,28-24 19,1 1-1,0 0 1,-5 7-19,11-13 17,0 0 1,0 1-1,0 0 1,0 0-1,1-1 1,0 2-1,0-1 1,1 0-1,-1 2-17,2-7 22,0 1 0,0-1-1,0 1 1,0-1 0,0 1-1,0 0 1,1-1 0,-1 1-1,0-1 1,1 1 0,-1-1-1,1 0 1,0 1 0,-1-1-1,1 1 1,0-1 0,0 0-1,0 1-21,1 0 25,1 0-1,-1 1 1,0-1 0,1 0-1,0-1 1,-1 1 0,1 0-1,0-1 1,0 1-25,5 1 63,-1 0 1,1-1-1,0 1 1,0-2-1,0 1 0,7 0-63,-6-2 61,0 0-1,-1 0 0,1-1 1,0 0-1,-1-1 0,0 1 1,1-2-1,-1 1 1,0-1-1,0 0 0,0-1 1,0 0-1,-1 0 0,1-1 1,-1 0-1,0 0 0,2-3-60,2-2-25,-1-1 0,-1 1 0,0-1-1,0-1 1,-1 0 0,0 0-1,-1-1 1,-1 0 0,0 0 0,0-2 25,19-61-545,-4-2 0,5-34 545,-9 33 66,-13 41-329,-4 32 223,0 0 1,1 0 0,0 0-1,0 0 1,0 0-1,1 0 1,1-5 39,3 0-426,-5 11 417,-1 0-1,0 0 1,0 0 0,0 0 0,0 0-1,0 0 1,0 0 0,0 0 0,0 0 0,0 0-1,0 0 1,0 0 0,0 0 0,0 0-1,0 0 1,0 0 0,0 0 0,0 0-1,0 0 1,0 0 0,0 0 0,0 0 0,0 0-1,0 0 1,0 0 0,0 0 0,0 0-1,0 0 1,0 0 0,1 0 0,-1 0-1,0 0 1,0 0 0,0 0 0,0 0-1,0 0 1,0 0 0,0 0 0,0 0 0,0 0-1,0 0 1,0 0 0,0 0 0,0 0-1,0 0 1,0 0 0,0 0 0,0 0 9,-8 18 5,5-11-43,0 1 0,0-1 1,0 0-1,-1 8 38,-1 5 28,1-10-24,0 2-3,0 0-1,1 0 1,-1 10-1,-18 104-91,16-81 8,0-2 191,2 0 0,2 5-108,-1 11 361,2-37-134,0-1 0,1 1 0,2 0 1,0 3-228,-1-16 369,-1-8-471,0-1 1,0 1 0,0 0-1,0 0 1,1 0-1,-1 0 1,0 0 0,0 0-1,1 0 1,-1 0-1,0-1 1,1 1 0,-1 0-1,1 0 1,0 0 101,4 3-2208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4:09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92 3072,'1'-3'110,"0"1"-1,-1 0 1,1 0 0,-1-1-1,1 1 1,-1 0 0,0 0-1,0-1 1,0 1 0,0 0-1,0-1 1,-1 1 0,1 0 0,-1 0-1,1-1 1,-1 1 0,0 0-1,0 0 1,0 0 0,0 0-1,0 0 1,0 0 0,-1 0-1,1 0 1,-1 0 0,1 1-1,-1-1 1,0 1 0,1-1-1,-2 1-109,-1-3 69,0 1 0,0 1 0,0-1 0,0 1 0,-1-1-1,1 1 1,-1 0 0,0 1 0,1-1 0,-1 1 0,0 0-1,0 0 1,0 1 0,0-1 0,0 1 0,0 0-1,0 1 1,0-1 0,0 1 0,0 0 0,-3 1-69,-5 1 13,1 1 0,0 0 1,0 1-1,1 0 0,-1 1 0,1 1 0,0-1 1,1 2-1,0-1 0,0 1 0,-2 3-13,7-6-1,0 1-1,0-1 1,1 1-1,0 0 1,0 0-1,1 0 1,-1 0-1,1 1 1,-1 4 1,2-6 21,1 0 1,0 0-1,0 1 1,1-1-1,-1 0 0,1 0 1,0 1-1,0-1 1,1 0-1,0 0 1,0 0-1,0 1 0,2 3-21,-2-5 36,0 0 0,1-1 0,-1 1-1,1 0 1,0-1 0,0 1-1,0-1 1,1 0 0,-1 0-1,1 0 1,0 0 0,1 1-36,-1-2 33,0 0 0,0 0 0,0-1 0,0 1 0,1-1 0,-1 0 0,0 0 0,0 0 0,1 0 0,-1-1 0,1 1 0,-1-1 0,1 0 0,1 0-33,5 0 51,0 0 0,1-1 0,-1 0-1,0-1 1,0 0 0,0-1 0,6-2-51,-8 1 5,-1 1 1,0-1-1,-1 0 1,1 0-1,-1-1 1,1 0-1,-1 0 1,-1 0-1,1-1 1,2-3-6,1-3-28,0-1 1,-1 0-1,-1 0 1,0-1 0,-1 0-1,0 0 1,0-1 27,2-2-66,-7 15 48,0 0 1,0 0 0,0-1 0,0 1-1,0 0 1,0 0 0,0 0 0,-1-1-1,1 1 1,-1-1 0,0 1 17,0-11-383,1 18-95,-3 22 16,-5 18 631,-2-1 1,-3 0-1,-1-1 0,-12 25-169,-5 4 966,-15 54-966,42-111 98,0-1 1,1 1-1,1 0 1,0 0-1,1 0 1,1 2-99,-1 8-1973,0-10 811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5:30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32 896,'-7'-4'371,"6"5"2207,3 7-2544,0 0-1,0 0 1,-1 0-1,0 0 0,0 1 1,-1-1-1,0 0 1,-1 0-1,0 1 1,0-1-1,-1 4-33,1-7 25,1 0 0,0 0 0,0 0 0,0 0 0,0 0 1,1 0-1,0 0 0,0 0 0,1 1-25,3 18-60,-4-19 102,0-1 1,1 1 0,-1-1 0,1 0 0,0 1 0,0-1 0,1 0 0,-1 0 0,1 0 0,0 0-1,0-1 1,0 1 0,1-1 0,-1 0 0,1 0 0,-1 0 0,1 0 0,0-1 0,0 1-1,1-1 1,-1 0 0,0 0 0,2 0-43,-3-2 26,0 1 1,-1-1-1,1 0 0,-1 0 1,1 0-1,0 0 0,-1-1 0,1 1 1,-1-1-1,1 1 0,-1-1 1,1 0-1,-1 0 0,3-1-26,9-3 80,-1 0-34,0 0 0,-1 0 0,0-1 0,0-1 0,0 1 0,4-6-46,5-1 316,-17 10-272,0 0 1,-1 1-1,1-2 0,-1 1 0,0 0 0,0-1 1,0 1-1,0-1 0,-1 0 0,2-3-44,-3 5 15,1 0 0,-1-1 0,0 1 0,-1 0 0,1-1 0,0 1 0,-1 0 0,1-1 0,-1 1 0,0-1 0,0 1 0,0-1 0,0 1 0,0 0 0,-1-1 0,1 1 0,-1-1 0,1 1-1,-1 0 1,0-2-15,-3-3 81,1 0 0,-1 0-1,-1 1 1,1-1 0,-1 1-1,0 0 1,-1 1 0,-3-4-81,-4-3 177,-1 1 1,-8-5-178,18 13-3,-1 0 0,0 0 1,-1 0-1,1 1 0,0 0 1,-1 0-1,1 0 0,-1 1 0,-4-1 3,-3 0 77,8 1-92,0 0-1,0 1 0,0-1 0,0 1 0,0 0 1,0 0-1,0 1 0,0-1 0,0 1 0,0 0 0,0 1 1,0-1-1,1 1 0,-1 0 0,0 0 0,-2 2 16,-16 12-25,-19 12-568,29-21-638,21-10-1495,10-9 859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5:33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46 576,'0'0'3,"0"0"1,0 0-1,0 0 0,0 0 1,0 0-1,0 0 0,0 1 1,0-1-1,0 0 0,0 0 1,0 0-1,0 0 1,0 0-1,0 0 0,0 0 1,0 0-1,0 0 0,-1 0 1,1 0-1,0 0 0,0 0 1,0 0-1,0 0 0,0 0 1,0 0-1,0 0 0,0 0 1,0 0-1,0 0 0,0 0 1,0 0-1,-1 0 0,1 0 1,0 0-1,0 0 1,0 0-1,0 0 0,0 0 1,0 0-1,0 0 0,0 0 1,0 0-1,0 0 0,0 0 1,0 0-1,0 0 0,0 0 1,-1 0-1,1-1 0,0 1 1,0 0-1,0 0 0,0 0 1,0 0-1,0 0 0,0 0 1,0 0-1,0 0 1,0 0-1,0 0 0,0 0 1,0 0-1,0-1 0,0 1 1,0 0-1,0 0-3,0 0 180,0-3 406,0 2-362,0 1-171,-1 0 0,1-1 0,0 1 0,-1 0 0,1 0 0,0-1 0,-1 1 0,1 0 0,0-1 0,-1 1 1,1 0-1,0-1 0,0 1 0,-1 0 0,1-1 0,0 1 0,0-1 0,0 1 0,0 0 0,-1-1 0,1 1 1,0-1-1,0 1 0,0-1 0,0 1 0,0-1 0,0 1 0,0 0 0,0-1 0,0 1 0,0-1 0,1 1 0,-1-1 1,0 1-1,0 0-53,0-1 31,0 0 0,0 0-1,1 1 1,-1-1 0,0 0 0,0 0 0,-1 0 0,1 1 0,0-1 0,0 0 0,0 0 0,0 1 0,-1-1 0,1 0 0,0 1 0,-1-1 0,1 0-1,0 1 1,-1-1 0,1 0 0,-1 1 0,0-1-31,-5-3-13,6 3 79,-1 1 0,0-1 0,0 0 1,0 1-1,0-1 0,1 1 0,-1 0 0,0-1 0,0 1 1,0 0-1,0-1 0,0 1 0,0 0 0,0 0 0,0 0 0,0 0 1,0 0-1,0 0 0,0 0 0,0 0 0,0 0 0,0 0 0,0 0 1,0 1-1,0-1 0,0 1-66,-12 0 199,11-2-183,-1 1 1,1 0-1,0 1 1,-1-1-1,1 0 1,0 1-1,0-1 0,-3 1-16,-12 7 2,0 1-1,0 0 0,1 1 1,-1 1-2,-12 11 245,17-14-148,0 0 0,1 1 0,-3 4-97,10-9 12,0 0-1,1 1 1,-1-1-1,1 1 0,0-1 1,1 1-1,-1 0 1,1 0-1,0 1 0,-1 2-11,1-3-11,1-1-1,0 0 0,0 1 1,0-1-1,1 1 0,-1-1 0,1 1 1,0-1-1,0 1 0,1-1 0,-1 1 1,1-1-1,0 0 0,0 1 0,2 2 12,-3-6 5,1 0-1,-1 0 1,0-1-1,1 1 1,-1 0 0,0-1-1,1 1 1,-1-1-1,1 1 1,-1 0-1,1-1 1,0 1-1,-1-1 1,1 1-1,-1-1 1,1 0-1,0 1 1,0-1-1,-1 0 1,1 1-1,0-1 1,-1 0-1,2 0-4,-1 1 22,1-1-1,-1 0 1,1-1-1,-1 1 1,1 0 0,-1 0-1,1-1 1,-1 1-1,1-1 1,-1 1-1,1-1 1,-1 1-22,5-4 79,-1 1 0,1 0 0,-1-1 0,0 0 0,1-2-79,20-17 272,-1-2 0,5-8-272,-7 5-116,-5 5-195,13-10 311,-31 32 0,0 1 1,1-1-1,-1 1 0,0-1 1,1 1-1,-1-1 0,0 1 0,1-1 1,-1 1-1,1 0 0,-1-1 1,1 1-1,-1 0 0,1-1 1,-1 1-1,1 0 0,-1 0 0,1 0 1,-1-1-1,1 1 0,-1 0 1,1 0-1,0 0 0,-1 0 0,1 0 1,0 0-1,1 0 8,3-2-12,-5 2 12,1 0 1,-1-1-1,0 1 1,0 0-1,1 0 1,-1-1-1,0 1 1,1 0-1,-1 0 1,1 0-1,-1 0 1,0-1-1,1 1 1,-1 0-1,0 0 1,1 0-1,-1 0 1,1 0-1,-1 0 1,0 0-1,1 0 1,-1 0-1,1 0 1,-1 0-1,0 0-8,-2 1-8,9-4 43,-6 2 109,-1 1-59,-18 4 6,15-2-105,0 2 1,0-1-1,1 0 0,-1 0 1,1 1-1,0-1 1,0 1-1,0 0 0,1 0 1,-1 0-1,1 0 1,0 0-1,0 0 1,0 0-1,0 0 14,0 10-34,0-1-1,0 1 1,1 0-1,1 2 35,2 80 62,4 51 79,-5-122-21,2-2 1,1 1 0,0 0-1,2-1 1,1 1-121,-4-15 58,1 0 0,0 0 0,1 0 0,0-1 0,1 2-58,8 11 51,8 4 125,-23-24-133,0-1-75,0 0-224,0 0-187,0 0-816,0 0-106,0 0-1408,0-2 986,-4-9 806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5:37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88 992,'-5'2'536,"11"-6"340,11-8 27,-16 11-711,-1 1 106,0 0-122,9-8 2523,-10 8-2598,1 0-21,0 0 5,0 0-10,0 0 5,0 0-37,0 0-33,0 0-74,93-3 683,45-10-619,-89 6 232,0-2 0,26-10-232,-58 13 55,-15 4-54,1 1 0,-1 0 1,1 0-1,0 1 0,-1-1 1,1 0-1,1 1-1,-3 0-69,-1 0-102,0 0-293,1 2-1163,3 8 177,0-2-950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45:39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14 335 1152,'0'-1'89,"1"-1"0,-1 0-1,1 0 1,0 1 0,0-1 0,0 0 0,-1 1 0,2-1-1,-1 1 1,0-1 0,0 1 0,0 0 0,1-1-89,0 0 123,-1 0 0,1 0 0,0 0-1,-1-1 1,1 1 0,-1-1 0,0 1 0,1-1 0,-1-1-123,0 1 79,0 1 0,0 0 0,0 0 0,0 0 0,0-1 0,0 1 0,0 0-1,1 0-78,0 0 41,-1 0-1,0 0 1,1 0-1,-1-1 1,0 1-1,0 0 0,-1 0 1,1-1-41,3-9 139,-1-1 1,2 1 0,0 0-1,0 0 1,1 1-1,8-11-139,-12 18-2,1 1-1,1 0 0,-1 0 1,0 0-1,1 0 0,0 0 1,0 1-1,-1 0 0,1 0 1,3-1 2,-6 2-7,1 1 1,-1 0-1,0-1 1,0 1-1,0 0 1,0 0-1,0 0 1,0 0-1,1 0 1,-1 0 0,0 0-1,0 1 1,0-1-1,0 0 1,0 1-1,0-1 1,0 1-1,0-1 1,0 1-1,0-1 1,0 1 0,0 0-1,0-1 1,0 1-1,0 0 7,3 3 87,0 0 0,0 1-1,-1-1 1,3 4-87,1 2 214,5 5-35,-4-5-209,0 0 0,1 0 0,0-1 0,0 0 0,1 0 0,0-1 0,8 4 30,-14-10 46,0 0 0,0-1 0,0 0 0,0 0 0,0 0 0,0 0 0,1-1 0,-1 1 0,0-1 0,0 0 0,0-1 0,0 1 0,4-1-46,0-1 41,0 1 0,-1-1-1,1-1 1,-1 1-1,1-1 1,5-4-41,-7 3 24,0 0 0,0-1 0,0 1 0,-1-1 0,0 0 0,0-1 0,0 1 0,-1-1 1,0 0-1,0 0 0,2-3-24,-3 3 8,-1 1 0,1-1 1,-1 0-1,0 0 0,0 0 1,-1 0-1,1 0 1,-1 0-1,-1 0 0,1 0 1,-1 0-1,0-1 0,-1-3-8,0 6 25,0-4 4,0 0 0,-1 0-1,0 0 1,-1 0-1,0 0-28,2 6-10,0 0 0,0 0 0,0 0-1,0 0 1,0 0 0,-1 0-1,1 0 1,-1 1 0,1-1 0,-1 1-1,0-1 1,0 1 0,1-1 0,-1 1-1,0 0 1,0 0 0,0 0 0,-1 0-1,1 0 1,-2 0 10,0 0-18,0-1 0,0 1 0,-1 0 0,1 1 0,0-1 0,-1 1 0,1 0 0,-1 0 0,1 0 0,-1 0 1,1 1-1,0 0 0,-1 0 0,1 0 0,0 0 0,0 1 0,0 0 0,0 0 0,-3 1 18,0 2 4,1-1 0,-1 1 0,1 0 0,0 0 0,0 0 0,1 1 0,0 0 0,0 0 1,0 1-1,1-1 0,0 1 0,0 0 0,1 0 0,0 1 0,0-1 0,0 0 0,0 5-4,2-4 19,0 0-1,0 0 0,1-1 1,0 1-1,0 0 0,1 0 1,0 0-1,1 0 0,1 7-18,0-6-9,-1 1-1,0-1 0,-1 1 1,0 0-1,0-1 0,-1 1 0,-1 7 10,1 1 95,-1-14-65,1-1 0,-1 0-1,0 0 1,0 0 0,0 0 0,0 0 0,-1 0-1,1 0 1,-1 0 0,0 0 0,0-1-1,0 1-29,1-2 7,0 0-1,0 0 0,0 0 1,-1 0-1,1-1 0,0 1 1,0 0-1,-1-1 0,1 1 0,-1-1-6,-8 4 92,7-2-38,-1 0-1,1-1 1,-1 1 0,0-1-1,0 0 1,1 0 0,-1-1-1,0 1 1,0-1 0,-3 0-54,-40-2 490,46 1-488,-4 0 26,0 0-1,0-1 0,0 0 0,0 0 1,0-1-1,0 1 0,0-1 0,1 0 1,-1 0-1,1-1 0,-3-2-27,1 1-2,-1 0 0,1 1 0,-8-5 2,11 8-81,0-1 1,0 0 0,1 0 0,-1 0-1,0 0 1,-1-3 80,2 3-390,0 0 1,1 1-1,-1-1 0,0 0 1,0 1-1,0 0 0,-1-1 1,1 1-1,0 0 1,0 0-1,-3-1 390,0 0-1541,0-4 234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1:59.2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687 6 992,'-18'-2'2133,"-4"1"-1285,14 0-751,0 0-1,-1 0 0,1 1 1,0 1-1,-1-1 1,1 1-1,0 0 0,0 1 1,0 0-1,0 1 1,0-1-1,0 1 1,-5 4-97,-1 0 210,0-1 0,-11 3-210,14-5 83,0 1 0,0-1 1,0 2-1,1-1 1,-3 3-84,-32 21 348,33-22-283,0 0-1,1 1 1,0 0-1,0 1 1,1 0-1,0 0 1,-2 4-65,-1 4 50,2-1 1,0 2 0,1-1-1,1 1 1,0 1 0,1 0-1,2 0 1,-1 4-51,-7 30 164,3 1-1,1 11-163,-8 38 116,13-73-106,2 0 0,1 1 1,2 28-11,0-30 203,1-19-192,1 1 0,-1-1 0,2 0 0,1 4-11,-1-2 15,8 28-138,5 23 273,-10-27-80,2-1 1,2-1 0,1 0-1,11 25-70,-5-11 5,-14-38 13,0 0 1,1 1-1,0-1 0,1-1 0,4 8-18,5 6 13,-10-15-13,0-1 1,0 0 0,1 0-1,0 0 1,1-1-1,1 2 0,-4-5 11,0 1 0,0-1-1,-1 0 1,1 1 0,-1 0-1,1-1 1,-1 1 0,-1 0-1,1 0 1,0 1 0,0 2-11,0 2 18,0 0 0,-1 0 0,0 0 0,0 1 0,-1 1-18,-2 27 96,-2 0 0,-1 0 0,-2 0 0,-2-1 0,-4 10-96,-10 25 160,-17 36-160,27-81 95,-13 22-95,4-9 247,17-32-241,0-1 0,-1 1 0,0-1 0,-2 2-6,-8 10 77,10-11-2,-2 0 1,0-1-1,0 1 0,0-1-75,-24 21 88,23-19 23,0 0-1,-11 6-110,-13 13 19,33-27-176,-1-1 0,1 1 0,0-1-1,-1 1 1,1-1 0,0 1 0,0 0-1,0-1 1,0 1 0,0-1-1,0 1 1,0 0 0,0-1 0,0 1-1,0-1 1,0 1 0,0 0 0,0-1-1,0 1 1,0-1 0,1 1 0,-1 0-1,0-1 1,0 1 0,1-1 0,-1 1-1,0-1 1,1 1 0,-1-1-1,1 1 1,-1-1 0,0 0 0,1 1-1,-1-1 1,1 1 0,-1-1 0,1 0-1,0 1 158,2 2-210,6 8-2062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02.7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279 6 832,'-1'-1'149,"0"0"0,-1 1-1,1-1 1,0 0 0,-1 1 0,1-1 0,0 1-1,-1 0 1,1-1 0,-1 1 0,1 0-1,-1 0 1,1 0 0,-1 0 0,1 0 0,0 0-1,-1 1 1,1-1 0,-1 0-149,-2 2 34,1-1 1,-1 1-1,1 0 0,0 0 0,0 0 1,-1 1-35,-19 11 396,16-11-179,0 1 0,0 0 0,0 0 0,1 1 0,-1 0 0,-1 2-217,4-4 101,-2 3-71,1-1 0,0 0 0,0 1 0,0 0 0,1 0 1,0 1-1,0-1 0,0 3-30,-8 15 77,-5 19-77,3-7 204,-1 2-73,1 0 0,3 2-1,1-1 1,-5 41-131,15-77 20,-1 0 0,1 0-1,0-1 1,0 1 0,1 0-1,-1 0 1,1 0 0,-1-1 0,1 1-1,0 0 1,0-1 0,0 1 0,0 0-1,0-1 1,1 1 0,0-1-20,-1 0 20,0-1 0,0 1 0,0-1 0,1 0-1,-1 0 1,0 1 0,1-1 0,-1 0 0,1 0 0,0 0 0,-1-1 0,1 1 0,0 0 0,-1-1 0,1 1 0,0-1 0,0 1 0,-1-1 0,1 0 0,0 0 0,0 0 0,0 0 0,0 0 0,1 0-20,11-3 33,-1 0 0,1-1 0,-1 0 0,0-1 1,0-1-1,7-4-33,13-8 158,25-19-158,-44 23-160,-12 12 123,-1 1 1,0-1 0,1 0 0,-1 1 0,1 0 0,-1-1-1,1 1 1,0 0 0,-1 0 0,1 0 0,0 0 0,0 0 0,0 0-1,0 1 37,-1 0-85,-1 8 16,0 3 82,1 19 92,-1-28-97,0 0-1,1-1 1,-1 1-1,1-1 1,-1 1 0,1 0-1,0-1 1,-1 1-1,1-1 1,0 0 0,0 1-1,0-1 1,0 0 0,0 0-1,1 1 1,0-1-8,4 4 24,1-1 1,-1 0 0,1 0-1,0-1 1,0 0-1,1 0 1,-1-1 0,1 0-1,-1 0 1,1-1 0,-1 0-1,1 0 1,4-1-25,19 2 188,-19-1-107,0-1 0,1 0 1,5-2-82,0 0 61,0-1 1,0 0 0,0-2 0,7-3-62,-20 7 6,0-1 0,1-1 0,-1 1 1,-1-1-1,1 0 0,0 0 0,-1 0 1,0-1-1,1 0 0,-1 0 0,-1 0 0,1 0 1,-1 0-1,1-1 0,-1 0 0,2-3-6,-3 2 10,3-2 10,-1-1-1,0 1 1,-1-1 0,1 0-1,-2 0 1,1-1 0,-1 1-1,-1 0 1,1-9-20,-4-37 105,-2 0 0,-2 0 0,-5-11-105,9 56-22,0 1 0,0 0 0,-1 0 0,0 0 0,-1 0 0,0 0 0,-1 0 0,0 0 22,-1 4-233,4 9-354,4 12-999,-2-15 1304,4 45-3174,-7-14 1984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04.3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408 512 1472,'-7'-9'91,"7"8"70,-1-1 0,0 1 0,0 0 0,-1-1 0,1 1 0,0 0 0,0 0 0,-1 0 0,1 0 1,-1 0-1,1 0 0,-1 0 0,1 0 0,-1 0 0,1 1 0,-1-1 0,0 1 0,1-1 0,-1 1 0,-1 0-161,-17-3 398,-1 1 0,1 2 0,-1 0 1,0 1-1,1 1 0,-20 4-398,28-3 27,1 1 1,0 0-1,0 0 0,0 1 0,1 1 1,-1 0-1,1 0 0,0 1 0,1 0-27,-4 3 30,1 1 1,0 0-1,1 1 0,1 0 1,0 1-1,-3 5-30,10-14 9,1 0 1,-1 0-1,1 0 1,0 0-1,0 0 1,1 0 0,-1 1-1,1-1 1,0 1-1,0-1 1,1 1-1,-1 0 1,1-1-1,0 1 1,0 0-1,1-1 1,-1 1 0,1-1-1,0 1 1,0-1-1,1 1 1,-1-1-1,1 0 1,0 1-1,0-1 1,0 0-1,1 0 1,-1-1 0,1 1-1,0 0 1,0-1-1,0 0 1,1 1-1,-1-1 1,1-1-1,0 1 1,0 0-1,3 0-9,4 3 46,0-1-1,0 0 0,1-1 1,0 0-1,-1-1 0,2 0 0,-1-1 1,8 0-46,-3-1 72,1 0 0,-1-1 0,0-1 0,0-1 0,0 0 0,1-2-72,-12 3 14,0-1 1,0-1-1,-1 1 0,1-1 0,0 0 1,-1 0-1,0-1 0,0 1 0,0-1 1,0-1-1,-1 1 0,1 0 0,-1-1 1,0 0-1,0 0 0,-1 0 0,0-1 1,0 1-1,1-3-14,6-13-37,-2 0 0,0 0 0,-1-1 0,3-18 37,-1-5-108,-1-1 0,-3 0 0,-2 0 0,-1-18 108,3-206-390,0 188-100,-5 82 481,0 0 0,0 0 0,0-1 0,0 1 0,0 0 0,0-1 0,0 1 0,0 0 0,0 0 0,0-1 0,0 1 0,0 0 0,0 0 0,0-1 0,-1 1 0,1 0 0,0 0 0,0-1 0,0 1 0,0 0 0,0 0 0,-1-1 0,1 1 0,0 0 0,0 0 0,0 0 0,-1-1 0,1 1 9,-2 7-186,1 2 173,0 0-1,-1 1 0,0-1 0,-1 0 0,0 2 14,-3 10 64,-5 26 203,-5 42-267,-2 107 200,14-134-112,-8 73 258,10-109-315,1 22-31,0 8 124,0-50-77,0 0 0,1 0 0,0 0 0,0 0-1,0-1 1,1 1 0,0 0 0,0 0 0,0 0 0,1-1-1,0 1 1,0-1 0,1 1 0,2 3-47,-5-8 28,1 0 0,-1-1 0,1 1-1,-1 0 1,1-1 0,-1 1 0,1-1 0,0 1 0,-1-1 0,1 1-1,0-1 1,-1 0 0,1 1 0,0-1 0,0 0 0,-1 0 0,1 1-1,0-1 1,0 0 0,0 0 0,-1 0 0,1 0 0,0 0-1,0 0 1,0 0 0,0 0 0,-1 0 0,1-1 0,0 1 0,0 0-1,-1 0 1,1-1 0,0 1 0,0 0 0,-1-1 0,1 0-28,1 0 23,-1 0 0,0 0-1,0 0 1,0-1 0,0 1 0,0 0 0,0-1 0,0 1 0,0-1 0,-1 1 0,1-1 0,0 1 0,-1-1 0,0 0 0,1 1 0,-1-1 0,0 0-1,0 1 1,0-1 0,0 0-23,0 1-48,0 0-1,-1 1 0,1-1 1,-1 0-1,1 1 0,-1-1 0,0 1 1,1-1-1,-1 0 0,0 1 1,1 0-1,-1-1 0,0 1 1,1-1-1,-1 1 0,0 0 0,0 0 1,0-1-1,1 1 0,-1 0 1,0 0 48,0 0-223,1 0 0,-1-1 0,1 1 0,-1 0 0,1 0 0,-1 0 0,1 0 0,-1 0 0,0 0 0,1 0 0,-1 0 0,1 0 0,-1 0 1,1 0-1,-1 1 0,1-1 0,-1 0 0,1 0 0,-1 1 223,0 1-1376,1 9-624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05.4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147 127 1824,'0'-7'240,"-1"-9"1540,0 16-1736,1-1 0,0 1 0,-1 0 0,1-1 0,-1 1 0,1-1 0,-1 1 0,1 0 0,-1 0 0,1-1 0,-1 1 0,1 0-1,-1 0 1,1 0 0,-1-1 0,1 1 0,-1 0 0,1 0 0,-1 0 0,1 0 0,-1 0 0,0 0 0,1 0 0,-1 0 0,1 0 0,-1 0 0,1 1 0,-1-1 0,1 0 0,-1 0-44,-2 1 123,1 0 0,-1 0 1,0 0-1,1 1 1,0-1-1,-1 1 1,1 0-1,0-1 0,-1 1 1,1 0-1,-1 1-123,-21 26 584,14-14-523,0 2 0,1-1 1,1 1-1,1 0 0,0 1 1,1 0-1,1 0 0,1 0 1,1 0-1,0 1 0,1 0 1,1-1-1,1 1 0,1 5-61,-1-17 33,1 0-1,0-1 1,1 1-1,-1-1 0,1 0 1,1 1-1,-1-1 1,1 0-33,-2-3 25,1-1 0,-1 1 0,1-1 0,0 0 0,-1 0 1,1 0-1,0 0 0,0 0 0,0 0 0,0-1 0,1 1 1,-1 0-1,0-1 0,1 0 0,-1 0 0,1 0 1,-1 0-1,1 0 0,0 0 0,2 0-25,4 0 22,0 0 0,0-1 1,0 0-1,0 0 0,0-1 0,0 0 1,0-1-1,0 0 0,-1 0 0,1-1 0,0 0 1,-1 0-1,0-1 0,0 0 0,0-1 0,-1 0 1,1 0-1,2-2-22,2-4-13,0-1 0,0 0 0,-1 0 0,0-1 0,-1 0 0,-1-1 0,0 0 0,-1-1 0,3-8 13,-10 23 11,8-18-491,-9 18 473,0 0 1,0 0-1,0 0 0,0 0 1,0 0-1,0 0 1,0 0-1,0 0 0,0 0 1,0 0-1,0 0 0,0 0 1,0 0-1,0 0 1,0 0-1,0 0 0,0 0 1,0 0-1,0 0 1,0 0-1,0 0 0,1 0 1,-1 0-1,0 0 1,0 0-1,0 0 0,0 0 1,0 0-1,0 0 1,0 0-1,0 0 0,0 0 1,0 0-1,0 0 1,0 0-1,0 0 0,0 0 1,0 0-1,0 0 1,0 0-1,0 0 0,0 0 1,0 0-1,0 0 1,0 0-1,0 0 0,0 0 1,0 0-1,0 0 1,1 0-1,-1 0 0,0 0 1,0 0-1,0 0 0,0 0 8,-2 11-92,1-1 115,0 0 0,1 0-1,0 0 1,1 0 0,0 0 0,0 0-1,1 0 1,0 0 0,1-1 0,0 1-1,3 5-23,-4-11 29,0 0 0,0 0-1,0 0 1,0-1-1,1 1 1,-1-1-1,1 0 1,0 0 0,0 0-1,0 0 1,0 0-1,1 0 1,-1-1 0,1 0-1,-1 1 1,1-1-1,3 0-28,-1 1 53,0-2-1,0 1 0,1-1 1,-1 0-1,1 0 0,-1-1 0,0 0 1,1 0-1,-1 0 0,1-1 1,2-1-53,3 0 41,0-1 0,0-1 1,0 0-1,0-1 0,-1 0 1,0 0-1,0-1 0,0-1 1,-1 0-1,0 0 0,0-1 1,3-4-42,-2 1 39,0 0 0,0-1 0,-1 0 0,-1 0 0,0-1 0,-1-1 0,0 0 0,-1 0 0,0 0 0,-2-1 0,1 1 0,-2-1 0,0-1 0,-1 1 0,0-1 0,-1-2-39,-1 6 34,-1-1 1,0 1 0,0-1 0,-2 1 0,1-1-1,-3-6-34,2 11-7,0 0 0,0 0 0,-1 1 0,0 0 0,-1-1 0,0 1 0,0 0 0,0 0 0,-1 1 0,-4-5 7,8 9-94,-1 0 0,0 1 0,0-1 0,0 1-1,0 0 1,0 0 0,-1 0 0,1 0 0,0 0 0,0 0-1,-1 0 1,1 1 0,-1-1 0,1 1 0,0 0 0,-1-1-1,1 1 1,-1 0 0,1 1 0,0-1 0,-1 0 0,1 1-1,-1-1 1,1 1 0,0 0 0,-1 0 0,1 0 0,0 0-1,0 0 1,0 0 0,0 1 0,0-1 0,0 1 0,0-1-1,-1 2 95,-1 3-608,0 1 0,0 0 0,1 0 1,0 0-1,0 0 0,-1 6 608,-2 18-2059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43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35 576,'0'0'4,"0"0"-1,0 0 1,0 0-1,-1 0 1,1 0 0,0 0-1,0 0 1,0 0-1,0 0 1,0 0 0,0 0-1,0 0 1,0 0 0,0 0-1,-1 0 1,1 0-1,0 0 1,0 0 0,0 0-1,0 0 1,0 0-1,0 0 1,0 0 0,0 0-1,0 0 1,0 0-1,0 0 1,-1 0 0,1 0-1,0 0 1,0 1-1,0-1 1,0 0 0,0 0-1,0 0 1,0 0 0,0 0-1,0 0 1,0 0-1,0 0 1,0 0 0,0 1-1,0-1 1,0 0-1,0 0 1,0 0 0,0 0-1,0 0 1,0 0-1,0 0 1,0 0 0,0 0-4,0 0 8,0 0 0,0 0 0,0 0 0,0 0 0,0 0 1,0 0-1,0 0 0,0 0 0,0 0 0,0 0 0,0 0 1,0 0-1,0 0 0,0 0 0,0 0 0,0 0 0,0 0 0,-1 0 1,1 0-1,0 0 0,0 0 0,0 0 0,0 0 0,0 0 1,0 0-1,0 0 0,0 0 0,0 0 0,0 0 0,0 0 0,0 0 1,0 0-1,0 0 0,0 0 0,0 0 0,0 0 0,0 0 1,0 0-1,-1 0 0,1 0 0,0 0 0,0 0 0,0 0 0,0 0 1,0 0-1,0 0 0,0 0 0,0 0 0,0 0 0,0 0 1,0 0-1,0 0 0,0 0 0,0 1 0,0-1 0,0 0 1,0 0-1,0 0 0,0 0 0,0 0 0,0 0 0,0 0-8,0 0 336,0 0 294,0 0-81,0 0 224,0 0-197,0 0 107,0 0-198,0 0 70,0 0-230,0 0-181,18-1 320,-12 0-343,0-1 0,-1 0-1,1-1 1,-1 1 0,0-1-1,3-2-120,-2 1 42,1 1 0,-1 0-1,1 0 1,1 0-42,-6 2 4,-1 1-1,0-1 1,0 1 0,0 0 0,1-1 0,-1 1 0,0 0-1,0 0 1,1 0 0,-1 0 0,0 0 0,0 0 0,0 1-1,1-1 1,-1 0 0,0 1 0,0-1 0,0 0 0,1 1-1,-1 0 1,1 0-4,1 0 0,-2 0-1,0-1-1,0 0 1,-1 1 0,1-1 0,0 1-1,0-1 1,0 1 0,-1-1 0,1 1-1,0-1 1,0 1 0,-1 0 0,1 0 0,-1-1-1,1 1 1,-1 0 0,1 0 0,-1-1-1,1 1 1,-1 0 0,1 0 1,-1 19 113,-1-6-179,0-5 86,0 0 0,0 0 0,-1 0 0,0 0 1,-1 0-1,-1 3-20,-1 1 22,2-1 0,-2 11-22,3-19 27,0 1 0,0-1 0,0 1 0,0-1 0,-1 0 0,1 0 0,-1 0 0,0 0 0,-2 1-27,-5 7 35,9-11 6,0 0 0,0 0-1,0 0 1,0 0 0,0 0 0,0 0 0,0 0 0,-1 0 0,1-1 0,0 1 0,-1-1-1,0 1-40,0 0 192,2-1-58,0 0 20,0 0-63,1 1-30,-1 1 1,1-1-1,-1 1 1,1-1-1,-1 0 1,1 1-1,0-1 1,-1 0-1,1 1 0,0-1 1,0 0-1,0 0 1,0 0-1,0 0 1,0 0-1,1 0 1,-1 0-1,0 0 0,0 0 1,1-1-1,-1 1 1,1-1-1,-1 1 1,0-1-1,1 1 1,1-1-62,0 2 49,1-1 0,0 0 0,0-1 1,0 1-1,0-1 0,0 1 1,0-1-1,-1 0 0,1-1 1,1 1-50,5-3-804,0 0 1,0-1-1,-1 0 1,1-1-1,-1 0 0,5-3 804,6-4-3482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09.5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1 100 1568,'0'-1'29,"0"1"0,0 0 0,0-1 0,0 1 0,0-1 0,0 1 0,0-1 0,0 1 0,1 0 0,-1-1 0,0 1 0,0 0 0,1-1 0,-1 1 0,0 0 0,0-1 0,1 1 0,-1 0 0,0-1 0,1 1 0,-1 0-29,1-3 276,0 2-157,-1 1 1,1-1-1,-1 0 0,1 1 0,-1-1 0,1 1 1,-1-1-1,1 1 0,0-1 0,-1 1 0,1-1 1,0 1-1,0 0 0,-1-1 0,1 1 0,0 0 1,0 0-1,-1-1 0,1 1 0,0 0-119,3 0 119,1 0 0,-1 0 1,0 1-1,0 0 0,1-1 0,-1 1 0,0 1 0,0-1 0,1 1-119,5 2 18,-1 0-1,1-1 1,1 0 0,-1-1-1,0 0 1,8 0-18,12 0 195,19-3-195,-20 1 49,0 0 1,1 2-50,124 22 131,-65-10-49,13-1 110,-54-6-100,1-3 0,-1-1 0,34-4-92,144-20 268,-154 16-247,-39 4-4,17-4-17,75-7 10,-78 4 75,-2 1 6,24 0-91,55-2 125,-9 0-175,98 7 50,101 3 250,-154-3-265,-125 2-34,33 1 47,0-3 1,-1-3-1,12-5 2,67-9 166,146 0-166,-100 9 186,-137 7-15,214-10-80,-16 10 1162,-226 1-1094,-20 1-159,-1 0 0,1 1 0,0 0 1,0 0-1,4 1 0,-11-1-19,0 0 0,0 0 0,0 0 0,0 0 0,1 0 1,-1 0-1,0 0 0,0 0 0,0 0 0,1 0 0,-1 0 0,0 0 0,0 1 0,0-1 0,0 0 0,1 0 1,-1 0-1,0 0 0,0 0 0,0 0 0,0 1 0,0-1 0,1 0 0,-1 0 0,0 0 0,0 0 0,0 1 1,0-1-1,0 0 0,0 0 0,0 0 0,0 0 0,0 1 0,0-1 0,0 0 0,0 0 0,0 0 1,0 1-1,0-1 0,0 0 19,-5 9-1086,-14 8-357,-6 2-813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3.0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369 11 992,'-1'-4'290,"4"5"87,-1-1-96,-5-2-8,0 1-136,0 0 0,0 0 0,1 1-1,-1-1 1,0 1 0,0-1 0,0 1 0,0 0 0,0 0-1,0 0 1,0 0 0,0 1 0,0-1 0,0 1-1,1 0 1,-1 0 0,-2 0-137,-10 5 373,0 0 1,-10 7-374,18-10 159,3-1-122,-47 24 596,-20 14-633,56-30 55,0 0 1,1 2-1,0-1 1,0 2-1,2 0 1,-8 9-56,17-19 3,1 0-1,-1 1 1,1-1 0,0 1 0,0-1 0,0 1-1,0 0 1,1 0 0,0 0 0,0 0-1,0 0 1,0 0-3,1-2 5,0 0-1,0 1 1,0-1-1,0 0 1,1 0-1,-1 1 1,1-1 0,0 0-1,-1 0 1,1 0-1,0 0 1,0 0-1,1 0 1,-1 0-1,0-1 1,0 1-1,1 0 1,-1 0 0,1-1-1,0 1 1,-1-1-1,3 2-4,3 1 56,-1 0 1,1-1-1,0 1 0,1-1 0,-1-1 1,0 1-1,1-1 0,0-1 0,-1 1 0,1-1 1,0-1-1,0 1 0,-1-1 0,2-1-56,12 0 50,0 0 0,-1-2 0,1-1 0,13-4-50,-25 6 1,0-1-1,-1 0 1,1-1 0,-1 0 0,0 0 0,0-1 0,0 0-1,1-2 0,-6 5 0,1-1 0,-1 0 0,0 0 0,0-1 0,0 1 0,-1 0 0,1-1 0,-1 0 0,0 1 0,0-1 0,0 0-1,0 0 1,-1 0 0,1 0 0,-1-1 0,0 1 0,0-4 0,1-10-2,-1 9-1,0 0-1,-1 1 1,0-1 0,0 0 0,-1 0 0,-1-4 3,2 2-25,-1-5-88,1 16 106,0 0 0,0-1 0,0 1 0,0 0 0,0-1 1,0 1-1,0 0 0,-1-1 0,1 1 0,0 0 0,0-1 0,0 1 1,0 0-1,-1 0 0,1-1 0,0 1 0,0 0 0,0 0 1,-1-1-1,1 1 0,0 0 0,-1 0 0,1 0 0,0-1 0,0 1 1,-1 0-1,1 0 0,0 0 0,-1 0 0,1 0 0,0 0 0,-1 0 7,0 0-85,2 5 144,0 1-1,-1 0 1,0 0 0,0 0-1,-1 5-58,0 8 128,-1 31 319,-2-1 0,-5 11-447,-2 34 237,1 38 472,7 13-709,3-10 1062,0-134-1036,0 0 1,0 0-1,0 0 1,0 0-1,0 0 1,0 0-1,0 0 1,1 0-1,-1 0 1,0 0-1,1 0 1,0 1-27,-1-2-69,0 0 1,0 0-1,1 0 0,-1 0 1,0 1-1,1-1 0,-1 0 1,0 0-1,0 0 1,1 0-1,-1 0 0,0 0 1,1 0-1,-1 0 0,0-1 1,1 1-1,-1 0 0,0 0 1,0 0-1,1 0 1,-1 0-1,0 0 0,0-1 1,1 1-1,-1 0 0,0 0 1,0 0-1,0 0 0,1-1 1,-1 1-1,0 0 1,0 0-1,0-1 0,0 1 1,1 0-1,-1 0 0,0-1 1,0 1-1,0 0 0,0-1 1,0 1 68,2-11-3136,0 2 576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3.7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52 2240,'0'-1'73,"-1"0"0,1 1 0,0-1 0,-1 0 0,1 1 0,0-1 0,0 0 1,-1 1-1,1-1 0,0 0 0,0 0 0,0 1 0,0-1 0,0 0 0,0 1 0,0-1 0,0 0 0,0 0 0,0 1 0,1-1 1,-1 0-1,0 1 0,0-1 0,1 0 0,-1 1 0,1-1-73,0-1 73,0 1-1,0-1 1,1 1 0,-1 0-1,0 0 1,1 0 0,-1 0 0,1 0-1,0 0 1,-1 0 0,2 0-73,6-3 147,1 1 0,1 0 1,9-1-148,-16 3 95,1 0-64,1 0 0,0 0 1,0 1-1,-1-1 0,1 2 0,0-1 0,0 1 0,-1-1 0,1 1 1,0 1-1,-1-1 0,1 1 0,-1 0 0,0 1 0,0-1 1,1 1-1,-1 0 0,-1 0 0,1 0 0,-1 1 0,1 0 0,-1 0 1,0 0-1,0 0 0,2 4-31,-4-6 10,-1 1 1,0-1-1,0 0 1,0 1-1,0 0 1,0-1-1,0 1 1,-1-1-1,1 1 0,-1 0 1,0 0-1,0-1 1,0 1-1,0 0 1,0 0-1,0-1 1,-1 1-1,1 0 1,-1-1-1,0 1 1,0-1-1,0 1 1,0-1-1,0 1 0,-1-1 1,1 0-1,-1 1 1,0 0-11,-7 8 90,-1 0 1,1 0-1,-2-1 1,-10 9-91,10-10 43,-76 66 384,81-70-207,8-8-72,11-6 23,21-5 91,2 1 0,-1 1 1,1 2-1,27-3-262,-20 3 167,-39 10-226,-1-1-1,1 1 1,0 0 0,-1 0 0,1 0 0,-1 0 0,1 1 0,2 0 59,-6-1-104,1 0 1,0 0-1,0 0 1,0 0 0,0 1-1,0-1 1,0 0-1,-1 1 1,1-1 0,0 1-1,0-1 1,-1 1 0,1-1-1,0 1 1,-1-1-1,1 1 1,0 0 0,-1-1-1,1 1 1,-1 0-1,1-1 1,-1 1 0,1 0-1,-1 0 1,0 0-1,1-1 1,-1 1 0,0 0-1,0 0 1,1 0 0,-1 0-1,0 0 1,0 0-1,0-1 1,0 1 0,0 0-1,-1 0 104,-3 15-1450,-4-1-433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4.8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1 217 1568,'3'-5'210,"-1"1"0,1-1 0,1 1 0,-1 0 1,1 0-1,-1 0 0,1 0 0,0 1 0,0-1 0,1 1 0,3-2-210,17-14 558,-1-3-44,-11 9-412,1 1 0,1 0 0,0 0 0,0 2 0,12-6-102,-25 15 26,0 0-1,0 0 1,-1 0-1,1 1 1,0-1-1,0 0 1,0 1-1,0 0 1,0 0 0,0-1-1,0 1 1,0 0-1,0 0 1,0 1-1,0-1 1,0 0-1,0 1 1,0-1-1,0 1 1,-1 0-1,1-1 1,0 1-1,0 0 1,-1 0 0,1 0-1,0 1 1,-1-1-1,2 1-25,-1 0 38,0 0 0,-1 1 0,1-1 1,-1 0-1,1 1 0,-1-1 0,0 1 0,0 0 0,0-1 0,0 1 0,0 0 1,-1-1-1,1 1 0,-1 0 0,1 0 0,-1 0 0,0-1 0,0 1 0,-1 0 0,1 2-38,-4 12 60,2-10-5,1 0-1,0 0 0,0 0 1,1 2-55,-1 3 35,0-1-1,-1 0 1,0 0 0,-3 8-35,2-7 17,0-1 0,1 1 1,1-1-1,-1 10-17,-4 42 21,4-46 97,1-14-97,1 0-1,-1-1 1,1 1 0,0 0 0,0-1 0,0 1 0,0 0 0,0 0 0,1-1 0,-1 1 0,1 0 0,0-1 0,0 1 0,0 1-21,0-2 24,0-1 1,0 1 0,0 0 0,0-1-1,1 1 1,-1-1 0,0 1-1,1-1 1,-1 0 0,1 1-25,-1-2 20,0 1 0,0-1 0,0 0 0,-1 0 0,1 0 0,0 0-1,0 0 1,0 0 0,-1 0 0,1 0 0,0 0 0,0 0 0,0-1 0,-1 1 0,1 0 0,0 0 0,0-1 0,-1 1 0,1-1 0,0 1 0,-1 0-1,1-1 1,0 1 0,-1-1 0,1 0 0,-1 1 0,1-1 0,-1 1-20,4-4 22,-1 0-1,0 0 1,0 0 0,0 0-1,0 0-21,5-8 63,1-3-59,0 1 0,0-2 1,-2 1-1,0-1 0,1-7-4,10-19 139,7-22-127,-18 44-63,1 0 0,0 1 0,2 0 0,0 1 0,1 0 0,7-8 51,-13 19-64,1 0-1,0 1 1,0 0-1,0 0 0,6-4 65,-10 9-8,-1 0-1,1 0 1,0 0-1,0 0 1,0 0-1,-1 1 0,1-1 1,0 0-1,0 1 1,0 0-1,0-1 0,0 1 1,0 0-1,0 0 1,0 0-1,0 0 1,0 0-1,0 1 0,0-1 1,0 0-1,0 1 1,0 0-1,0-1 1,0 1-1,-1 0 0,1 0 1,0 0 8,9 6 105,-1 0 0,-1 0 0,1 1 0,-1 0 0,-1 0 1,1 1-1,1 3-105,3 3 152,4 5 538,-16-19-540,-1-1-150,0 0-299,0 1 160,0 0 1,0 0-1,0 0 0,0 0 1,-1 0-1,1 0 0,0 0 1,0 0-1,-1 0 0,1 0 1,-1-1-1,1 1 0,-1 0 1,1 0-1,-1 0 139,-4 7-1893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5.4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13 2816,'0'0'83,"0"-1"0,0 1 1,0-1-1,0 1 0,0-1 0,0 1 1,0-1-1,0 1 0,0-1 0,1 1 1,-1-1-1,0 1 0,0 0 1,1-1-1,-1 1 0,0-1 0,0 1 1,1 0-1,-1-1 0,1 1 0,-1 0 1,0-1-1,1 1 0,-1 0 0,1 0 1,-1-1-1,0 1 0,1 0-83,1 0 80,-1-1-1,1 1 1,-1 0-1,1-1 1,-1 1-1,1 0 1,-1 0-1,1 0 1,-1 0-1,1 1-79,1-1 21,0 0-1,0 1 0,-1 0 0,1-1 1,0 1-1,-1 0 0,1 1 0,0-1 1,-1 0-1,0 1 0,2 0-20,5 6 80,8 10 227,-17-17-300,1 0 1,0 0-1,-1 0 0,1 0 0,-1 0 1,1 0-1,-1 0 0,0 0 0,0 0 1,1 1-1,-1-1 0,0 0 0,0 0 1,0 0-1,0 1 0,0-1 0,0 0 0,-1 1-7,-1 7 66,-2 0 0,1 0-1,-1 0 1,-1 0 0,1-1-1,-1 0 1,-1 0 0,0 0-1,0 0 1,0-1 0,-1 0-1,0-1 1,0 1 0,-1-1-1,0-1 1,0 1-66,26 3 261,-11-7-228,0-1-1,0 1 1,0-1-1,1-1 1,-1 0-1,0 0 1,1 0-1,2-1-32,-1 0-129,-1 1-1,1 0 1,-1 0-1,0 1 1,1 0-1,3 1 130,-10-2-212,0 1 0,0 0 1,-1 0-1,1 0 0,0 0 0,-1 0 0,1 0 0,-1 0 0,1 0 1,-1 0-1,1 1 0,-1-1 0,0 1 0,0-1 0,0 1 1,0-1-1,0 1 0,1 1 212,2 12-2000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6.0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0 1824,'4'8'1797,"-5"57"2086,-7 47-3883,6-91 117,2 0 0,0 5-117,1-11 206,-2-1 0,1 1 0,-2 0 0,0 0 0,-1 1-206,2-9 60,0 0 1,1 0 0,-1 0 0,1 1-61,1-3 93,-1 1 0,-1-1 0,1 0 1,-1 1-1,0-1 0,0 0 1,-2 4-94,3-8-415,-1 1-1,1-1 1,-1 0 0,0 0 0,0 1 0,1-1 0,-1 0-1,0 0 1,0 0 0,0 0 0,0 0 0,-1 0 0,1 0 415,-4 0-2251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6.3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60 1664,'-1'0'20,"1"0"-1,0-1 1,0 1 0,0 0-1,0 0 1,0 0 0,0 0 0,0 0-1,0-1 1,0 1 0,0 0-1,0 0 1,0 0 0,0 0 0,0-1-1,0 1 1,0 0 0,0 0-1,0 0 1,0 0 0,0-1 0,0 1-1,0 0 1,0 0 0,0 0-1,0 0 1,0 0 0,0-1 0,0 1-1,0 0 1,1 0 0,-1 0-1,0 0 1,0 0 0,0 0-1,0 0 1,0-1 0,0 1 0,1 0-1,-1 0 1,0 0-20,11-6 913,20-6 700,-21 8-1193,2 0-102,0 0-1,1 1 1,-1 1-1,1 0 0,8 0-317,64-1 691,-80 3-670,95-3 550,7-5-571,-104 8-78,-1 0 0,1 0 0,0 0 1,0 0-1,-1 1 0,1-1 0,0 1 1,-1-1-1,1 1 0,0 0 0,-1 0 0,2 1 78,-2-1-1226,-2-1-17,0 0-1306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7.2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85 96 1248,'-1'3'175,"0"0"1,1-1-1,-1 1 0,0 0 1,0 0-1,-1-1 1,1 1-1,0 0 0,-1-1 1,0 1-1,0-1 1,1 0-1,-1 0 0,-1 1 1,0 0-176,0 0 314,0 0 0,0 1 1,0-1-1,1 1 1,-1 0-1,0 1-314,-24 68 1637,24-62-1572,0 0 0,0 0 0,2 0 1,-1 1-1,1 8-65,1-18 22,0-1 0,-1 1 0,1-1 1,1 1-1,-1-1 0,0 1 0,0-1 1,0 1-1,1-1 0,-1 0 0,1 1 1,-1-1-1,1 1 0,0-1 0,-1 0 1,1 1-1,0-1 0,0 0 0,0 0 0,0 0-22,1 0 38,0 0-1,0 0 0,0 0 0,0 0 0,0-1 1,1 1-1,-1-1 0,0 0 0,0 1 0,1-1 0,-1 0 1,0 0-1,1-1-37,4 1-42,0-1 0,0 0 0,0 0 0,-1-1 0,1 0 0,0 0 0,-1 0 42,48-22-591,-30 12 457,56-23-223,-73 29 279,-2 2-34,-4 10 222,-4 9 209,-2 12-86,5-26-228,0 1-1,0-1 1,0 1-1,1-1 1,-1 0-1,0 1 1,1-1-1,-1 1 1,1-1-1,-1 1 0,1-1 1,0 0-1,-1 0 1,1 1-1,0-1 1,1 1-5,1 1 31,0 0-1,1-1 1,-1 0 0,1 1 0,-1-1 0,1-1 0,0 1-1,-1 0 1,1-1 0,0 0 0,0 0 0,0 0 0,1 0-31,12 2 137,0-1 0,9-1-137,-18-1 18,5 0 50,0 0-1,0-1 1,0 0-1,0-2 1,-1 1-1,1-2 1,0 1 0,-1-2-1,7-2-67,-16 5 21,1 0 0,-1 0 1,1-1-1,-1 1 0,0 0 0,0-1 0,0 0 1,0 0-1,-1 0 0,1 0 0,-1 0 0,0 0 1,0-1-1,0 1 0,0-1 0,0 0 0,-1 1 0,0-1 1,0 0-1,0 0 0,0 0 0,0 0 0,-1 0 1,0 0-1,0 0 0,0-1-21,0-11 66,-1 0 0,-1 0-1,-1 0 1,0 0 0,-5-13-66,4 17 1,0-1 1,-1 1-1,0 0 0,-1 0 1,-4-6-2,7 14-67,0-1 0,0 0-1,-1 1 1,1 0 0,-1 0 0,0 0 0,0 0 0,-1 1-1,1 0 1,-1 0 0,0 0 0,1 0 0,-1 1 0,-2-1 67,7 3-55,-1-1 0,1 1 1,0 0-1,-1 0 1,1 0-1,-1 0 0,1 0 1,-1-1-1,1 1 0,-1 0 1,1 0-1,-1 0 0,1 0 1,-1 0-1,1 1 0,-1-1 1,1 0-1,-1 0 1,1 0-1,-1 0 0,1 0 1,0 1-1,-1-1 0,1 0 1,-1 0-1,1 1 0,0-1 1,-1 0-1,1 1 0,-1-1 1,1 0-1,0 1 1,0-1-1,-1 0 0,1 1 1,0-1-1,0 1 0,-1-1 1,1 1-1,0-1 0,0 1 1,0-1-1,0 1 1,0-1-1,0 1 0,-1-1 1,1 0-1,1 1 55,-2 1-315,1 1-1,0-1 1,0 0 0,1 0-1,-1 0 1,0 0 0,1 0 0,-1 0-1,1 0 1,0 1 315,6 9-1301,-1 1 138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17.8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 2720,'0'0'39,"0"0"1,0-1-1,1 1 1,-1 0-1,0 0 1,0 0-1,1 0 1,-1-1-1,0 1 1,0 0-1,1 0 1,-1 0-1,0-1 1,0 1-1,0 0 1,0 0-1,1-1 0,-1 1 1,0 0-1,0 0 1,0-1-1,0 1 1,0 0-1,0 0 1,0-1-1,0 1 1,0 0-1,0-1 1,0 1-40,2-2 524,10-1 164,-1 1 243,-1 0-632,0 0 1,0 1-1,6 0-299,-13 1 18,0 0-1,1 0 0,-1 1 1,0-1-1,1 1 0,-1 0 1,0-1-1,0 2 0,0-1 1,0 0-1,0 1 0,0-1 1,0 1-1,1 0-17,-3 0 6,0-1 1,0 0-1,1 0 0,-1 0 0,0 1 0,-1-1 0,1 1 1,0-1-1,0 1 0,0-1 0,-1 1 0,1-1 1,-1 1-1,1-1 0,-1 1 0,0 0 0,0-1 1,0 1-1,0 0 0,0-1 0,0 1 0,0 0 1,0-1-1,-1 1 0,1-1 0,0 1 0,-1 0 0,0 0-6,-3 8 79,-1-1-1,0 1 0,0-1 0,-1 0 0,0-1 0,-2 2-78,-11 17 251,3-6 171,9-14-271,1 1 0,0 1 0,-2 4-151,7-11 21,0 0 0,0 0 1,0-1-1,0 1 0,1 0 1,-1 0-1,1 0 1,-1 0-1,1 0 0,0 0 1,0 0-1,0 0 0,0 0 1,0 0-1,0 0 0,0 0 1,1 0-1,-1 0 0,1 1-21,0-2 23,-1-1 0,1 1 0,0 0 0,-1 0 0,1-1 0,0 1 0,-1-1 0,1 1 0,0 0 0,0-1 0,-1 1 0,1-1 0,0 0 0,0 1 0,0-1 0,0 0 0,0 0 0,0 1 0,0-1 0,0 0 0,0 0 0,-1 0 0,1 0 0,0 0 0,0 0 0,0 0 0,0 0-23,30-6 268,-26 5-255,21-5 68,27-2-81,-46 7-158,0 1 1,1-1 0,0 1 0,-1 1 0,0 0 0,1 0 0,-1 0 0,1 1-1,4 2 158,-9-3-147,-1 0 0,1 1 0,0-1 0,0 1 0,-1 0 0,1 0 0,-1 0 147,13 16-2101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0.9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95 1664,'0'0'89,"-1"-1"-1,1 1 1,0 0 0,0-1 0,0 1-1,0 0 1,0-1 0,0 1 0,0-1-1,0 1 1,0 0 0,0-1 0,0 1-1,0 0 1,0-1 0,0 1 0,0-1-1,0 1 1,0 0 0,1-1 0,-1 1-1,0 0 1,0-1 0,0 1-1,1 0 1,-1 0 0,0-1 0,0 1-1,1 0 1,-1-1 0,0 1 0,1 0-1,-1 0 1,0 0 0,1-1 0,-1 1-1,0 0 1,1 0 0,-1 0-89,4-4 875,0 1-698,-1 1-1,1 0 1,-1 0 0,1 0-1,0 0 1,0 0 0,0 1 0,0 0-1,0 0 1,2-1-177,8-2 206,47-12 137,1 3 0,1 2 0,39-1-343,-48 10 345,51 3-345,-30 0 317,-74-1-573,-1 0-91,0 0-485,0 2 27,-4 4-795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1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2 156 992,'0'-1'49,"0"0"0,-1-1 0,1 1 0,0 0 0,0 0 0,0 0 0,0 0 0,0-1 0,0 1 0,0 0 0,0 0 0,0 0 0,0 0 0,1 0 0,-1-1 0,1 1 0,-1 0 0,1 0 0,-1 0 0,1-1-49,5-12 241,-4 4 901,-2 10-1117,0 0 0,0 0 0,0 0 0,0 0 0,-1 0 0,1 0-1,0-1 1,0 1 0,0 0 0,0 0 0,0 0 0,0 0 0,0 0 0,0 0-1,0 0 1,0 0 0,-1 0 0,1 0 0,0 0 0,0 0 0,0 0 0,0 0-1,0 0 1,0 0 0,0 0 0,0 0 0,-1 0 0,1 0 0,0 0 0,0 0-1,0 0 1,0 0 0,0 0 0,0 0 0,0 0 0,0 0 0,-1 0 0,1 0-1,0 0 1,0 0 0,0 0 0,0 0 0,0 0 0,0 0 0,0 0 0,0 0-1,0 0 1,0 1 0,-1-1 0,1 0 0,0 0 0,0 0 0,0 0 0,0 0-1,0 0 1,0 0 0,0 0-25,-1 1 368,1-1-128,0 0-43,0 0-42,38 3 1765,27-12-1025,-1-3-1,2-3-894,48-10 526,155-20 82,-267 45-619,28-4-104,-29 4 49,0 0 1,0-1 0,1 1-1,-1 0 1,0 1 0,0-1 0,0 0-1,0 0 1,0 0 0,0 1-1,0-1 1,0 0 0,0 1-1,0-1 1,0 1 0,0-1 0,0 1-1,-1-1 1,1 1 0,0 0-1,0 0 1,0-1 65,-1 1-140,0-1 0,0 1 0,0-1 0,0 1 0,0-1 0,-1 0 0,1 1 0,0-1 0,0 1 0,0-1 0,0 0 0,0 1 0,-1-1 0,1 1 0,0-1 0,0 0 0,0 1 0,-1-1 0,1 0 0,0 1 0,-1-1 0,1 0 140,0 1-418,-5 6-2537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1.4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10 130 1984,'-5'-3'335,"0"-2"1052,10-7 358,-3 9-1525,1-1 1,-1 1 0,1 0-1,0 0 1,0 0 0,0 0 0,1 1-1,-1-1 1,1 1 0,-1 0 0,1 0-1,3-1-220,8-3 369,0 1-1,12-3-368,-12 4 177,46-13 307,43-5-484,-69 17 8,0 1-1,0 2 1,31 2-8,-58 0-198,0 1 1,0 0 0,0 0-1,0 1 1,2 1 197,-7-2-202,-1 0-1,1 0 1,-1 0 0,0 0-1,0 0 1,0 0 0,1 1-1,-1-1 1,0 1-1,-1 0 1,1-1 0,0 1-1,0 0 1,-1 0 0,1 0-1,-1 0 1,1 0 0,-1 1 202,-1-2-82,1-1 1,-1 1-1,0 0 1,0 0 0,0-1-1,1 1 1,-1 0-1,0-1 1,0 1 0,0 0-1,0 0 1,0-1-1,-1 1 1,1 0 0,0 0-1,0-1 1,0 1-1,-1 0 1,1 0 81,-11 11-1872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2.2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24 1984,'1'-2'248,"-1"-1"-1,1 1 1,-1 0-1,0-1 1,0 1-1,0 0 1,0-1 0,-1 1-248,1-1 1646,3 11-895,-1 2-617,-1-1 0,0 0 0,0 0 0,0 1-1,-2-1 1,1 1-134,0 28 264,5 21 92,0 3 600,-2 0-956,-3-48 223,2 0-1,0-1 0,3 12-222,-2-12 199,-1-1 0,0 1 0,0 10-199,-1-13 160,-1-9-269,1-1 1,-1 1-1,0 0 1,0-1 0,0 1-1,0-1 1,0 1-1,0 0 1,0-1-1,0 1 1,0 0 0,0-1-1,0 1 1,0-1-1,-1 1 1,1 0-1,0-1 1,0 1 0,-1-1-1,1 1 1,0 0 108,-10 15-2576,2-8-208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2.7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5 174 2656,'0'0'32,"0"0"-1,-1 0 1,1 0 0,0 0-1,0 0 1,0 0 0,0 1 0,0-1-1,0 0 1,0 0 0,-1 0-1,1 0 1,0 0 0,0 0-1,0 0 1,0 0 0,0 0 0,0 0-1,-1 0 1,1 0 0,0 0-1,0-1 1,0 1 0,0 0-1,0 0 1,0 0 0,0 0-1,-1 0 1,1 0 0,0 0 0,0 0-1,0 0 1,0 0 0,0 0-1,0 0 1,0-1 0,0 1-1,0 0 1,0 0 0,0 0 0,-1 0-1,1 0 1,0 0 0,0 0-1,0-1 1,0 1-32,6-4 1130,12-3-321,25-6 584,4-4-1393,41-12 500,-12 8 67,153-40 29,-199 54-839,1 2-1,-1 1 0,29 0 244,-64 13-1248,-15 17-671,7-10 516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3.3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44 1472,'4'-3'259,"-1"0"0,1 0 1,0 1-1,0 0 0,1-1 0,-1 1 0,0 0 1,1 1-1,0-1 0,0 1-259,3-2 400,8-1-118,1 0-1,0 1 1,0 1 0,0 0 0,0 1-1,5 2-281,-5-2 244,-4 1-166,0 0 0,0 1 0,2 0-78,-12-1 22,0 1 0,0 0 0,0-1-1,0 1 1,0 0 0,0 0 0,0 1 0,-1-1 0,1 0 0,0 1-1,-1 0 1,1 0 0,-1 0 0,0 0 0,2 1-22,-3-1 22,0 0 0,0-1 0,0 1 0,0 0 0,0 0 0,0 0 0,0 0 0,-1 0 0,1 0 0,-1 0 0,1 0 0,-1 1 0,0-1 0,0 0 0,0 0 0,0 0 0,0 0 0,-1 0 0,1 0 0,-1 0 0,1 1 0,-1-1 0,0 0 0,1 0 0,-1-1 0,0 1 0,0 0 0,-1 1-22,-4 6 94,0 0-1,-1 0 1,0-1 0,-8 8-94,14-16 1,-184 178 324,150-145-21,-6 8-304,40-39-9,-1 0-1,0 1 1,1-1 0,-1 0-1,1 0 1,0 1 0,0-1-1,-1 3 10,2-5 5,0 1-1,0-1 1,1 1-1,-1-1 1,0 1-1,0-1 0,0 0 1,1 1-1,-1-1 1,0 1-1,0-1 1,1 0-1,-1 1 1,0-1-1,1 0 0,-1 1 1,0-1-1,1 0 1,-1 1-1,1-1 1,-1 0-1,0 0 0,1 0 1,-1 1-1,1-1 1,-1 0-1,1 0-4,-1 0 8,6 2 7,0 0 0,-1-1 1,1 1-1,0-2 0,-1 1 0,1 0 0,1-1-15,45-1 125,-35 0-110,176-5-15,-187 6-129,0 1 0,0-1 0,0 1 0,-1 0 0,1 1 0,0-1 0,4 3 129,-9-4-92,0 1 0,0-1 1,0 0-1,0 1 0,0-1 1,0 1-1,0 0 0,0-1 0,0 1 1,0 0-1,0-1 0,0 1 1,0 0-1,-1 0 0,1 0 1,0 0-1,0 0 0,-1 0 1,1 0-1,-1 0 0,1 0 1,-1 0-1,0 0 0,1 0 1,-1 0-1,0 0 0,0 1 0,1-1 1,-1 0-1,0 0 0,0 0 1,0 0-1,-1 1 0,1-1 1,0 0-1,0 0 0,-1 0 1,1 0-1,0 0 0,-1 1 92,-14 17-2325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27.5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0 746 1568,'54'-4'2459,"-31"0"-2058,1-1 0,-1 0 1,0-2-1,0-1 0,4-3-401,-14 5 37,-1-1-1,1 0 1,-1-1 0,-1 0-1,1-1 1,-1 0-1,-1-1 1,0 0-1,4-6-36,20-29 36,-3 0 0,3-10-36,2-3 152,7-3-152,21-15 96,-30 37 68,2-6-164,-27 32 18,0 0-1,-1 0 0,0-1 1,-1 0-1,3-12-17,-7 20 4,-1 0 0,-1 0 0,1-1-1,-1 1 1,0-1 0,-1 1 0,0-1 0,0-4-4,0 10 1,0-1 0,0 1 0,0 0 0,-1-1 0,1 1 0,0-1 0,-1 1 0,1 0-1,-1-1 1,0 1 0,1 0 0,-1 0 0,0-1 0,0 1 0,0 0 0,1 0 0,-1 0 0,0 0 0,-1 0 0,1 0 0,0 0 0,0 1 0,0-1 0,0 0 0,-1 1 0,1-1 0,0 1 0,-1-1 0,1 1 0,0-1 0,-1 1 0,1 0 0,-1 0 0,1 0 0,0 0 0,-1 0 0,1 0 0,-1 0-1,1 0 1,-1 0-1,-6 2 15,1-1 0,0 1 0,-1 1 0,1-1 0,0 1 0,1 0 0,-1 1 0,0 0 0,1 0 0,0 0 0,0 1 0,0 0 0,-3 4-15,-6 6 86,0 1 0,1 1 0,1 0 0,-2 5-86,4-4 0,1 1 0,0 0 0,1 1 0,1-1 1,-2 13-1,-7 31 285,1 9-285,11-51-14,-4 33 127,2 1 0,1 36-113,6-82 14,-2 6 77,2 0 0,0 0 1,0 0-1,1 0 0,1 0 0,1 0 0,0-1 1,1 1-1,0-1 0,3 5-91,-6-18 11,0 0-1,0 1 1,0-1-1,0 0 1,0 1-1,0-1 1,0 0-1,1 0 1,-1 0-1,0 0 1,1 0-1,-1 0 1,1 0-1,-1-1 1,1 1-1,-1-1 1,1 1-1,-1-1 1,1 1-1,0-1 1,-1 0-1,1 0 1,0 1-1,-1-1 1,1 0-1,0-1 1,-1 1 0,1 0-1,0-1-10,6 0-89,-1-1 1,1 0-1,-1 0 0,1-1 0,4-2 89,18-10-147,-1-1-1,-1-2 1,4-4 147,-26 18-1,0 0-1,-1-1 1,1 0 0,-1 0 0,0-1 0,-1 1 0,1-1 0,-1 0-1,0 0 1,-1 0 0,0-1 0,0 0 0,0 1 0,1-5 1,-4 10-10,0 0 0,1 0 1,-1 1-1,0-1 0,0 0 1,0 0-1,0 0 0,0 0 1,0 1-1,0-1 0,-1 0 1,1 0-1,0 0 0,0 0 0,-1 1 1,1-1-1,0 0 0,-1 0 1,1 1-1,-1-1 0,1 0 1,-1 1-1,1-1 0,-1 0 1,1 1-1,-1-1 0,0 1 1,1-1-1,-1 1 0,0-1 0,1 1 1,-1-1-1,0 1 0,0 0 1,0 0-1,1-1 0,-1 1 1,0 0-1,0 0 0,0 0 1,1 0-1,-1 0 0,0 0 1,0 0 9,-3-1-47,1 1 1,-1 1 0,1-1-1,-1 0 1,1 1 0,-1-1 0,1 1-1,0 0 1,-3 1 46,0 1 28,0 1 0,-1 0 0,1 0 0,1 0 0,-1 1 0,1 0 0,0 0 0,0 0 0,0 0 0,1 1 0,-2 1-28,4-3 17,0-1-1,0 0 0,0 1 1,0-1-1,1 1 0,-1 0 0,1-1 1,0 1-1,0 0 0,0 0 1,1 0-1,-1 0 0,1 0 1,0 0-1,0-1 0,0 1 1,1 0-1,0 0 0,-1 0 0,1 0 1,1 1-17,0-2 24,0 1 1,0-1 0,0-1-1,0 1 1,1 0-1,-1-1 1,1 1 0,0-1-1,0 1 1,0-1-1,0 0 1,0-1 0,0 1-1,1 0 1,-1-1-1,0 0 1,1 0 0,-1 0-1,1 0 1,1 0-25,9 2 138,1-1 0,-1 0 1,1-1-1,6-1-138,-8 0 88,1-1 1,0 0-1,-1-1 0,9-2-88,-17 3 18,-1 0 0,0 0-1,0-1 1,0 1-1,0-1 1,-1 0-1,1 0 1,0 0 0,-1-1-1,1 1 1,-1-1-1,0 0 1,0 0 0,0 0-1,0 0 1,1-2-18,-3 3-6,0-1 0,-1 1 1,1-1-1,0 1 1,-1-1-1,0 1 0,1-1 1,-1 1-1,0-1 1,0 0-1,-1 1 0,1-1 1,0 1-1,-1-1 1,0 1-1,1-1 0,-1 1 1,0 0-1,0-1 0,0 1 1,-1 0-1,1 0 1,-1-1-1,0 0 6,-2-3-27,-1-1 0,0 1-1,-1 0 1,1 0 0,-1 1 0,0 0-1,-2-2 28,0 2-51,0 0 0,-1 0 0,1 1 0,-1 0 0,-1 0 51,6 2-23,0 1-1,1 0 1,-1 0 0,0 0-1,0 1 1,0-1-1,1 1 1,-1 0-1,0 0 1,0 0-1,0 1 1,0-1-1,-3 2 24,-3 1-44,2-1 8,0 1 0,0 0 0,0 1 0,-5 3 36,11-7-3,1 1 1,-1 0-1,1 0 1,0-1 0,0 1-1,0 0 1,0 0-1,-1 0 1,1 1 0,0-1-1,1 0 1,-1 0-1,0 1 1,0-1 0,0 0-1,1 1 1,-1-1-1,1 0 1,-1 1 0,1-1-1,0 1 1,-1-1-1,1 1 1,0-1 0,0 1-1,0-1 1,0 1-1,0 1 3,1-3 5,-1 1 0,0 0-1,1 0 1,-1 0 0,1 0-1,-1 0 1,1-1-1,-1 1 1,1 0 0,0-1-1,-1 1 1,1 0 0,0-1-1,0 1 1,-1-1-1,1 1 1,0-1 0,0 1-1,1 0-4,19 6 62,-15-5-41,16 2 54,0 0 1,0-1-1,0-1 0,22-1-75,-5 0 56,6 1 0,0-3-1,-1-1 1,1-3-1,-1-1 1,30-9-56,-58 10 22,0 0 0,14-7-22,-8 2 9,-15 7 10,0 0 1,-1-1-1,1 0 0,1-2-19,-7 6 16,1-1 0,-1 0-1,0 0 1,0 0 0,1 0-1,-1 0 1,0 0 0,0 0-1,0 0 1,0 0-1,-1 0 1,1-1 0,0 1-1,0 0 1,-1-1 0,1 1-1,-1 0 1,1-1 0,-1 1-1,1-1 1,-1 1 0,0-1-1,0 0-15,0 2 3,0-1 0,-1 1 0,1-1 0,0 1 0,-1 0 0,1-1 0,-1 1 0,1-1 0,-1 1 0,1 0 0,-1 0-1,1-1 1,-1 1 0,1 0 0,-1 0 0,1-1 0,-1 1 0,1 0 0,-1 0 0,1 0 0,-1 0 0,1 0 0,-1 0 0,0 0 0,1 0-1,-1 0 1,1 0 0,-1 0 0,1 1 0,-1-1 0,1 0 0,-1 0 0,1 0 0,-1 1 0,1-1 0,-1 1-3,-20 9-20,20-10 20,-18 13 59,-1 1 1,2 0-1,-17 18-59,21-19 99,10-10-115,0 1 0,1-1 0,-1 1 0,1 0 0,0 0 0,0 1 1,1-1-1,-1 0 0,1 1 0,0 0 0,0-1 0,1 2 16,0-4 23,1 1-1,-1-1 1,1 1-1,0-1 1,0 1-1,0-1 1,0 0 0,0 1-1,1-1 1,-1 1-1,1-1 1,-1 0-1,1 1 1,0-1 0,0 0-1,0 0 1,0 0-1,0 1 1,1-1-1,-1 0 1,1-1 0,-1 1-1,1 0 1,0 0-1,2 1-22,-2-2 22,0 1-1,0-1 0,0 0 0,0 0 1,0 0-1,1 0 0,-1-1 0,0 1 0,1 0 1,-1-1-1,1 0 0,-1 1 0,0-1 1,1 0-1,-1 0 0,1-1 0,-1 1 1,1 0-1,-1-1 0,0 0 0,1 1 0,-1-1 1,0 0-1,2-1-21,6-2 105,-1-1-1,1-1 1,-1 1-1,8-7-104,-12 7-23,0 1 0,0-1 0,0-1 0,-1 1 0,0-1 0,0 1 0,0-1-1,-1 0 1,0-1 0,0 1 0,0 0 0,-1-1 0,0 0 0,-1 1 0,1-1 0,-1 0-1,0 0 1,-1-2 23,0 9-11,0-1-1,1 1 0,-1 0 0,0 0 0,0-1 1,0 1-1,0 0 0,0 0 0,0 0 1,0-1-1,0 1 0,0 0 0,0 0 0,0-1 1,0 1-1,-1 0 0,1 0 0,0-1 1,0 1-1,0 0 0,0 0 0,0 0 0,0-1 1,0 1-1,-1 0 0,1 0 0,0 0 0,0-1 1,0 1-1,-1 0 0,1 0 0,0 0 1,0 0-1,0 0 0,-1-1 0,1 1 0,0 0 12,-8 6-362,-8 16-82,2 1 273,6-11 274,0 0 0,2 1 0,-1-1 0,2 1 0,0 0 1,-3 12-104,-63 288 528,66-289-411,-1-1 0,-2 1 1,0-2-1,-1 1 0,-1-1 1,-1 0-1,-1-1 0,-4 3-117,13-20 63,-1 1 0,0-1 0,0 0 0,0-1-1,0 1 1,-1-1 0,1 0 0,-1 0 0,0 0-1,0 0 1,0-1 0,0 0 0,-4 1-63,2-1 51,0 0 0,-1-1 0,1 0 0,-1 0 0,1 0 1,-1-1-1,1 0 0,-1-1 0,1 0 0,-1 0-51,1 0 15,1-1 0,0 1 1,0-1-1,0-1 0,0 1 0,0-1 0,0 0 1,1 0-1,0-1 0,-1 1 0,-2-4-15,4 4-13,1-1-1,0 1 1,0-1-1,0 0 1,0 0 0,1 0-1,0 0 1,-1 0-1,1 0 1,1-1-1,-1 1 1,1-1 0,-1 1-1,1-1 1,1 0-1,-1-1 14,1 1-33,0-1 0,0 0 0,1 1 1,0-1-1,0 1 0,0-1 0,1 1 0,0 0 0,0-1 0,0 1 0,1 0 0,-1 0 0,1 1 0,0-1 0,1 0 0,-1 1 1,1 0-1,4-4 33,10-9-133,0 1 0,2 1 1,16-11 132,-15 12 4,6-4 79,1 1 1,1 1 0,0 2 0,1 0 0,0 2-1,1 2 1,31-7-84,-56 16 3,1-1-1,0 1 0,0 1 1,0-1-1,0 1 0,2 1-2,-7-1-94,0 0-1,0 0 0,-1 0 1,1 1-1,0-1 1,-1 1-1,1-1 0,0 1 1,-1-1-1,1 1 1,-1 0-1,1 0 1,-1 0-1,0 0 0,1 0 1,-1 0-1,0 0 1,1 0-1,-1 1 0,0-1 1,0 0-1,0 1 1,0-1-1,-1 1 0,1-1 1,0 1-1,0-1 1,0 2 94,-1 5-658,1-1 1,-1 1 0,-1-1 0,1 0-1,-1 1 1,0-1 0,-1 0 0,0 1-1,-1 2 658,-1 3-649,0 7-1458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2.2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483 39 1568,'0'0'501,"18"-15"2315,-17 14-2678,-1-1 1,1 1-1,0-1 0,-1 0 0,1 1 0,-1-1 1,1 0-1,-1 0 0,0 1 0,0-1 1,1 0-1,-2-1-138,1 3 26,0 0 1,-1 0-1,1 0 1,-1 0-1,1 0 1,0 0-1,-1 0 1,1 0-1,-1 0 1,1 0-1,0 0 1,-1 0-1,1 0 1,-1 1-1,1-1 1,0 0-1,-1 0 1,1 0-1,0 1 1,-1-1-1,1 0 1,0 0-1,-1 1 1,1-1 0,0 0-1,-1 1-26,-3 2 233,-5 1-65,1 1 0,0 0 0,1 0-1,-1 1 1,1 0 0,-5 5-168,-8 7 236,2-3-129,1 0 1,0 2-1,2 0 0,0 1 0,1 0 1,1 1-1,0 1 0,2 0 0,-2 5-107,-103 219 523,84-175-438,3 1 1,-18 69-86,35-95-17,2 2-1,2-1 1,2 1 0,2 0 0,2 17 17,2-46 67,1-1-1,0 1 0,1-1 0,1 0 1,0 1-1,2-2 0,0 1 0,0 0 1,1-1-1,1 0 0,1 0 0,0-1 1,1 0-1,0 0 0,1-1 0,1 0 0,0-1 1,1 0-1,8 6-66,3 2 124,-11-8 106,0-1 0,1-1 0,1 0 0,0-1 1,4 2-231,-6-9 741,-7-2-1743,-4-1-4999,-5 1 2519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4.8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436 49 1888,'0'-4'64,"1"1"121,0 0-1,-1 0 1,1-1 0,-1 1-1,0 0 1,0 0 0,-1 0-1,1-3-184,-1 5 32,1 1 0,0-1 0,-1 0 0,1 0-1,-1 1 1,1-1 0,-1 0 0,0 0 0,1 1 0,-1-1-1,0 1 1,1-1 0,-1 0 0,0 1 0,0-1 0,1 1 0,-1 0-1,0-1 1,0 1 0,0 0 0,0-1 0,0 1 0,1 0-1,-1 0 1,0 0 0,0 0 0,0 0 0,0 0 0,0 0-1,0 0 1,0 0 0,0 0 0,0 1 0,0-1-32,-23 3 219,-1 2 0,1 0 0,0 2-1,0 1 1,-2 2-219,-22 10 927,-42 25-927,76-38 76,1 0 1,0 1-1,1 1 0,0 0 0,0 1 0,1 0 0,-10 12-76,19-20 7,0 1-1,1-1 0,-1 1 0,0-1 1,1 1-1,0 0 0,0 0 0,0-1 0,0 1 1,0 0-1,0 0 0,1 0 0,-1 0 1,1 0-1,0 0 0,0 0 0,0 0 0,0 0 1,1 1-7,0-1 21,0 0 1,0-1-1,0 1 1,0 0-1,0-1 1,1 1-1,-1-1 1,1 0 0,-1 0-1,1 1 1,0-1-1,0 0 1,0-1-1,0 1 1,1 0-1,-1 0 1,0-1-1,1 0 1,-1 1 0,1-1-1,0 0-21,2 1 24,1 0 1,0 0-1,0-1 0,0 0 1,0 0-1,0-1 0,0 1 0,0-1 1,0-1-1,0 1 0,5-2-24,12-2 146,0-1 1,10-5-147,-8 2 101,-9 3-56,-1-2 0,0 0-1,0 0 1,-1-1 0,0-1-1,0-1 1,-1 0 0,8-9-45,-16 15-19,-2 0 0,1 0-1,0-1 1,-1 0 0,0 0 0,0 0 0,0 0 0,-1 0 0,0 0 0,0-1 0,0 1 0,-1-1 0,1 0 0,-1 1-1,-1-1 1,1 0 0,-1 0 0,0 1 0,0-2 19,-1 4-33,1 1 0,0 0-1,-1 0 1,1 0 0,-1 0-1,0 0 1,0 0 0,0 0 0,0-1 33,1 2-1,0 1 1,-1 0 0,1-1 0,0 1-1,0 0 1,0-1 0,0 1 0,0 0-1,-1-1 1,1 1 0,0 0-1,0 0 1,0-1 0,-1 1 0,1 0-1,0 0 1,0 0 0,-1-1 0,1 1-1,0 0 1,-1 0 0,1 0-1,0 0 1,-1 0 0,1-1 0,0 1-1,0 0 1,-1 0 0,1 0 0,0 0-1,-1 0 1,1 0 0,0 0 0,-1 0-1,1 0 1,0 0 0,-1 0-1,1 0 1,0 1 0,-1-1 0,1 0-1,0 0 1,-1 0 0,1 0 0,0 0-1,0 1 1,-1-1 0,1 0 0,0 0-1,0 1 1,-1-1 0,1 0-1,0 0 1,0 1 0,0-1 0,-1 0-1,1 1 1,-4 7 118,0 0-1,0 1 0,1 0 0,0 0 0,-1 8-117,-5 14 134,-22 71 552,-14 86-686,-4 107 776,45-265-650,0-7 555,1 1 0,1 10-681,2-33 144,0-1-262,3 0-223,-1-1 1,0 0-1,0 0 0,0 0 0,0 0 0,0 0 0,0 0 0,0-1 0,-1 1 1,1-1-1,0 1 0,1-2 341,5-8-1856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5.4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97 1728,'2'-5'242,"1"0"-1,-1 0 1,1 0-1,0 0 1,0 0 0,1 1-1,-1 0 1,1 0 0,0 0-1,0 0 1,0 0 0,0 1-1,1 0-241,3-3 208,0 1-1,1 0 1,0 1-1,-1 0 1,1 0 0,1 1-1,1-1-207,-8 4 16,-1-1 0,0 1 0,1 0-1,-1-1 1,1 1 0,-1 0 0,0 1 0,1-1 0,-1 0-1,0 1 1,1-1 0,-1 1 0,0-1 0,2 2-16,-2-1 19,-1 0 1,0 0 0,1 0-1,-1 0 1,0 0 0,1 1-1,-1-1 1,0 0-1,0 1 1,0-1 0,0 1-1,-1 0 1,1-1 0,0 1-1,-1-1 1,1 1 0,-1 0-1,1 0 1,-1-1 0,0 1-1,1 0 1,-1 0-20,0 6 76,0 1 1,0-1-1,-1 1 0,0-1 1,0 0-1,-1 1 1,0-1-1,0 0 0,-1 0 1,-1 1-77,-3 8 190,-1-1 0,-1 1 1,0-2-1,-3 3-190,-49 62 1245,55-72-1119,6-8-122,0 0 0,-1 0 0,1 0 0,0 0 0,0 0 0,0 1 0,0-1 0,0 0 1,0 0-1,-1 0 0,1 0 0,0 0 0,0 1 0,0-1 0,0 0 0,0 0 0,0 0 0,0 0 0,0 1 1,0-1-1,0 0 0,0 0 0,0 0 0,0 0 0,0 1 0,0-1 0,0 0 0,0 0 0,0 0 0,0 0 1,0 1-1,0-1 0,0 0 0,0 0 0,0 0 0,0 0 0,0 1 0,1-1 0,-1 0 0,0 0 0,0 0 1,0 0-1,0 0 0,0 1 0,0-1 0,1 0 0,-1 0 0,0 0-4,12 1 96,17-6 92,-11 0-110,-6 2-1,1-1-1,1 1 0,-1 1 1,13-1-77,-25 3-74,1 0 1,0 0 0,0 1-1,-1-1 1,1 0 0,0 0-1,-1 1 1,1-1 0,-1 1-1,1 0 1,0-1 0,-1 1-1,1 0 1,-1 0 0,0 0-1,1 0 1,-1 0 0,0 0 0,1 0-1,-1 0 1,0 1 0,0-1-1,0 0 1,0 1 73,2 3-755,-1 0 1,0 0-1,-1 1 0,1-1 0,-1 0 1,1 5 754,0-2-1125,6 14-758,5-5 859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6.2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3 259 1888,'-1'-1'70,"1"0"1,-1 0-1,1 0 1,0 0-1,0 0 1,-1 0-1,1 0 1,0 0-1,0 0 1,0 0-1,0 0 1,0 0-1,1 0 1,-1 0-1,0 0 0,0 0 1,1 0-1,-1 0 1,1 0-1,-1 0 1,1-1-71,15-16 1365,-6 8-775,12-13 60,1 1 0,1 2 0,26-18-650,14-12 284,-54 42-202,0 1 0,0 1 0,1 0 0,-1 0 0,1 1 0,1 0 0,-1 1 0,2 0-82,-12 3-5,1 1 1,-1-1-1,0 1 0,1 0 0,-1-1 0,1 1 1,-1 0-1,1 0 0,-1 0 0,0 0 0,1 0 1,-1 0-1,1 0 0,-1 0 0,1 1 1,-1-1-1,0 1 0,1-1 0,-1 1 0,0-1 1,1 1-1,-1 0 0,0 0 0,0-1 5,0 2 6,1 0 0,-1-1 0,0 1 0,0 0 1,0-1-1,0 1 0,0 0 0,-1 0 0,1 0 0,0 0 0,-1 0 0,0 0 0,1 0 0,-1 0 0,0 1-6,0 6 61,0 1 0,0-1 0,-1 0 0,-1 1 0,0-1-1,-1 7-60,-4 7 166,-22 84 107,24-85-217,2 0 1,0 1-1,1 20-56,2-41 73,0 1-1,0-1 1,1 0-1,-1 1 1,1-1-1,0 0 1,-1 1-1,1-1 1,0 0-1,0 0 1,1 1-73,-1-2 14,-1 0 1,0-1-1,1 1 1,-1-1-1,1 1 1,-1-1-1,0 1 1,1-1-1,-1 1 1,1-1-1,-1 0 1,1 1-1,0-1 1,-1 1-1,1-1 1,-1 0 0,1 0-1,0 1 1,-1-1-1,1 0 1,0 0-1,-1 0 1,1 0-1,0 0 1,-1 0-1,1 0 1,0 0-1,-1 0 1,1 0-1,0 0 1,-1 0-1,1 0 1,-1 0 0,1-1-1,0 1 1,-1 0-1,1-1 1,-1 1-15,14-8-26,-1-1 0,-1 0-1,1-1 1,-2 0 0,1-1 0,-1 0 0,-1-1 0,0 0 0,0-2 26,62-106-15,-25 40-269,-44 75 220,1 1 0,-1-1 0,0 1 0,1-1 0,0 1 0,0 1 0,1-1 0,1-1 64,-5 4-18,-1 1 0,1-1 0,0 1 0,-1 0 0,1-1 0,0 1 0,0 0 0,-1 0 0,1-1 0,0 1 0,0 0 0,-1 0 0,1 0 0,0 0 0,0 0 0,-1 0 0,1 0 0,0 0 0,0 0 0,-1 1 0,1-1 0,0 0 0,-1 0 0,1 1 18,1 0-22,0 0 0,0 0 1,-1 0-1,1 0 0,0 1 1,-1-1-1,1 1 0,-1-1 1,1 2 21,3 3 50,0 1 0,-1 0 0,0 1 1,1 3-51,0 0 213,0 0 0,1 0 1,0 0-1,1-1 0,3 3-213,12 28 768,-21-40-618,-23 3-3148,13-3 1052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6.7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32 2240,'1'-2'109,"-1"1"-1,1 0 1,-1 0 0,1 0-1,-1-1 1,1 1 0,0 0-1,-1 0 1,1 0 0,0 0-1,0 0 1,0 0 0,0 1-1,0-1 1,0 0 0,0 0-1,0 1 1,0-1 0,0 0-1,1 1 1,-1-1 0,0 1-1,0 0 1,1-1-109,4-1 319,-1 0 0,1 0 0,0 1 0,0 0-1,1 0-318,-2 1 37,1 0-1,-1 0 1,1 1-1,-1-1 1,1 1-1,-1 0 1,0 1-1,1 0 0,-1-1 1,0 2-1,0-1 1,0 0-1,-1 1 1,1 0-1,0 0 1,-1 1-1,0-1 0,4 5-36,-7-7 10,0 1 0,0-1 0,-1 1-1,1-1 1,-1 1 0,1 0 0,-1-1-1,1 1 1,-1 0 0,0-1 0,0 1-1,0 0 1,0 0 0,0-1 0,0 1-1,0 0 1,-1-1 0,1 1 0,-1 0-1,1-1 1,-1 1 0,0-1 0,1 1-1,-1-1 1,0 1 0,0-1 0,0 1-10,-4 5 118,-1 1 0,1-1 0,-1-1 0,-4 5-118,-2-1 265,0 0 0,0-1-1,-4 2-264,3-2 422,0 0 0,1 1-1,-3 3-421,24-12 299,47-6-80,-46 3-346,1 1 0,0 0 1,-1 0-1,1 1 0,0 0 0,0 1 1,-1 1-1,10 2 127,-18-4-132,-1 1-1,1-1 1,-1 1 0,1 0-1,-1-1 1,1 1 0,-1 0 0,0 0-1,1 0 1,-1 0 0,0 0-1,0 0 1,0 1 0,0-1-1,0 0 1,0 1 0,0-1-1,0 0 1,-1 1 0,1-1-1,0 2 133,1 20-3066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2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3 1568,'-3'-3'837,"3"3"-730,0 0-1,0 0 1,0 0-1,0 0 1,0 0 0,0 1-1,0-1 1,0 0-1,0 0 1,0 0 0,0 0-1,0 0 1,0 0 0,0 0-1,0 0 1,0 0-1,0 0 1,0 0 0,0 0-1,0 0 1,0 0-1,0 0 1,-1 0 0,1 0-1,0 0 1,0 0 0,0 0-1,0 0 1,0 0-1,0 0 1,0 0 0,0 0-1,0 0 1,0 0-1,0 0 1,0 0-107,0 11 103,0 29 472,-2 0-1,-1 0 0,-6 18-574,3-25 75,-4 22 112,-2-1-1,-13 32-186,-20 27 231,23-61 91,2 2 0,-3 18-322,22-70-6,-8 42 40,9-41 5,-1 1 0,1-1 0,0 0 0,0 1 1,0-1-1,1 0 0,-1 1 0,1-1 0,0 0 0,0 0 0,1 3-39,-2-5 16,1 0-1,-1 0 0,0-1 0,1 1 0,-1 0 0,1-1 0,-1 1 1,1-1-1,0 1 0,-1 0 0,1-1 0,-1 1 0,1-1 1,0 1-1,0-1 0,-1 0 0,1 1 0,0-1 0,0 0-15,0 1 64,-1-1-48,0 0-80,-1 2 39,0 1-1,0-1 1,0 1 0,0-1-1,-1 1 1,1-1-1,-1 0 1,0 0-1,1 0 1,-1 0-1,0 0 1,0 0-1,-1 0 26,-33 23 136,23-18-79,-56 38 161,-4 8-218,16-13 187,51-36-76,8-6 42,11-8-17,62-19 359,0 2 1,6 2-496,-8 4 331,-1-4 0,30-17-331,11-17-89,-48 23-558,-62 35 202,1-1-1,-1 0 0,0 0 0,1 0 1,-1 0-1,-1-1 0,1 1 0,0-1 1,0 0-1,-1 0 0,0 1 0,1-2 1,-1 1-1,0 0 0,0 0 0,-1-1 1,1 1-1,-1-1 0,1-1 446,1-9-1829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9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1 110 2560,'0'-1'125,"0"1"1,0-1-1,0 1 1,0 0-1,0-1 1,0 1-1,0-1 0,1 1 1,-1-1-1,0 1 1,0-1-1,0 1 1,1-1-1,-1 1 1,0 0-1,1-1 0,-1 1 1,0 0-1,1-1 1,-1 1-1,1 0 1,-1-1-1,0 1 1,1 0-1,-1 0 0,1 0 1,-1-1-1,1 1 1,-1 0-1,1 0 1,-1 0-1,1 0 1,-1 0-126,27-10 771,-19 7-392,28-10 83,0 3 0,1 1 0,0 2 0,5 0-462,150-9 368,-179 15-328,75-8 267,-48 3 170,37 1-477,-55 3-496,-22 2 447,0 0-1,0 0 1,0 0-1,1 0 1,-1 0-1,0 0 1,0 0-1,0 0 1,1 0-1,-1 0 1,0 0-1,0 0 1,0 0-1,0 0 1,1 0-1,-1 0 1,0 1-1,0-1 1,0 0-1,0 0 0,1 0 1,-1 0-1,0 1 1,0-1-1,0 0 1,0 0-1,0 0 1,0 0-1,0 1 1,0-1-1,1 0 1,-1 0-1,0 0 1,0 1-1,0-1 1,0 0-1,0 0 1,0 0-1,0 1 1,0-1-1,0 0 50,0 9-1511,-5 0 29,-7 1-1361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39.7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0 1984,'0'5'891,"-3"44"355,-2 0 0,-2-1 0,-3 0 1,-3 6-1247,-1 8 598,-1 4 490,-5 7-1088,17-65 90,0 0-1,-1 0 1,0-1 0,0 0-1,-6 7-89,-7 13-1824,8-8-1317,4-11 480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40.9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277 5 2240,'-23'12'2320,"-5"6"-1026,8-6-627,0 1 1,0 1-1,-2 4-667,-16 11 377,30-24-297,1 0 1,0 0-1,1 1 1,-1 0 0,1 0-1,0 0 1,1 1 0,-1 0-1,1 0 1,1 0 0,-3 4-81,-6 12 16,11-20-4,0 1 1,0-1-1,0 0 1,0 1-1,1-1 0,-1 1 1,1-1-1,0 1 1,0 0-1,0 0 1,1-1-1,-1 5-12,1-5 38,0-1 1,0 1-1,0 0 1,1 0-1,-1-1 0,1 1 1,0 0-1,-1-1 0,1 1 1,0 0-1,1-1 0,-1 1 1,0-1-1,1 0 0,0 1-38,-1-2 18,1 1 0,-1-1 0,1 0 0,-1 0-1,1 0 1,0 0 0,-1 0 0,1 0 0,0 0 0,0 0-1,0-1 1,0 1 0,0-1 0,0 1 0,0-1-1,0 0 1,0 0 0,0 0 0,0 0 0,0 0-1,1 0-17,8-2-107,1 0 0,0 0 0,-1-1 0,0-1 0,0 0 0,2-1 107,23-12-451,6-4 451,15-9-235,-22 16 114,-18 7-42,1-1-1,1-2 164,-11 4-180,-11 6-51,1 0 243,1 1 0,-1-1 1,1 1-1,-1-1 1,1 1-1,-1 0 0,1 0 1,0 0-1,0 0 0,-2 1-12,2-1 23,0 0-1,0 0 0,1 0 0,-1 0 0,0 0 1,0 0-1,1 0 0,-1 0 0,1 0 0,-1 0 0,1 0 1,-1 1-1,1-1 0,0 0 0,-1 0 0,1 1 1,0-1-1,0 0 0,0 0 0,0 1 0,0-1-22,1 0 30,-1 1 0,1-1-1,-1 0 1,1 0 0,-1 0 0,1 0-1,0 0 1,0 0 0,-1 0 0,1 0-1,0 0 1,0 0 0,0-1 0,0 1-1,0 0 1,0-1 0,1 1-30,3 2 80,-1-1 0,1 0 0,0-1 0,0 1-1,0-1 1,0 0 0,0 0 0,0-1 0,4 1-80,6-1 69,0-1 1,0-1-1,0 0 0,0 0 1,0-2-1,9-2-69,-17 3 19,1 0 0,0-1 0,-1 1 0,0-2-1,0 1 1,0-1 0,0 0 0,-1 0 0,0 0 0,0-1 0,0 0-1,0-1 1,-1 0-19,0 1 38,-1-1 0,0 1 0,0-1 0,-1 0 0,0 0 0,0-1 0,0 1 0,-1-1 0,0-2-38,-1 4-19,0 1 0,-1-1 0,0 0 1,0 1-1,0-1 0,-1 1 0,1-1 0,-1 0 0,-1 1 0,1 0 0,-1-1 0,0 1 0,-1-2 19,2 5-102,0 0-1,0 1 1,0-1-1,-1 1 0,1 0 1,0-1-1,0 1 1,-1 0-1,1 0 0,-1 0 1,1 0-1,-1 0 103,1 0-77,1 1-1,-1 0 0,1-1 1,0 1-1,-1 0 0,1 0 1,-1 0-1,1-1 1,-1 1-1,1 0 0,-1 0 1,1 0-1,-1 0 1,1 0-1,-1 0 0,1 0 1,-1 0-1,1 0 1,-1 0-1,1 0 0,-1 0 1,1 1-1,-1-1 1,1 0-1,-1 0 0,1 0 1,-1 1-1,1-1 1,-1 0-1,1 1 0,0-1 1,-1 0-1,1 1 1,0-1-1,-1 0 0,1 1 1,0-1-1,-1 1 1,1-1-1,0 1 0,0-1 1,-1 1 77,-2 10-1904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41.5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34 2560,'-3'-3'679,"-1"-2"2325,12 0-2378,7 0-480,0 1 1,0 0-1,1 1 0,-1 1 1,1 1-1,-1 0 0,5 1-146,-17 0 3,0 0 1,0 0-1,1 1 0,-1-1 0,0 1 0,0 0 1,0 0-1,1 0 0,0 1-3,-2-1 3,-1 0-1,0-1 1,0 1-1,0 0 1,0 0-1,0 0 1,1 0 0,-1 0-1,-1 0 1,1 0-1,0 0 1,0 0-1,0 0 1,-1 0 0,1 1-1,0-1 1,-1 0-1,1 0 1,-1 1-1,0-1 1,1 1-1,-1 0-2,0 3 40,0 0 1,0 1-1,-1-1 0,0 0 0,0 0 0,0 0 0,-1 0 0,1-1 0,-1 1 0,0 0 0,-1-1 0,0 3-40,-8 11 242,-1-1 0,-6 7-242,8-12 198,-1 3 134,5-8-159,0 1 1,1-1 0,0 1-1,0 1 1,-1 3-174,6-11 18,1-1 1,-1 0-1,0 1 1,0-1-1,1 0 0,-1 1 1,0-1-1,1 0 0,-1 0 1,0 0-1,1 1 1,-1-1-1,1 0 0,-1 0 1,0 0-1,1 0 1,-1 0-1,1 0 0,-1 0 1,0 0-1,1 0 0,-1 0-18,0 0 12,9 1 114,0-1 0,0 0 0,0 0 1,-1-1-1,8-2-126,25-1 57,-29 4-268,27 1-1170,-36-1 1180,-1 1 0,1-1 0,0 1 0,-1 0 0,1-1 0,-1 1-1,1 0 1,-1 1 0,1-1 0,-1 0 0,0 1 0,1 0 201,7 12-2512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2:42.1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253 7 1888,'0'-6'448,"3"7"348,8 8 333,-4-4-759,1 1 0,0-1-1,-1 1 1,0 0 0,3 5-370,13 10 380,-8-7-205,1 1 0,-2 1-1,0 0 1,0 1-1,-2 1 1,0 0-1,-1 0 1,-1 1-1,-1 1 1,-1 0-1,3 9-174,21 63 588,14 76-588,-35-115 310,-2 1 1,-2 0-1,-3 0 1,-2 6-311,-2-1 376,-2 0 0,-3 0 0,-4 10-376,5-50 95,0 0 0,-1 0 1,0 0-1,-2-1 0,0 0 0,-1 0 1,-1-1-1,-1 0 0,0-1 0,-1 0 1,-11 11-96,6-10 116,0-2 0,-2 0 1,0-1-1,-16 10-116,-85 44 78,16-9-813,70-37-580,1 1 0,-10 11 1315,-3 5-2426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18.70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227 9 992,'1'-6'2468,"-1"4"1067,-3 2-1581,-3 0-2877,3 1 1006,1 0 0,-1 0 0,1 0 0,-1 0 0,1 1 0,0-1 0,0 0 0,-1 1 0,1 0-83,-10 6 208,-6 2-118,1 0 0,1 1-1,0 1 1,0 0 0,1 1 0,-12 14-90,21-20-18,0 0 1,0 1 0,0 0-1,1 0 1,0 0 0,1 1-1,0 0 1,-2 5 17,4-9-17,1-1 12,-1 1 0,1 0-1,0-1 1,0 1 0,0 0 0,1-1 0,0 3 5,0-5-10,0 0 1,0 0 0,0 0 0,1 0-1,-1 0 1,1 0 0,-1-1-1,1 1 1,0 0 0,0 0-1,0 0 1,0-1 0,0 1-1,0-1 1,0 1 0,0-1 0,1 1-1,-1-1 1,1 1 0,-1-1-1,1 0 1,-1 0 0,1 0-1,0 0 1,0 0 0,-1 0 0,2 0 9,7 2 71,-1 0 1,1-1-1,-1 0 1,1 0-1,1-1-71,3 1 182,13 2-128,-11-2-13,-1 0 0,0 1-1,0 1 1,0 0 0,0 1-1,8 4-40,-22-8 12,1 1-1,0-1 1,-1 0 0,1 1-1,0-1 1,-1 1-1,0 0 1,1 0-12,7 8 105,-7-8-56,-1 0 0,1 0 0,0 1 0,-1-1 1,0 1-1,1-1 0,-1 1 0,0 0 0,-1-1 1,1 1-1,0 0 0,-1 0 0,1-1 0,-1 1 0,0 0 1,0 0-1,0 0 0,0 0 0,-1-1 0,1 1 1,-1 0-50,1 0 73,0 0 0,-1 0 0,1-1 1,-1 1-1,0-1 0,0 1 1,0 0-1,0-1 0,0 1 0,-1-1 1,1 0-1,-1 1 0,1-1 1,-1 0-1,0 0 0,0 0 0,0 0 1,0 0-1,0-1 0,0 1 1,-1-1-1,1 1-73,-24 9 523,21-8-505,0-1 1,1 0-1,-1 0 0,0 0 1,0 0-1,0-1 0,0 0 1,-1 0-1,-3 0-18,-40 0 28,25 0-1329,0 0-3661,25-2 3362,6-1-874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19.49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23 13 1984,'0'-13'2470,"-2"25"1562,0 12-3297,1-16-716,1 1-1,0 0 1,0-1 0,1 1-1,0-1 1,1 1 0,0-1-1,0 1 1,1-1 0,1 2-19,-1-4 29,1 0 0,0 0 0,0-1 0,1 1 0,0-1 0,0 0 0,0 0 0,1-1 1,-1 0-1,1 0 0,3 2-29,-4-3 58,1-1 0,-1 1 1,0-1-1,1-1 0,-1 1 0,1-1 1,0 0-59,-3 0 27,-1-1-1,1 0 1,-1 0 0,1 0 0,-1 0 0,1 0-1,-1-1 1,0 1 0,1-1 0,-1 0 0,1 1 0,-1-1-1,0 0 1,0 0 0,1-1 0,-1 1 0,0-1-27,2-1 30,0 0 0,0-1-1,0 1 1,-1-1 0,1 0 0,-1 0 0,0-1 0,-1 1 0,1-1 0,-1 1 0,1-1 0,0-3-30,-3 6 40,1 0 1,-1 1-1,0-1 1,0 0-1,1 1 1,-1-1-1,0 0 1,-1 1-1,1-1 1,0 0-1,0 1 1,-1-1-1,1 1 1,-1-1-1,1 0 1,-1 1-1,0-1-40,0 0 65,0 1-1,0-1 1,-1 1-1,1-1 1,-1 1-1,1-1 1,-1 1-1,0 0 1,0 0-1,1 0 1,-1 0-1,0 0 1,0 0-1,0 0 1,0 1-1,0-1 1,0 1-65,-15-4 528,-1 1 1,-14-1-529,-5-1 127,10 5-333,23 0 2,0 0 1,1 0-1,-1 0 0,0 0 1,0 0-1,1-1 1,-1 0-1,-2 0 204,-9 2-1605,9 0 415,4-1-164,5 1-956,13 3 593,4 0-464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0.73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 1888,'0'0'158,"0"0"1,0 0-1,1 0 1,-1 0-1,0 0 1,0 0 0,0 0-1,0 0 1,1 0-1,-1 0 1,0 0-1,0 0 1,0 0-1,0 0 1,1 0-1,-1 0 1,0 0-1,0 0 1,0 0-1,0 0 1,0 0-1,0 1 1,1-1-1,-1 0 1,0 0-1,0 0 1,0 0-1,0 0 1,0 1-1,0-1 1,0 0-1,0 0 1,0 0-1,0 0 1,1 0-1,-1 1 1,0-1-1,0 0 1,0 0-1,0 0 1,0 0-1,0 1 1,0-1-1,0 0 1,0 0-159,2 16 1728,-1 20-1464,-1 101 899,5-89-1009,-5-47-128,1 0-1,-1 0 1,1 1-1,-1-1 1,1 0-1,-1 0 1,1 0-1,0 0 1,-1 0 0,1 0-1,0 0 1,0 0-1,0 0 1,0 0-1,0-1 1,0 1-1,0 0 1,0-1-1,0 1 1,0 0-1,0-1 1,0 1-1,0-1 1,1 0-1,-1 1 1,0-1-1,0 0 1,1 0-26,4 2 153,0-1 1,1-1-1,-1 1 0,4-1-153,8 0-80,-18 0-15,0 0 1,1 0-1,-1 0 0,0 0 0,1 0 0,-1 0 1,0 0-1,0 0 0,1 0 0,-1 0 0,0 0 1,1 0-1,-1 0 0,0 0 0,0 0 0,1 0 0,-1 0 1,0-1-1,0 1 0,1 0 0,-1 0 0,0 0 1,0-1-1,1 1 0,-1 0 0,0 0 0,0 0 1,0-1-1,0 1 0,1 0 0,-1 0 0,0-1 0,0 1 1,0 0-1,0-1 0,0 1 0,0 0 0,0 0 1,0-1-1,0 1 0,0 0 0,0-1 0,0 1 1,0 0-1,0 0 0,0-1 0,0 1 0,0 0 0,0-1 1,0 1-1,0 0 0,0 0 0,0-1 0,-1 1 1,1 0-1,0 0 0,0-1 0,0 1 0,-1 0 1,1 0-1,0-1 0,0 1 0,0 0 95,-1-3-2357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1.0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15 28 4480,'-10'-15'1664,"10"15"-1312,0-8-64,-5 8-160,10-5-128,-5 5-1344,0 0 736,0 0-736,0 8 768,5 5-768,3 2 800,2 2-96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1.6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171 1 2400,'-3'0'265,"1"1"1,0-1-1,-1 1 1,1 0-1,0-1 1,0 1-1,-1 0 1,1 0-1,0 1 1,0-1-1,0 0 1,0 1-1,1-1 1,-2 2-266,-12 7 1125,5-4-956,1 0-1,0 0 0,0 1 0,1 0 1,0 1-1,0 0 0,1 0 0,-1 1 1,2 0-1,-1 0 0,-2 7-168,8-15 1,1-1 0,0 1 0,-1-1 1,1 1-1,0-1 0,-1 1 0,1-1 0,0 1 0,0-1 0,0 1 1,0-1-1,0 1 0,-1 0 0,1-1 0,0 1 0,0-1 0,0 1 1,1 0-1,-1-1 0,0 1 0,0-1 0,0 1 0,0 0 0,0-1 1,1 1-1,-1 0-1,14 5 71,-3-3-76,11 6 125,-12-4-43,1-1 1,0 0-1,5 1-77,-3-2 475,0 1-1,-1 0 1,1 1 0,-1 0-1,0 1 1,10 7-475,-21-12 44,0-1 1,-1 1-1,1-1 0,0 0 1,-1 1-1,1 0 0,0-1 1,-1 1-1,1-1 0,-1 1 1,1 0-1,-1-1 1,1 1-1,-1 0 0,0 0 1,1-1-1,-1 2-44,0-2 25,0 1 0,0-1 0,0 1-1,0-1 1,0 0 0,0 1 0,0-1 0,0 1 0,0-1 0,-1 1 0,1-1 0,0 1-1,0-1 1,0 0 0,-1 1 0,1-1 0,0 1 0,0-1 0,-1 0 0,1 1 0,0-1-1,-1 0-24,-1 2 34,1-1-1,-1 0 1,0 0-1,1-1 1,-1 1-1,0 0 1,0 0 0,0-1-1,0 1 1,1-1-1,-1 0 1,0 0-1,0 1 1,0-1-34,-7 0 21,0 1 0,1 0-1,-8 2-20,7-1-396,1 0 0,-1-1 0,-7 0 396,-5-1-744,15-1 253,-1 1-1,0 0 1,0 0-1,0 0 1,0 1-1,0 0 1,1 1-1,-1 0 0,-5 2 492,10-4-631,-8 4 186,9-4 333,1 0 1,0 0-1,0 0 0,0 0 1,0 0-1,0 0 0,0 0 1,-1 0-1,1 0 0,0 0 0,0 0 1,0 1-1,0-1 0,0 0 1,0 0-1,-1 0 0,1 0 0,0 0 1,0 0-1,0 0 0,0 0 1,0 0-1,0 0 0,0 0 0,0 1 1,0-1-1,-1 0 0,1 0 1,0 0-1,0 0 0,0 0 0,0 0 1,0 0-1,0 1 0,0-1 1,0 0-1,0 0 0,0 0 1,0 0-1,0 0 0,0 0 0,0 1 1,0-1-1,0 0 0,0 0 1,0 0-1,0 0 0,0 0 0,0 0 1,0 1-1,0-1 0,1 0 112,9 7-661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3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1 186 4064,'0'-2'130,"1"0"1,-1 0-1,1 1 0,0-1 1,0 0-1,-1 0 0,1 1 1,1-1-1,-1 1 1,0-1-1,0 1 0,0-1 1,1 1-1,-1 0 0,1-1 1,-1 1-1,1 0 1,0 0-1,-1 0 0,1 0 1,0 1-1,0-1 0,1 0-130,9-5 435,2 2 0,11-4-435,-24 8 20,110-27 1687,24 2-1707,92-21 426,-179 34-995,1 2 0,0 2 0,3 2 569,-20 6-2074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4.9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282 4 1664,'-1'-3'494,"3"3"-369,-2 0-114,0 0 0,0 0 0,0 0 0,-1 0 1,1 0-1,0 0 0,0 0 0,0 0 0,0 0 0,0 0 0,0 0 0,0 0 1,0 0-1,0 0 0,0 1 0,0-1 0,0 0 0,0 0 0,0 0 0,0 0 1,0 0-1,-1 0 0,1 0 0,0 0 0,0 0 0,0 0 0,0 0 0,0 0 0,0 0 1,0 0-1,0 0 0,0 1 0,0-1 0,0 0 0,0 0 0,0 0 0,0 0 1,0 0-1,0 0 0,0 0 0,0 0 0,0 0 0,0 0 0,0 0 0,0 0 0,0 0 1,0 0-1,0 1 0,1-1 0,-1 0 0,0 0 0,0 0 0,0 0 0,0 0 1,0 0-1,0 0 0,0 0 0,0 0-11,0 0 309,0 0 171,0 0-160,0 0-69,0 0-123,0 0-37,-9-1 1380,7 1-1445,2-1-10,-1 1 1,0 0 0,1 0 0,-1-1 0,0 1 0,1 0-1,-1 0 1,0 0 0,1 0 0,-1 0 0,0 0 0,0 0-1,1 0 1,-1 0 0,0 0 0,1 1 0,-1-1 0,0 0-1,1 0 1,-1 1 0,0-1-17,-26 5-213,-1 8 581,1 1 0,-20 14-368,-2-1 35,36-20-36,0-1 0,0 2 1,1-1-1,-4 5 1,15-11 5,0 0 1,1 0-1,-1-1 1,0 1 0,0 0-1,1 0 1,-1 0-1,0 1 1,1-1-1,-1 0 1,1 0-1,-1 0 1,1 0-1,0 0 1,-1 1 0,1-1-1,0 0 1,0 0-1,0 0 1,0 1-1,0-1 1,0 0-1,0 0 1,1 0-1,-1 1 1,0-1 0,1 0-1,-1 0 1,0 0-1,1 0 1,0 0-1,-1 0 1,1 0-1,0 1-5,2 2 22,-1-1-1,1 1 0,0-1 0,0 1 0,0-1 0,1 0 0,-1-1 0,4 3-21,-1-1 19,0 0-1,0-1 1,0 0 0,0 0-1,0-1 1,1 0 0,-1 0-1,1 0 1,-1-1 0,1 0-1,0 0 1,0-1 0,-1 1-1,1-1 1,0-1 0,0 0-1,0 0 1,-1 0 0,1-1-1,1 0-18,-4 1 4,-1-1 1,1 1-1,-1-1 0,0 0 0,1 0 0,-1 0 0,0 0 0,0 0 0,-1-1 0,2 0-4,-3 1 0,1 0 0,-1 0-1,0-1 1,1 1 0,-1 0 0,0-1 0,0 1-1,-1 0 1,1-1 0,0 1 0,-1-1 0,0 0-1,1 1 1,-1-1 0,0 1 0,0-1 0,4-80-86,-3 77 54,-1 4 68,0 0 0,0-1 0,0 1 0,0 0 0,0-1 0,0 1 0,-1 0 0,1-1-36,-4 2 96,4 1-53,0 0 160,1 1-43,1 0-106,-1 0 0,0 1 1,1 0-1,-1-1 0,0 1 0,0 0 1,0 0-1,0 0 0,0-1 0,0 1 1,-1 0-1,1 0 0,-1 0 0,1 2-54,7 36 476,-6-31-383,4 39 365,-2-1 0,-2 1 0,-3 37-458,0-12 12,4 199 298,-1-249-1185,0-17-1099,-1-16-1593,1-6 1807,6-7-96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5.8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39 1568,'0'0'501,"-8"-5"3968,13 1-4340,0 0-1,0 1 1,0 0-1,1 0 0,-1 0 1,1 0-1,0 1 0,0 0 1,0 0-1,0 1 1,0-1-1,0 1 0,0 1 1,3-1-129,-5 1 40,1 1 0,-1 0 1,1 0-1,-1 0 0,1 0 0,-1 1 1,3 1-41,-6-3 32,1 1 1,-1 0 0,1-1-1,0 1 1,-1 0-1,1 0 1,-1 0 0,0 0-1,1 0 1,-1 0 0,0 1-1,1-1 1,-1 0 0,0 1-1,0-1 1,0 1-1,0-1 1,0 2-33,-1 3 59,0 1 0,0-1 0,-1 1 0,1-1 0,-1 1 0,-1-1-1,1 1 1,-1-1 0,-1 0 0,1 0 0,-1 0-59,-6 19 237,0-5-140,7-17-70,1 0 1,-1 0 0,1 0-1,0 0 1,-1 0 0,1 1 0,1-1-1,-1 0 1,0 0 0,1 1-28,0-3 7,0-1 0,0 0 0,0 0 0,0 1 0,-1-1 0,1 0 0,0 0 1,0 0-1,0 1 0,0-1 0,0 0 0,-1 0 0,1 1 0,0-1 0,0 0 0,0 0 1,-1 0-1,1 0 0,0 0 0,0 1 0,-1-1 0,1 0 0,0 0 0,0 0 0,-1 0-7,1 0 16,0 0 0,-1 0 0,1 0 0,0 1 0,0-1 0,-1 0 0,1 0 0,0 0 0,0 0 0,-1 0 0,1 1 0,0-1 0,0 0-1,0 0 1,-1 1 0,1-1 0,0 0 0,0 0 0,0 0 0,0 1 0,0-1 0,-1 0 0,1 1 0,0-1 0,0 0-16,0 3 117,1-1 1,-1 0-1,1 0 1,0 0 0,-1 0-1,1 0 1,0 0-1,0 0 1,1 1-118,4 10 334,-5-9-239,1 0 0,0 0 0,0 0 0,1-1 1,-1 1-1,1-1 0,0 1 0,0-1 0,0 0 1,0 0-1,1 0 0,-1 0 0,1-1 0,3 3-95,9 4 176,1-1 0,-1-1 0,3 0-176,5 3-164,-12-5 124,-8-3-653,0-1 0,-1 0 1,1 1-1,-1 0 0,0 0 0,1 0 1,-1 0-1,0 0 0,0 1 1,0-1-1,0 1 0,-1 0 1,3 2 692,3 6-2779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7.33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5 104 1984,'-5'-2'1664,"5"1"1332,10-4-2035,7-7-561,1 1 0,0 0 0,9-2-400,-6 0 103,2 0-142,-2 2 38,-19 10 28,0-1 1,0 1 0,0 0-1,0 0 1,0 0 0,0 0-1,0 0 1,0 0 0,0 1 0,1-1-1,-1 1 1,0-1 0,0 1-1,1 0 1,-1 0 0,0 0-1,3 1-27,-5 1 52,1 0-1,-1 1 1,1-1-1,-1 0 0,0 1 1,0-1-1,0 1 1,0-1-1,0 1 0,-1-1 1,0 1-52,-2 12 155,-8 33-380,-2-6 465,12-37-237,0 0-1,1 0 0,0 0 1,0 0-1,0 0 0,1 0 1,-1-1-1,1 1 0,0 0 0,1 0 1,-1 0-1,1-1 0,0 1 1,0-1-1,0 1 0,1-1 1,0 0-1,-1 0 0,2 0 1,-1 0-1,0-1 0,1 1 1,-1-1-1,1 0 0,0 0 0,0 0 1,0 0-1,1-1 0,-1 0 1,1 1-3,-2-3 41,-1 1 0,0 0 0,1-1 1,-1 1-1,0-1 0,1 0 0,-1 0 0,1 0 1,-1 0-1,0 0 0,1-1 0,0 1-41,-1-1 27,-1 1-1,1 0 1,-1-1-1,1 1 0,-1-1 1,1 0-1,-1 1 1,1-1-1,-1 0 1,0 0-1,1 0 1,-1 0-1,0 0 1,0 0-1,0 0 0,0 0 1,0 0-1,1-2-26,2-6 49,-1-1-1,-1 1 0,0-1 1,0 0-1,-1 1 0,0-1 0,0 0 1,-1 0-1,-1 0 0,0-3-48,0-18 168,-4-25-173,5 55 23,0 1 0,1-1 0,-1 1-1,0-1 1,0 0 0,0 1 0,0-1 0,1 1 0,-1-1 0,0 1 0,1-1 0,-1 1 0,0-1 0,1 1 0,-1-1 0,0 1 0,1 0 0,-1-1 0,1 1 0,-1 0 0,1-1 0,-1 1 0,1 0 0,-1-1 0,1 1 0,0 0-1,-1 0 1,1 0 0,-1-1 0,1 1 0,-1 0 0,1 0 0,0 0 0,-1 0 0,1 0 0,-1 0 0,1 0 0,0 0 0,-1 1 0,1-1 0,-1 0 0,1 0 0,0 1-18,3-1 79,0 1 0,0 1 0,0-1 0,0 0 1,3 2-80,75 35 1637,-82-37-1661,1-1 0,0 1 1,0-1-1,-1 1 0,1-1 1,0 1-1,-1-1 0,1 1 0,-1 0 1,1-1-1,0 1 0,-1 0 0,0 0 1,1 0-1,-1-1 24,0 1-61,0-1 0,0 0 0,0 0 0,0 0 0,0 1 0,0-1-1,1 0 1,-1 0 0,0 0 0,0 1 0,0-1 0,0 0 0,0 0 0,0 0 0,0 1 0,0-1 0,1 0 0,-1 0-1,0 0 1,0 0 0,0 0 0,0 1 0,1-1 0,-1 0 0,0 0 0,0 0 0,0 0 0,1 0 0,-1 0 0,0 0 0,0 0-1,0 0 1,1 0 0,-1 0 0,0 0 0,0 0 0,0 0 0,1 0 0,-1 0 0,0 0 0,0 0 0,0 0 0,1 0-1,-1 0 1,0 0 0,0 0 0,0 0 0,1 0 0,-1 0 0,0-1 0,0 1 0,0 0 0,0 0 0,1 0 0,-1 0 0,0 0-1,0-1 1,0 1 61,1-1-1429,-1 1-1536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8.14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22 3136,'-1'0'85,"1"0"0,0 0 1,-1 1-1,1-1 0,0 0 1,0 0-1,-1 0 0,1 0 0,0 0 1,-1 0-1,1 0 0,0 0 1,0 0-1,-1 0 0,1 0 0,0-1 1,0 1-1,-1 0 0,1 0 0,0 0 1,-1 0-1,1 0 0,0 0 1,0-1-1,0 1 0,-1 0 0,1 0 1,0 0-1,0-1 0,-1 1-85,9-5 3516,15-3-1686,-17 6-1795,0 1 0,1 0 1,-1 0-1,1 0 0,-1 1 0,1 0 1,-1 0-1,0 1 0,1 0 0,-1 0 1,1 0-1,-1 1 0,3 1-35,0 1 75,1 2-15,-10-1-58,-1-4 5,1 5 18,0-1 1,-1 0-1,0 1 0,0-1 0,0 1 0,-1-1 0,0 0 0,0 0 0,0 0 1,-2 2-26,-2 3-13,0 0 1,-1-1 0,0 1 0,-4 2 12,7-4-54,4-8 109,-1 1 0,1 0 1,-1 0-1,1 0 1,0 0-1,-1-1 0,1 1 1,-1 0-1,0-1 1,1 1-1,-1 0 0,1-1 1,-1 1-1,0 0 1,0-1-1,0 1-55,4-1 154,0 1 1,-1-1-1,1 1 0,0 0 1,-1-1-1,1 2 0,0-1 1,-1 0-155,19 6 386,4-3-503,0 1 0,18 7 117,2 3-9248,-33-11 6608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9.25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6 1152,'-4'-5'399,"5"5"-697,0 0 421,-1 0 0,0 0 0,0 0 0,0 0 0,1 1 0,-1-1 0,0 0 0,0 0 0,1 0 0,-1 0 0,0 0 0,0 0 0,1 0 0,-1 0 0,0 0 0,0 0 0,0 0 0,1 0 0,-1 0 1,0 0-1,0 0 0,1 0 0,-1 0 0,0 0 0,0 0 0,1 0 0,-1 0 0,0 0 0,0 0 0,1-1-123,1 21 2739,-1-12-2556,4 91 2735,5-48-2182,-2 20-32,0-8-155,-8-53-592,1-5 68,-1-1 0,0 1 1,-1-1-1,1 1 0,-1-1 0,0 1 0,0-1-25,-1 3-1548,2-7 1442,0 0 0,0 0 0,0 1 0,0-1 0,0 0 1,0 0-1,0 0 0,0 0 0,0 0 0,0 1 1,0-1-1,0 0 0,0 0 0,-1 0 0,1 0 0,0 0 1,0 0-1,0 1 0,0-1 0,0 0 0,0 0 0,-1 0 1,1 0-1,0 0 0,0 0 0,0 0 0,0 0 1,0 0-1,-1 0 0,1 0 0,0 0 0,0 0 0,0 0 1,0 0-1,0 0 0,-1 0 0,1 0 0,0 0 1,0 0-1,0 0 0,0 0 0,-1 0 0,1 0 0,0 0 1,0 0-1,0 0 0,0 0 106,-2 0-160,1-1-3094,1-1 2236,0 2-230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29.7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5 2400,'-1'1'43,"1"-1"0,-1 0 0,1 0 1,-1 1-1,1-1 0,-1 0 0,1 0 0,-1 0 0,1 0 1,-1 0-1,1 1 0,-1-1 0,0 0 0,1 0 0,-1 0 0,1-1 1,-1 1-1,0 0-43,2 0 119,-1 0 0,0 0-1,0 0 1,0 0 0,0 0 0,0 0 0,0 0 0,0 0 0,0 0 0,0 0-1,0 0 1,0 0 0,0 0 0,0 0 0,0 0 0,0 0 0,0 0 0,0-1-1,0 1 1,0 0 0,0 0 0,0 0 0,0 0 0,0 0 0,0 0 0,0 0 0,0 0-1,0 0 1,0 0 0,0 0 0,0 0 0,0 0 0,0 0 0,0 0 0,0 0-1,0-1 1,0 1 0,0 0 0,0 0-119,15 4 2176,-6 0-1951,1-1 0,0-1 1,0 0-1,0 0 0,0-1 0,0 0 0,0-1 0,0 0-225,24 2 220,3 3 198,-22-3-149,0 0-1,11-1-268,-24-1 11,7 1-434,0-1-1,0-1 1,0 1-1,-1-2 1,1 1 0,0-1-1,0 0 1,3-2 423,14-9-2203,-12 1 97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31.3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89 3 1248,'3'-3'948,"-6"5"1618,-10 7 277,9-6-2480,0 1 0,1 0 0,-1 0-1,1 0 1,-1 1-363,-15 18 757,16-20-692,0 0 0,1 0 1,-1 1-1,0-1 0,1 0 1,0 1-1,0 0 0,0-1 1,0 1-1,0 0 0,1 0 1,0 0-1,-1 1-65,1 6 98,-1 0 1,1 0-1,1 1 0,0 3-98,0-8 31,-1-4-9,1 1-1,0-1 0,0 0 1,0 0-1,1 0 1,-1 0-1,1 0 1,0 0-1,0 0 0,0 0 1,0 0-1,0 0 1,1 0-22,4 8-51,-6-10 63,0 0 0,1 0 0,-1 0 0,1 0 0,-1 0 0,1 0 0,-1 0 1,1 0-1,0-1 0,-1 1 0,1 0 0,0 0 0,0-1 0,-1 1 0,1 0 0,0-1 0,0 1 0,0-1 0,0 1 0,0-1 0,0 0-12,3 2 32,0-2 1,0 1-1,0 0 0,0-1 0,0 0 0,0 0 0,0 0 0,0 0 0,0 0 0,0-1 1,0 0-1,-1 0 0,1 0 0,0 0 0,3-2-32,-2 1-23,-1-1 0,1 0 0,-1 1 0,1-1 0,-1 0 0,0-1 0,0 1 0,-1-1 1,1 0-1,-1 0 0,3-3 23,29-44 240,-32 44 9,-6 7-321,2 1 62,1-1 0,-1 1 0,0 0 0,1-1 0,-1 1 0,0 0 0,1 0 0,-1-1 0,1 1 0,-1 0 0,1 0 1,-1 0-1,1 0 10,-1 3 12,0 0 0,1-1 1,0 1-1,0 0 1,0-1-1,0 1 1,0 1-13,1 6 19,0-9-29,0 1 0,0 0 0,0-1-1,1 1 1,-1-1 0,1 1-1,-1-1 1,1 0 0,0 0 0,0 0-1,0 0 1,0 0 0,1 0 10,0 1 10,0 0 1,0-1 0,1 1-1,-1-1 1,1 0-1,0 0 1,0 0-1,0 0 1,0-1-1,0 0 1,0 0-1,0 0 1,0 0-1,1 0-10,3-1 29,1 0 0,-1 0 0,1-1-1,-1 0 1,0-1 0,5-1-29,17-2 169,-23 5-58,0-1-1,0 0 0,0-1 0,-1 0 0,1 0 0,0 0 0,0-1 1,5-3-111,-10 5 36,0-1 1,-1 0 0,1 0 0,0 0 0,-1 0 0,1 0 0,-1 0 0,0-1 0,0 1-1,0 0 1,0-1 0,0 1 0,0-1 0,-1 1 0,1-1 0,-1 1 0,0-1 0,0 1-1,1-1 1,-2 1 0,1-1 0,0 1 0,0-1 0,-1 0-37,0-5 110,0 1-1,-1-1 1,0 1 0,0 0-1,-1-1 1,0 1 0,-3-5-110,0 3-28,0 1 1,0-1-1,-4-2 28,-14-19-1346,20 25 952,4 4 180,-1 0 0,1 1 1,-1-1-1,0 0 0,1 0 0,-1 0 1,1 1-1,0-1 0,-1 0 0,1 0 1,0 0-1,0 0 0,-1 0 0,1 0 1,0 0 213,0 0-1952,0 1 218,0 0-1508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32.63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80 1312,'9'-6'6523,"7"-8"-4483,12-9-1067,-6 7-776,-5 10 173,-12 3-333,1 1 1,-1 0 0,1 0 0,0 1 0,0 0-1,0 0 1,0 0 0,3 0-38,-1 1 168,-5 0-146,1-1 1,-1 1-1,0 0 1,0 0-1,0 1 1,0-1-1,0 0 1,0 1 0,1 0-1,-1 0 1,0 0-1,-1 0 1,1 0-1,0 1 1,0-1-1,0 1 1,-1 0 0,1 0-1,-1 0 1,2 1-23,1 2 201,0 0 0,0 0 0,-1 1 1,3 4-202,-5-7 32,-1 0 0,1 0 0,-1 0 0,0 0 0,0 0 0,-1 0 0,1 0 0,-1 1 0,1-1 0,-1 0 0,0 3-32,0 9 61,-1 1-1,-1 0 1,0-1-1,-1 1 1,0-1 0,-5 11-61,5-17 33,-1 0 0,0 0 1,0-1-1,-1 1 0,0-1 1,-1 0-1,0 0 0,0-1 1,0 0-1,-1 0 1,-3 2-34,8-8 2,1 0 1,-1 0 0,1-1 0,-1 1 0,1-1-1,-1 0 1,0 1 0,1-1 0,-1 0 0,1 0-1,-1 0 1,0 0 0,1 0 0,-2-1-3,-3 1 46,5 0-51,1 0-107,24-11 725,-11 4-481,0 1 0,0 1 0,0 0 1,0 1-1,1 0 0,0 1 0,0 1-132,-7 1-139,1 0 1,-1 1-1,0 0 0,1 0 0,-1 1 0,0 0 0,1 0 0,-1 0 1,0 1-1,0 0 0,0 1 0,0 0 0,0 0 0,1 1 139,20 13-4042,-15-6-550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48.2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197 1 736,'0'5'3941,"0"-6"-3487,0 1-71,0 0 177,0 0-176,0 0-10,-18 1 879,13 2-1155,-4 0 135,5-2-164,-1 0 1,1 1-1,-1-1 0,1 1 1,0 0-1,0 0 1,-1 1-1,2-1 1,-3 2-70,-16 9 383,19-12-362,0 0 0,0 1 0,1-1 0,-1 1-1,1 0 1,-1 0 0,1 0 0,0 0 0,-1 0 0,1 1 0,0-1 0,1 1 0,-1-1 0,0 1-21,-18 26 304,-9 18-304,26-40 25,0 0 0,1 1 0,0-1-1,0 0 1,1 1 0,0-1 0,0 1 0,1 0 0,0-1 0,0 1-1,1 1-24,0 14 308,-1-17-301,1 0-1,0 0 1,0 0-1,1 0 1,-1 0-1,1 0 1,1 0-1,-1-1 1,1 1 0,0-1-1,0 0 1,1 1-1,-1-1 1,1-1-1,0 1 1,1-1-1,-1 1 1,3 0-7,-5-3 10,1 0 0,-1-1 0,1 0 0,0 1 0,-1-1 0,1 0 1,0 0-1,0 0 0,0-1 0,0 1 0,0-1 0,0 1 0,0-1 0,0 0 0,0 0 1,0 0-1,0-1 0,1 0-10,10-1 9,1-1 1,-1-1-1,3-1-9,-13 4-66,2-2 106,-1 1 1,0-1-1,0 0 1,0 0-1,0-1 1,0 0-1,-1 1 1,1-2-1,-1 1 1,0 0-1,0-1 1,-1 0-1,2-3-40,2 0-9,-4 4 39,-1 0 0,0 0 1,1 0-1,-1 0 0,-1 0 0,1-1 1,-1 1-1,1 0 0,-1-1 0,-1 1 1,1-2-31,0-10 118,0-1 0,-1-8-118,0 5-89,5 0-28,-4 9 83,0 11 21,-1 0 0,0 0-1,0 0 1,0 0-1,0 0 1,1 0-1,-1 0 1,0 0 0,0-1-1,0 1 1,0 0-1,1 0 1,-1 0-1,0 0 1,0 0 0,0 0-1,1 0 1,-1 1-1,0-1 1,0 0-1,0 0 1,0 0 0,1 0-1,-1 0 1,0 0-1,0 0 1,0 0-1,0 0 1,0 0 0,1 1-1,-1-1 1,0 0-1,0 0 1,0 0-1,0 0 1,0 0-1,0 1 1,0-1 0,1 0-1,-1 0 1,0 0-1,0 1 14,19 19-99,-13-14 66,0 0-1,-1 0 1,1 0-1,-1 1 1,2 5 33,-2-4 44,0 0 1,1 0 0,-1 0 0,1-1-1,1 0 1,-1 0 0,7 4-45,-9-7 23,0-1 0,0 0 0,1 0 0,-1 0 0,1-1 0,0 0 0,-1 0 0,1 0 0,0 0 0,1-1-1,-1 0 1,0 0 0,0 0 0,4 0-23,-2-1 88,-1 0-1,1-1 0,-1 0 1,1 0-1,-1 0 0,1-1 1,-1 0-1,5-2-87,-10 4 1,1-1 7,0 1 0,0-1 0,0 0-1,0 0 1,0 0 0,0 0 0,0 0 0,0-1-1,0 1 1,0 0 0,-1-1 0,1 1 0,-1-1-1,1 0 1,-1 0 0,1 1 0,-1-1-1,0 0 1,0-1-8,16-16 272,-4 1-235,-11 16-22,0 0 0,-1 0-1,1 0 1,0-1 0,-1 1 0,1-1-1,-1 1 1,0-2-15,17-47 293,-18 47-203,0-1-1,0 0 1,-1 0-1,0 1 0,1-1 1,-2 1-1,1-1 1,-1-2-90,1 4 47,-1-5 61,-1 0 0,0 1 1,0-1-1,0 1 0,-1-1 0,0 1 1,-1 0-1,1 1 0,-1-1 1,-4-3-109,9 9-62,-1 1 1,0-1 0,1 1 0,-1-1 0,0 1 0,1-1-1,-1 1 1,0-1 0,1 1 0,-1 0 0,0-1 0,0 1 0,0 0-1,1 0 1,-1 0 0,0-1 0,0 1 0,0 0 0,0 0-1,1 0 1,-1 0 0,0 0 0,0 1 0,0-1 0,1 0 0,-1 0-1,0 0 1,0 1 0,0-1 0,1 0 0,-1 1 0,0-1-1,1 1 1,-2 0 61,1 0-216,0 0-1,0 0 1,0 1-1,0-1 0,0 1 1,0-1-1,0 1 1,0-1-1,0 1 1,1 0-1,-1-1 0,1 1 1,-1 0-1,1 0 1,0 1 216,-1 12-2592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50.61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60 1 1248,'-6'3'7543,"-2"10"-5883,-1 2-1722,7-13 108,0 0 0,1 0 0,0 0 0,-1 1 0,1-1 0,0 0 0,0 1 0,0-1 0,0 2-46,-4 8 135,2-5-142,0 1 0,1 0-1,0-1 1,1 1-1,-1 0 1,1 0 0,1 4 7,-4 17 110,4-26-86,0 1 1,0-1-1,0 1 1,0-1-1,1 0 1,-1 1-1,1-1-24,2 18-59,-4-7 17,1-8 65,0 1-1,0-1 1,0 0-1,1 0 1,0 0 0,0 0-1,0 1 1,1-1-23,8 24 150,-10-26-140,1 1-1,0-1 0,0 0 1,1 0-1,-1 0 0,1 0 1,0-1-1,0 1 0,0 0 1,0-1-1,1 1 0,0-1 1,-1 0-1,1 0 0,0 0 1,1 0-1,0 1-9,-2-3 39,-1 0-1,1 0 1,0 0 0,-1-1-1,1 1 1,0 0 0,-1-1 0,1 1-1,0-1 1,0 1 0,0-1-1,-1 0 1,1 0 0,0 0-39,2 0 36,-1-1 0,1 0 0,-1 0-1,1 0 1,-1-1 0,4-1-36,-4 1 35,0 1 0,0-1-1,0 0 1,0-1-1,0 1 1,0 0 0,0-1-1,-1 0 1,1 1-1,-1-1 1,0 0 0,2-3-35,2-5 18,-1 1 0,0-1 1,0-5-19,7-13 111,-7 17-78,-1 1-1,-1-1 1,1-2-33,-2 2 26,2 0 0,0 0 0,1-2-26,0 1 34,0 0 0,-1-1-1,1-8-33,-2 9-33,0 1 0,1-1-1,1 1 1,2-5 33,-6 14-27,1 0 0,-1 0 0,1 1 0,0-1 1,0 1-1,0-1 0,0 1 0,0 0 1,3-2 26,-4 4-10,0-1-1,0 0 1,0 1 0,0-1 0,0 1 0,0-1 0,0 1 0,0 0 0,0-1 0,0 1 0,1 0 0,-1 0 0,0 0 0,0 0 0,0 0 0,0 0 0,1 0 0,-1 0-1,0 0 1,0 0 0,0 1 0,0-1 0,0 1 0,0-1 0,1 1 0,-1-1 0,0 1 0,0 0 10,10 6 10,0 0-1,-1 1 1,0 1 0,0-1 0,-1 2-1,3 3-9,-6-6 33,-1 0 0,0 1-1,-1-1 1,0 1-1,0 0 1,0 0 0,-1 1-1,0-1 1,1 9-33,-1 0 45,0 0 0,-1 0 0,-1 0 0,-1 1 0,0-1 0,-2 1-45,1-6 36,-1 0 1,0 0-1,-1 1 0,0-1 0,-1-1 0,0 1 1,-1-1-1,-5 10-36,6-16-1,1 1 1,-1-1-1,0-1 1,0 1-1,-1 0 1,1-1-1,-1 0 1,0 0-1,0 0 1,-1-1-1,1 0 1,-1 0-1,1 0 1,-1-1-1,0 1 1,0-1-1,0-1 1,0 1-1,-1-1 1,1 0-1,-6 0 1,8-1-43,0 0 1,-1 0-1,1-1 0,0 1 0,-1-1 0,1 0 0,0 0 1,0-1-1,0 1 0,-3-2 43,5 2-8,0-1 1,1 1 0,-1 0-1,0-1 1,0 0 0,1 1-1,-1-1 1,1 0-1,0 0 1,-1 0 0,1 0-1,0 0 1,0 0 0,0 0-1,0 0 1,1-1-1,-1 1 1,1 0 0,-1-1-1,1-1 8,-2-9-28,2 0 0,-1-1-1,2 1 1,0-1 0,0 1 0,2 0-1,-1 0 1,2 0 0,-1 0 0,2 0 28,-4 11-6,-1-1 0,1 1 0,0 0 0,0 0 0,1 0 0,-1-1 0,0 1 0,1 0 0,-1 0 0,1 1 0,0-1 1,0 0-1,-1 0 0,1 1 0,0-1 0,0 1 0,1 0 0,0-1 6,-2 2 4,1 0 0,-1 1-1,1-1 1,-1 0 0,0 1 0,1-1-1,-1 1 1,0-1 0,1 1 0,-1 0 0,0-1-1,0 1 1,1 0 0,-1 0 0,0 0-4,2 1 12,7 5 108,-1 0 0,0 1 0,0 0 0,0 0-1,6 9-119,7 7 217,-1-1-122,-13-14 37,1 1 0,0-2 0,1 1-132,0-1 70,0-1 0,1-1 0,0 1 0,0-2 0,0 1 1,1-2-1,-1 1 0,1-2 0,0 1 0,1-2-70,-6 0 54,0-1 0,0-1 0,0 1 0,0-1 0,-1 0 1,1-1-1,0 0 0,0 0 0,0 0 0,-1-1 0,1 0 0,-1 0 0,1-1 0,-1 1 0,0-2 0,0 1 0,0-1 1,5-4-55,-1 1 31,-1 0-65,-1 1 1,0-1-1,0-1 1,-1 0 0,0 0-1,0 0 1,0-2 33,41-66-3568,-47 75 3381,-1 0 0,1 0 0,-1 0 0,0 0 0,1 0 0,-1 0 0,0 0 0,0 0 1,0 0-1,0 0 0,1 0 0,-2-1 0,1 1 0,0 0 0,0 0 0,0 0 0,0 0 0,-1-1 187,1 0-416,-1-10-3760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4.1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 4384,'-1'1'143,"1"0"0,-1-1 0,1 1 1,-1 0-1,1 0 0,-1 0 0,1 0 0,-1-1 0,1 1 1,0 0-1,0 0 0,-1 0 0,1 0 0,0 0 0,0 0 1,0 0-1,0 1-143,1 22 475,-1-14-286,-1 12 140,1 21-175,1-39-118,-1 0-1,0-1 1,1 1 0,0-1 0,0 1 0,0-1 0,0 1 0,1-1 0,0 2-36,-1-4 197,1-1-77,0 0 0,0 0 0,0-1 0,0 1 0,0-1 0,0 0 0,0 1 0,0-1-120,11-7 254,0 0 0,-1 0 0,1-2-1,-2 1 1,11-11-254,-11 10 96,0 1 0,1 1 0,0 0 0,0 0 0,1 1 0,0 1 0,0 0 0,1 1 0,0 0 0,7-1-96,-19 6-12,0-1 0,1 1 0,-1 0 0,0 0 0,1-1 0,-1 2 0,0-1 0,0 0 0,1 0 0,-1 1 0,0-1 0,0 1 0,1 0 0,-1-1 0,0 1 0,0 0 0,0 0 0,0 1 0,0-1-1,0 0 1,-1 1 0,1-1 0,0 1 0,-1-1 0,1 1 0,-1 0 0,1 0 0,-1 0 0,0-1 0,0 1 0,1 2 12,0 0 53,-1 0 1,1 0-1,-1 0 0,1-1 1,1 1-1,-1-1 0,0 1 1,1-1-1,-1 0 0,1 0 1,0 0-54,-2-3 24,-1 0 0,1 1 0,-1-1 1,1 0-1,-1 0 0,1 0 1,-1 1-1,1-1 0,0 0 0,-1 0 1,1 0-1,-1 0 0,1 0 0,-1 0 1,1 0-1,-1 0 0,1 0 1,0 0-1,-1-1 0,1 1 0,-1 0 1,1 0-1,-1 0 0,1-1 0,-1 1 1,1 0-1,-1-1-24,12-8 84,-11 9-55,5-6 83,0 1-143,0 0 0,-1 0 0,0-1 0,0 0 0,2-4 31,-5 7-1,0 1 0,0-1 0,1 1 0,-1-1 0,1 1 0,0 0 0,-1 0 0,1 0 0,0 0 0,1 0 1,2-1 21,-6 3-20,0-1 0,0 1 0,1 0 1,-1 0-1,0 0 0,1 0 1,-1 0-1,0 0 0,0 0 1,1 0-1,-1 0 0,0 0 0,1 0 1,-1 0-1,0 0 0,1 0 1,-1 0-1,0 0 0,1 0 0,-1 0 1,0 0-1,0 0 0,1 0 1,-1 0-1,0 0 0,1 1 0,-1-1 1,0 0-1,0 0 0,1 0 1,-1 1-1,0-1 0,0 0 0,0 0 1,1 1-2,6 13 119,-6-9-83,0 1 1,0-1-1,0 1 0,0 4-36,-4 130-821,3-139 601,0 0 1,0 0 0,0 0-1,0 0 1,0 1 0,0-1-1,0 0 1,0 0 0,1 0-1,-1 0 1,0 0 0,1 0-1,-1-1 1,1 1 0,-1 0-1,1 0 1,0 0 0,-1 0-1,1 0 1,0-1 0,0 1 219,0 0-254,0 0 1,1-1 0,-1 1 0,0-1 0,1 0 0,-1 1 0,0-1 0,1 0 0,-1 0 0,0 0-1,1 0 1,-1 0 0,1 0 0,-1 0 0,0 0 0,1 0 253,14-5-2048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50.96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53 48 7552,'-9'-20'2816,"5"12"-2208,-1 0-160,0 4-2272,1 1 896,-5-2-2816,0 10 2144,1 15-416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6:55.76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335 579 992,'5'-28'3083,"-5"28"-3031,0-1 1,0 1-1,0-1 1,0 1-1,0-1 1,0 1-1,0-1 1,0 1-1,0-1 1,0 1-1,-1-1 1,1 1-1,0 0 0,0-1 1,-1 1-1,1-1 1,0 1-1,-1 0 1,1-1-1,0 1 1,-1 0-1,1-1 1,0 1-1,-1 0 1,1 0-1,-1-1 1,1 1-1,0 0 1,-1 0-1,1 0 1,-1-1-1,1 1 1,-1 0-1,1 0 1,-1 0-1,1 0 1,-1 0-1,1 0 1,-1 0-53,-9-3 1232,8 2-1116,0 0-1,-1 1 0,1 0 0,0-1 0,0 1 1,0 0-1,0 0 0,0 0 0,0 1 0,-1-1-115,-5 1 214,-1-1-96,-1 1 1,1 1-1,0-1 0,-1 1 1,1 1-1,0 0 1,0 0-1,0 1-118,-12 6 185,1 1 0,-14 9-185,21-11 118,0 2 0,1-1 1,-3 5-119,1-2 77,7-6-17,1 0-1,0 0 1,1 0-1,0 0 1,0 1-1,1 0 1,-1 0-1,2 0 1,-1 1 0,1-1-1,1 1 1,-1 1-60,2-3 34,0 0 0,1 1 0,0-1 0,0 0 1,0 0-1,1 0 0,0 0 0,1 0 0,-1 0 0,1 0 1,1 0-1,-1 0 0,1-1 0,1 3-34,1-1 30,0 1-1,0-1 1,1 0-1,0 0 1,0 0-1,1-1 1,0 0-1,1 0 0,-1-1 1,3 1-30,-5-3 13,0-1 0,0 0 0,1 0-1,0-1 1,-1 1 0,1-1 0,0-1 0,0 1 0,0-1 0,0 0-1,0 0 1,0-1 0,0 0 0,2 0-13,-3 0 25,-1-1-1,1 1 1,0-1 0,0-1-1,-1 1 1,1-1 0,-1 1-1,1-1 1,-1-1 0,0 1-1,0-1 1,0 1 0,0-1-1,0 0 1,-1 0 0,1-1-1,-1 1 1,1-3-25,-1 3 1,0-1 0,0 0 0,-1 0 0,0 0 0,0 0 0,0 0 0,0-1 0,-1 1 0,1-2-1,0-2 46,-1-1 0,0 0-1,-1 0 1,0-4-46,0-8 91,1 9-143,-1-1 1,-1 0-1,-2-12 52,-1-6-363,1 20 691,-5-9-277,-1-2 66,8 18-106,0 1-1,0-1 0,-1 1 0,1 0 0,-1 0 0,0 0 1,1 0-1,-2 0 0,1 0 0,0 0 0,-1 1-10,-13-17-196,14 16 199,1 1 1,-1 0 0,0 0-1,0 0 1,0 0 0,0 0-1,0 0 1,0 1-1,0-1 1,-1 0 0,1 1-1,0 0 1,-1 0-4,-32-20-149,28 17 66,7 4 84,-1 0-1,1-1 1,-1 1-1,0-1 1,1 1-1,-1 0 1,1 0-1,-1-1 1,0 1-1,1 0 1,-1 0-1,0 0 1,1 0-1,-1 0 0,0 0 1,0 0-1,-5-2-31,6 2 25,0 0 1,1-1-1,-1 1 0,0-1 0,0 1 0,0 0 1,0 0-1,1-1 0,-1 1 0,0 0 0,0-1 0,0 1 1,1 0-1,-1 0 0,0-1 0,1 1 0,-1 0 1,0 0-1,1-1 0,-1 1 0,0 0 0,1 0 1,-1 0-1,0 0 0,1 0 6,3-2-5,1 1-1,-1 0 1,1 0 0,-1 0-1,1 1 1,0 0 0,-1 0-1,1 0 1,0 0 0,2 1 5,10 0-6,-13 0 57,-1-1 0,1 1 0,-1 0 0,1 0 0,-1 0 0,1 0 0,-1 1 0,0 0 0,0-1-1,1 1 1,-1 0 0,1 2-51,18 9 269,-14-10-257,1 1-1,0-1 1,0-1-1,0 0 0,0 0 1,0 0-1,4-1-11,-7-1 10,0-1 0,0 1 0,0-1 0,0-1 0,0 1 0,0-1 0,-1 0 0,5-2-10,7-5 64,-1 0 1,3-2-65,24-15 53,-36 23-102,1-1 1,-1 1-1,1 0 0,0 1 1,-1 0-1,1 0 1,0 1-1,1 0 1,-1 0-1,8 1 49,-8 0-18,0 2 0,0-1-1,0 1 1,0 0 0,0 1 0,0-1-1,-1 2 1,1-1 0,-1 1 0,5 3 18,28 13 172,-38-19-71,-2-1-5,0 0 53,0 0-90,0 0-123,0 0 0,0 0 43,0 0 63,0 0-42,0 0-138,0 0 58,-1-1 82,0 1 0,0 0 0,0 0 1,0-1-1,0 1 0,0 0 0,0-1 0,0 1 1,0-1-1,0 1 0,0-1 0,0 0-2,-10-5 80,-14-2-67,17 5-2,0 0-1,0 1 0,0 0 1,0 0-1,0 1 0,0 0 1,-2 0-11,-2 1-57,0 0 1,-1 1 0,1 1-1,0 0 1,1 0 0,-4 2 56,12-3-9,0 0 0,0 0-1,0 0 1,0 1 0,0-1 0,0 1 0,1-1 0,-1 1 0,0 0 0,1 0 0,0 1 0,-1-1-1,1 0 1,0 1 0,0-1 0,0 1 0,1 0 0,-1-1 0,1 1 0,-1 0 0,1 0 0,0 0-1,0 0 1,0 0 0,0 3 9,-1 9-3,2 0 0,-1 0 1,2 0-1,0 0 0,1 0 0,0 0 0,1 0 0,1-1 0,0 1 0,1-1 0,2 5 3,-1-7-8,0 0-1,1 0 0,0-1 1,0 1-1,2-1 1,-1-1-1,10 10 9,-13-16 13,-1 0 0,1 0-1,0-1 1,0 1 0,0-1 0,0 0 0,1-1 0,-1 1-1,1-1 1,-1 0 0,1 0 0,0-1 0,0 0 0,0 0-1,0 0 1,0 0 0,0-1 0,4-1-13,-4 1-8,0-1 1,0 0-1,0-1 0,0 1 1,0-1-1,0 0 1,-1-1-1,1 1 0,-1-1 1,0 0-1,0-1 0,5-3 8,-4 2-25,0-1 0,0 0 0,0-1 0,-1 0 0,0 1 0,0-2 0,0 1-1,2-7 26,-1 1-28,-1-1-1,0 0 0,-1-1 0,0 1 0,-1 0 0,-1-1 0,0 0 0,-1 0 1,-1 1-1,0-9 29,-3 0 7,0-1 0,-2 1-1,0 1 1,-2-3-7,-33-88-324,18 54 103,-20-70 168,-12-33-379,50 152 368,2 6-5,0 0 0,1 0-1,0 0 1,0 0-1,0 0 1,0-1 0,0 1 69,1 3-91,1 19-176,6 24 360,1 24-93,-4-28 33,1 1 1,5 11-34,31 110 96,-32-125-32,3 14 48,-5-15-44,2 0-1,0-1 0,3-1 0,0 0 0,6 8-67,-15-35 34,-1 1-1,1-1 1,0 0-1,1 0 0,-1 0 1,1 0-1,0-1 1,0 1-1,0-1 1,1 0-1,-1 0 0,1-1 1,0 0-1,0 1 1,4 0-34,0 0-10,-1 0 1,1-1-1,0 0 1,9 2 9,-15-5 31,0 1 1,0-1-1,0 0 0,0 0 1,0 0-1,1-1 0,-1 1 1,0-1-1,0 1 0,0-1 1,0 0-1,0 0 1,0 0-1,0-1 0,0 1 1,0-1-32,10-6-46,-11 7 44,0 1 1,0-1 0,-1 0 0,1 0 0,0 0 0,-1-1 0,1 1 0,0 0 0,-1 0-1,0-1 1,1 1 0,-1-1 0,0 0 0,0 1 0,0-1 0,0 0 0,0 0 0,0 1-1,0-1 1,0 0 0,-1-2 1,2 0 25,0-1-1,0 1 1,0-1 0,0 1-1,1 0 1,0 0-1,2-3-24,3-5 20,-7 10-19,0 1 0,0-1-1,-1 1 1,1-1-1,-1 0 1,1 1 0,-1-1-1,0 0 1,0 1-1,1-1 1,-1-1-1,0 2 0,0-1 0,0 0 0,0 1 0,0-1-1,1 1 1,-1-1 0,1 1 0,-1-1 0,1 1 0,-1-1 0,1 1 0,0 0 0,1-3 3,1-1 0,-1 1 0,0 0 0,0-1 0,-1 0 0,0 1 0,1-1 1,-1 0-1,-1 1 0,1-1 0,-1 0 0,0-4-3,0 7-3,0 0 1,1 0-1,-1 0 0,1 0 1,-1 1-1,1-1 1,-1 0-1,1 0 0,0 0 1,1-1 2,-1 2 6,0-1-1,-1 0 1,1 1 0,0-1 0,-1 0 0,1 0 0,-1 0-1,1 0 1,-1 0 0,0-1-6,0 2-12,0 0-1,0-1 1,1 1-1,-1 0 1,0 0 0,0 0-1,1 0 1,-1 0 0,1 0-1,-1-1 1,1 1-1,-1 0 1,1 0 0,0 0-1,-1 1 1,1-1 0,0 0-1,0 0 1,0 0 0,-1 0-1,1 1 1,0-1-1,1 0 13,10-10-328,-12 10 381,21 1-245,-20 0 187,1 0-1,-1 0 1,0 1 0,0-1-1,0 0 1,0 1 0,0-1 0,0 1-1,0-1 1,0 1 0,0-1-1,0 1 1,1 0 5,-1 0 6,-1-1 0,1 1 0,0-1 1,0 1-1,0-1 0,0 1 0,-1-1 0,1 0 0,0 1 0,0-1 0,0 0 1,0 0-1,1 0-6,7 17 762,-11-15-761,0-1-1,1 0 0,-1 0 1,0 0-1,0 0 0,0 0 0,0 0 1,0-1-1,0 1 0,0-1 1,0 1-1,0-1 0,-1 0 1,1 1-1,0-1 0,0-1 1,0 1-1,-15 0-4,6 0 5,0 0 1,0 0-1,-10 3-1,17-2-4,0 0 1,0 0-1,0 1 1,0 0 0,0-1-1,0 1 1,0 1-1,0-1 1,1 0 0,-1 1-1,-2 2 4,3-2 2,0 0-1,0 1 1,0-1-1,0 1 1,0-1-1,1 1 1,-1 0-1,1 0 1,0 0 0,1 0-1,-1 0 1,1 1-1,-1-1 1,1 0-1,0 1 1,1-1-1,-1 1 1,1-1-1,0 1 1,0-1-1,1 2-1,-4 27 24,2-26-16,0-1 0,1 1 0,0-1 0,0 0 0,0 1 0,1-1 0,0 1 0,0-1 0,1 4-8,10 30 46,-8-26-42,0-1 1,0 0 0,1 1 0,1-2 0,4 7-5,11 15 117,-20-32-108,0 0-1,0 0 1,0 0-1,0 0 1,0 0 0,0 0-1,1 0 1,-1 0-1,1 0 1,0-1-1,-1 1 1,1-1 0,0 1-1,0-1 1,0 0-1,0 0 1,0 0 0,1 0-9,-1 1 101,15 2-74,-16-4-26,1 0 0,-1-1 0,1 1 0,-1-1 1,1 1-1,-1-1 0,0 0 0,1 1 1,-1-1-1,0 0 0,0 0 0,0 0 1,0 0-1,1 0 0,-1 0 0,-1 0 0,1 0 1,0-1-1,0 1 0,0 0 0,-1-1 1,1 1-1,0-1-1,12-32 174,-10 16-217,0 0 1,-1-1-1,0 1 0,-2-1 0,-1-12 43,1-30 54,2 21-89,-2 0-1,-2 0 1,-7-35 35,3 22-305,2 16 156,-3-7 149,4 27 20,1 0-1,1-11-19,-2-12-188,2 33 152,-3-32-79,1 0-1,2-33 116,2 38-181,-3-26 181,-1-4-219,1 54-30,0 10 184,1 6 91,6 173-57,-4-153 153,5 30 100,-3-36-200,-1 0 1,-1 6-23,-1-3 108,1 0 0,1 0 0,1-1 0,3 14-108,2 12 89,-7-34-103,1 0 0,1 0 1,2 6 13,9 22 29,22 67 185,-27-88 75,1 0-1,0 0 1,13 18-289,-17-31 70,1 0 0,-1-1 0,2 1 1,-1-1-1,1 0 0,0-1 0,0 0 0,1 0 0,-1-1 1,1 0-1,10 4-70,2-1-437,1 0 0,1-1 0,-1-2 0,19 3 437,-14-3-1403,3 1 433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39.5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114 35 992,'-6'0'1093,"9"0"4,-5 1 1792,-5 2-74,2 1-3797,-2 3 1110,1 0 1,0 0-1,1 0 1,0 1-1,0 0 1,-2 5-129,-3 9 1121,-5 20-1121,10-28 97,1-3 87,-2 5-19,1 1 0,-3 15-165,7-27-8,0 0-1,0 0 1,1 1-1,0-1 0,0 0 1,1 0-1,-1 0 0,1 0 1,0 0-1,0 0 0,1 0 1,0 1 8,-1-4-6,0 1 0,0-1 0,0 0 1,0 1-1,0-1 0,1 0 0,-1 0 0,1 0 1,0 0-1,-1 0 0,2 0 6,2 4 10,-4-4-1,0-1-1,0 0 1,0 0-1,0 1 1,1-1-1,-1 0 1,0 0-1,1 0 1,-1 0-1,1-1 1,-1 1-1,1 0 1,-1-1-1,1 1 0,-1-1 1,1 1-1,0-1 1,1 1-9,32 0 165,-26-1-136,0-1-29,0 0 0,1-1 0,-1-1 0,-1 1 0,1-1 0,0-1 0,-1 1 0,1-1 0,-1-1 0,0 0 0,-1 0 0,2-1 0,1-3 48,1-1 0,-2 0 0,1 0-1,-1-1 1,-1-1 0,2-2-48,14-25-21,3-11 21,-14 26-47,9-24 228,-21 44-112,1-1-1,0 1 1,-1-1 0,0 0-1,0 0 1,0 0 0,0 1-1,-1-6-68,0 7 64,0 3-48,-1-1-43,1 1 1,-1 0-1,1 0 0,-1 0 0,1 0 0,-1 0 0,1 0 1,-1 0-1,1 1 0,-1-1 0,0 0 0,1 0 0,-1 0 0,1 0 1,-1 1-1,1-1 0,0 0 0,-1 0 0,1 1 0,-1-1 1,1 0-1,-1 1 0,1-1 27,-1 13-320,1-6 479,-1 48-361,0-6 297,3 20-95,16 35 11,-17-98-2,0 1 0,1-1 0,-1 0 0,1 1 0,0-1 0,1 0 0,0 0 0,0 0 0,0 0 0,0-1 0,1 1 0,0-1 0,3 4-9,-3-7 30,-1 1-1,1-1 1,0 0-1,0 1 1,0-2-1,0 1 1,0 0-1,1-1 1,-1 0-1,0 0 1,1 0-1,-1 0 1,0-1-1,1 0 1,-1 0-1,1 0 1,-1 0-1,1-1 1,-1 0-1,4-1-29,11-2 88,-1-2-1,1 0 1,-1-2-1,2-1-87,-15 7 36,11-7-27,0-1 0,0 0 0,-1-1 1,-1-1-1,0 0 0,0-1 0,10-13-9,-17 19 42,-1-1-1,-1 0 1,0 0 0,0 0-1,0 0 1,-1-1 0,0 0-1,0 0 1,-1 0 0,-1 0-1,1 0 1,-2-1 0,1 1-1,-1-1 1,-1 1 0,1-1-42,-1 9 3,0-6 64,0-1-1,-1 0 1,0 0 0,-1-4-67,2 10 5,-1-1 0,0 1 0,0-1 0,0 1 0,0 0 0,-1-1 0,1 1 1,0 0-1,-1 0 0,0 0 0,1 0 0,-1 0 0,0 0 0,0 0 0,-1 0-5,-11-6-37,1 0 0,-1 1-1,0 0 1,0 2 0,-1-1-1,-8-1 38,-25-9-2005,48 16 1845,-1 0-1,0-1 1,0 1-1,1 0 1,-1-1-1,0 1 1,1-1-1,-1 1 1,0-1-1,1 1 1,-1-1-1,1 1 1,-1-1-1,0 0 1,1 1-1,0-1 1,-1 0-1,1 1 1,-1-1 160,3-3-2774,8 4 971,-2 2 48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1.04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329 49 640,'-4'1'1063,"5"-4"1784,2-11-1189,-3 13-1581,0 0 1,0 0-1,0 1 0,0-1 1,0 0-1,0 0 0,0 1 1,0-1-1,0 0 0,-1 0 1,1 1-1,0-1 0,-1 0 1,1 1-1,0-1 1,-1 0-1,1 1 0,-1-1 1,1 1-1,-1-1 0,0 1 1,1-1-1,-1 1 0,1-1-77,-18-4 294,4 2 89,8 1-267,0 1-1,0-1 1,0 1-1,0 0 1,0 1-1,-1-1 1,1 1-1,-6 1-115,-2-1-39,-6 5 201,4-1 12,8-2-117,1 0 0,-1 0 0,1 1 0,0 0 0,0 0 0,0 1 0,1 0-1,-1 0 1,-4 4-57,6-2 6,0 0-1,0 0 1,1 1-1,0-1 0,0 1 1,1 0-1,0 0 1,-1 4-6,1-3 84,-3 8-60,1-1 0,1 1 0,-1 5-24,-7 26-40,6-29 98,1 1 0,0-1-1,1 1 1,1 0-1,0 17-57,0-13 270,2-21-250,1 1-1,-1-1 1,1 1-1,0 0 1,-1-1 0,1 1-1,0 0 1,0-1-1,1 1 1,-1 0 0,1-1-1,-1 1 1,1-1-1,0 1 1,0-1-1,0 1 1,0-1-20,0 0 38,0 0 1,1 0-1,-1-1 1,1 1-1,-1-1 0,1 1 1,-1-1-1,1 0 1,0 0-1,0 1 0,0-1 1,-1-1-1,1 1 1,0 0-1,0 0 0,0-1 1,1 1-39,6 1-39,-1-1 1,1 0 0,7 0 38,21 2-15,-8 3 195,0-2 0,18 0-180,-15-1 114,36 5-162,-38-1 139,-23-5-199,0 0 0,0-1 0,0 0 0,3 1 108,-6-1-457,-3 1-4002,-6-1 1162,-6-1 1105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1.80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94 2720,'6'-13'2917,"-2"6"-2603,0 0-1,-1 0 0,0 0 0,1-3-313,-1 1 500,1-1 936,-4 9-1270,0 1-49,0 0-5,0 0 112,0 0-16,0 0 144,0 0-64,0 0 123,0 0-161,0 0-138,0 0-10,0 0 100,14-1-24,-1 0-1,0-1 0,0 0 1,8-3-178,-10 2 9,1 0 1,0 1 0,0 0-1,0 1 1,12 1-10,8 3-33,-1 2 0,28 8 33,-23-5-1927,-1-1 0,6-2 1927,-23-4-3216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2.57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45 1 1664,'-2'0'759,"0"1"4209,1 13-4173,1 0-715,0 0 0,-1 0 0,-1 0 0,0-1 0,-1 1 0,-2 6-80,-3 21-822,6-30 1,0-1 0,0 0 0,-2 5 821,-2 13-2053,4-17 613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3.14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63 1 1728,'0'0'126,"1"0"1,-1 0-1,0 0 0,0 0 1,1 0-1,-1 0 0,0-1 1,0 1-1,0 0 0,1 0 1,-1 0-1,0 0 1,0 0-1,1 0 0,-1 0 1,0 0-1,0 0 0,1 1 1,-1-1-1,0 0 0,0 0 1,1 0-1,-1 0 0,0 0 1,0 0-1,0 0 0,1 0 1,-1 1-1,0-1 1,0 0-1,0 0 0,0 0 1,1 0-1,-1 1 0,0-1 1,0 0-1,0 0 0,0 0-126,6 14 1115,-5-11-1081,0 1 1,0 0-1,-1-1 1,0 1-1,1 0 0,-1 3-34,-3 1 6,1-1-1,-1 1 0,0-1 0,0 1 0,-1-1 0,0 0 0,-3 4-5,-13 24-1316,-1 6-1622,11-15 970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5.70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39 335 1728,'-11'5'898,"10"-4"-863,0-1 0,0 0-1,0 1 1,0-1 0,0 1 0,0-1 0,0 1-1,0-1 1,0 1 0,0 0 0,0-1 0,1 1-1,-1 0 1,0 0 0,0-1 0,1 1-1,-1 0 1,0 0 0,1 0 0,-1 0 0,1 0-1,-1 0 1,1 0 0,0 0 0,-1 0 0,1 1-35,-4 3 675,4-5-626,0 0 1,0 1-1,-1-1 1,1 0 0,0 0-1,0 0 1,-1 0-1,1 0 1,0 1 0,0-1-1,0 0 1,-1 0 0,1 0-1,0 1 1,0-1-1,0 0 1,0 0 0,0 1-1,0-1 1,-1 0-1,1 0 1,0 1 0,0-1-1,0 0 1,0 0 0,0 1-1,0-1 1,0 0-1,0 0 1,0 1 0,0-1-1,0 0 1,0 1-1,0-1 1,0 0 0,1 0-1,-1 1 1,0-1 0,0 0-1,0 0 1,0 1-50,1-1 60,-1 0 0,1 1 0,0-1 0,-1 0 0,1 1 0,-1-1 0,1 0 0,0 0 0,-1 1 0,1-1 0,0 0-1,-1 0 1,1 0 0,0 0 0,0 0 0,-1 0 0,1 0 0,0 0 0,-1 0 0,1-1 0,0 1 0,-1 0 0,1 0 0,0-1 0,-1 1 0,1 0 0,-1-1 0,1 1 0,0 0 0,-1-1 0,1 1 0,-1-1-60,8-2 289,-5 1-209,0 0 1,-1 0-1,1 0 0,0-1 1,0 1-1,-1-1 1,0 1-1,1-1 1,-1 0-1,0 0 1,-1 0-1,1 0 0,0-1-80,4-8 40,0 0 0,3-12-40,66-179-21,-65 180-41,-7 18 71,-1 0 0,0 0 1,0-1-1,0 1 1,-1 0-1,1 0 0,-1-1 1,-1 1-1,1-1 1,-1 0-10,0 5-70,-4 9 86,-8 25 23,3 2 1,0-1-1,3 1 0,-1 16-39,5-42 14,-1 14 3,2 1 1,0-1-1,1 0 0,2 13-17,-1-33 23,0 0 0,-1 0-1,1-1 1,0 1-1,1 0 1,-1-1 0,0 1-1,1 0 1,-1-1-1,1 0 1,0 1 0,0-1-1,0 0 1,0 0-1,0 0 1,1 0-1,-1 0 1,0-1 0,1 1-1,0-1 1,-1 1-1,1-1 1,0 0 0,-1 0-1,1 0 1,0-1-1,0 1 1,0-1 0,0 1-1,0-1 1,0 0-1,0 0 1,0 0 0,0-1-1,-1 1 1,1-1-1,0 1 1,1-2-23,9-1 82,-10 3-52,0-1-1,0 1 1,0-1 0,0 0 0,0 0-1,-1 0 1,1-1 0,1 0-30,3-2 31,1-1 0,-1 0 0,0-1 0,0 0 0,-1 0 0,0 0 0,0-1 0,0 1 0,-1-2 0,0 1 0,1-2-31,1-2 2,1 0 0,0 0 0,4-3-2,-3 4-51,0-1-1,-1 0 0,2-4 52,-3 5-16,-1 1 1,2 0-1,-1 0 1,1 1 15,5-6-151,14-6 108,-27 20 51,0-1 0,0 1 0,1-1 0,-1 1 0,1 0 0,-1-1 0,0 1-1,1 0 1,-1-1 0,0 1 0,1 0 0,-1 0 0,1-1 0,-1 1 0,1 0 0,-1 0 0,1 0 0,-1 0 0,1 0 0,-1-1 0,1 1 0,-1 0-1,1 0 1,-1 0 0,1 0 0,-1 1 0,1-1 0,-1 0 0,1 0 0,-1 0 0,1 0 0,-1 0 0,1 1 0,-1-1 0,1 0 0,-1 0 0,0 1-1,1-1-7,8 15 517,-7-12-380,1 3-27,-1-2-128,0 1 1,0-1-1,0 1 1,-1-1-1,1 1 1,-1 2 17,0-4-21,2 14 72,-1 0-1,0 0 1,-1 9-51,-1-21 41,0 1 0,-1-1-1,1 1 1,-1-1 0,-1 0 0,1 1 0,-1-1-1,0 0 1,0 0 0,-1 0 0,1 0 0,-1 0-1,0 0-40,0-3 26,0 1 1,0-1-1,0 0 0,0 0 0,0 0 0,-1 0 0,1-1 0,0 1 0,-1-1 0,1 0 1,-1 0-1,-3 1-26,0 0 70,-12-1-126,17-1 29,0 0 1,0 0 0,0 0 0,-1 0-1,1 0 1,0 1 0,0-1 0,-2 1 26,-27 2-331,27-1 355,-9 5-437,12-7 327,-4 2-20,2 4 52,3-5 72,0 0 1,0 0-1,0 0 0,0-1 0,1 1 0,-1 0 0,0 0 0,0-1 1,1 1-1,-1 0 0,0-1 0,1 1 0,-1 0 0,0-1 0,1 1 1,-1 0-1,1-1 0,-1 1 0,1-1 0,0 1 0,-1-1 0,1 1 1,0-1-1,-1 1 0,1-1 0,0 1-18,22 5 673,-4-2-319,-13-2-258,1 0 0,0 0 0,-1-1 0,1 1 1,0-2-1,0 1 0,0-1 0,0 0 0,0 0 0,0-1 0,0 0 1,0 0-97,32-2 414,15-2-195,-50 4-380,-1 1 0,1-1 1,-1 0-1,1 0 1,-1 0-1,1 0 1,-1-1-1,0 1 0,0-1 1,1 0 160,-2 1-593,0-1 1,1 1-1,-1-1 0,0 0 1,0 0-1,0 0 1,0 0-1,0-1 593,3-5-1397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46.04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27 15 4640,'-13'-11'1728,"13"11"-1344,-10-4-96,6 8-1504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7:50.67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39 278 2496,'0'0'28,"0"0"0,0 0 0,0 0 0,0 0 0,0 0 0,0 0 0,0 0 0,1 0 0,-1 0 0,0 0 0,0 0 0,0 0 0,0 0 0,0 0 0,0 0 0,0 0 0,0 0 0,0 0 0,0 0 0,0-1 0,0 1 0,0 0 0,0 0 0,0 0 0,0 0 0,0 0-1,0 0 1,0 0 0,0 0 0,0 0 0,0 0 0,0 0 0,0 0 0,0 0 0,0 0 0,0 0 0,-1 0 0,1 0 0,0 0 0,0 0 0,0 0 0,0 0 0,0 0 0,0 0 0,0 0 0,0 0 0,0 0 0,0-1 0,0 1 0,0 0 0,0 0 0,0 0 0,0 0 0,0 0 0,0 0 0,0 0 0,0 0 0,0 0 0,0 0 0,0 0 0,0 0 0,0 0 0,-1 0 0,1 0 0,0 0 0,0 0 0,0 0 0,0 0-28,5-4 2572,1-1-1879,11 4-256,-10-1-361,0-1-1,0 0 0,0 0 1,-1-1-1,1 0 1,-1 0-1,0 0 1,0-1-1,0 0 0,0 0 1,-1-1-1,0 1 1,0-1-1,0-2-75,4-4 89,-1-1 0,-1 0 0,0-1 0,0 0 0,-2 0-1,3-9-88,-7 19 19,0 0-1,0-1 0,0 1 0,-1-1 0,0 0 0,0 1 0,0-1 1,0 1-1,-1-1 0,0 1 0,0-3-18,0 5 2,1 0 0,-1 0-1,0 0 1,0 0 0,1 0 0,-1 0 0,0 0 0,-1 1-1,1-1 1,0 0 0,0 0 0,-1 1 0,1-1 0,-1 1-1,1-1 1,-1 1 0,0 0 0,0 0 0,1 0 0,-1 0-1,0 0 1,0 0 0,0 0 0,0 0 0,-1 1-2,-1-1-30,0 1 1,-1 0-1,1-1 1,0 2 0,0-1-1,-1 1 1,1-1-1,0 1 1,0 0 0,0 0-1,0 1 1,0-1-1,0 1 1,0 0 0,-2 2 29,-3 2-62,0 0 1,1 0 0,0 1 0,0 1 0,-4 4 61,7-7 8,1 0-1,0 1 1,0-1-1,1 1 1,-1 0-1,1 0 1,0 0-1,1 0 1,0 0-1,0 1 0,0 0-7,-1 7 20,1 0-1,1 1 1,0-1-1,1 8-19,-2 21-14,0-32 53,2-1 0,-1 1 0,1-1-1,1 1 1,0-1 0,0 1 0,1-1 0,1 1 0,3 9-39,-3-11 48,2 1 0,-1-1 0,1 0 0,1 0 0,0-1 0,0 0 0,1 0 0,-1 0 0,3 0-48,-7-5-8,0-1 25,0 0-1,0 0 0,1 0 1,-1 0-1,1 0 1,-1 0-1,1 0 0,0-1 1,-1 1-1,1-1 1,0 0-1,0 0 1,0 0-1,0 0 0,0-1 1,0 1-1,0-1 1,0 0-1,1 0-16,1 0 42,0 0-1,0 0 1,0-1 0,1 0 0,-1 0-1,-1 0 1,1-1 0,0 0-1,0 0 1,-1 0 0,1 0 0,-1-1-1,1 1 1,-1-1 0,1-1-42,1-1 37,-1-1 0,0 1 0,0-1 0,0 0 1,-1 0-1,0-1 0,0 1 0,-1-1 0,0 0 0,1-1-37,72-165 32,-70 159-97,0 1-1,1 1 0,6-9 66,-8 15-25,-1 0 0,1 0 0,0 0-1,0 1 1,1 0 0,0 0 0,4-3 25,22-15-85,-30 22 86,1 0 1,0 0 0,0 1 0,-1 0-1,1-1 1,0 1 0,0 0-1,0 0 1,0 1 0,-1-1 0,1 0-1,0 1 1,0 0 0,0 0 0,-1 0-1,1 0 1,-1 0 0,1 0-1,1 2-1,5 1 192,-8-3-210,1 0 1,-1 0-1,1 0 1,-1 0-1,0 1 1,0-1-1,0 0 1,1 1-1,-1-1 1,-1 1-1,1-1 1,0 1-1,0 0 18,2 2-7,-3-2 50,4 1 805,-20-14-1238,6 6 486,9 4-100,-3-2 2,-1 1 0,1-1-1,0 1 1,-1 0 0,1 0 0,-1 0 0,0 1 0,-2-1 2,7 2 0,-1-1 0,1 1-1,-1 0 1,1 0 0,-1-1 0,1 1-1,-1 0 1,1-1 0,-1 1 0,1-1 0,-1 1-1,1-1 1,0 1 0,-1 0 0,1-1-1,0 0 1,-1 1 0,1-1 0,0 1 0,0-1-1,-1 1 1,1-1 0,0 0 0,0 0 0,1 1-27,2-2 54,-2 1 117,-1 1-59,0 0-122,0 0 15,0 0 150,0 0-58,0 0-60,0 0 81,0 0 5,0 0 53,0 0-58,0 0-6,0 0 1,0 0 42,0 0-43,0 0 0,0 0 1,0 0 42,0 0-64,0 0-80,0 0-22,0 0-20,0 0 36,0 0 156,0 0-44,0 0-84,0 0 36,0 0-4,0 1-31,-1 1 0,1-1 0,0 0 0,0 1 0,0-1 0,0 0 1,1 1-1,-1-1 0,0 0 0,0 1 0,1-1 0,-1 0 0,1 0 1,-1 1-1,1-1-7,0 1-17,2 30 97,2 20-154,-3-41 78,-1 0 0,0 0 0,-1 8-4,2 23-76,14 18 86,-15-53-12,1 0 0,0 0-1,0 0 1,1 2 2,6 20-7,-8-25 17,0 0-1,1 1 1,-1-1-1,1 0 1,0 0-1,0 0 1,0-1-1,1 1 1,2 3-10,-3-3-66,-2-4 66,0 1 0,0-1 1,0 1-1,0-1 0,-1 1 1,1-1-1,1 1 0,-1 0 0,0-1 1,0 1-1,0-1 0,0 1 1,0-1-1,0 1 0,1-1 1,-1 1-1,0-1 0,0 0 0,1 1 1,-1-1-1,0 1 0,0-1 1,1 1-1,-1-1 0,1 1 18,0 0 0,1 0-1,-1 0 1,0-1 0,0 1 0,0 0 0,1-1 0,-1 1 0,0-1-1,1 1 1,-1-1 0,0 0 0,1 1 0,-1-1 0,1 0 0,-1 0-1,1 0 1,-1 0 0,0 0 0,1-1 0,-1 1 0,1 0 0,-1-1-18,1 1 9,0-1 1,-1 1 0,1-1 0,0 0-1,-1 0 1,1 0 0,-1 0 0,1 0 0,-1 0-1,0 0 1,1 0 0,-1-1 0,0 1-1,0-1 1,0 1 0,0-1 0,0 1-1,0-1 1,0 1 0,0-2-10,2-3-13,-1 0 0,0 0 0,0 0 1,1-7 12,10-46 41,-6 31-32,-1-1-1,-2 0 0,0 0 0,-2-6-8,-2 32-5,2-54 128,-1 53-190,0-1 1,0 0-1,0 1 0,0-1 1,1 1-1,-1-1 0,1 1 0,0 0 1,1 0-1,0-2 67,-1 0-102,-2 4 103,0 2-2,0-1 0,0 1 0,0 0 0,0 0 1,0 0-1,0 0 0,0 0 0,0 0 1,0 0-1,0 0 0,0 0 0,1-1 1,-1 1-1,0 0 0,0 0 0,0 0 0,0 0 1,0 0-1,0 0 0,0 0 0,0 0 1,0 0-1,0 0 0,1 0 0,-1 0 0,0 0 1,0 0-1,0 0 0,0 0 0,0 0 1,0 0-1,0 0 0,1 0 0,-1 0 0,0 0 1,0 0-1,0 0 0,0 0 0,0 0 1,0 0-1,0 0 0,0 0 0,1 0 0,-1 0 1,0 0-1,0 0 0,0 0 0,0 0 1,0 0-1,0 0 0,0 0 0,0 1 1,0-1-1,0 0 0,0 0 0,0 0 0,1 0 1,-1 0 0,2 5-30,-2-5 19,0 3-4,1-1-1,0 1 1,0-1-1,0 1 0,0-1 1,0 1-1,0-1 1,1 0-1,0 2 16,5 9 146,-5-8-81,0-1 0,0 0 0,0 0 0,1-1 1,-1 1-1,1 0 0,0-1 0,0 0 0,2 2-65,-4-4 75,14 10 293,9 1-325,13 8-209,-23-15 198,-9-3-12,-1 0 1,1 0 0,0-1 0,-1 0-1,1 0 1,0 0 0,0 0 0,4-1-21,-7 0-2,1 0 0,-1-1 0,1 1 0,-1-1 0,1 1 0,-1-1 1,1 0-1,-1 0 0,0 0 0,0 0 0,1 0 0,-1-1 0,0 1 1,0-1-1,0 0 0,0 1 0,-1-1 0,2-1 2,0-1-9,0 1 0,-1-1 0,1 0 0,-1 1 1,0-1-1,0-1 0,-1 1 0,1 0 0,-1 0 0,1-3 9,-1 1-44,0 0 1,-1-1 0,1 1-1,-1 0 1,-1 0-1,1-1 1,-1 1 0,0 0-1,0 0 1,-1-2 43,1 5-27,0-1 0,-1 1 0,1-1 0,-1 1 1,0 0-1,1 0 0,-1 0 0,-1 0 0,1 0 0,0 0 0,-1 0 1,1 1-1,-1-1 0,0 1 0,0 0 0,0 0 0,-2-1 27,4 2-12,0 1 0,0-1-1,0 1 1,0 0 0,-1 0 0,1 0-1,0-1 1,0 1 0,-1 0 0,1 1-1,0-1 1,0 0 0,-1 0-1,1 0 1,0 1 0,0-1 0,0 1-1,-1-1 1,1 1 0,0-1 0,0 1-1,0 0 1,0 0 12,-26 22-130,15-12-60,9-7 180,0-1 0,0 1 0,-1 0 0,2 0 0,-1 0 0,1 0 1,-1 1-1,1-1 0,0 1 0,1-1 0,-1 1 0,0 1 10,-1 8-19,0 1 0,0 0 0,1 5 19,0 3 41,1 0 0,1-1 0,1 1 0,4 15-41,-3-23 64,1-1 0,1 1 0,0-1 0,1 0 1,0 0-1,1-1 0,6 10-64,-9-19 55,0 0 1,0 0-1,1 0 0,-1 0 1,1-1-1,0 0 1,0 1-1,0-1 0,0 0 1,0-1-1,1 1 1,0-1-1,-1 0 0,1 0 1,0 0-1,0-1 0,0 0 1,0 0-1,0 0 1,0 0-1,0-1 0,0 0 1,5 0-56,-2-1 61,-1 1 1,1-1 0,-1-1 0,0 1-1,1-1 1,-1-1 0,0 1-1,0-1 1,0 0 0,-1-1 0,1 1-1,-1-1 1,0-1 0,0 1-1,0-1 1,1-2-62,11-12 17,-2-2 0,0 0 0,-1-1-1,-1-1-16,49-94-120,-60 111 101,-1 3-33,-1 0 0,0 1 0,1-1 1,-1 0-1,0 0 0,0 0 0,-1 0 0,1-1 1,0 1 51,-1 2-91,1 3 81,1-1 1,0 1-1,0-1 0,-1 1 1,1 0-1,-1 0 1,1 0-1,-1 0 0,0 0 1,1 1 9,-1 1-22,1 0-1,-1 0 1,0 0 0,0 0 0,0 1-1,-1-1 1,1 1 0,-1-1-1,0 2 23,1 16-23,2 3 28,-1 0 1,-2 0-1,0 0 0,-4 24-5,0 22 224,2-60-211,1-1 55,4-19-346,11-19 261,-2 5 13,41-107-252,-18 59 586,-30 61-214,0 0-1,1 0 1,5-6-116,-11 15 7,0 1 1,1-1-1,-1 0 0,1 1 1,-1-1-1,1 0 0,0 1 1,-1-1-1,1 1 0,-1-1 1,1 1-1,0-1 0,0 1 1,-1-1-1,1 1 0,0 0-7,0 0 0,-1 0 0,0 0 0,1 0 0,-1 0 0,0 0 0,1 0 0,-1 0 0,0 0 0,1 0 0,-1 0 0,0 0 0,0 0 0,1 1 0,-1-1 0,0 0 0,1 0 0,-1 0-1,0 1 1,0-1 0,0 0 0,1 0 0,-1 1 0,0-1 0,0 0 0,0 0 0,1 1 0,0 2-19,1 1 0,-1-1 0,0 0 0,0 1 0,0-1 0,-1 2 19,1-1-7,13 65 167,-13-65-135,3 12 101,0 0 1,2-1 0,-1 1 0,2-1-1,7 12-126,-12-24 32,1 1 0,-1-1 0,1 0-1,-1 0 1,1 0 0,0 0-1,0 0 1,0-1 0,0 1-1,1-1 1,-1 0 0,1 0-1,-1 0 1,1-1 0,0 1-1,0-1 1,0 0 0,0 0-1,0 0 1,0-1 0,0 1-1,0-1 1,0 0 0,0 0-1,0 0 1,0-1-32,10-1-264,-1 0 1,1-1-1,-1-1 0,0 0 1,0-1-1,10-5 264,-2-1-1177,0-1-1,0-1 1,8-8 1177,15-14-1392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4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18 2976,'0'-14'1742,"1"11"381,2 9-1295,-2 2-464,0 0 0,0 1 0,-1-1 1,0 1-1,-1 5-364,-1 13 344,-1 104 331,-5 0 0,-12 35-675,14-129-653,-2 0 1,-2-1-1,-2 0 653,12-33-372,-1-1 0,0 1 0,0-1 0,-1 1 0,1-1 0,-1 0-1,1 1 1,-1-1 0,0 0 372,-6 7-3125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8:09.63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99 3 480,'0'0'75,"0"0"0,0 0 0,0 0 0,0 0 0,0 0 0,0 0 0,-1 0 0,1 0 0,0 0 0,0 1 0,0-1 0,0 0 0,0 0 0,0 0 0,0 0 0,0 0-1,0 0 1,-1 0 0,1 0 0,0 0 0,0 0 0,0 0 0,0 0 0,0 0 0,0 0 0,0 0 0,0 0 0,-1 0 0,1 0 0,0 0 0,0 0 0,0 0 0,0 0 0,0 0 0,0 0 0,0 0 0,-1 0 0,1 0 0,0 0 0,0 0 0,0 0 0,0 0 0,0 0 0,0 0 0,0-1 0,0 1 0,0 0 0,-1 0 0,1 0 0,0 0-1,0 0 1,0 0 0,0 0 0,0 0 0,0 0 0,0-1 0,0 1 0,0 0 0,0 0 0,0 0 0,0 0 0,0 0 0,0 0 0,0 0 0,0-1 0,0 1 0,0 0 0,0 0 0,0 0-75,-5 10 432,4 2-371,0 0-1,-1 0 1,-2 9-61,-4 26 63,4-15 261,-2 0 0,-1-1-1,-8 18-323,9-33 141,0 0 1,-2-1-1,0 0 0,-4 5-141,11-19 22,1-1-65,1 2-309,3 4-1253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8:10.71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96 1056,'0'-23'3840,"-1"18"-3110,1 4-649,0 1 1,0-1-1,0 0 0,0 0 1,0 0-1,0 0 0,0 0 1,0 0-1,0 1 1,0-1-1,1 0 0,-1 0 1,0 0-1,1 0 0,-1 1 1,0-1-1,1 0 0,-1 0 1,1 1-1,0-1-81,9-16 1003,-10 16-984,1 0 0,-1 0 1,1 0-1,-1 0 0,0-1 0,1 1 1,-1 0-1,0 0 0,0 0 1,1 0-1,-1 0 0,0 0 0,0-1-19,0 1 64,0 1-10,0 0-70,0 0 0,0 0 58,8 0 1,1 0-22,-2 0 43,-5 0 198,9 0 175,-3 0-339,0-1 1,-1 0-1,1-1 1,5-1-99,20-4 59,-12 6-2,0 0 0,-1 1 0,8 2-57,25 1 144,-44-3-298,-1 1-1,0 1 1,1 0-1,-1 0 1,0 0-1,0 1 1,0 0-1,-1 1 1,1-1 0,1 2 154,3 2-1779,1-2 1,0 1-1,3-1 1779,4 0-1877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18:12.02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3 43 832,'-2'10'1103,"1"-5"2388,8-4-2635,-6-1-808,12-1-80,-12 1 91,1-1 0,-1 0 0,1 0 0,-1 0 0,1 0 0,-1 0 0,1 0 0,-1 0 0,0 0 0,1-1-59,-1 0 49,0 1 0,0 0 0,0 0 0,0 0 0,0 0 0,1 0 0,-1 0-1,0 1 1,1-1 0,-1 0 0,0 1 0,1-1 0,-1 1 0,1-1-49,10-4 78,-11 4-76,1 0 1,-1 1 0,0-1-1,0 0 1,0 1-1,1-1 1,-1 1 0,0 0-1,1 0 1,-1-1 0,1 1-3,25-4 1,-6-1 56,6 1 201,-18 1 42,0 2 0,0 0 0,9-1-300,70 3 76,27 0-241,-38-3-2866,-37-1-25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19.0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468 47 480,'0'0'165,"5"-7"-191,-3 5-1210,5-4 4732,-6 6-3386,-1 0 0,0 0 0,0 0 0,0 0 0,1-1 0,-1 1 0,0 0 0,0 0 0,0 0 0,0-1 0,1 1 0,-1 0 0,0 0 0,0-1 0,0 1 0,0 0 0,0 0 0,0 0 0,0-1-1,0 1 1,0 0 0,0 0 0,0-1 0,0 1 0,0 0 0,0-1 0,0 1 0,0 0 0,0 0 0,0-1 0,0 1 0,0 0 0,0 0 0,0 0 0,0-1 0,0 1 0,-1 0 0,1 0 0,0-1 0,0 1 0,0 0 0,0 0 0,-1 0 0,1 0 0,0-1 0,0 1 0,0 0 0,-1 0 0,1 0 0,0 0 0,0 0 0,-1 0 0,1 0 0,0-1 0,0 1-110,-17-8 725,14 6-671,1 1 0,-1-1 0,0 1-1,1 0 1,-1 0 0,0 0 0,0 0-1,0 1 1,0-1 0,0 1 0,0-1-1,0 1-53,-21 1 12,17 0 120,0-1-1,0 0 1,0 0 0,-7-1-132,6 0 41,1 0 0,-1 1 0,0 0 0,1 1-1,-1 0 1,-4 1-41,-11-4 272,17 3-246,3-1-58,0 0 0,0 1 0,0-1 0,-1 1 0,1 0 1,0 0-1,0 0 0,0 1 0,1-1 0,-1 1 0,-2 0 32,-21 13 159,8-5-83,0 0-128,1 2 1,1 0 0,0 1 0,0 0 0,1 2 51,2 2 24,-1 0 1,2 1-1,0 1 1,2 0-1,-8 17-24,15-27 10,0 1 1,1 0-1,-1-1 0,2 1 0,0 0 0,0 0 0,0 0 0,1 0 1,1 0-1,0 2-10,1-4 7,0 0 0,0-1 0,1 1 1,-1-1-1,3 3-7,0 2-84,0-2 97,1 0 1,0-1 0,0 0 0,1 0-1,0 0 1,1-1 0,0 0-1,0-1 1,9 7-14,3 3 170,6 1 51,-21-16-244,-1 1 0,1 0 0,-1 0 0,0 0 1,1 1 22,12 7-66,-2-2 89,-12-7-11,0 0 0,0 0 0,0-1 0,0 1 0,0-1 0,0 0 0,1 0 0,-1 0 0,0 0 0,1-1 0,-1 1 0,2-1-12,-4 0 26,1 0-1,-1 0 1,1 0-1,0 1 1,-1-1-1,1 1 1,-1-1-1,1 1 1,0 0-26,14 3 138,8 0-61,-21-3-82,0 0 1,0 0 0,0-1-1,0 1 1,1-1-1,-1 0 1,0 0 0,0 0-1,2 0 5,43-7 641,-21 3 345,18-4-986,-37 6 10,0 1 1,0 0-1,0 1 0,0 0 1,1 0-11,5 0-68,-14 0 66,1 0 0,-1 1 0,1-1 0,-1 0 0,1 0 0,0-1 0,-1 1 0,1 0 0,-1 0 1,1 0-1,-1 0 0,1 0 0,0-1 0,-1 1 0,1 0 0,-1 0 0,1-1 0,-1 1 0,0 0 0,1-1 0,-1 1 0,1-1 2,-1 0-165,0 1-144,0 0-635,-1 2-16,-2 0 369,-1 1 1,1-1 0,-1 0 0,1 0 0,-1 0-1,-1 0 591,-17 9-4058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0.1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48 1472,'-1'0'77,"1"-1"1,0 0-1,-1 1 1,1-1-1,0 0 0,0 1 1,0-1-1,0 0 1,0 1-1,0-1 1,0 0-1,0 1 0,0-1 1,0 0-1,0 1 1,0-1-1,0 0 1,0 1-1,1-1 0,-1 1 1,0-1-1,0 0 1,1 1-1,-1-1 1,0 1-1,1-1 0,-1 1 1,1-1-1,-1 1 1,1-1-78,16-19 584,-15 18-755,7-4 245,-5 7 516,-3 15 900,-1-6-1207,0-3-86,1 15 1205,-1-21-1368,1-1 1,-1 1-1,0 0 1,0-1 0,1 1-1,-1-1 1,1 1-1,-1-1 1,0 1-1,1-1 1,-1 1-1,1-1 1,-1 1-1,1-1 1,-1 1-1,1-1 1,0 0-1,-1 1 1,1-1-1,-1 0 1,1 0 0,0 0-1,-1 1 1,1-1-1,0 0 1,-1 0-1,1 0 1,0 0-1,-1 0 1,1 0-35,9-1 389,0 0-1,-1 0 1,10-3-389,-11 2 91,1 0 1,0 1-1,8 0-91,-14 1 15,-1 1 1,1-1-1,-1 1 1,0 0 0,1 0-1,-1 0 1,0 0-1,1 0 1,0 2-16,10 3 137,10 4 255,-16-6-337,0-1-1,1 0 0,-1 0 1,1-1-1,-1 0 0,1 0 0,0-1 1,7 0-55,100-4 1397,-58-5-896,-53 8-638,1 0 0,-1 0 0,1 1 0,-1-1 0,0 1 0,1 0 0,2 2 137,-6-3-168,0 0-1,0 1 1,0-1 0,0 1-1,0-1 1,0 1 0,0 0-1,-1-1 1,1 1 0,0 0-1,0 0 1,-1-1 0,1 1-1,0 0 1,-1 0 0,1 0-1,-1 0 1,1 0 0,-1 0-1,1 0 1,-1 0 0,0 0-1,0 0 1,1 0 0,-1 0-1,0 0 1,0 0 0,0 0-1,0 0 1,0 0 0,0 0-1,-1 0 1,1 1 0,0-1 168,-4 10-1925,-1 1-886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1.5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142 9 736,'6'-6'295,"-3"4"-179,-2 2 60,-1 0 5,5 23 5381,-6-18-5334,-1 0 0,1 0-1,-1-1 1,0 1-1,0 0 1,-1-1-1,1 0 1,-1 1-1,0-1 1,0 0-1,-1 0-227,-5 8 233,-12 16 251,15-23-379,1 1 0,1 0 1,-1 1-1,1-1 0,0 1 0,1 0-105,-12 26 688,-1 0 0,-8 9-688,19-23-303,5-16 63,-1 0-1,1 0 1,-1-1 0,0 1 0,0 0 0,0-1 0,0 1 240,1-2-169,-1 0-1,1 0 1,0-1-1,0 1 1,0 0 0,0 0-1,0 0 1,0 0-1,0-1 1,0 1 0,0 0-1,1 0 1,-1 0-1,0-1 1,0 1 0,1 0-1,-1 0 1,1-1-1,-1 1 1,0 0 0,1-1-1,0 1 170,2 5-1222,-3-1-1578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2.3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1 2560,'1'2'1375,"-6"4"-928,4-6-206,0 1-1,0 0 1,0 0-1,0 0 1,0 0-1,0 0 1,1 0-1,-1 0 1,0 0-1,1 0 1,-1 0-1,1 0 1,-1 1-1,0 0-240,2 3 124,0 0 1,-1 0-1,0 0 1,0 0-1,-1-1 0,1 1 1,-1 0-1,0 0 1,0 0-1,-1-1 0,1 2-124,-7 13 850,0-1-1,-2 3-849,0 0 224,-30 65-400,28-58 57,6-16-598,1 0 0,1 0 0,0 0 0,0 3 717,-2 5-1627,-7 0-1679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4.4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65 2240,'0'1'130,"0"1"0,0-1 0,0 0 0,0 0 0,0 0 0,0 0 0,1 1 0,-1-1 0,0 0 0,1 0 0,-1 0 1,1 0-1,-1 0 0,1 0 0,0 0 0,-1 0 0,1 0 0,0 0 0,0-1 0,0 1 0,0 0 0,0 0 0,-1-1 0,1 1 0,0 0 0,1-1 0,-1 1 0,0-1 0,0 1 0,0-1 0,0 0 0,0 1 1,0-1-1,0 0 0,1 0 0,-1 0-130,7 1 186,0-1 0,0-1 1,0 1-1,-1-1 0,5-1-186,12-1 541,0 4-328,-1-1 0,0-2-1,0 0 1,1-1-1,-2-1 1,1-2-1,3-1-212,-10 2 37,0 1-1,0 0 1,1 2-1,-1 0 1,1 0-1,8 2-36,-4-1 32,-1-1 1,14-4-33,-13 3 146,0 0 0,15 1-146,-1 2 21,30 1 145,-1-4-1,6-3-165,-4 0 586,65 4-586,-120 2 22,18-1 204,21-4-226,-30 2 68,1 1-1,0 1 1,-1 1-1,6 1-67,125 19 374,-75-10-12,10 5-362,-53-9-69,73 18 32,-45-10-12,-24-4 402,21 1-353,11-6 52,-13-2 216,27 0 83,-55-3-296,0 1 1,-1 2-1,14 2-55,-21-1-436,0 2 1,-1 0-1,2 1 436,-21-7-124,0 1 0,-1 0-1,1-1 1,0 1 0,0-1-1,0 1 1,0-1 0,-1 1-1,1-1 1,0 0-1,0 1 1,-1-1 0,1 1-1,0-1 1,-1 1 0,1-1-1,-1 0 1,1 1 0,-1-1 124,-17 13-1744,-14 5-2560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6.4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500 63 1568,'-6'1'400,"6"1"-194,1 3 1204,-1-4-1349,0-1 1,0 1 0,0-1-1,0 0 1,0 1-1,0-1 1,0 0-1,-1 1 1,1-1-1,0 1 1,0-1-1,0 0 1,-1 1 0,1-1-1,0 0 1,-1 1-1,1-1 1,0 0-1,0 0 1,-1 1-1,1-1 1,0 0-1,-1 0 1,1 0 0,-1 1-1,1-1 1,0 0-1,-1 0 1,1 0-1,-1 0 1,1 0-1,0 0 1,-1 0-1,1 0 1,-1 0 0,1 0-1,-1 0 1,1 0-1,0 0 1,-1 0-1,1 0-61,-20-5 1629,17 4-1541,0-1 3,0 1 0,0-1 0,0 0 0,0 0 0,0 0 0,0-1 0,1 1-1,-2-2-90,-18-15 739,4 11-385,15 7-301,0 0-1,0-1 0,0 1 1,0-1-1,1 1 1,-1-1-1,1 0 1,-1 0-53,1 0 20,0 1 1,0 0-1,0-1 1,0 1-1,0 0 1,0 0-1,0 0 1,0 1-1,-1-1 1,1 1-1,0-1 1,-1 1-1,1-1 1,0 1-1,-1 0 1,1 0-1,0 1 1,-3-1-21,-3 1-5,0 1 1,0 0 0,0 0 0,-5 2 4,-1 2 40,0 0 1,1 2-1,0-1 1,0 2-1,-9 7-40,11-7 5,0 0-1,1 1 1,0 1-1,0 0 1,1 0-1,1 1 1,-5 8-5,-9 19 105,-13 34-105,32-66 2,-5 13 13,1 0 0,-4 20-15,-3 10 93,12-43-80,0 0 1,1 0-1,0-1 1,0 1-1,1 0 1,-1 0-1,2 0 1,-1 0-1,1 0 1,0 0-1,0 0 1,1-1-1,0 1 1,0 0-1,1-1 1,-1 1-1,4 4-13,1-2 49,1 1 0,-1-1-1,2-1 1,-1 1 0,1-1 0,0-1-1,1 0 1,0 0 0,0-1 0,5 2-49,1 0 91,1-1 0,0 0 0,1-1 0,-1-1 0,1-1 1,8 1-92,-12-4 112,0 0 1,0-1-1,8-1-112,7 1 164,25-5 311,11 1 26,-65 4-496,0 0-23,0 0 1,0 0-1,0 0 0,0 0 0,0 0 0,0 0 0,0 0 0,0 0 0,0 0 1,0 0-1,0 0 0,0 0 0,0-1 0,0 1 0,0 0 0,0 0 1,0 0-1,0 0 0,0 0 0,0 0 0,0 0 0,0 0 0,1 0 1,-1 0-1,0 0 0,0 0 0,0 0 0,0 0 0,0 0 0,0 0 1,0 0-1,0 0 0,0 0 0,0-1 0,0 1 0,0 0 0,0 0 0,0 0 1,0 0-1,1 0 0,-1 0 0,0 0 0,0 0 0,0 0 0,0 0 1,0 0-1,0 0 0,0 0 0,0 0 0,0 0 0,0 1 0,0-1 1,0 0-1,0 0 0,1 0 0,-1 0 18,2 5-1064,-2-3 815,0 1-1,0-1 1,-1 0-1,1 0 1,-1 1-1,0-1 1,1 0 0,-1 0-1,0 0 1,0 0-1,-1 0 1,1 0-1,0 0 1,-1 0-1,1 0 1,-1 0-1,1-1 1,-1 1 249,-14 15-3712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7.4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28 2656,'17'5'5301,"-16"-5"-5061,16 0 624,-5 0-665,5 0 174,0 0-1,0-1 1,5-2-373,15-1 231,-27 3-93,-1 0 0,1 0 1,-1-1-1,5-1-138,-10 2 36,1 0 0,0 0 1,-1 1-1,1-1 0,0 1 0,1 0-36,-2 1 59,0-1 0,1-1 0,-1 1 0,0-1 0,0 1 0,1-1 0,2-1-59,-1 0 66,1 0 1,-1 1 0,1-1-1,-1 2 1,1-1 0,0 1-1,4 0-66,6 1 210,1 1-1,5 2-209,-21-4 12,0 0 0,0 1 0,-1-1 1,1 1-1,0-1 0,0 1 0,-1 0 0,1-1 0,-1 1 1,1 0-13,6 2-693,-7-2 366,-1 1 0,1 0 0,-1-1 0,1 1 0,-1 0 1,0 0-1,0-1 0,0 1 0,0 0 0,0 0 0,0 0 0,0-1 0,0 2 327,-3 14-3867,3-15 1638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5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1 217 4224,'17'-16'1970,"-14"11"-1714,2 1-1,-1 0 1,0 0 0,1 1-1,-1 0 1,4-3-256,34-15 669,1 2 1,1 2-1,0 1 0,20-2-669,28-4 571,66-5-571,15-1-694,-168 27 459,-3 0 81,0 1 1,-1-1-1,1 1 1,0 0-1,0 0 1,0 0-1,0 0 1,0 0-1,0 0 0,0 0 1,0 1-1,0-1 1,0 1-1,-1-1 1,2 2 153,10 5-2208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8.6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46 1728,'35'-40'3019,"-33"37"-2274,0 1 1179,1 6-1207,-2-3-920,7 11 484,-2-1-1,1 1 0,-2-1 0,1 2 0,-2-1 0,0 1 0,0-1 0,-1 4-280,0-8-1,-1 3 19,0 1 0,0-1 0,-1 1 0,-1 1-18,4 32 56,14 116 440,2 14-42,-17-150-376,1 3-15,1-1 0,1 0-1,3 5-62,0 1 96,-1 0 0,1 16-96,-1-5-16,2 3 16,1-5-176,-2 1 0,-2-1 0,-2 2 0,-1 40 176,-4-80-383,0-1 0,0 0 0,0 1-1,0-1 1,-1 1 0,0-1 0,0 1 0,0-1-1,0 0 1,0 0 0,-1 1 0,1-1-1,-1 0 1,-1 2 383,-6 3-2997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29.7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 0 1984,'-1'0'22,"1"1"-1,0-1 1,0 0 0,0 0 0,0 1-1,-1-1 1,1 0 0,0 0 0,0 0-1,0 1 1,-1-1 0,1 0-1,0 0 1,0 0 0,-1 0 0,1 0-1,0 1 1,0-1 0,-1 0 0,1 0-1,0 0 1,0 0 0,-1 0 0,1 0-1,0 0 1,-1 0 0,1 0-1,0 0 1,0 0 0,-1 0 0,1 0-1,0 0 1,-1 0 0,1 0 0,0-1-22,-6 3 5313,6-1-5192,0 1-1,0 0 0,0 0 1,0-1-1,0 1 0,1 0 1,-1 0-1,1-1 0,-1 1 1,1-1-1,0 1 0,-1 0 1,1-1-1,0 1 0,0-1 1,1 1-121,-1 0 378,-1-2-127,-5 6 69,5-4-292,0 8 43,0-1 1,0 0-1,1 1 0,1-1 0,0 0-71,5 26 152,-1-1 0,-2 1 1,0 26-153,1 7 119,17 121 137,-18-157-183,-1-7 43,1 0 0,2-1 0,3 12-116,-1-8 54,-1 0 0,-2 0 0,0 8-54,2 9 121,-4-3 102,-2-31-180,0 1 0,2 11-43,-3-17-151,1 0 0,-1 0 0,0 0 1,0 0-1,-1 5 151,0-6-323,1 0 0,-1 1 1,1-1-1,1 0 0,-1 1 1,1-1-1,0 4 323,5 1-639,-4-7-3699,-1-3 3875,-6-5-2070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0.8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53 1728,'-5'-5'1247,"1"0"4232,17 2-4599,-12 2-1217,2 0 433,1 0 0,-1 0 0,0 0-1,1-1 1,-1 1 0,0-1 0,1-1-96,18-7 332,1 4-282,-13 3-54,0 0 0,-1 1 0,1 1-1,2 0 5,-9 0-7,1 1-1,-1 1 1,1-1-1,0 0 1,-1 1-1,1 0 1,-1 0-1,1 0 1,-1 0-1,0 1 1,1-1-1,-1 1 1,2 1 7,-4-2 18,1 0-1,-1 0 1,0 0 0,0 0 0,1 0 0,-1 0 0,0 0 0,0 1-1,0-1 1,0 0 0,0 1 0,-1-1 0,1 1 0,0-1 0,-1 1 0,1-1-1,-1 1 1,1-1 0,-1 1 0,0 0 0,0-1 0,1 1 0,-1-1-1,0 1 1,-1 0 0,1-1 0,0 1 0,0 0 0,-1-1 0,1 1-1,-1-1 1,1 1 0,-1-1 0,0 2-18,-4 6 18,1-1 1,-2 1-1,1-1 1,-1 0-1,-3 4-18,-1 0 31,-4 8-28,2-1 0,-10 21-3,20-37 125,0 0 0,0-1 1,0 1-1,-1-1 1,1 0-1,0 0 0,-2 1-125,-4 5 589,7-8-455,1 0-97,0 0 16,0 0 251,0 0-133,2-1-170,-1-1-1,1 0 1,0 1 0,0 0-1,0-1 1,0 1 0,0 0-1,1 0 0,18-8 181,0 2 0,0 0 0,0 1 0,1 1 0,0 2 0,8-1-181,37 0 286,29 2-286,-85 2-1,12 4 379,-1-1-5081,-22-4 2948,-3-1-2474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4.1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2 1984,'-13'0'617,"13"0"-600,0 0 1,0 1 0,0-1-1,0 1 1,0-1-1,0 0 1,0 1 0,0-1-1,0 0 1,1 1-1,-1-1 1,0 0 0,0 1-1,0-1 1,1 0-1,-1 0 1,0 1 0,0-1-1,1 0 1,-1 0-1,0 1 1,1-1 0,-1 0-1,0 0 1,1 0 0,-1 0-1,0 1 1,1-1-1,-1 0 1,0 0 0,1 0-18,0 0 358,0 0 0,0 1 1,0-1-1,0 0 0,0 0 1,0 0-1,0 0 0,0 0 1,0-1-1,-1 1 1,1 0-1,0 0 0,0 0 1,0-1-1,0 1-358,6-2 646,74 5 1231,83-6-560,-17 6-1151,-55 6 591,-82-9-622,27-1 219,-35 0-426,-1 1-1,1 0 1,0 0-1,-1-1 1,1 1 0,0-1-1,-1 0 1,1 1 0,-1-1-1,1 0 1,-1 0-1,1 0 1,-1 0 0,1 0-1,-1 0 1,0-1 0,1 0 72,-2 2-69,0 0 1,0 0-1,0 0 1,0 0-1,0 1 1,0-1-1,-1 0 1,1 0 0,0 0-1,0 0 1,0 0-1,0 0 1,0 0-1,0 0 1,0 0-1,0 0 1,-1 0-1,1 0 1,0 0 0,0 0-1,0 0 1,0 0-1,0 0 1,0 0-1,0 0 1,-1 0-1,1 0 1,0 0-1,0 0 1,0 0 0,0-1-1,0 1 1,0 0-1,0 0 1,0 0-1,0 0 1,0 0-1,-1 0 1,1 0-1,0 0 1,0 0 0,0 0-1,0-1 1,0 1-1,0 0 1,0 0-1,0 0 1,0 0-1,0 0 1,0 0-1,0 0 1,0 0 0,0-1-1,0 1 1,0 0-1,0 0 1,0 0-1,0 0 1,0 0-1,0 0 1,0 0-1,0-1 1,0 1-1,0 0 1,0 0 68,-10 4-2713,-11 7 457,-9 1 347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4.8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51 2080,'-2'0'1056,"-5"-1"725,9 1-1549,0-1 0,0 0 0,1 1 1,-1-1-1,0 1 0,0 0 0,1 0 0,-1 0 0,1 0-232,0 0 903,21-10-476,0 2-1,0 0 1,0 2 0,1 1-1,0 1 1,0 0 0,8 2-427,206 2 1237,-215 2-1622,-16-1-4777,-8-1 1712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6.0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3328,'0'0'1061,"0"0"-634,0 0-118,0 0 310,0 0-171,10 1 922,42 21 1713,-38-16-2716,-10-4-169,1 0 0,0-1 0,0 1 0,0-1 0,0 0 1,0 0-1,0-1 0,3 1-198,9-1 386,-9 1-235,-1-1 1,0 0-1,0-1 0,0 0 1,0 0-1,0 0 0,1-1-151,27-6 326,-28 7-324,0-1 0,0 1 0,-1-1 0,1-1 0,0 0-2,-2 2-2,0-1 0,-1 1 0,1 0-1,0 0 1,0 0 0,0 0 0,0 1 0,1 0 2,15 0-5201,-20 0 4302,-1 0-450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7.8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59 1 3072,'0'7'8027,"0"29"-7729,2-30-248,-1 0 1,1 0-1,0 0 0,2 3-50,-2-2 55,1-1 0,-1 1 0,0 0 0,-1 0-55,19 123 86,-12-79 236,-1 25-322,4 34 275,-10-98-254,0 0 0,-1 0 0,-1 8-21,1 23 214,4 146 118,-4-162-173,0-26-160,0 0 0,0 1 0,-1-1 0,1 0 1,0 1-1,-1-1 0,1 0 0,-1 0 0,1 1 0,-1-1 0,0 1 1,0-1-52,1 0-1,-1 0 1,0 0-1,1 1 1,-1-1 0,1 0-1,0 0 1,0 1-1,-1-1 1,1 0-1,0 2 53,0-3-41,-1 1 0,1 0 0,-1 0 0,1 0 0,-1-1 0,1 1 0,-1 0 0,1-1 0,-1 1 0,0 0-1,1-1 1,-1 1 0,0-1 0,0 1 0,0-1 0,0 1 41,-6 5-313,4-3 300,0 1 1,0 0 0,-1-1 0,0 0-1,0 0 1,0 0 0,0 0 0,0 0-1,0-1 1,-4 2 12,-21 11 773,7-2-319,21-13-337,-5 0 2150,14 1-2168,0 0 1,0 0-1,1-1 1,-1-1 0,0 1-1,0-1 1,0-1 0,5-1-100,-9 3-8,13-3 176,1 2 0,0 0 1,8 1-169,-7 0-4,86 9-65,3-9-1462,-109 0 1434,1-1-1,0 1 1,0 0-1,0 0 0,0 0 1,-1 0-1,1 0 1,0 0-1,0-1 1,0 1-1,0 0 1,0 0-1,0 0 1,-1-1-1,1 1 0,0 0 1,0 0-1,0 0 1,0-1-1,0 1 1,0 0-1,0 0 1,0 0-1,0-1 1,0 1-1,0 0 0,0 0 1,0 0-1,0-1 1,0 1-1,0 0 1,0 0-1,0 0 1,1-1-1,-1 1 1,0 0-1,0 0 0,0 0 1,0 0-1,0-1 1,0 1-1,0 0 1,1 0-1,-1 0 1,0 0-1,0-1 1,0 1-1,0 0 0,1 0 1,-1 0-1,0 0 1,0 0-1,0 0 1,1 0-1,-1 0 1,0 0-1,0 0 1,0 0-1,1 0 0,-1 0 1,0 0-1,0 0 98,-11-8-1322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8.5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38 2400,'0'-1'86,"0"-1"0,0 1 0,0 0 0,1-1 0,-1 1 0,0 0 0,1-1 0,-1 1-1,1 0 1,0-1 0,-1 1 0,1 0 0,0 0 0,0 0 0,0-1-86,0 1 12,-1 0 479,17 1 789,106-5 2672,-94 3-3526,178 0 1417,-108 3-1638,-19-4-104,-48 0-266,-1 2 0,1 1 0,10 3 165,-37-2-391,0-1 0,0 1 1,-1 1-1,1-1 1,0 1-1,-1-1 0,5 3 391,-8-3-156,0 0 0,0-1 0,0 1 0,0 0 0,0-1 0,0 1 0,0 0 0,0 0 0,0 0 0,-1 0-1,1 0 1,0 0 0,-1 0 0,1 0 0,-1 0 0,1 0 0,-1 0 0,1 0 0,-1 1 0,0-1-1,1 0 1,-1 0 0,0 0 0,0 1 0,0-1 0,0 0 0,0 0 0,0 1 0,0-1 0,-1 0 0,1 1 156,-8 15-2235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39.7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4576,'6'31'3141,"-4"-19"-2972,0 0 0,0 0 0,0 5-169,2 85 1077,-2-74-646,0 1-1,3 3-430,-1-4 490,-2 0-1,0 4-489,-2-11 549,10-31-341,-9 8-203,0 0 1,0-1-1,0 1 0,0-1 0,0 0 0,-1 1 0,1-3-5,5-16 204,-2 10-76,0 0-1,-1-1 0,0 0 0,-1 1-127,8-30 371,3 5-349,15-30-22,-24 58 22,0 0 0,0 0 0,1 0 0,1 0-22,-4 5-4,-1 1-1,1 0 1,0 0-1,0 0 1,0 0-1,0 0 1,1 1-1,-1-1 1,0 1-1,1-1 1,-1 1-1,1 0 1,-1 0-1,1 0 1,2 0 4,-4 1 0,0 0-1,0 0 1,0 0 0,0 0-1,0 0 1,0 0 0,0 0-1,0 1 1,0-1-1,-1 0 1,1 1 0,0-1-1,0 1 1,0-1 0,0 1-1,-1-1 1,1 1 0,0 0-1,0-1 1,-1 1 0,1 0-1,-1-1 1,1 1 0,0 0-1,-1 0 1,1 0 0,12 26-62,-12-23 42,4 9 31,-1 0 0,-1 1 0,0 0 0,0 0 0,-1 11-11,1 72 536,-3-91-487,0 0 17,0-5-21,0 1-1,0 0 1,0 0 0,0 0-1,0 0 1,0 0-1,1 0 1,-1-1 0,1 1-1,0 1-44,9-15 459,3-15-617,1 1 0,16-21 158,-21 33-111,-4 6 102,1-1 0,1 1 0,0 0 0,0 0 0,0 0-1,1 1 1,3-2 9,-9 8 2,-1 0-1,0 1 1,0-1 0,0 1-1,1-1 1,-1 1-1,0-1 1,0 1 0,1 0-1,-1 0 1,0 0-1,1 0 1,-1 0 0,0 0-1,1 0 1,-1 0-1,0 0 1,1 0 0,-1 1-1,0-1 1,1 1-2,1 0-4,0 1 1,0-1 0,-1 1-1,1 0 1,-1 0 0,0 0-1,1 0 1,-1 0 0,1 2 3,4 5 25,0 1 1,-1-1 0,-1 1 0,4 8-26,49 97 928,-45-86-848,0-1 425,5 16-505,-15-34-232,0 0 0,-1 0 1,0 0-1,-1 0 0,1 1 1,-2 4 231,0-14-129,0 0 1,0-1 0,0 1-1,0 0 1,0-1 0,0 1-1,0 0 1,0-1 0,0 1-1,-1-1 1,1 1 0,0 0-1,-1-1 1,1 1 0,0-1-1,-1 1 1,1-1 0,0 1-1,-1-1 1,1 1 0,-1-1-1,1 1 1,-1-1 0,1 0-1,-1 1 1,1-1 0,-1 0-1,0 1 1,1-1 0,-1 0-1,1 0 1,-1 1 0,0-1-1,1 0 1,-1 0 0,0 0 128,0 0-288,-1 0 1,0 0-1,0 0 1,0-1-1,0 1 1,1 0-1,-1-1 1,0 1-1,0-1 1,1 0-1,-1 1 1,0-1-1,0-1 288,-21-19-3338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0.8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10 1728,'0'0'128,"0"0"0,-1-1 0,1 1 0,-1-1 0,1 1 0,0-1 0,-1 1 0,1-1 0,0 0 0,0 1 0,0-1 0,-1 1 0,1-1 1,0 0-1,0 1 0,0-1-128,1 0 3169,3 8-1241,-2-1-1500,0 1 0,-1 0 0,0-1 0,1 8-428,2 16 550,-1-12-288,-1 0 1,0 1-1,-2 9-262,3 30 279,6 7-74,3 29 220,7 143 423,-15-191-670,0 22-287,-4-65 220,0-2-254,0 0 0,0 0 0,1 0-1,-1 0 1,0 1 0,-1-1 0,1 0 0,0 0 0,0 0 0,0 0 0,-1 0 0,1 0 0,0 0-1,-1 0 1,1-1 0,-1 1 0,1 0 0,-1 0 0,0 0 143,1-1-215,-1 0 1,1 0-1,-1-1 0,1 1 0,0 0 1,-1-1-1,1 1 0,-1-1 0,1 1 1,0 0-1,-1-1 0,1 1 1,0-1-1,0 1 0,-1-1 0,1 1 1,0-1-1,0 1 0,0-1 0,0 1 1,0-1-1,-1 0 215,-1-4-967,-7-7-2019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51.5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 2720,'0'0'30,"0"0"1,0 0-1,0 0 1,0 0-1,0 0 1,1 0 0,-1 0-1,0 0 1,0 0-1,0 0 1,0 0-1,0 0 1,0 0-1,0 0 1,0 0-1,0 0 1,0 0-1,0 0 1,0 0-1,0-1 1,0 1-1,0 0 1,1 0-1,-1 0 1,0 0-1,0 0 1,0 0-1,0 0 1,0 0-1,0 0 1,0 0-1,0 0 1,0 0-1,0-1 1,0 1-1,0 0 1,0 0-1,0 0 1,0 0-31,1 1 81,-3-4 104,1 2 167,1 1-27,2 1 342,4 2-316,0-1 1,1 1-1,-1-1 0,1-1 1,0 1-1,0-1 1,-1 0-1,1-1 0,1 0-351,221 4 1296,0 12-3829,-187-14 858,-2 5-1407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5.6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446 6 4064,'-8'-4'1231,"7"4"-1192,1 0-1,0 0 1,-1-1 0,1 1 0,0 0-1,-1 0 1,1 0 0,-1 0 0,1 0-1,0-1 1,-1 1 0,1 0 0,-1 0-1,1 0 1,0 0 0,-1 0 0,1 0-1,-1 0 1,1 1 0,0-1 0,-1 0-1,1 0 1,0 0 0,-1 0 0,1 0-1,-1 1 1,1-1-39,-39 12-133,25-5 232,-24 10 170,1 2 0,0 2 0,-16 14-269,35-21 175,-1 1 0,2 2 0,0-1 0,1 2-1,1 0 1,1 1 0,0 1 0,1 0-1,-1 6-174,5-10 38,2 1 0,0 0 0,0 0 0,2 0-1,0 1 1,1 0 0,1 0 0,1 0 0,0 0-1,2 1 1,0-1 0,1 5-38,-1-19 27,0 0-1,1-1 0,0 1 1,0 0-1,0-1 1,0 1-1,0-1 1,1 1-1,0-1 1,0 0-1,-1 0 1,2 0-1,-1 0 0,0 0-26,0-1 43,0 0-1,0-1 0,-1 1 1,1-1-1,0 0 0,1 0 1,-1 1-1,0-1 0,0-1 0,0 1 1,1 0-1,-1 0 0,0-1 1,1 0-1,-1 1 0,0-1 0,1 0 1,-1 0-1,1 0 0,-1 0 1,2-1-43,20-4 248,0-2-1,0 0 1,-1-2 0,0 0 0,7-5-248,22-9 126,69-31-613,-42 13-3175,-56 29 2414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1.5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3 1312,'5'-1'830,"-3"-1"-1748,-3 2 3491,-4 0 4552,4 0-6629,1 0-32,-1 4 744,1-4-1185,0 0 0,-1 1 0,1-1 0,0 0-1,0 0 1,0 0 0,0 1 0,0-1 0,0 0-1,0 0 1,0 0 0,0 1 0,0-1 0,0 0-1,0 0 1,0 1 0,0-1 0,0 0 0,0 0-1,0 0 1,0 1 0,0-1 0,0 0 0,0 0-1,0 0 1,1 1 0,-1-1 0,0 0 0,0 0 0,0 0-1,0 1 1,0-1 0,1 0 0,-1 0 0,0 0-1,0 0 1,0 0 0,1 1-23,0 0 64,1 1-1,0 0 1,0-1 0,0 1 0,0-1-1,0 0 1,0 0 0,0 1 0,1-1-1,-1-1 1,0 1 0,0 0 0,1-1-1,0 1-63,38 4 381,-17-3-155,13 1-6,0-1 0,0-2 0,7-3-220,33 1 70,56 4-71,3 7 1,-64-2 86,0 4 0,51 15-86,-85-15 109,22 5-714,-60-16 498,0 0 0,1 0 0,-1 0 0,0 0 0,0 0 0,1 0 1,-1 0-1,0 0 0,1 0 0,-1 0 0,0 0 0,0 0 0,1 0 0,-1 1 0,0-1 1,0 0-1,1 0 0,-1 0 0,0 0 0,0 1 0,0-1 0,1 0 0,-1 0 0,0 0 0,0 1 1,0-1-1,0 0 0,0 0 0,1 1 0,-1-1 0,0 0 0,0 1 0,0-1 0,0 0 1,0 0-1,0 1 0,0-1 0,0 0 0,0 1 0,0-1 0,0 0 0,0 0 0,0 1 0,0-1 1,0 0-1,0 1 0,0-1 0,-1 0 0,1 0 0,0 1 0,0-1 0,0 0 0,0 0 1,-1 1 105,-13 15-2086,13-14 1755,-21 17-3753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2.6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301 19 2976,'-3'-2'373,"2"2"-318,1-1-1,-1 1 0,1 0 0,-1 0 0,1-1 1,0 1-1,-1 0 0,1-1 0,0 1 0,-1 0 1,1-1-1,0 1 0,-1-1 0,1 1 1,0 0-1,0-1 0,0 1 0,-1-1 0,1 1 1,0-1-1,0 1 0,0-1 0,0 1 1,0-1-55,-13 0 5855,9 0-5696,0 0 0,0 0-1,0 0 1,0 0 0,0 1-1,0-1 1,-1 1 0,1 0-1,0 1 1,-4-1-159,-10 1 456,16-1-419,0 1-1,1-1 1,-1 0-1,1 1 1,0-1 0,-1 0-1,1 1 1,-1 0-1,1-1 1,0 1 0,-1 0-37,-11 5 141,4-3-76,0 1 1,0 0-1,1 0 0,-1 1 1,1 0-1,0 0 0,-7 7-65,0 0 134,1 2 0,1-1 0,-7 10-134,15-15 19,0-1 1,0 1 0,0 1 0,1-1-1,1 1 1,-1 0 0,1-1-1,1 1 1,-1 1 0,2-1-20,0 0-1,0 0 0,1 1-1,0-1 1,1 0 0,0 0 0,1 6 1,16 55-107,-12-49 72,-2-3 65,0-4-53,0 1 0,5 8 23,-7-18 10,1 0 1,-1 0 0,1-1-1,0 1 1,0-1 0,1 0-1,-1 0 1,1 0 0,1 1-11,-1-2 52,-1 0 0,1 0 0,0 0 0,0 0 0,0-1 0,0 0 0,0 0 1,1 0-1,-1 0 0,1-1 0,-1 0 0,1 1 0,-1-2 0,1 1 0,0 0 0,-1-1 1,1 0-1,0 0 0,0-1 0,-1 1 0,1-1 0,1 0-52,73-17 980,4-5-980,-14 5 108,-39 7-732,-28 10 278,-2 1-438,0 0 5,0 0-672,-10 0-1866,-50 4-3195,41-4 4971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3.14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24 3072,'-5'3'2722,"3"-1"2758,6-2-5182,0 1-1,0-1 0,-1 1 1,1 0-1,0 0 1,2 2-298,-2-2 252,0 1-1,0-1 1,0 0 0,0 0 0,1 0 0,3-1-252,48-2 1107,0-3 0,16-5-1107,31-4-2027,-43 6-2362,-30 5 2373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4.7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177 1 1408,'0'0'75,"0"0"0,1 0 0,-1 0 0,0 0 0,0 0 0,1 0 0,-1 0 0,0 0 0,1 0 0,-1 1 0,0-1 0,0 0 0,0 0 0,1 0 0,-1 0 0,0 1 0,0-1 0,0 0 0,1 0 0,-1 1 0,0-1 0,0 0 0,0 0 0,0 1 0,0-1 0,0 0 0,1 0 0,-1 1 0,0-1 0,0 0 0,0 0 0,0 1-75,0-1 66,0 0 0,0 0 0,1 1 0,-1-1 0,0 0 0,0 0 0,0 0 0,0 1 0,0-1 0,1 0 0,-1 0 0,0 0-1,0 1 1,0-1 0,0 0 0,0 0 0,0 1 0,0-1 0,0 0 0,0 0 0,0 1 0,0-1 0,0 0 0,0 0 0,0 1 0,0-1 0,0 0 0,0 0 0,0 0 0,0 1 0,0-1 0,0 0 0,0 0-1,-1 1 1,1-1 0,0 0 0,0 0 0,0 0 0,0 1 0,-1-1 0,1 0 0,0 0 0,0 0 0,0 0 0,-1 0 0,1 1 0,0-1 0,0 0 0,-1 0-66,1 0 21,-1 0 1,1 0-1,-1 0 1,1 0-1,-1 0 1,1 1-1,-1-1 1,1 0-1,-1 0 1,1 0-1,-1 1 1,1-1-1,0 0 1,-1 1-1,1-1 1,-1 0-1,1 1 1,0-1-1,-1 0 1,1 1-1,0-1 1,-1 1-1,1-1 1,0 1-1,0-1-21,-6 7 807,5-6-605,1 25 2465,-1-21-2516,-1 0 1,1 0-1,-1 1 0,0-1 1,0-1-1,0 1 0,-1 0 1,-2 4-152,-12 25 245,-13 58-205,4 0 0,-11 73-40,24-81 98,3 1 0,3 6-98,3 168-41,7-191 271,3 0 0,3 0 0,3-1 0,3-1 0,3 0 0,2-1 0,12 20-230,-18-53 145,1 0 0,1-1-1,2-1 1,1 0 0,1-2 0,2 0 0,8 7-145,2 1 294,-19-19-374,1-1 0,1-1 0,0 0-1,1-1 1,1-1 0,4 3 80,-14-12-122,-2-1-334,-1 0 1,1 0-1,-1 0 1,0 0-1,2 3 456,7 4-3500,-13-10 3460,0 0 1,0 0 0,1 0 0,-1 0 0,0 0 0,0 0 0,0 0-1,0 0 1,0 0 0,0 0 0,0 0 0,0 0 0,0 0 0,0 0 0,0 0-1,0 0 1,0 0 0,0 0 0,0 0 0,0-1 0,0 1 0,1 0-1,-1 0 1,0 0 0,0 0 0,0 0 0,0 0 0,0 0 0,0 0-1,0 0 1,0 0 0,0 0 0,0 0 0,0 0 0,0 0 0,0 0 0,0 0-1,0-1 1,0 1 0,0 0 0,0 0 0,0 0 0,0 0 0,0 0-1,0 0 1,0 0 0,0 0 0,0 0 0,0 0 0,0 0 0,0 0 0,0 0-1,0 0 1,0 0 0,-1 0 0,1 0 0,0-1 0,0 1 0,0 0-1,0 0 1,0 0 0,0 0 0,0 0 0,0 0 0,0 0 39,-8-11-1518,-15-17-1565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45.7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9 3328,'-7'-9'2008,"11"13"1696,7 9-714,-6-4-3975,64 127 1780,-20-40-364,22 27-431,-22-41 137,-4 1-1,-1 10-136,-17-27 353,-3 1 1,-3 1-1,1 21-353,-12-38 279,-2 0 0,-2 1 0,-2 0 0,-4 48-279,-4-31 78,-3 0 1,-3 0 0,-13 45-79,11-70-483,-2-1 0,-1 0 0,-3-1 0,-1-1 0,-2-1 0,-7 8 483,-19 23-1824,-6 1-1978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51.7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6741 40 2400,'-2'-5'325,"-1"-9"427,3 14-748,0-1-1,0 1 0,0 0 1,-1-1-1,1 1 0,0 0 1,0-1-1,-1 1 1,1 0-1,0 0 0,-1 0 1,1-1-1,0 1 0,-1 0 1,1 0-1,0 0 1,-1 0-1,1 0 0,-1-1 1,1 1-1,0 0 0,-1 0 1,1 0-1,0 0 1,-1 0-1,1 0 0,-1 0 1,1 0-1,0 1 0,-1-1-3,-1 0 27,1-1 15,0 0-1,0 0 0,1 1 1,-1-1-1,0 0 0,1 0 1,-1 0-1,1 1 0,-1-1 1,1 0-1,-1 0 0,1 0 1,0 0-1,0 0 0,-1 0 1,1-1-42,0 2 32,0 0 1,0 0-1,0 0 1,0 0-1,-1 0 1,1 0 0,0 0-1,0 0 1,0 0-1,0 0 1,0 0 0,0 0-1,-1 0 1,1 0-1,0 0 1,0 0 0,0 0-1,0 0 1,0 0-1,0 0 1,-1 0 0,1 0-1,0 0 1,0 0-1,0 0 1,0 0 0,0 0-1,0 0 1,-1 0-1,1 0 1,0 0-1,0 0 1,0 0 0,0 1-1,0-1 1,0 0-1,0 0 1,0 0 0,0 0-1,-1 0 1,1 0-1,0 0 1,0 1 0,0-1-1,0 0-32,-1 39 524,-2 0-1,-2-1 1,-2 1-1,-6 18-523,-14 40 722,-10 15-722,3-14-41,-21 60 477,-8 0-436,56-141 49,-2 0 1,0 0-1,-1-1 1,0 0-1,-1 0 1,-1-1-1,-1-1 1,0 0-1,-1-1 1,0 0-1,-1-1 1,0-1 0,-1 0-1,-2 0-49,-111 56 234,60-33 295,-13 11-529,-120 77 592,161-100-510,-2-1 0,-1-2-1,-3-2-81,-137 42 299,68-27-246,-2-4 0,-1-7 1,-93 5-54,-235-2 668,14-1-739,-14 10-68,231-5 47,86-9 62,-247 43-120,-46 38-26,324-71 176,1 4 0,3 5 0,-17 12 0,29-9 77,-195 90-154,237-114 127,-339 148-340,243-105 238,-36 16 287,140-59-272,1 1 1,1 1 0,1 2 0,-1 3 36,-8 8-69,2 2 1,2 2-1,-5 8 69,18-18 12,1 2 1,2 1-1,0 0 0,2 1 1,0 4-13,-5 11-13,5-11 41,1 1-1,-1 8-27,17-42-5,-8 22 6,0 1 1,2 0-1,1 1 0,1 3-1,-17 136 422,11-55-389,1-13 168,-10 90-41,17-164-109,0 1 1,2 0-1,0 0 0,2 0 0,1 5-51,1 9 87,-1 1 0,-2-1 0,-3 21-87,1 4 134,2-35-160,0-17 117,-1-1 0,0 0 1,-1 0-1,0 0 0,0 0 0,-1 1 1,0-1-1,-2 5-91,3 5 336,1-19-187,-3 2 383,2-1-516,1-1 0,0 0 0,0 0 0,0 1 0,-1-1 0,1 0 0,0 0-1,0 0 1,-1 0 0,1 1 0,0-1 0,0 0 0,-1 0 0,1 0 0,0 0-1,0 0 1,-1 0 0,1 0 0,0 0 0,0 0 0,-1 0 0,1 0 0,0 0 0,-1 0-1,1 0 1,0 0 0,-1 0 0,1 0 0,0 0 0,0 0 0,-1 0 0,1 0-1,0 0 1,0-1 0,-1 1-16,-8-7 60,0 0 0,1-1 0,0-1 0,0 1 0,1-1 0,0 0-1,0-1 1,-1-3-60,-5-5 145,-138-210-315,143 216 68,0 0 0,-10-9 102,9 10-184,0-1 1,-5-8 183,16 21-116,0 1-1,-1-1 1,1 1 0,0-1 0,-1 1-1,1-1 1,-1 1 0,1 0 0,-1 0-1,0 0 117,23 48-397,5 21 397,-15-34 24,2 0 0,1-1 0,16 23-24,8 8-99,-23-36 86,1-2-1,0 0 1,4 1 13,-19-26 35,0 1-1,0-1 1,0 0-1,0 0 0,0-1 1,1 1-1,0-1 1,1 1-35,-4-4 17,0 1 0,0 0 0,0 0 0,0-1 0,0 1 0,0-1 0,0 0 0,0 1 0,1-1 0,-1 0 0,0 0 0,0-1 0,0 1 0,0 0 0,1-1 0,-1 1 0,0-1 0,0 0 0,0 1 0,0-1 0,0 0 0,0 0 0,0-1-17,29-18 112,0-2 1,4-6-113,32-23 20,-32 26-38,-1-1 1,-1-1-1,5-9 18,-36 34 15,0 0 0,-1 1 1,1-1-1,-1 0 0,1 0 1,-1 0-1,0 0 0,1 0 1,-1 0-1,0 0 0,-1 0 0,1-1 1,0 1-1,0 0 0,-1 0 1,0-1-1,1-1-15,-1 2 9,-1 1-1,1-1 1,-1 1 0,1 0 0,-1-1-1,1 1 1,-1 0 0,0-1 0,0 1-1,0 0 1,0 0 0,1 0 0,-2 0-1,1-1 1,0 2 0,0-1-1,0 0 1,0 0 0,-1 0 0,1 0-1,0 1 1,-1-1 0,1 1 0,0-1-1,-1 1 1,1-1 0,-1 1-9,-12-4 60,0 1 1,0 1-1,0 0 1,0 1-1,-12 1-60,-11-2 263,31 2-260,-283-27-1382,285 27 1187,-17-5-1122,20 5 1219,1 0 0,-1 0-1,1 0 1,-1 0-1,1-1 1,-1 1-1,1 0 1,0 0-1,-1-1 1,1 1-1,-1 0 1,1 0-1,0-1 1,-1 1-1,1-1 1,0 1-1,-1 0 1,1-1-1,0 1 1,-1-1 0,1 1-1,0 0 1,0-1-1,0 1 1,-1-1-1,1 1 1,0-1-1,0 1 1,0-1-1,0 1 1,0-1-1,0 1 1,0-1-1,0 1 96,6-14-4810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55.8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68 0 2304,'1'6'960,"-2"-9"165,1 3-549,0 0 101,-1 6-56,-2 0-1,1 0 0,0 0 0,-1-1 0,0 1 1,-1-1-1,-1 3-620,0-3 72,1 1 0,0-1 0,1 1 0,-1 0 1,1 0-1,0 0 0,1 1 0,-1-1 0,1 1 0,0-1 1,1 1-1,0 0 0,0-1 0,0 1 0,1 2-72,-2-3 38,2-4-46,-1-1 0,1 0 0,-1 0 0,1 1 0,-1-1 0,1 0 0,0 0 0,0 1 0,0-1 0,0 0 0,0 1 0,0-1 0,0 0 0,0 1 8,0 0-68,0-1 1,0 1 0,0 0-1,1 0 1,-1 0-1,0 0 1,1-1 0,-1 1-1,1 0 1,0 0 0,0-1-1,0 1 1,0 0 0,0-1-1,0 1 1,0-1-1,0 1 1,0-1 0,1 1 67,-1-1-127,1 1 1,-1 0 0,0 0-1,0 0 1,0 0 0,-1 0-1,1 0 1,0 0-1,-1 1 1,1-1 0,-1 0-1,0 2 127,3 11-921,-2-14 736,-1 0 0,1 1 0,0-1 0,-1 0 0,1 0 0,0 0 0,0 0 0,0 0 0,0-1 0,0 1 0,0 0 0,0 0 0,0 0 185,1 0-2565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1:56.4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201 1 832,'-2'0'126,"1"0"1,0 0 0,0 0-1,-1 0 1,1 0-1,0 0 1,0 0-1,-1 1 1,1-1-1,0 0 1,0 1-1,0-1 1,0 1-1,0-1 1,-1 1-1,1 0 1,0-1-1,0 2-126,-4 0 730,1 1-1,0 0 1,0 0 0,0 0-1,-2 3-729,-10 8 112,-3 4 219,10-7-150,0-1 0,-1-1 0,0 1 0,0-2-181,0 0 131,1 0-1,1 1 0,-1 0 0,-5 9-130,11-15-62,1 1-1,0 0 1,0-1-1,1 1 1,-1 0-1,1 0 1,0 0-1,0 0 1,0 1-1,0-1 1,1 0-1,-1 0 1,1 1-1,0-1 1,1 0-1,-1 1 63,10 39-2698,-3-24 191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02.2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2 332 3808,'-1'0'41,"1"-1"1,0 1-1,0 0 0,0-1 1,0 1-1,0 0 0,0-1 1,0 1-1,0 0 0,0-1 1,0 1-1,0 0 0,0-1 1,0 1-1,0 0 0,0 0 1,0-1-1,0 1 0,0 0 1,0-1-1,1 1 0,-1 0 1,0-1-1,0 1 0,0 0 1,0 0-1,1-1 0,-1 1 1,0 0-1,0 0 0,1 0 1,-1-1-1,0 1 0,0 0 1,1 0-1,-1 0 0,0 0 1,1 0-1,-1-1 0,0 1 1,0 0-1,1 0 0,-1 0 1,0 0-1,1 0 0,-1 0 1,0 0-1,1 0 0,-1 0 1,1 0-42,26-3 159,-5 1 660,5-6-173,-5 2-292,0 0-1,-1-2 1,0-1 0,6-4-354,-21 10 15,1-1-1,-1 0 1,-1 0 0,1-1 0,-1 0 0,1 0-1,-1 0 1,-1-1 0,1 1 0,-1-1 0,0 0-1,0-1 1,-1 1 0,1-1 0,0-3-15,-1 1 0,0 0 1,-1 0-1,0 0 0,0 0 1,-1 0-1,0 0 1,-1 0-1,0 0 0,-1-1 1,0-1-1,1 7 2,-1 1 1,1-1 0,-1 1 0,0 0-1,0-1 1,0 1 0,0 0-1,-1 0 1,0 0 0,1 0 0,-1 0-1,0 0 1,0 0 0,-1 0-1,1 1 1,0-1 0,-1 1 0,0 0-1,0 0 1,1 0 0,-1 0-1,0 0 1,0 1 0,-1-1 0,1 1-1,0 0 1,0 0 0,-1 0-3,-1 0 16,-1 0 1,1 0 0,-1 0-1,0 1 1,1 0 0,-1 0-1,1 1 1,-1-1 0,1 1-1,-1 1 1,1-1 0,-1 1-1,1 0 1,0 0 0,0 0-1,0 1 1,0-1 0,0 1-1,1 1 1,-1-1 0,1 1-1,0-1 1,0 1 0,0 0-1,0 1 1,1-1 0,0 1-1,0-1 1,0 1 0,0 0-1,1 0 1,-1 2-17,-3 13 41,1 1 0,1 0 0,0-1 1,2 1-1,0 0 0,2 0 0,0 4-41,0 97 459,0-117-450,1 0 0,0 0-1,0 0 1,0 0 0,0 0 0,1-1 0,0 1 0,0 0 0,0-1 0,2 2-9,1 4 24,1-1 1,1-1-1,0 1 0,1 0-24,-6-6 52,1 0-1,-1-1 1,1 1 0,0-1-1,0 1 1,0-1-1,0 0 1,0 0-1,1-1 1,-1 1-1,0-1 1,1 1 0,0-1-1,-1 0 1,1 0-1,0-1 1,-1 1-1,1-1 1,0 0-1,0 0 1,-1 0 0,1 0-1,0-1 1,-1 1-1,1-1 1,0 0-1,-1 0 1,1 0-1,-1-1 1,2 0-52,20-12-39,-1-2 0,-1 0 0,0-2 0,2-4 39,19-14-4,-23 18 23,-1-1 0,0-1-1,-1-1-18,30-31 93,-18 20-61,-19 19-19,1 0-1,1 0 1,10-6-13,-20 16-9,-1 0 1,1 1 0,0-1 0,0 1 0,0 0-1,0 0 1,0 0 0,1 1 0,-1 0 0,1-1-1,-1 1 1,1 1 0,1-1 8,-6 1-3,1 0 1,0 0-1,-1 1 0,1-1 1,0 0-1,-1 1 0,1-1 1,0 0-1,-1 1 0,1-1 0,0 1 1,-1-1-1,1 1 0,-1-1 1,1 1-1,-1-1 0,1 1 1,-1-1-1,0 1 0,1 0 1,-1-1-1,0 1 0,1 0 3,5 16 152,-6-16-130,2 7-5,-1 1 1,0-1-1,-1 1 0,0-1 1,-1 1-1,1-1 1,-2 4-18,0 2 1,0 22 88,-4 27 104,2-49-327,3-11 161,0-1 0,0 1 0,1-1-1,-1 1 1,1 0 0,-1-1 0,1 1-1,0 0-26,-1 1 126,3-14-246,14-44-584,7-13 704,4-12-166,-24 67 123,1 1-1,0 0 0,1 0 1,0 0-1,0 1 0,1 0 1,1 0-1,-1 0 1,2 0-1,-1 1 0,5-3 44,-11 11-2,0 0-1,0 0 1,1 0-1,-1 0 0,1 0 1,-1 0-1,0 0 1,1 1-1,0-1 1,-1 0-1,1 1 0,-1-1 1,1 1-1,0 0 1,-1-1-1,1 1 0,0 0 1,0 0-1,-1 0 1,1 0-1,0 0 1,-1 1-1,1-1 0,0 0 1,-1 1-1,1-1 1,0 1-1,-1 0 1,1 0-1,-1-1 0,1 1 1,-1 0-1,0 0 1,1 0-1,-1 0 0,0 1 1,0-1-1,1 1 3,5 6 51,1 1 0,-2 0 1,1 0-1,-1 0 0,2 7-51,-3-8 34,9 19 60,-2 2 0,0-1-1,-2 2 1,4 21-94,-5-19-156,-6-26 197,-1 0 0,1-1 1,0 0-1,0 1 0,1-1 0,-1 0 1,1-1-1,0 1 0,1-1 0,-1 1 0,1-1-41,14 16-213,-15-17 241,-1-1 0,0 1 0,1 0 0,-1-1 0,1 1 0,0-1 0,-1 0 0,3 0-28,22 15 21,-26-16 2,1-1 0,-1 1-1,1-1 1,-1 1 0,1-1 0,-1 0-1,1 0 1,-1 0 0,1 0-1,0-1 1,-1 1 0,0-1-1,1 0 1,1 0-23,19-3-88,-19 3 99,0-1 1,-1 1 0,1-1 0,-1 0-1,1-1 1,-1 1 0,0 0-1,0-1 1,0 0 0,0 1 0,0-1-1,-1-1 1,1 1 0,-1 0 0,0-1-12,7-11-71,-7 12 40,1 0 0,-1-1 0,-1 1 0,1-1 1,0 1-1,-1-1 0,0 0 0,0 1 0,0-1 0,0 0 0,0 0 31,4-35-411,-4 11 344,0 22 30,-1-1 0,1 1 1,-1-1-1,-1 1 0,1-1 0,-1 1 0,0 0 37,-3-10-27,2-1 0,-1-9 27,1 9 43,-1 0-101,0-1-1,-2 1 0,-1-1 59,6 17-1,0-1 1,0 1-1,-1 0 0,1 0 0,-1 0 0,1 0 0,-1 0 0,1 0 0,-1 0 1,1 0-1,-1 1 0,0-1 0,0 0 0,1 0 0,-1 0 0,0 1 0,0-1 1,0 0-1,0 1 0,0-1 0,0 1 0,0-1 0,0 1 0,0 0 0,0-1 1,0 1-1,0 0 0,0 0 0,0-1 0,0 1 0,0 0 0,-1 0 0,1 0 1,0 1-1,0-1 0,0 0 0,0 0 0,0 1 0,0-1 0,-1 0 1,-1 2-34,-1-1 0,1 1 0,-1 0 0,1 0 0,0 0-1,0 0 1,0 0 0,0 1 0,0-1 0,0 1 0,-2 3 34,-9 12-86,7-10 101,0 0 0,1 0 0,0 1 0,0-1 0,-1 6-15,-19 37 19,18-38-67,1 1 1,0-1-1,1 2 1,1-1-1,-2 8 48,5-13 17,0-4 15,1 1 1,0-1 0,0 0-1,0 1 1,1-1-1,0 3-32,0-6 10,1 0-1,-1 0 1,1 1-1,0-1 1,-1 0 0,1 0-1,0 0 1,0 0-1,0-1 1,1 1-1,-1 0 1,0 0-1,1-1 1,-1 1 0,1 0-1,-1-1 1,1 0-1,0 1-9,8 5 69,0-1 0,0 0 0,1 0 0,0-1-1,0-1 1,1 0 0,-1 0 0,1-1 0,0-1-1,6 1-68,36 1 294,-49-4-253,-1 0 0,0 0 0,1 0 0,-1 0 0,0 0 1,1-1-1,-1 0 0,0 0 0,0 0 0,0-1 0,0 1 1,0-1-1,0 0 0,0 0 0,0-1 0,-1 1 0,1-1 1,-1 1-1,1-1 0,-1 0 0,0 0 0,0-1 0,1-1-41,6-10 91,0 0 0,-1-1 0,0 0 0,-2 0 0,1-3-91,4-8 7,0-1 156,6-23-163,-8 21 125,8-16-125,-14 39-16,-1-1 0,-1 0 0,1-1 0,-1 1 0,-1 0 0,1 0 0,-1-9 16,4 1-342,-4 61 296,3 0-1,1-1 0,3 1 1,9 28 46,-15-65 0,1-1 0,0 1 0,1 0 0,0-1 0,3 5 0,-4-6 0,1-1 0,0 0 1,0 0-1,0 0 1,1 0-1,0 0 0,0-1 1,0 0-1,0 0 0,1 0 1,-1-1-1,1 0 1,0 0-1,2 0 0,35 12 101,16 9-101,-55-22 24,1-1 1,0 0-1,-1 0 0,1 0 0,4-1-24,8 2 7,-7 0 11,1 0-1,0-1 1,-1-1-1,1 0 1,0-1-1,0 0 1,-1 0-1,1-1 1,-1 0-1,1-1 1,-1 0 0,0-1-1,0 0 1,6-4-18,-10 4-21,-1 0 0,1-1 0,-1 0 1,0 0-1,2-3 21,4-3 66,-7 5-50,1 1-1,-1-1 0,0-1 1,0 1-1,0 0 0,1-5-15,10-17 68,-13 23-52,1 0 1,-1 0-1,0 0 0,0-1 0,-1 1 1,1-1-1,-1 0-16,6-22 20,-4 20-46,0-1 1,-1 1 0,0-1-1,-1 1 1,0-1 0,0 0-1,0 1 1,-1-2 25,0 9 96,0 1-27,0 0-31,0 0-42,0-1 0,0 0 0,0 1 0,0-1 0,-1 1 0,1-1 0,0 0 0,0 1 0,0-1 0,0 1 0,0-1 0,-1 1 0,1-1 0,0 1 0,-1-1 0,1 1 1,0-1-1,-1 1 0,1-1 0,0 1 0,-1 0 0,1-1 0,-1 1 4,0-1-22,-1 1-1,0 0 1,1 0-1,-1-1 1,1 1-1,-1 0 1,1 0 0,-1 1-1,0-1 1,1 0-1,-1 0 1,1 1 0,-1-1-1,1 1 1,-1 0-1,1-1 1,0 1 0,-1 0-1,1 0 1,0 0-1,-1-1 1,1 2 0,0-1-1,0 0 1,-1 1 22,-4 4-73,1 0 0,0 1-1,0-1 1,-1 4 73,6-10-11,-12 19-50,2-1-1,0 1 1,1 1 0,-5 15 61,-1 1 44,10-26-71,1-1 0,0 1 0,0 1 0,1 1 27,-1 4-55,2-12 47,1-1 0,0 1 0,0 0 0,0-1 1,0 1-1,1 0 0,0 0 0,0 0 0,0 0 0,0-1 0,0 1 0,1 0 0,-1 0 0,2 0 8,2 11 135,-3-12-107,0-1 0,0 1 0,-1-1 0,2 1 0,-1-1-1,0 1 1,0-1 0,1 0 0,-1 1 0,1-1 0,0 0 0,1 2-28,0-2 33,0 0 1,0 0-1,0 0 0,1 0 1,-1 0-1,0-1 1,1 1-1,-1-1 1,1 0-1,-1 0 1,1 0-1,0-1 0,3 1-33,12 2 158,-16-2-138,-1-1 0,0 0 0,0 0 0,1 0 0,-1 0 0,0-1 0,1 1 0,-1-1 0,0 1 0,0-1 0,1 0 0,-1 1 0,0-1 0,0 0 0,0-1 0,0 1 0,0 0 0,0-1 0,-1 1 0,1-1 0,1-1-20,4-4 91,-1 0 0,0-1 0,0 1 0,2-6-91,-5 9-8,-1-1 0,0 0 0,0 0 0,-1 1 0,0-1 0,1 0 0,-1-1 0,-1 1 0,1 0 1,-1-1 7,1-2-8,0-1 1,0 1-1,3-6 8,0 0 44,-1-1-1,-1 1 1,0 0-1,-1-1 1,0 1 0,-1-6-44,5-15 145,0 3-626,-5 32 469,0-1 0,0 1 0,-1 0 0,1 0 0,0 0 0,0-1 0,0 1 0,0 0 0,0 0 0,0 0 0,0-1 0,0 1 0,0 0 0,0 0 0,0-1 0,0 1 1,0 0-1,0 0 0,1 0 0,-1-1 0,0 1 0,0 0 0,0 0 0,0 0 0,0 0 0,0-1 0,0 1 0,1 0 0,-1 0 0,0 0 0,0 0 0,0 0 0,0-1 0,1 1 1,-1 0-1,0 0 0,0 0 0,0 0 0,1 0 0,-1 0 12,4 7-13,1 22 107,-1 0 0,-1-1 1,-1 20-95,1 3 52,-2-29-27,0 0-1,-2 9-24,-20 148-59,7-67 75,9-81 188,-1-1 0,-8 25-204,12-48 8,-6 16-39,-9 19 31,11-30-65,6-11 54,0 0 0,-1 0 0,1-1 0,0 1 0,-1 0 0,1 0-1,-1 0 1,0-1 0,1 1 0,-1 0 0,1-1 0,-1 1 0,0 0 0,0-1-1,1 1 1,-1-1 0,0 0 0,0 1 0,0-1 0,0 1 0,1-1 0,-1 0-1,0 0 1,0 1 0,0-1 0,0 0 0,0 0 0,0 0 0,0 0 0,0 0 0,0 0-1,0 0 1,1-1 0,-2 1 11,1 0-13,-1-1 0,1 1 0,0-1 0,-1 0 0,1 1 1,0-1-1,-1 0 0,1 0 0,0 0 0,0 0 0,0 0 0,0 0 0,0 0 0,0 0 0,0-1 0,0 1 0,0 0 0,0 0 0,1-1 13,-3-4 11,-3-8-119,0-1 0,-2-14 108,7 25-16,0-1 1,0 1-1,0-1 0,1 0 0,0 1 0,0-1 1,1 1-1,-1-1 0,1 1 0,0-1 0,0 1 1,0-2 15,10-25-94,-7 17 157,1 0 0,0 1 0,1 0 0,0 0-1,1 1 1,0-1 0,7-7-63,-6 10-30,1 0-1,0 1 1,1 0-1,-1 0 1,2 1-1,-1 0 0,1 1 1,0 0-1,1 0 1,0 2-1,7-4 31,43-12 256,2 2-1,34-4-255,1-1 620,-93 23-586,0-1-1,1 0 1,-1 0 0,0-1-1,0 1 1,0-1 0,-1-1-1,1 1 1,-1-1 0,0 0 0,0 0-1,0 0 1,0-1 0,-1 0-1,0 0 1,0 0 0,0 0-1,0-1 1,-1 1 0,0-1 0,0 0-1,0-2-33,8-15-71,-9 19 55,1 0 0,-1 0 1,-1-1-1,1 1 0,-1 0 0,1-1 1,-1 1-1,0-2 16,4-25 128,-3 20-183,-1 0 0,0 0 0,0-4 55,2-28-182,-2 43 220,3-4-60,-4 3-186,0 21-186,-5 60 255,5-61 83,0 6 182,1 0-1,0-1 0,3 8-125,-4-31 30,1 1 0,-1 0 0,0 0 1,1-1-1,-1 1 0,1 0 0,-1-1 0,1 1 0,0-1 0,0 1 1,0-1-1,0 1 0,0-1 0,0 0 0,0 1 0,0-1 1,0 0-1,1 0 0,-1 0 0,1 0 0,-1 0 0,0 0 1,1 0-1,0 0 0,-1-1 0,1 1 0,-1 0 0,1-1 1,0 0-1,0 1 0,-1-1 0,1 0 0,0 0 0,-1 0 1,1 0-1,0 0 0,0 0 0,-1 0 0,1-1 0,0 1 0,-1-1 1,1 1-1,0-1 0,-1 0 0,1 1 0,-1-1 0,1 0 1,-1 0-1,1 0 0,-1 0 0,0-1 0,0 1 0,1 0 1,-1 0-1,0-1 0,0 1 0,0-1 0,0 1-30,8-14 122,0 1 1,-1-1-1,-1-1 0,5-12-122,3-15-174,0-8 174,-9 26-126,-5 17 39,0 1-1,1 0 1,0 0-1,1 1 1,-1-1-1,4-4 88,-1 19-544,0 3 501,-1 0 1,1 0-1,-2 1 0,0-1 1,0 1-1,-1 0 43,4 30-116,-1 3 116,-2-5-22,0 11 66,-2 0 0,-2 1 0,-6 29-44,2-23 54,2-25 141,-1-1 0,-2 1-1,-1-1 1,-1 0 0,-2 0-1,-5 7-194,13-35 29,1-1-1,-1 1 1,0-1-1,0 0 0,-1 0 1,1 0-1,-1 0 1,1 0-1,-1 0 1,0-1-1,0 1 1,0-1-1,-1 1-28,2-2 7,0 0 0,0 0 0,0 0 0,0 0 0,0 0 0,0-1 0,0 1 0,0-1 0,-1 1 0,1-1 0,0 0 0,0 0 0,0 0 1,-1 0-1,1 0 0,0 0 0,0-1 0,0 1 0,-1-1 0,1 0 0,0 1 0,0-1 0,0 0 0,0 0-7,-3-2-26,0-1 0,1 1-1,-1-1 1,1 0 0,0 0 0,0-1 0,0 1 0,0-1 0,1 0-1,0 0 1,0 0 0,0 0 0,1-1 0,-1 1 0,1-1 0,1 1 0,-2-5 26,-1-13-69,0 1 0,1-1 0,1-21 69,2 42 0,-1-13-41,1 0 1,1-1-1,0 1 0,1 0 1,0 0-1,2 0 0,-1 1 0,2-1 1,0 1-1,1 0 0,0 0 41,-2 9-28,-1 0 0,0 0 0,1 1 0,0-1 0,0 1 1,0 0-1,1 0 0,-1 1 0,3-2 28,8-5 43,1 1 0,5-2-43,-11 6 58,0 2 0,0-1 0,1 1 0,0 1 0,6-1-58,7-2 94,29-4 563,19 0-657,-24 3 105,15 1-657,53 3 552,-110 2-167,15-4-1198,-20 4-3409,-12 4-351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05.1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1036 3552,'-1'-1'1193,"6"-3"-126,12-8 718,7-4 74,-2-6-1477,-1 0 1,-1-2-1,-2 0 0,0-1 1,6-13-383,21-43 124,2-13-124,-40 79 54,33-56 130,-23 43-116,-2 0 0,0-4-68,7-19-161,-3-2 0,9-46 161,-20 68 34,-2 0 1,-2-1 0,-1 0-1,-1 0 1,-3-21-35,1 39 41,0 6-24,-1 0 0,1 0 1,-2 0-1,1 0 0,-1 0 0,-2-5-17,4 12-4,0 1 0,0-1 1,0 1-1,0 0 0,0-1 0,0 1 0,0-1 0,-1 1 1,1 0-1,0-1 0,0 1 0,-1-1 0,1 1 1,0 0-1,0-1 0,-1 1 0,1 0 0,0-1 0,-1 1 1,1 0-1,0 0 0,-1-1 0,1 1 0,-1 0 1,1 0-1,0 0 0,-1 0 0,1-1 0,-1 1 0,1 0 1,-1 0-1,1 0 0,0 0 0,-1 0 0,1 0 1,-1 0-1,1 0 0,-1 0 0,1 0 0,0 0 0,-1 1 1,1-1-1,-1 0 0,1 0 0,-1 0 0,1 0 1,0 1-1,-1-1 0,1 0 0,0 0 0,-1 1 4,-1 0-16,1 1 0,-1 0-1,0 0 1,1 0 0,-1 0 0,1 0-1,0 0 1,-1 0 0,1 0 16,-15 32-55,6-15-7,1 1 1,1 0-1,-5 18 62,9-25 81,-4 13-55,2 0-1,0 1 1,2-1-1,0 1 1,2 0-1,2 6-25,1-4 84,0 0 73,1 0 0,1-1 0,2 2-157,25 93 165,-16-62 278,-10-41-325,0 1-1,2-1 0,1 3-117,26 63 272,-32-83-248,1 0 0,-1 0 0,1 0 0,0 0 0,0-1 0,0 1-1,1-1 1,-1 1 0,1-1 0,-1 0 0,3 2-24,-4-3 18,1 0 0,0 0 0,-1 0 0,1 0-1,0 0 1,-1-1 0,1 1 0,0-1 0,0 1 0,-1-1 0,1 1-1,0-1 1,0 0 0,0 0 0,0 0 0,-1 0 0,1 0 0,0-1-1,0 1 1,0 0 0,0-1 0,0 0-18,3-1 3,1 0 0,-1-1 1,0 0-1,0 0 0,0 0 1,0-1-1,-1 0 0,1 0 0,-1 0 1,0 0-1,0-1 0,0 1 1,0-2-4,23-32-42,5-11 42,-23 34-18,-1 0-1,-1-1 1,0 0 0,-2 0-1,1-2 19,-4 10-20,1-1 15,-1 0-1,1 1 0,0-1 1,1 1 5,0-6 23,-4 14-30,0-1 1,0 1-1,0 0 1,0 0-1,0 0 1,0-1-1,0 1 1,0 0 0,0 0-1,0 0 1,0-1-1,0 1 1,0 0-1,-1 0 1,1 0 0,0 0-1,0-1 1,0 1-1,0 0 1,0 0-1,-1 0 1,1 0 0,0 0-1,0 0 1,0 0-1,0-1 1,-1 1-1,1 0 1,0 0 0,0 0-1,0 0 1,-1 0-1,1 0 1,0 0 6,-1 0-25,-1 0 0,1 1 0,0-1 1,-1 0-1,1 1 0,0-1 0,0 1 1,0-1-1,0 1 0,-1 0 0,1 0 1,0-1-1,0 1 0,0 0 0,1 0 1,-2 1 24,-1 2-26,0 1 1,0 0-1,0 0 1,1 0 0,0 0-1,0 1 1,0-1-1,1 0 1,0 1 0,0 0-1,0-1 1,0 4 25,-2 13-15,-1 2-2,0 1-1,2 0 1,1-1 0,1 1 0,3 21 17,-3-43 24,1 0-1,-1 0 1,1 0-1,0 0 0,-1-1 1,1 1-1,1 0 1,-1 0-1,0-1 0,1 1 1,-1-1-1,1 1 1,0-1-1,0 0 1,0 1-1,0-1 0,0 0 1,0 0-1,3 1-23,-3-2 18,0 0 0,0 0 0,0 0 0,0 0 0,1-1 0,-1 1 1,0-1-1,0 0 0,1 1 0,-1-1 0,0 0 0,0 0 0,1-1 0,-1 1 0,0 0 0,0-1 0,1 1 0,-1-1 0,0 0 0,0 0 0,0 0 0,0 0 0,0 0 0,0 0 0,1-1-18,3-2 16,-1 0-1,-1-1 1,1 1-1,0-1 1,-1 0-1,0 0 1,0 0 0,-1 0-1,1-1 1,-1 0-1,0 1 1,-1-1-1,1 0 1,-1-1-1,-1 1 1,1 0-1,-1-1 1,0 1-1,0 0 1,-1-1-1,0 1 1,0-1 0,0 1-1,-1-2-15,0-1-12,0 1 0,-1-1-1,0 0 1,0 1 0,-1 0 0,0-1 0,-1 1-1,0 0 1,0 1 0,0-1 0,-1 1 0,0 0-1,-1 0 1,0 0 0,0 1 0,0 0 0,-4-3 12,6 6-14,-1 1 1,1-1 0,0 1-1,-1 0 1,-3-1 13,-15-7 13,21 10 17,0-1 0,0 0 0,0 1-1,0-1 1,0 1 0,0-1 0,0 1-1,0 0 1,0 0 0,0 0 0,-1 0-30,-2 0 211,4 0-115,0-2-356,1 1-151,6 2 330,34 7-144,-23-4 287,1 0 0,0-2 0,0 0 0,0-1 0,5-1-62,6-1 180,0-2-1,0-1 1,-1-1-1,0-2 1,0-1 0,16-6-180,-29 6 64,0 0-1,-1-1 1,5-3-64,3-3 11,-13 9-26,-1-1 0,1 0 0,-1 0 0,0-1 0,-1 0 0,0 0 0,0-1 0,-1 0 0,0 0 0,-1-1 0,4-8 15,-9 18-25,1-1 1,-1 0-1,0 0 1,0 1-1,1-1 0,-1 0 1,1 1-1,-1-1 1,1 0-1,-1 1 1,1-1-1,-1 1 1,1-1-1,-1 1 0,1-1 1,-1 1-1,1-1 1,0 1-1,0-1 25,-1 1-22,1 0-1,-1 0 0,1 0 1,-1 0-1,1 1 1,-1-1-1,1 0 0,-1 0 1,0 0-1,1 0 1,-1 0-1,1 1 1,-1-1-1,1 0 0,-1 0 1,0 1-1,1-1 1,-1 0-1,0 0 0,1 1 1,-1-1-1,0 0 1,1 1 22,1 2-60,1 1 0,-1 0 0,0-1 0,0 1 1,1 4 59,1 4 4,-1 0 0,0-1 0,-1 1 0,0 1 0,-1-1 0,0 0 0,-1 0-1,-1 12-3,0 7 6,1-7 45,-1 0 1,-1 0-1,-1 0 1,-3 8-52,4-24 30,0 0 0,0 0 1,-1-1-1,0 1 0,0-1 0,-1 0 1,0 0-1,0 0 0,-1 0 0,1-1 1,-2 0-1,1 0 0,-1 0 0,-4 4-30,7-8 1,0 0 0,0 0 0,0-1-1,0 1 1,-1-1 0,1 1 0,0-1-1,-1 0 1,1 0 0,-1 0 0,1-1 0,-1 1-1,0-1 1,1 0 0,-1 0 0,1 0 0,-1-1-1,1 1 1,-1-1 0,1 0 0,-1 0-1,1 0 1,-1 0 0,1-1 0,0 1 0,0-1-1,0 0 1,0 0 0,-3-2-1,2 1 1,-1-1 0,0 0-1,1 0 1,0-1 0,0 1 0,0-1 0,1 0 0,0 0 0,0 0 0,0-1-1,0 1 1,1 0 0,0-1 0,0 0 0,0 0 0,1 0 0,-1-3-1,2 2-28,-1 1 1,1-1 0,1 0-1,-1 1 1,1-1 0,0 0 0,1 1-1,0-1 1,0 1 0,0-1 0,2-3 27,-3 8-10,0 0 0,0 0 0,1 0 0,-1 0 0,0 1 0,1-1 0,-1 0 0,1 1 1,-1-1-1,1 1 0,0-1 0,0 1 0,0 0 0,0 0 0,0 0 0,0 0 0,0 0 1,0 0-1,0 0 0,0 1 0,0-1 0,0 1 0,1-1 0,-1 1 0,0 0 0,0 0 1,1 0-1,-1 0 0,0 1 0,0-1 0,1 1 0,-1-1 0,0 1 0,0 0 0,0-1 1,0 1 9,8 4-48,-1 0 0,0 0 1,0 1-1,-1 0 1,0 0-1,0 1 0,3 3 48,2 2-1,1 0 0,3 0 1,-4-3 141,1-1 0,0 0 0,0-1 0,0-1 0,1 0 0,11 3-141,-18-7 87,1-1 0,0 1 0,-1-1 0,1-1 0,0 0 0,-1 0 0,1 0 1,0-1-1,-1-1 0,1 1 0,-1-1 0,1-1 0,0 0-87,3-2 49,1-1 0,-1 0 0,0-1 0,0-1 0,-1 0 1,0 0-1,3-4-49,11-11 103,-1-2 0,6-9-103,-20 21 89,-1 0 0,0 0 0,-1-1 0,-1 0 0,0 0 0,-1-1 0,0-2-89,-3 11-98,-1-1 0,-1 1 0,1-1 0,-1 0 0,0-1 98,-2 3-312,-1 6 3,2 0 282,-1 0 0,1 0 0,0-1 0,-1 1 0,1 0 0,0 0 0,0 0 1,0 0-1,0 0 0,0 0 0,0 0 0,0 0 0,1 0 27,28 126-309,-23-103 338,-1 1 1,-1 0-1,-1 1 0,-1-1 1,-2 1-1,-2 19-29,2-39 41,-1 0 1,0 0-1,0 0 0,-1 0 0,1 0 1,-1-1-1,-1 1 0,1 0 1,-1-1-1,0 0 0,-1 3-41,2-6 34,0 0-1,0 0 1,0 1-1,0-1 1,0 0-1,-1-1 1,1 1-1,-1 0 1,1-1-1,-1 1 1,1-1-1,-1 0 1,0 0-1,0 0 1,0 0-1,1 0 1,-1-1-1,0 1 1,0-1-1,0 0 1,0 0 0,0 0-1,0 0 1,0-1-34,-11-1-61,1-1 0,0 0 0,0-1 1,0-1-1,1 0 0,-1-1 0,1 0 1,0-1-1,1 0 0,0-1 1,0 0-1,0-1 0,-3-4 61,10 8 1,-1 0-1,1 0 1,0 0-1,0-1 1,0 0-1,1 0 1,0 0-1,0 0 1,1 0 0,-1-1-1,3 6-13,0 0 1,0 0 0,0 0 0,0 0 0,1 0 0,-1 0 0,0 0 0,0 1 0,1-1 0,-1 0 0,1 0 0,-1 0 0,1 0-1,-1 1 1,1-1 0,-1 0 0,1 1 0,0-1 0,-1 0 0,1 1 0,0-1 0,-1 1 0,1-1 12,2-1-13,-1 0-1,1 1 1,0-1 0,-1 0-1,1 1 1,3-1 13,0 0 26,-1 1 0,1 0-1,0 1 1,0-1-1,-1 1 1,1 0 0,0 0-1,0 1 1,0 0-26,54 12 12,-42-8 12,58 13 256,0 0-181,7 5-99,-59-15-1480,18 3 1480,-32-10-1446,0 1-1,0-1 1,5-1 1446,-14 1-185,0-1 0,0 0 0,1 0 0,-1 0 0,0-1 0,0 1 0,0 0 0,1 0 0,-1-1 0,0 1 0,0-1 0,0 1 0,1-1 185,-1 0-405,0 0 0,0-1 0,0 1 1,0-1-1,0 1 0,0-1 0,0 1 0,-1-1 1,1 1-1,0-1 405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6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5 197 4736,'-5'-14'1760,"10"5"-1376,3 1-96,2 5 256,8-5-352,3-4 480,11 1-384,7-6 0,15-2-160,4-1-32,-1 3-32,-3 3-192,-5 1 64,-4 1-1088,-6 1 608,-3 2-2144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12.4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2 742 2720,'-1'-1'65,"1"0"1,0 0 0,0 1-1,0-1 1,0 0-1,0 0 1,0 0-1,0 0 1,0 0-1,0 1 1,0-1 0,0 0-1,1 0 1,-1 0-1,0 1 1,0-1-1,1 0 1,-1 0-66,4-8 543,-4 8-371,1 1 1,-1-1 0,1 0 0,0 1 0,-1-1 0,1 1 0,0-1 0,0 1 0,0-1 0,-1 1 0,1 0 0,0-1 0,0 1 0,0 0 0,0-1 0,0 1 0,0 0 0,-1 0 0,1 0 0,0 0 0,1 0-173,11-4 874,-2-6-476,1-1 0,-1 0 0,-1-1 0,0 0 0,4-6-398,11-15 330,-13 19-299,0-2 0,-1 0 0,-1 0-1,-1-1 1,0 0 0,-1 0 0,-1-1 0,0 0 0,-2 0 0,0-1-1,-1 0 1,-1 0 0,-1 0 0,0-5-31,-1-3-10,-1 0-1,-1 0 1,-2 0 0,-3-13 10,3 21 34,-2 1 1,0-1-1,-1 1 1,-1 1-1,0-1 0,-9-12-34,15 29-1,-17-27-2,17 27-29,0 0-1,0 0 1,0-1 0,0 1-1,0 0 1,0 0 0,-1 0-1,1 1 1,0-1-1,0 0 1,-1 0 0,1 1-1,-1-1 1,1 1 0,-1-1-1,1 1 1,-1-1 0,0 1 32,2 0 1,-1 0 1,1 0 0,-1 0 0,1 1 0,0-1 0,-1 0-1,1 0 1,-1 0 0,1 0 0,0 1 0,-1-1-1,1 0 1,0 0 0,-1 1 0,1-1 0,0 0 0,0 1-1,-1-1 1,1 0 0,0 1 0,0-1 0,0 0-1,-1 1 1,1-1 0,0 0 0,0 1 0,0-1 0,0 1-1,0-1 1,0 0 0,0 1 0,0-1 0,0 1-2,-1 16 82,1-12-59,5 117 86,5 0 1,11 33-110,-8-31 77,-6 0 0,-5 29-77,-3-94 74,-3 1-1,-2 0 0,-6 18-73,3-35 108,-2 0 0,-2 0-1,-2-1 1,-15 31-108,29-72 9,1 0 0,0 0 0,-1 0 0,1 0 1,0 0-1,-1 0 0,0-1 0,1 1 0,-1 0 0,1 0 0,-1-1 0,0 1 1,1 0-1,-1-1 0,0 1 0,0-1 0,1 1 0,-1-1 0,0 1 0,0-1 0,0 0 1,0 1-10,0-1 3,1 0 1,-1-1 0,0 1 0,1 0 0,-1 0 0,0 0 0,1-1 0,-1 1 0,0 0 0,1-1-1,-1 1 1,0-1 0,1 1 0,-1 0 0,1-1 0,-1 1 0,1-1 0,-1 0 0,1 1-1,0-1 1,-1 0-4,-2-5-56,-1 1-1,2-1 1,-1 0-1,1 0 1,-1-3 56,1 3-47,0-1 0,0 1 0,1 0 0,0-1 0,0 1 0,1-1 0,0 1 0,0 0 0,0-1 0,1 1 0,0-1 0,0 1 0,1 0 0,-1-1 0,1 1-1,1 0 1,-1 0 0,1 1 0,0-1 0,1 0 0,-1 1 0,2-2 47,7-9-15,2 0 0,0 0 0,0 1 0,1 1 0,1 0 0,11-6 15,19-13-53,-8 6 447,28-26-394,-27 19 292,24-23-200,-51 45-4,0-1 0,0 0 0,-1-1 0,-1 0 0,0-1 0,2-6-88,6-14 64,-6 14 103,-2 0 0,0-1 0,3-14-167,-7 22 110,-5 11-79,0 0 1,0 1 0,0-1 0,0 0-1,0 0 1,-1 0 0,1 0-1,-1 1 1,0-2-32,9-40-144,-9 44 132,-1 0 0,1 0 0,0 0 0,0-1 0,0 1 1,0 0-1,0 0 0,0 0 0,0 0 0,0-1 0,-1 1 0,1 0 0,0 0 0,0 0 0,0 0 1,0 0-1,0-1 0,-1 1 0,1 0 0,0 0 0,0 0 0,0 0 0,-1 0 0,1 0 0,0 0 1,0 0-1,0 0 0,-1 0 0,1 0 0,0 0 0,0 0 0,0 0 0,0 0 0,-1 0 1,1 0-1,0 0 0,0 0 0,0 0 0,-1 0 0,1 0 0,0 0 0,0 0 0,0 1 0,0-1 1,-1 0-1,1 0 0,0 0 0,0 0 0,0 0 0,0 0 0,0 1 0,-1-1 12,-6 66-266,6-26 183,3 12 83,-1 8-29,4 121 7,-5-173 42,1 0-1,0 0 1,0-1 0,0 1-1,1-1 1,1 2-20,-3-8 11,0 0 1,0-1 0,0 1 0,0-1 0,0 1-1,1-1 1,-1 1 0,0-1 0,0 1 0,1-1-1,-1 0 1,0 1 0,0-1 0,1 1 0,-1-1-1,1 0 1,-1 1 0,0-1 0,1 1 0,-1-1-1,1 0 1,-1 0 0,1 1 0,-1-1-1,1 0 1,-1 0 0,1 0 0,-1 1 0,1-1-1,-1 0 1,1 0 0,-1 0 0,1 0 0,-1 0-1,1 0 1,-1 0 0,1 0 0,-1 0 0,1 0-1,-1-1 1,1 1 0,-1 0 0,1 0 0,-1 0-1,1-1 1,-1 1 0,1 0 0,-1 0 0,1-1-1,-1 1 1,0-1 0,1 1 0,-1 0-12,3-3 54,0 0 0,0 1 0,-1-1-1,1 0 1,-1 0 0,0 0 0,0-1-54,8-16-39,0-1-1,-2 0 1,0 0-1,-2-1 1,2-9 39,12-40-91,19-48 107,-34 97 25,-5 20-42,0 0 1,0-1-1,1 1 0,-1 0 0,1 0 1,0 0-1,-1-1 0,1 1 0,0 0 1,0 0-1,0 0 0,1-1 1,-1 23-336,-1 10 303,1 1-1,1-1 1,2 1-1,1-1 1,1 0-1,2-1 1,2 4 33,-7-25 55,1 0 0,0 0 0,1 0 1,-1 0-1,2 0 0,-1-1 0,1 0 1,0 0-1,4 2-55,-8-7 32,1 1 0,-1-2 0,1 1 0,0 0 1,0 0-1,0-1 0,0 0 0,0 1 0,0-1 0,0 0 1,0-1-1,3 2-32,-4-2 38,1 0 0,-1 0 0,1-1 0,-1 1 0,1 0 0,-1-1 0,0 1 0,1-1 0,-1 0 0,0 0 0,1 0 0,-1 0 0,0 0 0,0 0 0,0-1 0,0 1 1,0-1-1,1 0-38,5-6 72,1-1 0,-1 0 0,-1 0 0,1-1 0,-2 0 0,1 0 0,1-6-72,9-19 83,8-26-83,-14 32-95,2 1 1,0 0 0,2 0 94,-8 17-92,-2 2 94,0 0 0,0 1 0,1 0-1,2-1-1,-7 8-24,0 0 1,0-1-1,0 1 0,0 0 0,0 0 0,0 0 0,1 0 0,-1 0 0,0 0 0,1 1 0,-1-1 0,1 0 0,-1 1 0,1-1 0,-1 1 0,1-1 0,0 1 0,-1 0 0,1 0 1,-1 0-1,1 0 0,0 0 0,-1 0 0,1 0 0,-1 0 0,1 0 0,0 1 24,-1-1-8,0 1 0,0 0 0,0-1 0,0 1-1,0 0 1,0 0 0,0 0 0,-1 0 0,1-1 0,0 1 0,0 0 0,-1 1 0,1-1 0,0 0-1,-1 0 1,1 0 0,-1 0 0,0 0 0,1 1 8,4 27 12,-3-21-19,1 27 47,-1 0 1,-1 1-1,-2 4-40,0 9-20,-3 10 889,32-114-1423,-11 10 263,-7 18 300,1 1-1,1 0 1,1 0 0,2 1-9,-10 18-5,0 0 0,1 1 1,0 0-1,0 0 1,1 1-1,-1-1 1,2 1 4,-7 4-3,-1 1 1,1 0-1,-1-1 1,1 1-1,0 0 1,-1-1-1,1 1 1,0 0-1,-1 0 1,1 0-1,0 0 1,-1-1-1,1 1 1,0 0-1,-1 0 1,1 0-1,0 0 1,-1 1-1,1-1 1,0 0-1,-1 0 1,1 0-1,0 0 1,-1 1-1,1-1 1,0 0-1,-1 1 1,1-1-1,-1 0 1,1 1-1,-1-1 1,1 1-1,-1-1 1,1 1-1,-1-1 1,1 1 0,-1-1-1,1 1 1,-1 0-1,0-1 1,1 1-1,-1-1 1,0 1-1,0 0 1,0-1-1,1 1 1,-1 0 2,2 6-35,0-1 1,0 1 0,0 0 0,-1 4 34,0-8-2,1 14 89,-1 0 0,0 5-87,-1-6 97,1-1-1,0 0 1,2 4-97,23 88 474,-25-105-442,-1 1 0,1 0 0,0 0-1,0 0 1,0-1 0,0 1 0,1 0-1,-1-1 1,1 0 0,-1 1 0,1-1 0,0 0-1,0 1 1,0-1 0,0 0 0,2 1-32,-2-2 16,-1-1 1,1 1-1,-1 0 1,1-1-1,-1 1 1,1-1-1,-1 0 0,1 1 1,0-1-1,-1 0 1,1 0-1,-1 0 1,1 0-1,0 0 1,-1-1-1,1 1 1,-1 0-1,1-1 1,0 1-1,-1-1 1,1 0-1,-1 1 1,0-1-1,1 0 1,-1 0-1,0 0 0,1 0 1,-1 0-1,0 0 1,1 0-17,5-7 28,0 0 1,-1 0-1,0-1 0,0 0 1,0 0-1,-1 0 0,3-11-28,2 1-102,14-35-309,-16 33 308,1 0 1,12-18 102,-18 34-13,0 0 0,1 0 0,0 0 0,0 0-1,0 1 1,0 0 0,1 0 0,0 0 0,0 0 0,0 1 0,0 0 0,5-3 13,-6 5-23,0-1 1,0 2 0,0-1 0,0 0 0,1 1 0,-1-1 0,0 1-1,0 1 1,0-1 0,0 0 0,0 1 0,0 0 0,0 0-1,0 0 1,0 0 0,0 1 0,0 0 0,0-1 0,-1 2 22,13 6 18,0 0 1,-1 1 0,10 10-19,-17-14 45,-1 0 11,-6-5-16,0 0 0,0 0 1,0 0-1,0-1 0,0 1 0,1 0 0,-1 0 0,0-1 0,0 1 0,0-1 1,1 1-1,-1-1 0,0 1 0,1-1 0,-1 0 0,0 0-40,-14-8 166,7 6-288,-1-1 0,0 1 0,0 1 1,1-1-1,-1 1 0,0 0 0,0 1 1,0 0-1,0 0 0,-3 0 122,6 1-30,0 0 0,0 0 0,0 1 0,1-1-1,-1 1 1,0-1 0,1 1 0,-1 0 0,1 1 0,-1-1 0,1 1-1,0-1 1,0 1 0,0 0 0,1 0 0,-1 0 0,1 1 0,-2 2 30,-12 18-98,2 1 0,1 0 0,0 3 98,6-11 57,1 0 1,0 0 0,1 0 0,1 0-1,0 10-57,3-22 14,1-1-1,0 0 1,0 0-1,0 1 1,0-1 0,1 0-1,0 0 1,-1 1-1,2-1 1,-1 0-1,0 0 1,1 0 0,0 0-1,0-1 1,1 4-14,1-3 43,0 1 1,0-1-1,0 0 1,0 0-1,0 0 1,1-1 0,0 1-1,0-1 1,0 0-1,0-1 1,2 2-44,-1-2 21,1 1 0,-1-1 0,1-1 0,0 1 0,0-1 0,0 0 0,6 0-21,52-3 208,-52 2-254,-3-2 56,-1 1 0,0-1-1,1 0 1,-1-1 0,0 0 0,0-1-1,0 0 1,-1 0 0,0-1-1,5-3-9,-4 2-46,0-1-1,0 0 0,0 0 0,-1-1 0,0 0 1,-1-1-1,0 1 0,6-10 47,10-23-173,12-33 173,0 1-248,66-111-558,-84 155 606,-1-1 0,-1-1-1,-2 0 1,6-23 200,-14 37 19,0-1 1,-2 1 0,0-1 0,-1 1-1,-1-1 1,0 0 0,-2 0 0,0 1-1,-3-15-19,2 17 103,-2 0 0,1 1 0,-5-10-103,7 21-2,-1-1-1,1 1 0,-1 0 1,1 0-1,-1 0 0,0 0 1,0 0-1,-1 0 0,1 0 1,-1 1-1,1-1 0,-1 1 1,0 0-1,0 0 1,1 0-1,-2 0 0,1 0 1,0 0 2,2 2-9,1 0 1,-1 1 0,1-1 0,-1 0 0,1 0 0,-1 0 0,0 0 0,1 0-1,-1 1 1,1-1 0,-1 0 0,1 0 0,-1 1 0,1-1 0,-1 0 0,1 1-1,-1-1 1,1 1 0,0-1 0,-1 1 0,1-1 0,0 1 0,-1-1 0,1 1-1,0-1 1,-1 1 8,-7 14-154,7-14 146,-3 9 51,1 1 0,-1 0 1,2 0-1,0 0 0,0 0 0,0 8-43,-2 15 120,-1 3 153,1 34-273,0-2 170,2-28 111,3 18-281,0-17 92,0 3-32,3-1 1,2 0-1,2 0 1,2 0-1,1-1 1,16 36-61,-24-70 33,1 0 0,0 0 1,1 0-1,0 0 1,1 0-1,0-1 1,0 0-1,1 0 0,0-1 1,0 0-1,0 0 1,1-1-1,0 0 0,1 0 1,1 0-34,-8-5 2,1 0 0,-1 0 1,1 0-1,-1 0 0,1-1 0,0 1 1,0-1-1,-1 0 0,1 0 0,0 0 1,0 0-1,-1 0 0,1-1 0,0 1 1,-1-1-1,1 1 0,0-1 1,-1 0-1,2-1-2,7-3-53,1-1 0,-1 0 1,7-5 52,-5 2-82,-4 4 31,0-2 0,-1 1 0,0-1 0,0-1 0,-1 1 0,0-1 0,-1 0 0,1-1 0,-1 0 0,3-7 51,7-15-144,-2-1 0,7-21 144,-8 18 419,16-30-419,-24 58-118,-3 6-72,-3 13-162,1 0 361,-2 43 35,1-13 35,3 16-79,-1-29 37,-1-16 49,1 0 0,0-1 0,3 11-86,-4-20 21,1 1-1,0-1 1,0 0-1,1 1 1,-1-1-1,1 0 1,0 0-1,-1 0 1,1 0-1,1-1 1,-1 1-1,0 0 1,1-1-1,-1 0 1,3 2-21,-3-2 15,0-2 0,0 1 0,0 0 1,0 0-1,0-1 0,0 1 0,0-1 0,0 1 1,0-1-1,0 0 0,0 0 0,0 0 1,1 0-1,-1 0 0,0 0 0,0-1 1,0 1-1,0-1 0,0 0 0,0 1 1,0-1-1,0 0 0,0 0-15,4-2-11,0 0 0,-1-1-1,0 1 1,0-1 0,0 0 0,0 0 0,1-2 11,47-56-326,-27 30 129,10-7 197,-35 38-10,-1 0 1,1 1-1,0-1 0,-1 0 1,1 1-1,0-1 1,0 1-1,-1-1 0,1 1 1,0-1-1,0 1 0,0 0 1,-1-1-1,1 1 1,0 0-1,1 0 10,-2 0-4,0 0-1,1 0 1,-1 0 0,0 0-1,1 0 1,-1 0 0,0 1 0,1-1-1,-1 0 1,0 0 0,1 0-1,-1 1 1,0-1 0,0 0 0,1 0-1,-1 1 1,0-1 0,0 0-1,0 1 1,1-1 0,-1 0 0,0 0-1,0 1 1,0-1 0,0 0-1,0 1 1,0-1 4,1 5-19,0-1 0,-1 1 0,1 0-1,-1-1 1,-1 4 19,1-2 9,-1 27 61,-3 17-70,2-34 106,1-10-94,1 1 1,0-1 0,0 1 0,0 0 0,1-1 0,0 1 0,0-1 0,1 0 0,1 3-13,-3-7 15,1 0 0,0 0 0,0 0 1,0 0-1,0 0 0,1 0 1,-1 0-1,0 0 0,1-1 0,-1 1 1,1-1-1,-1 1 0,1-1 1,0 1-1,0-1 0,0 0 0,0 0 1,0 0-1,0 0 0,0 0 1,0-1-1,0 1 0,0 0 0,0-1 1,0 0-1,1 1 0,-1-1 1,2 0-16,3-1 39,0 1 1,1-2-1,-1 1 1,0-1-1,0 0 1,0 0-1,0-1 1,0 0 0,0 0-1,-1-1 1,0 1-1,1-1 1,-1-1-1,-1 1 1,1-1-1,-1 0 1,0-1-1,0 1 1,0-1 0,-1 0-1,1-1-39,1-2 9,0 0 1,-1 0-1,-1 0 0,1-1 0,-1 0 1,-1 1-1,0-2 0,0 1 0,-1 0 1,0-1-1,-1 1 0,0-1 0,-1 1 1,0-6-10,-1 8-34,0 0 0,-1 0 0,0 0 0,0 0 0,-1 0 0,0 1 0,0-1 0,-1 1 0,0 0 0,-2-3 34,3 6-20,1 1-1,-1-1 1,0 1 0,0 0-1,0 0 1,0 0 0,-1 0-1,1 0 1,-1 1 0,1-1 0,-1 1-1,0 0 1,0 0 0,0 1-1,0-1 1,-1 1 0,1 0 0,0 0-1,-4 0 21,-3 0-23,0 1 0,0 0 0,0 1 0,0 0 0,0 1 0,0 0-1,0 1 1,0 0 0,-9 5 23,17-7 21,-7 4 100,1-2 0,-1 1 0,0-1 0,0-1 0,-1 0 0,-6 1-121,16-3 21,1 0-85,0 0 38,0 0 68,1-1-50,0 1 0,-1-1 0,1 1 0,0 0 0,0-1 0,0 1 0,0 0 0,0-1 0,0 1 0,0 0 1,0 0-1,0 0 0,0 0 0,0 0 0,0 0 0,0 0 8,2 0-1,15-3 126,0-1 1,18-5-126,7-3 128,18-2 24,0 3 0,38-2-152,-94 13-10,-1 0 1,0 0 0,1 0-1,-1 1 1,1-1 0,-1 1-1,0 0 1,0 1 0,1-1-1,-1 1 1,0 0-1,0 0 1,-1 0 0,1 0-1,0 1 1,-1-1 0,1 1-1,-1 0 1,0 0-1,0 1 1,0-1 0,0 0-1,0 1 10,2 4 89,0 0 0,-1 1 0,0-1-1,0 1 1,-1-1 0,0 1 0,0 0-1,-1 0 1,0 1 0,-1 4-89,5 29 432,-6-43-426,0 0 1,0 0 0,0 0-1,0 0 1,1-1 0,-1 1-1,0 0 1,0 0-1,0 0 1,0 0 0,0 0-1,1 0 1,-1-1 0,0 1-1,0 0 1,0 0 0,0 0-1,1 0 1,-1 0-1,0 0 1,0 0 0,0 0-1,1 0 1,-1 0 0,0 0-1,0 0 1,0 0-1,0 0 1,1 0 0,-1 0-1,0 0 1,0 0 0,0 0-1,0 0 1,1 1-1,-1-1 1,0 0 0,0 0-1,0 0 1,0 0 0,1 0-1,-1 0 1,0 0-1,0 1 1,0-1 0,0 0-1,0 0 1,0 0 0,0 0-1,1 0 1,-1 1 0,0-1-1,0 0 1,0 0-1,0 0 1,0 1 0,0-1-1,0 0 1,0 0 0,0 0-1,0 0 1,0 1-1,0-1 1,0 0 0,0 0-1,0 0 1,0 1 0,0-1-1,0 0 1,0 0-7,7-32-165,-6 23 77,1 0 1,1 0-1,-1 0 1,2 0-1,1-5 88,14-24-453,1-9 453,-13 30 49,1 1-1,0 0 1,1 0 0,1 1 0,1 1-1,0-1 1,4-3-49,-14 17 0,1-1-1,-1 1 0,0-1 1,1 1-1,-1 0 1,1 0-1,0 0 0,-1 0 1,1 0-1,0 0 0,0 0 1,0 0-1,0 1 1,-1-1-1,1 0 0,0 1 1,2 0 0,-2 0 0,0 0-1,-1 0 1,1 1 0,0-1-1,0 1 1,0 0 0,-1-1-1,1 1 1,0 0 0,-1 0-1,1 0 1,0 0 0,-1 1-1,1-1 1,-1 0 0,0 1-1,0-1 1,2 2 0,8 12 139,0 1 0,-1 1 0,-1 0-1,-1 0 1,0 1 0,5 16-139,13 30 138,-1-16 39,32 43-177,-49-78-188,1-1-296,-8-11 46,0 0 0,0 0 0,0-1 0,0 2-1,-1-1 1,1 0 0,0 0 0,-1 0 0,1 0 0,-1 0 0,1 1 438,-5 1-2430,-9-3 1091,-11-4-2943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12.7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36 9056,'8'0'3360,"-8"-8"-2624,0 0-192,0 5-1152,0 3 224,5-4-608,-5 4 544,0-5-1152,-5 2 896,2-2-1888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13.1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8 138 5984,'-8'-8'2208,"11"8"-1728,2-5-128,-5 5 192,13 0-384,10-3 704,9-1-480,2-1 1088,20-3-832,8-3 544,22-1-672,18 1-288,5-1-128,-14-4-960,-4 4 480,-14 1-1600,-3-2 1120,-1 6-2880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13.9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11 6656,'0'-1'87,"0"1"1,0-1 0,0 1-1,0 0 1,1-1 0,-1 1-1,0-1 1,0 1-1,0-1 1,1 1 0,-1 0-1,0-1 1,0 1 0,1 0-1,-1-1 1,0 1-1,1 0 1,-1-1 0,0 1-1,1 0 1,-1-1 0,0 1-1,1 0 1,-1 0-1,1 0 1,-1-1 0,0 1-1,1 0 1,-1 0 0,1 0-1,-1 0 1,1 0-1,-1 0 1,1 0 0,-1 0-1,0 0 1,1 0 0,-1 0-1,1 0 1,-1 0-1,1 0 1,-1 0 0,1 1-1,-1-1 1,0 0 0,1 0-88,0 1 56,1-1 0,-1 0 0,0 1 0,1-1 0,-1 1 0,0 0 0,0 0 0,1-1 0,-1 1 0,0 0 0,0 0 0,0 0 0,0 0 1,0 0-1,0 0 0,0 1-56,1 3 160,0 1 1,0-1 0,-1 1 0,1-1-1,-1 1 1,-1-1 0,1 1 0,-1 0 0,0 5-161,-2 12 554,-3 19-554,1-19 41,-6 54-2451,-11 34 2410,19-104-571,0 0 0,0 0 1,-1 0-1,1 0 0,-1 0 1,-1-1-1,1 1 0,-1-1 1,-1 1 570,-1 1-3040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6:52:14.2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 0 5408,'0'0'1984,"-3"0"-1536,3 0-128,0 0 672,0 0-608,0 0 544,0 0-512,3 9 896,-3-1-736,0 7 768,-3 4-736,-2 9-128,0 8-288,2 12-608,-7 6 192,1 2-2080,-4-9 1248,0 1-4512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5:06.4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3909 293 832,'3'-32'1115,"-3"-20"-1115,1 51 19,-1 0 0,-1 0 0,1 0 0,0 0 0,0 1 0,0-1-1,0 0 1,-1 0 0,1 0 0,0 0 0,-1 0 0,1 1 0,-1-1 0,1 0 0,-1 0 0,1 1 0,-1-1 0,1 0 0,-1 1 0,0-1 0,0 0-19,1 1 8,-1 0 0,1 0 0,-1 0 0,1 0 0,-1 0 0,1-1 0,0 1 0,-1 0 0,1 0 0,-1 1 0,1-1 0,-1 0 0,1 0 0,-1 0 0,1 0 0,0 0 0,-1 0 0,1 1 0,-1-1 0,1 0 0,0 0 0,-1 1 0,1-1 0,0 0-1,-1 0 1,1 1 0,0-1 0,-1 0 0,1 1 0,0-1 0,0 0 0,0 1 0,-1-1 0,1 1 0,0-1 0,0 1 0,0-1 0,0 0 0,-1 1 0,1-1 0,0 1 0,0-1 0,0 1-8,-1 3 9,0 0 1,1-1-1,-1 1 1,1 0-1,0 0 1,0 0-1,0 0 1,0 0-1,0 0 1,1-1-1,0 1 1,0 0-1,0 0 1,0-1-1,1 1 0,-1-1 1,1 1-1,0-1 1,0 1-1,0-1 1,1 0-1,1 2-9,7 7 59,0 0-1,1 0 1,1-2-1,9 8-58,-21-18 1,12 10 88,0-1 1,1 0 0,0-1 0,0 0-1,1-1 1,7 1-90,-21-7 326,-1-1-92,-5 0 81,-21 0-242,0-1 1,0-1-1,0-1 0,-7-3-73,24 4 59,-7-1-50,0-1 1,0-1-1,1 0 0,-6-4-9,21 9-2,-1 0 1,1 0-1,0 0 0,-1 0 0,1-1 1,0 1-1,-1 0 0,1 0 0,0-1 1,-1 1-1,1 0 0,0 0 0,0-1 1,-1 1-1,1 0 0,0-1 0,0 1 0,0 0 1,-1-1-1,1 1 0,0 0 0,0-1 1,0 1-1,0-1 0,0 1 0,0 0 1,0-1-1,0 1 0,0-1 0,0 1 1,0 0-1,0-1 2,0 0 0,1 0 1,-1 0-1,1 0 1,-1 0-1,1 0 1,0 0-1,-1 0 1,1 0-1,0 0 1,0 0-1,0 0 1,0 1-1,31-22 121,-27 19-80,-4 2-37,8-4 67,0 0 0,0-1 0,-1-1 0,0 1-1,0-1 1,-1 0 0,1-1 0,1-3-71,-9 10 7,1 1 1,0-1 0,-1 0-1,1 0 1,-1 0-1,1 0 1,-1 0 0,1 0-1,-1 0 1,0 0-1,0 0 1,1 0 0,-1 0-1,0 0 1,0 0-1,0 0 1,0 0 0,0 0-1,0 0 1,0 0-1,0 0 1,-1 0 0,1 0-1,0 0 1,-1 0-1,1 0 1,-1 0 0,1 0-1,-1 0 1,1 0-1,-1 0 1,1 1 0,-1-1-1,0 0 1,0 0-1,1 1 1,-1-1 0,0 0-8,-1 0-16,1 0 1,-1 1-1,0-1 1,1 0-1,-1 1 0,0-1 1,0 1-1,0-1 1,1 1-1,-1 0 1,0 0-1,0 0 1,0 0-1,0 0 1,0 0-1,0 0 1,1 1-1,-1-1 1,0 1-1,0-1 0,-1 1 16,-7 5-36,-1 0-1,1 1 1,0 0-1,0 1 0,-3 3 37,-30 22 98,20-24 27,18-9-100,16-5-63,28-7-72,-31 11 125,-1-1 1,0 0-1,0 0 0,0 0 1,-1-1-1,1 0 0,-1-1 1,1 1-1,-1-1 0,0 0 1,5-5-16,-10 8-18,2-2 68,-1 0 0,1 0 0,0-1 0,-1 1 0,0-1 1,0 1-1,1-2-50,-3 4 12,1 0-1,-1 0 1,0 0 0,0 0 0,0 0 0,0 0 0,1 0 0,-1 0-1,0 0 1,-1 0 0,1 0 0,0 0 0,0 0 0,0 0 0,-1 0-1,1 0 1,0 0 0,-1 0 0,1 1 0,-1-1 0,1 0 0,-1 0-1,1 0 1,-1 0 0,0 1 0,1-1 0,-1 0 0,0 1 0,0-1-1,1 0 1,-1 1 0,0-1 0,0 1 0,0-1-12,-3-1 1,0 0 0,-1 0 0,1 0 1,0 0-1,-1 1 0,1-1 0,-1 1 0,0 0 0,1 1 1,-1-1-1,0 1 0,1 0 0,-1 0 0,-4 1-1,-6 1-110,1 2-1,-1-1 1,-13 7 110,3-2 176,-7 1-169,-53 18 162,70-21-236,1 0 1,0 0-1,1 2 0,-9 5 67,14-6-85,7-7 83,1 0-1,0 1 1,-1-1 0,1 0-1,0 1 1,-1-1 0,1 0-1,0 1 1,0-1 0,-1 0-1,1 1 1,0-1 0,0 1-1,0-1 1,0 0 0,-1 1-1,1-1 1,0 1 0,0-1-1,0 0 1,0 1-1,0-1 1,0 1 0,0-1-1,0 1 1,0-1 0,0 0-1,0 1 1,1-1 0,-1 1-1,0-1 1,0 0 2,4 3-10,2 0 6,0-1 1,0 1 0,1-2-1,-1 1 1,0-1 0,0 1-1,1-2 1,-1 1 0,1-1-1,4 0 4,25 2-41,-15 0 62,-1 0 1,0-2-1,1-1 0,-1 0 1,1-1-22,-9 0 65,-1 0 1,0 0-1,2-1-65,-10 2 4,1-1 0,-1 1 0,0 0 0,1-1 0,-1 0 0,0 0 0,0 0 0,0 0 0,0 0 0,0-1 0,0 0-4,-2 2 8,-1 0 0,1-1 0,0 1 0,-1 0 0,0 0 0,1-1 0,-1 1 0,1 0 0,-1-1 0,0 1 0,0 0 0,0-1 0,0 1 0,0 0 0,0-1 0,0 1 0,0 0 0,-1-1 0,1 1 0,-1-1-9,1 0 20,-1 0 0,0 0 0,1 0-1,-1 0 1,0-1 0,0 1-1,-1 1 1,1-1 0,0 0-1,-2-1-18,-1-1-23,0 0-1,0 1 1,0 0-1,-1 0 0,0 0 1,0 0-1,0 1 1,0-1-1,0 1 0,0 1 1,0-1-1,-1 1 0,1 0 1,-3 0 23,6 1-12,0 0 0,0 0 0,0 1 0,1-1 1,-1 1-1,0-1 0,0 1 0,1 0 0,-1 0 0,0 0 0,1 0 1,-1 0-1,0 0 0,1 0 0,0 0 0,-1 0 0,1 1 0,0-1 1,0 1-1,-1-1 0,1 1 0,0-1 0,0 1 0,1 0 1,-1 0-1,0-1 0,0 2 12,2-2-2,-1 0 1,1 0-1,-1-1 1,1 1-1,-1 0 1,1 0-1,0-1 1,-1 1-1,1 0 1,0-1-1,0 1 1,0-1-1,-1 1 0,1-1 1,0 1-1,0-1 1,0 0-1,0 1 1,0-1-1,0 0 1,0 0-1,0 1 1,0-1 1,2 1 13,6 1 3,-1 0-1,0 0 0,1 0 1,0-1-1,-1-1 0,1 1 0,-1-2 1,1 1-1,-1-1 0,8-1-15,4-3 23,0 0 0,0-1 1,0-1-1,-1 0-23,-13 4-53,28-12 97,-32 14-38,1-1 1,0 0 0,-1 1 0,1-1 0,-1 0-1,0 0 1,0 0 0,0-1 0,0 1-1,1-2-6,-3 4 1,0 0-1,0-1 0,0 1 1,0-1-1,-1 1 0,1 0 0,0-1 1,0 1-1,0 0 0,-1-1 0,1 1 1,0 0-1,-1 0 0,1-1 1,0 1-1,0 0 0,-1 0 0,1-1 1,-1 1-1,1 0 0,0 0 1,-1 0-1,1 0 0,0 0 0,-1-1 1,1 1-1,-1 0 0,1 0 0,-1 0 0,-12-4 62,5 3-59,-1 0 0,0 1 0,1 0 0,-1 0 0,1 1 0,-1 0 0,1 1 0,-5 1-3,-15 4-67,-24 11 67,28-9-5,7 0 9,15-8 6,0 1 0,0-1 1,0 0-1,0 0 0,-1 0 0,1 0 1,-1 0-1,1-1 0,0 1 0,-3 0-10,4-1-64,1 0 38,0 0 68,2 0-24,0 1 0,0 0 0,-1-1 0,1 1 0,0-1 0,0 0 0,0 0 0,0 1-1,0-1 1,-1-1 0,1 1 0,0 0 0,0 0 0,0-1 0,0 1 0,0-1-1,-1 1 1,1-1 0,0 0 0,-1 1 0,1-1 0,0 0 0,-1 0 0,1-1 0,-1 1-1,1 0 1,-1 0 0,0-1 0,0 1 0,1-1 0,-1 1 0,0-1 0,0 1-1,0-2-17,-1 3 3,0-1 0,0 0-1,0 1 1,0-1-1,0 0 1,0 1 0,0-1-1,0 0 1,0 1-1,-1-1 1,1 0 0,0 1-1,0-1 1,-1 1-1,1-1 1,0 0 0,-1 1-1,1-1 1,-1 1-1,1-1 1,-1 1-1,1-1 1,-1 1 0,1 0-1,-1-1 1,1 1-1,-1 0 1,1-1 0,-1 1-1,0 0 1,1-1-1,-1 1 1,0 0 0,1 0-1,-1 0 1,0 0-1,1 0 1,-1 0-3,-3-2 24,-1 1 0,1 0 0,-1 1 0,1-1 0,-3 1-24,1 0-23,-1 1-1,0 0 1,1 0-1,-1 0 1,-4 2 23,5-2-1,5-1 0,0 0 0,0 0 0,0 0 0,0 1 0,0-1 0,0 0 0,0 1 0,0-1-1,0 1 1,0-1 0,0 1 0,0-1 0,0 1 0,-1 0 1,1 0-70,3 0 33,7 3 14,0 1-1,1-1 1,0-1-1,-1 0 1,9 2 23,-15-4-4,-1 0 0,1 0 1,0 0-1,-1 1 0,1-1 1,-1 1-1,0-1 0,1 1 1,-1 0-1,0 0 0,0 0 0,0 0 1,1 2 3,4 3 154,-6-5-138,1 0 0,0 0-1,0-1 1,0 1-1,0-1 1,0 1-1,0-1 1,1 1-16,-2-2 14,0 0 1,-1 0-1,1 0 0,0 0 1,0 0-1,-1 0 1,1 0-1,0 0 1,-1 0-1,1 0 0,0 0 1,-1 0-1,1 0 1,0-1-1,-1 1 1,1 0-1,0 0 0,-1-1 1,1 1-1,-1 0 1,1-1-1,-1 1 1,1-1-1,-1 1 0,1-1 1,-1 1-1,1-1 1,-1 1-1,1-1 1,-1 1-1,0-1 0,1 0 1,-1 1-1,0-1 1,1 0-15,0-3 20,1 0 0,0-1 0,-1 1-1,0-1 1,0 1 0,0-1 0,-1 1 0,0-1 0,1 0 0,-2 1 0,1-1 0,0 1 0,-1-1 0,0 0-1,-1-2-19,1 1-64,1 5 48,0 1 1,0-1-1,0 0 0,-1 1 1,1-1-1,0 0 1,0 1-1,-1-1 0,1 0 1,0 1-1,0-1 1,-1 1-1,1-1 0,-1 1 1,1-1 15,-6-10-29,5 11 37,1-1 0,0 1 0,0-1 0,0 1-1,0 0 1,0-1 0,0 1 0,-1-1 0,1 1 0,0 0 0,0-1 0,-1 1 0,1-1 0,0 1-1,-1 0 1,1-1 0,0 1 0,-1 0 0,1 0 0,0-1 0,-1 1 0,1 0 0,-1 0 0,1 0-1,0-1 1,-1 1 0,1 0 0,-1 0 0,1 0 0,-1 0 0,1 0 0,-1 0-8,1 0-43,0 0-5,0 0 44,1 1 0,-1-1 0,0 1 0,1-1 0,-1 1 0,1-1 1,-1 0-1,1 1 0,-1-1 0,1 0 0,-1 1 0,1-1 0,-1 0 0,1 0 0,-1 1 0,1-1 0,0 0 0,-1 0 0,1 0 0,-1 0 0,1 0 0,0 0 4,13 2 28,-6-2-41,1 0 0,-1 0-1,0-1 1,1 0 0,-1 0-1,0-1 1,0 0 0,0 0-1,0-1 1,0 0 0,0-1-1,0 0 14,-7 3 15,-1 1 0,1-1-1,0 1 1,0-1-1,0 1 1,-1-1 0,1 1-1,0-1 1,-1 0-1,1 1 1,-1-1-1,1 0 1,-1 0 0,1 0-1,-1 1 1,1-1-1,-1 0 1,1 0-15,-1 0 7,0 1 0,-1-1-1,1 1 1,0-1 0,0 1 0,0-1 0,0 1 0,0-1-1,0 1 1,-1 0 0,1-1 0,0 1 0,0-1-1,-1 1 1,1-1 0,0 1 0,-1 0 0,1-1 0,0 1-1,-1 0 1,1-1 0,-1 1 0,1 0 0,-1 0-7,-3-3 17,-1 1 0,-1-1 1,1 2-1,0-1 0,-4-1-17,-1 0-33,-30-9-40,25 8 49,0-1 1,1-1-1,-5-2 24,16 7 6,1-1 0,-1 1 0,0 0 0,0 0-1,1 0 1,-1 0 0,0 1 0,0-1 0,0 1-1,0 0 1,0-1 0,0 2 0,-2-1-6,3 0-13,0 1 0,0 0 0,0 0 0,0 0-1,0 0 1,0 0 0,0 0 0,0 0 0,0 0 0,0 1 0,1-1 0,-1 1 0,1-1 0,-1 1 0,1 0 0,0 0 0,-1-1-1,1 2 14,-10 14 8,0 1-1,2 0 0,0 1 0,1 0 0,1 0 0,0 3-7,6-19-21,1 1-1,-1-1 1,1 0 0,0 0-1,-1 0 1,1 0 0,1 0-1,-1 1 1,0-1 0,1 0-1,0 1 22,-1-3 4,1 1 0,0 0 1,-1-1-1,1 0 0,0 1 0,0-1 0,-1 1 0,1-1 0,0 0 0,0 0 0,1 1 0,-1-1 0,0 0 0,0 0 0,0 0 0,1 0 0,-1-1 0,1 1 0,-1 0 0,1 0 0,-1-1 0,1 1 0,0 0-4,6 1-77,-5 0 62,3 2-29,1-1 1,0 0 0,0 0-1,0-1 1,0 1-1,0-2 1,0 1 0,5 0 43,-11-2-16,-1 0 10,0 0 97,0 0-22,0 0-31,0 1-42,0 0 0,-1 0-1,1 1 1,0-1 0,-1 0 0,1 0 0,-1 0 0,1 0 0,-1 0 0,1 0 0,-1 0 0,0 0 0,0 0-1,1 0 1,-1 0 0,0 0 0,0 0 0,0-1 0,0 1 0,0 0 0,0 0 4,-26 12 42,18-9-116,-2 0 16,-1 1-1,0-2 1,0 0-1,-5 0 59,-3 2 0,-40 6-173,-40 1 173,30-4-281,-8 2-191,0-4 0,-65-3 472,-250-14-597,294 6 731,-41-10-134,-97-22-50,109 16 36,37 6 120,-152-21-122,-147-3-213,178 11 352,1-8-1,-65-27-122,142 20 20,78 24 2,0 2 0,-16-1-22,55 15 22,-1 0-1,0 1 0,-1 1 1,1 1-1,0 0 0,0 2 1,0 0-1,0 1 0,-6 2-21,4 0-39,0 1 1,0 2-1,0 0 0,1 0 0,1 2 0,-11 7 39,22-12 3,0 0-1,0 0 0,0 0 1,1 1-1,0 0 1,0 0-1,1 1 1,0-1-1,0 1 0,0 0 1,1 1-1,0-1 1,0 1-1,1 0 0,0 0 1,1 0-1,-2 5-2,4-10 16,0-1 1,0 1-1,0-1 0,0 1 0,0-1 1,1 1-1,-1-1 0,1 1 0,0-1 0,-1 0 1,1 1-1,0-1 0,0 0 0,1 0 1,-1 0-1,0 0 0,1 0 0,-1 0 1,1 0-1,0 0 0,0 0 0,-1-1 0,1 1 1,0-1-1,2 1-16,2 3 6,0-1 0,1-1 0,0 1 0,0-1 0,0-1 0,0 1 0,7 1-6,16 1 55,1-1-1,0-1 0,0-2 1,-1-1-1,12-2-54,-27 1 42,1-2 0,-1 0 0,0-1 0,4-2-42,35-7 61,-33 8-44,-13 3-60,0 0 0,1 1 1,-1 0-1,3 0 43,-11 1 10,0 0-1,1 0 1,-1 1 0,0-1-1,1 0 1,-1 0 0,0 0-1,1 0 1,-1 0 0,0 0-1,0 0 1,1 0 0,-1-1-1,0 1 1,1 0 0,-1 0 0,0 0-1,0 0 1,1 0 0,-1 0-1,0-1 1,0 1 0,1 0-1,-1 0 1,0 0 0,0 0-1,0-1 1,1 1 0,-1 0-1,0 0 1,0-1 0,0 1 0,0 0-1,1 0 1,-1-1 0,0 1-1,0 0 1,0-1 0,0 1-1,0 0 1,0 0 0,0-1-1,0 1 1,0 0 0,0-1-10,0 1 3,0 0 0,0 0 0,0 0 0,0-1 0,0 1 0,-1 0 1,1 0-1,0 0 0,0 0 0,0 0 0,0-1 0,0 1 0,-1 0 0,1 0 0,0 0 1,0 0-1,0 0 0,0 0 0,-1 0 0,1 0 0,0 0 0,0 0 0,0 0 0,-1 0 1,1 0-1,0 0 0,0 0 0,0 0 0,-1 0 0,1 0 0,0 0 0,0 0 0,0 0 1,0 0-1,-1 0 0,1 0 0,0 0 0,0 0 0,0 0 0,0 0 0,-1 0 0,1 1 1,0-1-1,0 0 0,0 0 0,0 0 0,0 0 0,-1 0 0,1 1 0,0-1 0,0 0 1,0 0-1,0 0 0,0 0 0,0 1 0,0-1 0,0 0-3,-6 5 7,1 0-1,-1 0 1,0 0-1,-1-1 1,1 0-1,-1 0 1,0 0-1,0-1-6,-30 19-73,-4 2 95,34-21-122,1 0-1,-1 1 1,1-1-1,0 2 1,0-1-1,0 0 1,1 1-1,-1 0 0,1 1 1,0-1-1,1 1 1,-1 1 100,-8 15-1584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26.9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 45 1728,'-4'-2'591,"0"-1"524,11 2 406,-6 1-1175,-1 0-85,0 0 145,0 0-108,2 6 416,-1-5-688,-1-1-1,0 0 1,0 0-1,1 1 1,-1-1-1,0 0 1,0 1-1,0-1 1,0 0-1,0 1 0,1-1 1,-1 0-1,0 1 1,0-1-1,0 1 1,0-1-1,0 0 1,0 1-1,0-1 1,0 0-1,0 1 1,0-1-1,-1 0 1,1 1-1,0-1 1,0 1-1,0-1 1,0 0-1,0 1 0,-1-1 1,1 0-1,0 0 1,0 1-1,-1-1 1,1 0-1,0 0 1,0 1-1,-1-1 1,1 0-1,0 0 1,-1 1-1,1-1 1,0 0-1,-1 0-25,-2 2 175,0 1-1,0-1 1,0 1 0,0 0-1,0 0 1,0 0-1,1 0 1,0 0 0,-1 1-1,0 2-174,2-3 58,0-1-1,0 0 0,0 1 0,0-1 1,0 1-1,1-1 0,0 1 1,-1-1-1,1 1 0,0 0 0,0-1 1,0 1-1,1-1 0,-1 1 0,0-1 1,1 1-1,0 1-57,8 22 213,-6-15-232,0-1 1,1 1-1,1-1 1,2 5 18,6 7 32,0-1 0,2 0 0,0-1 0,1 0 0,1-2 0,10 10-32,-11-14 39,-2 1 1,0 1 0,-1 0 0,6 11-40,43 74 197,-49-78-185,63 112 46,-68-118-71,0 0 1,0 2 12,15 30 207,-13-23-18,-9-25-171,-1 1 1,1 0 0,-1 0 0,0-1 0,1 1 0,-1 0 0,0 0 0,0 0 0,0-1-1,-1 1 1,1 0 0,0 0 0,-1-1 0,1 2-19,9-26 56,0-1 0,-2 0 0,0 0 0,-1 0 0,-2-3-56,10-37-61,-11 53 33,40-141-190,-22 102 293,-20 48-103,-1-1 0,1 1 1,1 0-1,-1-1 0,0 1 0,0 0 0,1 0 0,-1 0 1,1 0-1,0 0 0,0 0 0,-1 0 0,1 1 1,1-1 27,-2 1 53,0 2-27,0 1 0,-1-1 0,1 1 1,0-1-1,0 1 0,-1-1 0,1 1 0,-1-1 0,1 1 0,-1 0-26,6 43-400,-6-37 408,1 0 0,0 0-1,2 6-7,2 16 57,7 58-149,-7-54 67,-3-24 9,1 0 0,0 0 0,1 0 0,0-1 0,1 1 0,4 7 16,-8-15 9,0 0 0,1 0 0,-1-1 0,0 1 0,1-1 0,-1 1-1,1-1 1,-1 1 0,1-1 0,-1 0 0,1 1 0,0-1 0,0 0 0,0 0 0,0 0 0,0-1 0,0 1 0,0 0-1,0-1 1,0 1 0,0-1 0,0 0 0,0 0 0,0 0 0,0 0 0,0 0 0,0 0 0,2-1-9,-1 1 16,-1-1 1,1 1-1,-1-1 1,1 0-1,-1 0 1,0-1-1,1 1 1,-1 0 0,0-1-1,0 1 1,0-1-1,0 0 1,0 0-1,0 1 1,0-1-1,-1 0 1,1-1-1,-1 1 1,0 0-1,1 0 1,-1-1-1,1-1-16,2-11-3,0-1 0,-1 0 0,0 0 3,4-24 79,1 11-93,1 0 1,1 1 0,2 0 0,11-20 13,67-105 66,-78 133-47,24-36-40,49-84-38,-69 110-848,3 2 0,11-15 907,-24 49-2357,-1 6 1344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27.8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40 1824,'-3'-5'-801,"0"4"3952,3 1-3049,0 0 0,0 1 1,0-1-1,0 0 0,0 0 1,0 0-1,0 0 0,1 0 1,-1 1-1,0-1 0,0 0 1,0 0-1,0 0 0,0 0 1,0 0-1,0 0 0,1 0 1,-1 1-1,0-1 0,0 0 1,0 0-1,0 0 0,0 0 1,1 0-1,-1 0 0,0 0 1,0 0-1,0 0 0,0 0 1,1 0-1,-1 0 0,0 0 0,0 0 1,0 0-1,0 0 0,1 0 1,-1 0-1,0 0 0,0 0 1,0 0-1,0 0 0,0 0 1,1-1-1,-1 1 0,0 0-102,165 0 2000,-150-1-1733,1-1-1,-1 0 1,0-1-1,13-5-266,20-3 390,-39 10-443,-7 1 39,-1 0-1,0 0 1,0 0 0,1 0-1,-1-1 1,0 1 0,0 0-1,1-1 1,-1 1 0,0-1-1,0 1 1,0-1 0,0 1-1,0-1 1,1 0 0,-1 0 14,0 0 16,-1 1-128,0 0-502,0 23-5535,0-15 3424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28.3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83 1824,'0'-26'1072,"4"13"2048,-4 12-3018,1 0 1,-1 0-1,0 0 0,0 0 1,0 0-1,0 1 0,1-1 1,-1 0-1,0 0 1,1 0-1,-1 1 0,1-1 1,-1 0-1,1 1 1,-1-1-1,1 0 0,0 1 1,-1-1-1,1 0 0,0 1 1,-1-1-1,1 1 1,0-1-1,0 1 0,-1 0 1,1-1-1,0 1 0,0 0 1,0 0-1,0-1 1,-1 1-1,1 0 0,1 0-102,4-1 125,0 1 0,0-1 0,1 2 0,3-1-125,1 1 404,3 0-197,0 0 0,-1 1 0,1 1-1,0 0-206,-5-1-10,0 1-1,0-2 0,0 1 1,0-1-1,0-1 0,1 1 0,-1-2 1,0 1-1,0-1 0,6-2 11,24-9-2452,24-6-2626,-28 10 3030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1.9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284 823 2080,'-2'-2'711,"0"1"10,-1 1-585,2 0 264,-2-2-84,0 1 1,0-1 0,1 0-1,-1 0 1,1-1-1,-1 1 1,0-2-317,-14-11 941,13 13-853,-1-1-1,1 1 1,-1 0-1,0 0 0,0 0 1,1 1-1,-1 0 1,0-1-1,0 2 1,-1-1-1,1 1 1,0-1-1,0 2 1,0-1-1,0 0 1,0 1-1,0 0 0,0 0 1,0 1-1,0-1 1,0 1-1,1 0 1,-1 0-1,0 1 1,1-1-1,0 1 1,0 0-1,0 0 1,0 0-1,-2 3-87,-3 4 8,0 0 0,1 0 0,0 1-1,0 0 1,1 1 0,1 0 0,0 0 0,1 0-1,0 1 1,1-1 0,0 1 0,1 0 0,1 0 0,0 0-1,0 2-7,2-10-5,-1 0 0,1 0 0,1 0 0,-1 0 0,1 0-1,0 0 1,0 0 0,0 0 0,0 0 0,1-1 0,0 1-1,0 0 1,0-1 0,1 0 0,0 1 0,1 1 5,0-1 0,1 0 1,-1-1 0,1 0-1,0 1 1,0-2 0,0 1-1,0 0 1,1-1 0,-1 0-1,1-1 1,0 1 0,2 0-1,2 0 33,0 1 1,0-2 0,1 0-1,-1 0 1,0 0 0,2-1-34,-6-1 37,-1-1 0,0 1 0,1-1-1,-1 0 1,0 0 0,0 0 0,0-1 0,1 0 0,-2 0 0,1 0 0,0 0 0,3-3-37,-1 0 25,0 0 1,-1-1-1,0 1 1,0-1-1,0-1 1,-1 1-1,0-1 1,0 0-1,0 0 1,-1 0-1,-1-1 0,1 1 1,-1-1-1,1-4-25,5-17 55,-2-1 0,0 0 0,-1-10-55,-4 27 28,7-61 48,-2 0 0,-4-11-76,-5-151 38,1 216-46,-3-49-28,-3 0 1,-3 1-1,-12-37 36,19 82 0,3 20-34,-1-1-1,1 0 1,-1 0-1,0 1 1,0-1-1,0 0 1,0 1-1,0-1 1,-1 1-1,0-1 1,0 1-1,0 0 1,-1-3 34,3 6-5,-1 0 0,1 0 0,0 0 0,0 0 0,0 0-1,0 0 1,0-1 0,0 1 0,0 0 0,0 0 0,0 0 0,0 0 0,0 0 0,0 0 0,0 0 0,-1 0-1,1-1 1,0 1 0,0 0 0,0 0 0,0 0 0,0 0 0,0 0 0,0 0 0,-1 0 0,1 0 0,0 0-1,0 0 1,0 0 0,0 0 0,0 0 0,0 0 0,-1 0 0,1 0 0,0 0 0,0 0 0,0 0-1,0 0 1,0 0 0,0 0 0,0 0 0,-1 0 0,1 0 0,0 0 0,0 0 0,0 1 0,0-1 0,0 0-1,0 0 1,0 0 0,0 0 0,-1 0 0,1 0 0,0 0 0,0 0 0,0 0 0,0 1 0,0-1 0,0 0-1,0 0 1,0 0 0,0 0 0,0 0 0,0 0 0,0 1 0,0-1 0,0 0 5,0 13-83,0-5 64,2 62 489,3 0-1,3-1 0,17 65-469,6 21 528,-7 0 0,-4 37-528,-13-124-1481,4 1 1481,-10-60-204,8 31-1812,4-4 619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7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31 2656,'1'0'134,"0"-1"0,0 0 0,1 0 1,-1 1-1,0-1 0,0 1 0,0-1 0,1 1 0,-1-1 1,0 1-1,1 0 0,-1 0 0,0-1 0,1 1 0,-1 0 1,0 0-1,1 0 0,-1 1 0,1-1-134,73 1 1913,-19 0-1321,1-2 1,-1-2 0,2-4-593,25-8-1275,-69 14-234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3.5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103 36 1472,'0'-35'4218,"0"34"-3668,0 1-177,0 0-21,0 0-69,0 0 218,0 0-117,0 0 43,-4 8 106,4 30 91,-2 0 0,-6 29-624,2-16 724,2 1-724,-4 26 540,-6 61 184,-7 49-88,-5-33-327,25-143-289,1-11-75,0 0 0,0 0 0,0 0 0,0 1 1,0-1-1,0 0 0,0 0 0,0 0 0,-1 0 0,1 0 0,0 0 0,-1 0 0,1 0 0,-1 0 1,1 0-1,-1 0 55,1-1-100,0 0 1,-1 0 0,1 0-1,0 0 1,0 0 0,0 0-1,-1 0 1,1 0 0,0-1-1,0 1 1,0 0-1,0 0 1,-1 0 0,1 0-1,0 0 1,0-1 0,0 1-1,0 0 1,0 0 0,0 0-1,0-1 1,0 1 0,-1 0-1,1 0 1,0 0 0,0-1-1,0 1 1,0 0 0,0 0-1,0 0 1,0-1 0,0 1-1,0 0 1,0 0 0,0 0-1,0-1 1,1 1 0,-1 0 99,-1-9-2524,1 0 956,0-2-901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4.1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6 285 1984,'-2'-2'241,"-1"-2"202,3 4-380,0 0 0,0 0 0,1 0 0,-1 0 1,0 0-1,0 0 0,0 0 0,0 0 0,1 0 0,-1 0 0,0 0 0,0 0 0,0-1 0,1 1 0,-1 0 0,0 0 0,0 0 1,0 0-1,0 0 0,0 0 0,1 0 0,-1-1 0,0 1 0,0 0 0,0 0 0,0 0 0,0 0 0,0-1 0,0 1 0,1 0 1,-1 0-1,0 0 0,0 0 0,0-1 0,0 1 0,0 0 0,0 0 0,0 0 0,0-1 0,0 1 0,0 0 0,0 0 0,0 0 1,0 0-1,0-1 0,0 1 0,0 0 0,0 0-63,0-4 442,1-1-1,0 1 1,1 0 0,-1 0 0,1 0-1,1-2-441,4-7 335,2 0-1,-1 1 1,1 1-1,1-1 1,0 2-1,1-1 1,0 1-1,0 1 1,1 0-1,4-2-334,25-14 387,1 2 0,23-8-387,-54 26 57,2-1-53,0 0-1,1 1 0,0 0 1,0 1-1,0 1 0,1 0 1,-1 1-1,12 0-3,-25 2-368,-1 0-315,0 0 6,-2 11-3246,-4 4 2351,5-14 1345,-8 14-2504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4.5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2 158 3552,'0'0'45,"0"0"-1,-1-1 1,1 1 0,0 0 0,0 0 0,0-1 0,0 1-1,0 0 1,0 0 0,-1-1 0,1 1 0,0 0-1,0-1 1,0 1 0,0 0 0,0-1 0,0 1-1,0 0 1,0 0 0,0-1 0,0 1 0,0 0-1,1-1 1,-1 1 0,0 0 0,0 0 0,0-1-1,0 1 1,0 0 0,0 0 0,1-1 0,-1 1-1,0 0 1,0 0 0,0 0 0,1-1 0,-1 1-1,0 0 1,0 0 0,1 0 0,-1 0 0,0-1-1,0 1 1,1 0 0,-1 0 0,0 0 0,1 0-1,-1 0 1,0 0 0,0 0 0,1 0-45,0-1 204,0 1-1,0-1 1,0 1 0,0-1 0,0 1 0,0-1-1,-1 0 1,1 1 0,0-1 0,0 0 0,-1 0-1,2 0-203,-1-1 132,0 1 0,1-1 0,-1 1-1,0 0 1,1 0 0,-1-1-1,1 1 1,0 0 0,-1 0 0,1 0-1,0 1 1,0-1 0,0 0-132,12-6 677,-2 0-370,1 0 1,-1 1-1,1 1 1,0 0-1,8-1-307,18-4 647,10 1-647,-4 0 408,67-9 110,-51 9-194,1-3-324,-41 10 197,-17 1-564,-1 1 0,1 0 1,-1-1-1,1 1 0,-1-1 0,0 0 1,1 0-1,-1-1 0,2 0 367,-4 2-1381,-1 0-1136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5.7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290 714 1056,'-5'-19'4709,"3"18"-4412,1-1 0,-1 0 0,1 1 0,-1-1 0,0 1-1,1 0 1,-1-1 0,0 1 0,-2-1-297,-1 1 147,0 1 1,-1 0-1,1 0 1,0 0-1,0 0 0,-1 1 1,1 0-1,0 0 1,0 0-1,0 0 0,0 1 1,0 0-1,0 0 0,0 1-147,-12 6 182,0 0-1,1 1 1,-3 3-182,10-6 103,-1 0 1,1 1-1,0 0 0,1 1 0,0 0 1,0 0-1,1 1 0,0-1 1,1 2-1,0-1 0,1 1 1,0 0-1,0 0 0,1 0 0,1 0 1,0 1-1,0 0 0,1 0 1,1 1-104,0-9 16,1 0 1,0 0-1,0 0 1,0 0-1,0 0 1,1 0-1,0-1 1,0 1-1,0 0 0,0 0 1,0 0-1,1-1 1,0 1-1,0-1 1,0 1-1,0-1 1,0 0-1,1 0 1,-1 0-1,1 0 1,0 0-1,1 1-16,1-1 27,0 1 0,0-1 0,0-1 1,1 1-1,-1-1 0,1 1 0,-1-2 0,1 1 0,0 0 0,0-1 0,0 0 0,0-1 0,0 1 0,3-1-27,1 0 26,0-1 0,1 0 0,-1 0 0,1-1 1,-1 0-1,0-1 0,0 0 0,0-1 0,3-2-26,-5 2 19,0 0 1,-1 0-1,0-1 1,0-1-1,-1 1 0,1-1 1,-1 0-1,0 0 0,-1-1 1,0 0-1,4-5-19,5-13 77,-2 0 0,0-1 1,-1-1-1,2-10-77,-12 34 0,10-37-147,-1-1-1,-2 0 1,2-26 147,-5 16-103,-2 0 0,-3-28 103,-10-103-252,2 46-16,6 119 182,0-1 0,-2-7 86,-3-17-238,6 38 188,2 4 37,-1-1 0,0 1 0,0-1 0,0 1 0,0 0 0,0-1 0,0 1 0,0-1 0,0 1 1,0-1-1,0 1 0,-1-1 0,1 1 0,0-1 0,0 1 0,0-1 0,0 1 0,-1 0 0,1-1 0,0 1 0,0-1 0,-1 1 0,1 0 0,0-1 0,-1 1 0,1 0 0,0-1 0,-1 1 0,1 0 1,-1 0-1,1-1 0,0 1 0,-1 0 0,1 0 0,-1 0 0,1 0 0,-1 0 0,1-1 0,-1 1 13,0 10-144,-5 48 320,3 0 0,3 19-176,-4 63 363,-4 226 964,8-306-1054,0-4 143,4 11-416,-3-59-91,0 0 1,1 0 0,0 0-1,0 0 1,2 4 90,-3-9-499,1 0 0,-1 0-1,1 0 1,0 0 0,0-1 0,0 1 0,0 0 0,0-1 0,1 1 499,6 5-2880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6.3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3 172 2912,'-1'-5'261,"0"-1"1,1 1-1,-1-1 0,1 0 1,1 1-1,-1-1 0,1 0 1,0 1-1,0-1 0,0 1 0,1-1 1,0 1-1,0 0 0,0 0 1,1 0-1,-1 0 0,1 0 1,1 0-1,-1 1 0,0-1 1,1 1-1,0 0 0,0 0 1,1 1-1,-1-1 0,2 0-261,0-1 102,0 1 0,1 0-1,-1 0 1,1 1-1,0 0 1,0 0-1,0 0 1,0 1 0,1 0-1,-1 1 1,0 0-1,1 0 1,-1 0 0,1 1-1,-1 0 1,1 0-1,-1 1 1,1 0-1,-1 1 1,1-1 0,5 3-102,-2 1 88,-1-1 1,0 2 0,0-1 0,0 1 0,-1 1 0,0 0-1,-1 0 1,1 0 0,-1 1 0,4 6-89,9 13 327,-2 0-1,15 27-326,-10-14 192,3 0-192,-19-30 80,3 6-393,0-2 0,8 8 313,-16-19-489,1 1 1,-1-1-1,1 0 1,0 0-1,0 0 1,0-1-1,0 1 1,1-1-1,-1 0 1,1-1-1,4 2 489,0-2-2373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36.7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582 1 4320,'0'0'1600,"0"0"-1248,-9 0-96,4 8 640,-3 8-544,-5 4 1344,-10 3-960,-3 13 928,-18 15-960,-11 13 128,-2 10-480,-5-7-64,1-8-192,2-3-1248,6-5 608,9-7-1600,8-5 1184,10-7-2560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54.7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235 495 1472,'0'0'475,"0"0"-283,0 0-54,-1-12 1526,-1 11-1587,1-1 1,0 1-1,-1 0 0,0-1 0,1 1 1,-1 0-1,0 0 0,1 0 0,-1 0 1,0 1-1,0-1 0,0 0 0,0 1 1,1-1-1,-1 1 0,0 0 0,0 0 1,0 0-1,0 0 0,0 0 0,-2 0-77,0 0 149,0 0-1,0 1 0,0-1 0,0 1 0,0 0 0,0 0 1,0 0-1,0 1 0,0 0 0,0 0-148,-1 1 95,1-1-60,1 0 0,-1 1-1,1-1 1,-1 1 0,1 0 0,-3 3-35,-7 9 471,3-5-300,0 1 1,1 1-1,0 0 1,1 0-1,-3 7-171,-2 3 26,9-15-19,0 0-1,0 0 1,1 1-1,0-1 1,-1 5-7,0 0 124,3-8-131,-1 1 0,1-1 0,0 0 0,0 0 0,0 0 0,1 1 0,-1-1 0,1 0 0,0 1 0,1-1 0,-1 0 0,1 1 0,0-1 0,-1 0 0,2 0 0,-1 0 0,2 3 7,1 2-7,0 0 0,1-1 0,1 0-1,3 5 8,-8-11 8,1 0-1,0 0 0,0 0 0,0 0 0,0 0 0,0 0 0,0-1 0,0 1 1,1-1-1,-1 1 0,0-1 0,1 0 0,-1 0 0,1 0 0,-1 0 0,1-1 0,0 1 1,-1-1-1,2 1-7,-1-2 20,0 0 1,0 0 0,-1 0 0,1 0-1,0 0 1,-1 0 0,1-1-1,-1 1 1,1-1 0,-1 0-1,0 0 1,0 0 0,1 0 0,-1 0-1,-1 0 1,1 0 0,1-3-21,8-10 58,-1-2 1,-1 1 0,0-1-1,-2-1 1,0 1 0,0-1-1,-2-1 1,0 1 0,-2-1-1,1 0 1,-2-4-59,-2 18 16,1-15 51,0 1-1,-2-4-66,1 19 38,-1-1 1,1 0-1,-1 0 0,0 0 1,-1 1-1,1-1 0,-1 0 1,0 1-1,0 0 0,0-1 1,-1 1-39,3 3-3,0 1 0,-1 0 0,1-1 0,0 1 0,0 0 0,0-1 0,-1 1 0,1 0 0,0 0 0,0-1 0,-1 1 0,1 0 0,0 0 0,-1 0 0,1-1 0,0 1 0,-1 0 0,1 0 0,0 0 0,-1 0 0,1 0 0,0 0 0,-1 0 0,1 0 0,0 0 0,-1 0 0,1 0 0,0 0 0,-1 0 0,1 0 0,0 0 0,-1 0 3,-7 9-60,-1 18-46,8-13 92,0 0 0,1 1 0,1 8 14,-1 5 32,1-14 55,0 0 0,3 10-87,1 11-105,-4-25 128,1 0 1,1 0-1,0-1 0,0 1 0,1 0 1,0-1-1,0 0 0,1 0 0,1 0 1,-1-1-1,7 7-23,-11-14 13,0 0 0,0 0-1,0 0 1,0 0 0,0 0 0,0 0-1,1 0 1,-1 0 0,0 0 0,1 0-1,-1-1 1,1 1 0,-1-1 0,1 1 0,-1-1-1,1 1 1,-1-1 0,1 0 0,-1 0-1,1 0 1,-1 0 0,1 0 0,0 0-13,5-1 23,-1 0 1,0-1 0,1 1 0,-1-2 0,1 0-24,13-3 56,-10 3-31,-1-1-1,1 0 1,-1 0-1,0-1 1,0 0-1,-1-1 0,0 0 1,0 0-1,0 0 1,-1-1-1,0-1 1,4-4-25,-3 4 20,1-1 0,-1 1 0,2 0 1,-1 1-1,7-4-20,-2 2-53,-1-2-1,6-4 54,-11 7-44,0 1 0,0 1 0,1-1 0,0 2 0,0-1 0,1 1 0,-1 1-1,2-1 45,-8 4 0,0-1-1,0 1 0,0 0 1,0 1-1,0-1 0,1 1 0,-1-1 1,0 1-1,0 0 0,1 0 0,-1 0 1,0 0-1,0 1 0,0 0 0,1-1 1,-1 1-1,0 0 0,0 0 1,0 1-1,0-1 0,0 1 0,-1-1 1,1 1-1,0 0 0,-1 0 0,1 0 1,-1 0-1,0 1 1,0-1 6,-2-1-4,0 0-1,1-1 1,-1 1-1,0-1 1,1 1-1,-1-1 1,1 1-1,-1-1 1,1 1-1,-1-1 1,1 1-1,-1-1 1,1 1-1,0-1 0,-1 0 1,1 1-1,0-1 1,-1 0-1,1 0 1,0 0-1,0 1-1,1 0 48,-2-1 22,0 0 100,-55 11 209,25-1-443,0 1 0,0 2 0,-26 16 64,52-27-44,-1 1 1,1 1-1,-1-1 0,1 0 0,0 1 1,0 0-1,1 0 0,-1 0 1,1 1-1,-1 1 44,2-3-19,0 1-1,0-1 1,1 0 0,-1 1-1,1-1 1,0 1 0,0-1-1,1 1 1,-1-1-1,1 1 1,-1-1 0,1 1-1,0 0 1,0-1 0,1 1-1,0 1 20,0-3 12,0 1-1,0 0 0,0-1 0,1 1 1,-1-1-1,1 0 0,0 1 0,-1-1 1,3 2-12,9 13 32,-12-15-30,1 1 1,-1-1 0,1 1 0,0-1-1,0 0 1,0 0 0,0 1 0,0-1-1,0-1 1,1 1 0,-1 0 0,1-1-1,-1 1 1,1-1 0,-1 1-3,6 0 12,0 1 1,0-1-1,1 0 0,6 0-12,-7-2 61,1 0 0,-1 0 0,1-1 0,-1 0 0,0-1-1,7-1-60,4-1 126,-11 2-146,1 0 0,-1 0 0,0-1 0,0-1-1,0 1 1,0-1 0,-1 0 0,1-1 0,-1 0 0,4-3 20,4-6 70,1-1 1,-2 0 0,10-14-71,7-13 32,-2 0 1,7-19-33,-2 5-97,19-40 140,-27 47-6,10-11-37,-19 34 33,-1-2 0,12-27-33,-23 43-20,0 0 1,-1-1-1,0 1 0,-1-1 1,-1 0-1,0 0 1,0 0-1,-1-5 20,3-86-309,-4 104 239,0 9-10,-7 14-35,-1 0-1,-10 18 116,10-24-22,1 1 0,0 1 0,1 0 0,1 0 0,0 7 22,-12 105 32,4 28-32,12-8 38,2-85-71,-1-58 24,0-1-1,1 0 0,0 0 0,0 0 0,0 0 1,1 0-1,1 0 0,-1-1 0,1 1 0,0 0 10,-1-4 6,-1 0 1,1-1-1,-1 1 0,1-1 0,0 0 0,0 0 0,0 1 0,0-1 0,1 0 0,-1-1 0,0 1 0,1 0 0,-1-1 1,1 1-1,0-1 0,0 0 0,-1 0 0,1 0 0,0 0 0,0-1 0,0 1 0,0-1 0,0 1 0,2-1-6,4-1 13,0 1 1,-1-1-1,1-1 0,0 0 0,-1 0 0,0 0 0,1-1 0,-1-1 0,0 1 1,-1-1-1,1-1 0,-1 1 0,1-2-13,14-8 61,-15 9-55,1 0 1,-1-1 0,0 1 0,0-1 0,0-1-1,4-5-6,-3 2-37,-2 3 36,0 0 0,-1 0 0,1 0 0,-2-1 0,1 0 0,-1 0-1,0 0 1,-1 0 0,0 0 0,1-4 1,0-7 1,-1 8-27,-1 0 1,0-1-1,-1 1 1,0-3 25,-1 13-133,-1 2 37,-2 5 76,1 0 1,0 0 0,0 0-1,0 0 1,1 1 0,0-1-1,0 0 1,0 1 0,1 1 19,-1 2 51,0-1-55,-3 18-41,2 0 0,1 0 0,3 25 45,-2-40-46,0-11 45,-1 0-1,1 0 1,0 1 0,0-1-1,0 0 1,0 0 0,0 0-1,0 1 1,1-1 0,-1 0-1,0 0 1,0 0 0,1 0-1,-1 0 1,1 1 0,-1-1-1,1 0 1,0 0 0,-1 0-1,1 0 1,0 0-1,0-1 1,-1 1 0,1 0-1,0 0 1,0 0 0,0-1-1,0 1 1,0 0 1,1-1 19,0 1 0,0 0 0,-1-1 0,1 1 1,0-1-1,0 0 0,-1 1 0,1-1 0,0 0 0,0 0 0,0 0 0,-1-1 0,1 1 0,0 0 0,0-1 1,0 1-1,-1-1 0,1 1 0,0-1 0,-1 0 0,1 0 0,-1 0 0,1 0 0,-1 0 0,1 0 1,-1 0-1,0 0 0,1-1 0,0 0-19,4-6 33,0 1-1,-1-1 1,0 0-1,0-1 1,1-3-33,-1 1-93,22-48 248,-26 54-521,-1 11 193,5 76 232,-5-77-62,0 0 1,0 1-1,1-1 0,1 5 3,-2-8 7,0-1-1,1 0 0,-1 1 1,1-1-1,-1 1 0,1-1 1,0 0-1,0 0 0,0 1 1,-1-1-1,1 0 0,0 0 1,0 0-1,1 0 0,-1 0 1,0 0-1,0 0 0,0 0 1,1 0-1,-1-1 0,0 1-6,1-1 14,-1 1-1,1-1 0,-1 0 1,1 1-1,0-1 0,-1 0 1,1 0-1,-1 0 0,1 0 1,0-1-1,-1 1 0,1 0 1,-1-1-1,1 1 0,-1-1 1,1 1-1,-1-1 0,0 0 1,1 0-1,-1 1 0,0-1 1,1 0-14,5-5-42,0 0 1,-1 0-1,6-6 42,9-8 18,3 3-73,0 2 0,1 1 0,1 1 55,17-11 37,15-3-48,-52 25 44,0-1 0,0 1 0,0 1-1,5-2-32,-6 2 21,0 0 0,0 0 0,0-1 0,0 0 0,0 0 0,0 0 0,0-1-21,-1-2 27,-7 3 35,-6 2 35,3 1-76,0 0 0,0 1 0,0-1 0,0 1 0,1 0 0,-1 1 0,1-1 0,-3 2-21,-10 5-114,6-3 73,1 0 1,-1 0-1,-1 3 41,-14 8-76,19-12 73,1 0 0,-1 1-1,1-1 1,0 2-1,1-1 1,-1 1 0,1 0-1,1 0 1,-1 0-1,1 1 1,-2 4 3,6-10-8,0 0-1,0-1 1,1 1 0,-1 0-1,0 0 1,1 0-1,-1 0 1,1 0 0,0-1-1,-1 1 1,1 0 0,0 0-1,0 0 1,0 0-1,1 0 1,-1 0 0,0 0-1,1 0 1,-1 0 0,1-1-1,0 1 1,-1 0 0,1 0-1,0-1 1,0 1-1,0 0 1,0-1 0,1 1-1,0 0 9,-1 0 5,1-1 0,0 1 0,0-1-1,0 0 1,0 1 0,1-1 0,-1 0-1,0 0 1,0-1 0,1 1 0,-1 0-1,0-1 1,1 1 0,-1-1 0,0 0-1,1 0 1,-1 0 0,1 0 0,-1 0-1,0 0 1,1-1 0,-1 1 0,2-1-5,2-1 37,0-1 0,1 1 0,-1-1 0,0 0 1,-1-1-1,1 1 0,0-1 0,-1-1 0,0 1 1,2-3-38,1-1-7,-1-1 1,0 1 0,0-2 0,-1 1 0,4-10 6,-8 13 51,0-1 1,0 1-1,-1-1 1,0 1-1,-1-1-51,1 2-228,-1 7-217,0 15 507,-1-12-70,1 0-1,-1 0 1,1 0 0,0 0-1,1 0 1,-1-1-1,1 1 1,0 0-1,1 0 1,-1 0 0,1-1-1,-1 1 1,2-1-1,-1 1 1,1-1 8,-1 0 8,1-1-1,0 0 1,0-1-1,0 1 1,0 0-1,0-1 1,1 0-1,-1 1 1,1-2-1,-1 1 1,1 0-1,0-1 1,0 1-1,0-1 1,0 0-1,0 0 1,0-1-1,0 1 1,0-1-1,0 0 1,0 0-1,2 0-7,1-1 2,0 0 1,-1 0-1,1 0 0,0-1 0,0 0 0,-1 0 0,1-1 0,-1 0 0,1 0 0,-1 0 1,0-1-1,3-3-2,0 1-5,0-1 1,-1-1 0,0 1-1,0-1 1,0-1-1,-1 0 1,3-6 4,3-5 21,-2-2 0,-1 1 0,0-1 0,-2-1-21,28-92 60,-7-3 21,-13 51-215,15-40 134,-20 79-155,9-30-192,-29 83-24,-2 4 49,-4 17 322,7 0-86,1 0 0,3 1-1,2 6 87,-4 32-61,0-7 200,3 0-1,7 66-138,-4-142-2,0 0-1,1 1 0,-1-1 1,1 0-1,0 0 0,-1 1 1,1-1-1,0 0 0,0 0 1,0 0-1,1 0 0,-1 0 1,1 0 2,-1-1 1,0 0 1,-1 0 0,1 0 0,0 0 0,0-1-1,0 1 1,0 0 0,0-1 0,1 1 0,-1-1 0,0 1-1,0-1 1,0 0 0,0 1 0,1-1 0,-1 0-1,0 0 1,0 0 0,1 0 0,-1 0 0,0 0 0,0 0-1,0 0 1,1 0 0,0-1-2,7-2-54,1-1-1,-1 1 1,0-2 0,-1 1 0,1-1-1,-1-1 1,0 1 0,5-5 54,4-5-5,-1 0 1,-1-1-1,5-7 5,-3 0 27,0 0 1,-2-1-1,0 0 0,-2-2 0,2-5-27,10-30-3,11-44 3,-22 60 119,2-20-119,-13 51 52,-1 0 0,0-1 0,-1 1 1,-1 0-1,0-1 0,-2-11-52,1 19 29,-1 1-1,0 0 0,0 0 1,-2-5-29,4 10 7,-1 0 0,1-1 0,-1 1 0,0 0 0,1-1 0,-1 1 0,0 0 0,0 0-1,0-1 1,0 1 0,0 0 0,0 0 0,0 0 0,0 0 0,0 0 0,-1 0 0,1 1 0,0-1 0,-1 0 0,1 1 0,0-1 0,-1 1-7,1 0 1,0 0-1,0 0 1,1 0-1,-1 0 1,0 0-1,1 1 1,-1-1-1,1 0 1,-1 0-1,0 1 1,1-1-1,-1 1 1,1-1-1,-1 0 1,1 1-1,-1-1 1,1 1-1,-1-1 1,1 1-1,-1-1 1,1 1-1,0 0 1,-1-1-1,1 1 1,0 0-1,-7 18 10,4-9 106,-12 28 106,1 0 0,2 1 0,-7 40-222,11-15 177,3 2 1,4 53-178,1-102 13,0-7 0,0 0-1,1 0 1,0-1 0,0 1-1,1-1 1,0 1-1,1-1 1,0 0-1,1 0 1,0 0-1,0 0 1,1-1-1,0 1 1,0-1 0,1 0-1,0-1 1,4 4-13,-7-8 15,1 0 0,-1 0 0,1-1 0,-1 1 0,1-1 0,0 0 0,0 0 0,0 0 0,0-1 0,0 1 0,1-1 0,-1 0 0,0 0 0,4 0-15,-4-1 25,0 1 1,-1-1 0,1 0-1,0 0 1,-1-1 0,1 1-1,0-1 1,-1 0 0,1 0-1,-1 0 1,1 0 0,-1 0-1,0-1 1,1 0 0,-1 1-1,0-1 1,0-1 0,1 0-26,11-7-20,-13 9 33,1-1 0,-1 0-1,1 0 1,-1 0 0,0 0-1,1 0 1,0-2-13,11-13 4,0 1-1,7-5-3,-7 6 26,0 0 0,6-10-26,-20 25 4,0 0 0,0 0 0,0 0 1,0 0-1,0 0 0,1 0 0,-1 0 1,0 1-1,0-1 0,0 0 0,0 0 0,0 0 1,0 0-1,0 0 0,0 0 0,0 0 1,0 0-1,0 0 0,0 0 0,0 0 1,0 0-1,0 0 0,0 0 0,0 0 1,0 0-1,0 0 0,0 0 0,1 0 0,-1 0 1,0 1-1,0-1 0,0 0 0,0 0 1,0 0-1,0 0 0,0 0 0,0 0 1,0 0-1,0 0 0,0 0 0,0 0 1,0-1-1,1 1 0,-1 0 0,0 0 0,0 0 1,0 0-1,0 0 0,0 0 0,0 0 1,0 0-1,0 0 0,0 0 0,0 0 1,0 0-1,0 0 0,0 0 0,0 0 1,0 0-1,0 0 0,0 0 0,0 0 0,1 0 1,-1-1-5,0 12 55,-4 14-51,-4 9 59,1 1 0,2 0-1,1 0 1,2 4-63,2-37 299,8-4 69,-3-1-375,0-1 0,-1 1 1,1-1-1,-1 0 1,0-1-1,0 1 1,-1-1-1,0 1 0,1-1 1,-1 0-1,1-3 7,10-16-66,0 4 106,-10 12-110,1 0 0,1 0 1,4-5 69,-9 12-14,1-1 1,-1 0-1,1 1 1,0 0 0,-1-1-1,1 1 1,0 0-1,0 0 1,0 0 0,0 0-1,-1 1 1,1-1-1,1 0 1,-1 1-1,0-1 1,0 1 0,0 0-1,1-1 14,-3 2-13,1 0 0,-1-1 0,1 1 0,-1 0 0,1-1-1,-1 1 1,1 0 0,-1 0 0,0-1 0,1 1 0,-1 0-1,0 0 1,0 0 0,0-1 0,1 2 13,-1-1-27,2 5 40,0 1 0,-1 0-1,0 0 1,0 0 0,0 0-1,-1 0 1,0-1 0,0 1 0,-1 0-1,0 4-12,-4 10 87,0 0 1,-6 14-88,-1 2-30,-1 4 474,-12 24-444,18-50 79,3-5-57,0-1 0,-1 0 0,0 0 0,0-1 0,-3 3-22,6-8-14,0-1-1,0 1 1,0-1-1,0 0 1,0 0-1,-1 0 1,1 0-1,-1 0 1,1-1-1,-1 1 1,0-1-1,1 1 1,-1-1-1,0 0 1,0 0-1,0 0 1,0 0-1,0-1 1,-1 1 14,4-1-11,-1 0 0,1 0 0,0 0 0,-1 0 0,1 0 0,0 0 0,-1 0 0,1 0 0,-1 0 0,1 0 1,0 0-1,-1 0 0,1 0 0,0 0 0,-1 0 0,1 0 0,0 0 0,-1 0 0,1-1 0,0 1 0,-1 0 0,1 0 1,0 0-1,-1 0 0,1-1 0,0 1 0,0 0 0,-1-1 0,1 1 0,0 0 0,0 0 0,-1-1 0,1 1 0,0 0 1,0-1-1,0 1 0,0 0 0,0-1 0,-1 1 0,1 0 0,0-1 0,0 1 0,0-1 0,0 1 0,0 0 0,0-1 1,0 1-1,0 0 0,0-1 0,0 1 0,1 0 0,-1-1 0,0 1 11,12-20-161,-8 14 223,9-12-56,0 1 0,0 0 0,2 0 0,0 2 0,1 0 0,1 0-1,0 2 1,1 0 0,14-7-6,-10 7-970,0 2-1,2 1 1,0 0 970,3 1-2928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55.4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73 3072,'-1'-2'182,"1"1"-1,0-1 1,-1 0 0,1 1 0,0-1-1,0 0 1,0 1 0,0-1-1,0 0 1,1 1 0,-1-1 0,0 0-1,1 1 1,0-1 0,-1 0-1,1 1 1,0-1 0,-1 1 0,1-1-1,0 1 1,0 0 0,1-1-182,0 0 123,-1 1-1,1-1 1,0 1 0,1 0 0,-1-1-1,0 1 1,0 0 0,0 0 0,1 0 0,-1 1-1,0-1 1,1 1 0,-1-1 0,1 1-1,-1 0 1,1 0 0,-1 0 0,1 0-123,40 2 145,26 4-145,8 2 159,-15-5-1104,20-3 945,-53-1-1050,0-2-1,0-1 1,-1-1-1,3-2 1051,34-12-2453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59:57.4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285 1 2144,'0'0'18,"0"0"0,-1 0 1,1 0-1,0 0 0,0 0 1,0 0-1,0 0 0,0 0 0,0 0 1,-1 0-1,1 0 0,0 0 0,0 0 1,0 0-1,0 0 0,0 0 0,0 0 1,-1 0-1,1 0 0,0 0 1,0 0-1,0 0 0,0 0 0,0 1 1,0-1-1,0 0 0,0 0 0,0 0 1,0 0-1,-1 0 0,1 0 0,0 0 1,0 1-1,0-1 0,0 0 0,0 0 1,0 0-1,0 0 0,0 0 1,0 0-1,0 1 0,0-1 0,0 0 1,0 0-1,0 0 0,0 0 0,0 0 1,0 0-1,0 1 0,0-1 0,1 0 1,-1 0-1,0 0 0,0 0 1,0 0-1,0 0-18,0 0 13,0 0 1,0 0 0,0 0-1,0 0 1,0 0 0,0 0-1,0 0 1,0 0 0,0 0-1,0 0 1,0 0 0,-1 0-1,1 0 1,0 0 0,0 0 0,0 0-1,0 0 1,0 0 0,0 0-1,0 0 1,0 0 0,0 0-1,0 0 1,0 0 0,0 0-1,0 0 1,0 1 0,0-1-1,0 0 1,0 0 0,0 0-1,0 0 1,0 0 0,0 0-1,0 0 1,0 0 0,0 0-1,0 0 1,0 0 0,0 0-1,0 0 1,0 0 0,0 0-14,-4-1 254,1 1 1,-1 0-1,1 0 1,0 0-1,-1 0 1,1 0-1,-1 0 1,1 1-1,0 0 1,-1 0-1,1 0-254,-40 12 2118,-37 17-2118,73-27 16,1 1 1,-1 0-1,1 0 0,0 1 1,0-1-1,1 1 1,-1 1-1,1-1 1,0 1-1,-1 1-16,-6 10 13,0 1 0,1 0-1,0 2-12,10-18 23,0 0-1,1 1 0,-1-1 0,0 0 1,1 1-1,-1-1 0,1 0 0,0 1 0,0-1 1,0 0-1,0 1 0,0-1 0,0 0 0,1 1 1,-1-1-1,1 0 0,-1 1 0,2 1-22,-1-4 4,0 1 0,0-1 0,0 0-1,0 0 1,1 0 0,-1 0 0,0 1 0,0-2-1,0 1 1,0 0 0,0 0 0,0 0-1,0 0 1,1-1 0,-1 1 0,0-1-1,0 1 1,0-1-4,0 1 2,7-3 20,-1 1 1,0-1-1,0-1 0,-1 0 1,1 1-1,-1-2 1,1 1-1,-1-1 0,-1 0 1,1-1-23,14-12 264,-10 10-240,0-1 1,-1 0 0,0-1-1,3-5-24,1-2 113,-10 14-109,-1 1 1,0-1-1,0 0 1,1 1-1,-2-1 1,1 0-1,0 0 1,-1 0-1,1-1 1,-1 1-1,0 0 1,0 0-1,0-2-4,-1 4 59,0-1-262,0 6 2384,-2 21-2202,1-19-11,0 0-1,1 0 1,0 1-1,0 4 33,0-9-5,1 0-1,-1 0 1,1 0-1,-1 1 0,1-1 1,0 0-1,0 0 1,0 0-1,0 0 1,0-1-1,1 1 0,-1 0 1,0 0-1,1-1 1,1 2 5,2 2 75,0 0 0,1-1 0,0 0 0,0 0 0,0 0 0,0-1 0,2 1-75,-3-2 49,0-1 0,-1 0 1,1 0-1,0 0 0,0 0 0,0-1 0,0 0 1,0 0-1,-1 0 0,1 0 0,1-1-49,96-16-45,-35 3-3600,-44 13-1763,-30-2 3136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0:01.7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186 895 2496,'-1'0'145,"0"0"0,1 0 1,-1 0-1,0 0 0,1 0 1,-1 0-1,0 0 0,1-1 0,-1 1 1,0 0-1,0 0 0,1-1 1,-1 1-1,1 0 0,-1-1 0,0 1 1,1-1-1,-1 1 0,0-1-145,1 1 66,0-1 1,0 1-1,0-1 0,-1 0 1,1 1-1,0-1 0,0 1 0,0-1 1,0 1-1,0-1 0,1 1 1,-1-1-1,0 1 0,0-1 0,0 1 1,0-1-1,0 1 0,1-1 1,-1 1-1,0-1 0,0 1 0,1-1 1,-1 1-1,0-1 0,1 1 1,-1 0-1,1-1 0,-1 1 0,1-1-66,21-25 907,-2-2 0,10-18-907,-9 15 416,6-13 215,-1-2 0,4-13-631,39-98 680,-39 86-478,88-186 22,-97 210-220,9-16-142,-49 141-304,-44 97 304,-17 43 164,60-172-43,-2-1 0,-3-1 1,-2 1 16,-89 122 232,-1 4-9,102-147-217,-2 1-79,1 1-1,2 1 1,1 0-1,-1 5 74,-12 32 101,16-40 86,7-20-182,3-3-69,-1-3 57,1 1-1,-1 0 0,1-1 1,-1 1-1,1-1 1,0 1-1,0-1 0,-1 1 1,1-1-1,0 1 0,1-1 1,-1 1-1,0-1 0,0 1 1,1-1-1,-1 1 1,0-1-1,1 1 0,0-1 1,-1 1-1,1 0 0,0-1 1,0 1-1,-1 0 0,2-1 8,4-5-31,-1 1 0,1 0 0,1 1 0,3-4 31,10-8 75,31-29-105,2 2-1,3 3 1,22-12 30,-70 48 22,122-77 367,-29 11 102,-86 57-588,-14 12 85,1 1 1,0-1 0,-1 0 0,1 1 0,0-1 0,-1 1 0,1 0 0,0-1 0,0 1 11,25-18 260,-23 16-258,0 0 1,0 0-1,0 0 1,0 0-1,1 0 1,0 1-1,-1 0 1,1 0-1,4-1-2,6-1 43,-9 3-33,-1 0-1,1 0 1,-1 0-1,1 0 1,1 1-10,2-1 47,0 0 0,0-1 0,-1 0 0,1 0 0,3-2-47,-11 4 7,0-1 1,0 1-1,0-1 1,0 1-1,0 0 1,0-1-1,0 0 1,0 1-1,-1-1 1,1 1-1,0-1 1,0 0-1,-1 0 1,1 0-1,0 1 1,-1-1-1,1 0 1,-1 0-1,1 0 1,-1 0-1,1 0 1,-1-1-8,0 2 5,0-1 0,0 1 0,0-1 0,0 1 0,-1-1 0,1 1-1,0-1 1,0 1 0,-1-1 0,1 1 0,0-1 0,0 1 0,-1 0 0,1-1 0,-1 1 0,1-1 0,0 1 0,-1 0 0,1-1 0,-1 1 0,1 0-1,-1 0 1,1-1 0,-1 1 0,1 0 0,-1 0 0,1 0 0,-1-1 0,1 1 0,-1 0 0,1 0 0,-1 0 0,1 0 0,-1 0 0,1 0 0,-1 0-1,0 0 1,1 0 0,-1 1 0,1-1-5,-8 0-12,0 0 0,0 1 1,0 0-1,0 1 0,1 0 0,-1 0 0,1 0 0,-1 2 12,3-2-13,0 0 0,1 0-1,0 1 1,-1-1 0,1 1 0,0 0 0,1 0 0,-1 1-1,1-1 1,-1 1 0,1 0 0,0 0 0,-1 2 13,1 1-28,-1-1 0,1 1 0,1 1 1,0-1-1,0 0 0,0 0 0,1 1 1,0-1-1,0 1 0,1 3 28,0-7 16,1 0-1,1 0 1,-1 0-1,0 0 1,1 0-1,0 0 1,0 0-1,0-1 1,0 1-1,1-1 1,-1 0-16,-1-2 5,0 0 1,0 0-1,0-1 0,0 1 1,0 0-1,0-1 1,0 1-1,0-1 0,0 1 1,1-1-1,-1 0 0,0 0 1,0 1-1,0-1 1,1 0-1,-1 0 0,0 0 1,0 0-1,0 0 0,1 0 1,-1-1-6,24-5 260,-15 2-196,0-1 0,0-1 0,-1 1 0,0-1 0,0-1 0,0 0 0,-1 0 0,6-8-64,-13 13 20,1 0 0,-2 0-1,1 0 1,0-1 0,0 1-1,-1 0 1,1 0 0,-1-1-1,1 1 1,-1 0 0,0-1-1,0 1 1,0-1 0,-1 1 0,1 0-1,0-1 1,-1 1 0,1 0-1,-1-1-19,0-1 3,0 1 1,-1-1-1,1 0 0,-1 1 0,1-1 0,-1 1 0,0-1 0,-1 1 0,1 0 1,-3-3-4,-23-15-310,28 20 294,-1 1 1,0-1-1,0 0 1,0 1-1,0-1 0,0 1 1,0 0-1,-1-1 1,1 1-1,0 0 0,0-1 1,0 1-1,0 0 1,0 0-1,0 0 1,-1 0-1,1 0 0,0 0 1,0 1-1,0-1 1,0 0-1,0 0 0,0 1 1,-1-1-1,1 1 1,0-1-1,0 1 16,-3 2-26,4-3 21,0 0 0,-1 0-1,1 1 1,0-1 0,0 0-1,-1 0 1,1 0-1,0 1 1,0-1 0,0 0-1,-1 0 1,1 0 0,0 1-1,0-1 1,0 0-1,0 1 1,0-1 0,-1 0-1,1 0 1,0 1 0,0-1-1,0 0 1,0 1-1,0-1 1,0 0 0,0 0-1,0 1 1,0-1 0,0 0 5,0 2-86,5 5-68,1-5 123,1 1 0,0-1 0,0 0 0,0-1 0,3 1 31,2-1 38,1 0 0,0-1 0,-1 0 0,1-1 0,0 0 0,-1-1 0,7-2-38,15-5 307,0-2 0,3-2-307,-23 7 98,-1-1 0,0 0 1,-1-1-1,0 0 0,9-8-98,23-15 192,-40 25-192,-3 6 0,-1-1 0,1 0 0,-1 1 0,1-1 0,0 0 0,-1 1 0,1-1 0,0 1 0,-1-1 0,1 1 0,0-1 0,0 1 0,-1 0 0,1-1 0,0 1 0,0 0 0,0 0 0,-1-1 0,1 1 0,0 0 0,0 0 0,0 0 0,0 0 0,3-1 0,-2 1 0,0-1 0,-1 1 0,1 0 0,0 0 0,0 0 0,-1 0 0,1 0 0,0 0 0,0 1 0,0-1 0,-1 0 0,2 1 0,5 3-16,-7-4-1,5 5 34,1-1 0,-1 1 0,-1 0 0,1 0 0,-1 0 0,2 3-17,-6-7 21,0 1 0,0-1 0,0 1 0,0-1 0,0 1 1,-1 0-1,1-1 0,0 1 0,-1 0 0,0 0 0,1-1 0,-1 1 1,0 0-1,0 0 0,0 0 0,0-1 0,0 1 0,0 0 1,0 0-1,-1 0 0,1-1 0,-1 1 0,1 0 0,-1 0 1,0-1-1,0 1 0,1-1 0,-1 1 0,-1 1-21,1-1-4,-1 0 1,1 1-1,0-1 0,0 1 0,1 0 0,-1-1 0,0 1 1,1 0-1,-1-1 0,1 2 4,0-1 1,0 0-1,-1 0 1,1-1-1,-1 1 1,0 0 0,1-1-1,-1 1 1,-1 0 0,1-1-1,0 1 0,-7 7 38,6-7-40,0 0 1,0 0-1,0 0 1,1 0-1,-1 0 0,1 0 1,-1 3 1,-25 52 91,27-57-101,0 0 0,0 0 0,0 0 0,0 0 0,0-1 0,0 1 0,1 0 0,-1 0 0,0 0 1,0-1-1,1 1 0,-1 0 0,0 0 0,1-1 0,-1 1 0,1 0 0,-1-1 0,1 1 0,0 0 1,-1-1-1,1 1 0,-1-1 0,1 1 10,4 5-60,-4-6 69,0 1 1,1 0-1,-1-1 1,0 1-1,0-1 1,1 1-1,-1-1 1,0 1-1,1-1 1,-1 0-1,1 0 1,-1 0-1,0 1 1,1-2-1,-1 1 1,1 0-1,-1 0 1,2-1-10,2 1 47,0 0-29,0-1-1,1 1 1,-1-1-1,0-1 1,1 1-1,-1-1 1,0 0-1,0 0 1,0 0-1,0-1 1,-1 1-1,1-1 1,-1-1-1,2 0-17,10-7 107,-6 5-202,-7 4 80,0 1 1,0-1-1,0-1 0,0 1 0,0 0 0,0-1 1,-1 0-1,2-1 15,8-9 124,2 0 0,-1 1 0,11-7-124,6-5 44,-15 11-64,1 0 1,1 2-1,0 0 1,1 1-1,0 0 1,0 2 19,-4 1-79,-11 5 84,1 1 0,-1-1 0,0 1 0,1-1-1,-1 1 1,0 0 0,1 0 0,0 1 0,-1-1 0,1 1-1,-1 0 1,1 0 0,0 0 0,-1 0-5,7 1 5,-1 1 1,0-1-1,1 2 0,-1-1 1,7 4-6,-8-5 32,-7-1 112,-1 0 10,0 0 118,0 0-112,-10-4 32,2 2-189,0 0 0,0 0 0,0 1 0,0 0 0,-1 1 0,1 0 0,0 0 0,0 1 0,-2 0-3,-26 1-272,31-2 255,-1 1 0,1 0-1,0 0 1,-1 0 0,1 1 0,0 0 0,0 0 0,-1 0-1,2 0 1,-1 1 0,0 0 0,0 0 0,1 0 0,0 1-1,-1 0 1,2-1 0,-1 1 0,0 1 0,1-1 0,-1 0 0,1 1-1,1 0 1,-2 1 17,2-1-14,1-1 1,-1 1-1,1 0 0,0 0 0,0 0 1,1 0-1,-1 0 0,1 0 0,0 0 0,1 0 1,-1 0-1,1 0 0,0 0 0,0-1 1,1 1-1,-1 0 0,1 0 0,0-1 0,0 1 1,1-1-1,-1 0 0,1 1 0,0-1 1,1 1 13,-1-3-10,-1 1 0,1-1 1,0 0-1,0 1 1,0-1-1,1-1 0,-1 1 1,0 0-1,1-1 1,-1 0-1,4 1 10,7 2 75,0-2 0,8 1-75,-2 0-50,32 1 18,-31-1 76,-1 0 1,1-2-1,0 0 0,18-3-44,9 1 79,-38 0-28,0 0 1,0-1-1,0 0 0,0 0 0,8-4-51,24-5 144,-38 10-139,-1 0-1,0-1 1,0 1-1,0 0 1,-1-1-1,1 0 1,0 0-1,-1 0 0,1 0 1,-1 0-1,1 0 1,-1-1-1,0 1 1,0-1-1,0 0 1,1-1-5,2-4 26,-1 0 0,1 0 0,-1-1 1,-1 1-1,1-2-26,2-23-34,-3 14 4,-2 15-1,-1-1 1,0 0-1,0 0 0,0 0 1,0 1-1,-1-1 0,1 0 1,-1 0-1,-1 1 0,1-1 1,-1 0-1,0 1 0,0-1 1,0 1-1,0 0 0,-1 0 31,3 3-3,-1 1 0,1-1 1,-1 1-1,0-1 0,1 1 0,-1-1 0,0 1 0,1 0 0,-1-1 0,0 1 1,0 0-1,1 0 0,-1 0 0,0-1 0,0 1 0,1 0 0,-1 0 1,0 0-1,0 0 0,1 0 0,-1 0 0,0 1 0,0-1 0,1 0 0,-1 0 1,0 0-1,0 1 0,1-1 0,-1 1 3,-1-1-7,1 1-1,-1-1 1,1 1-1,0 0 1,-1 0 0,1 0-1,0 0 1,0 0-1,-1 0 1,1 0 0,0 0-1,0 1 1,0-1 0,0 0 7,0 1-3,0-1 1,0 1-1,0-1 1,0 0-1,0 1 1,0-1 0,-1 0-1,1 0 1,-2 1 2,-10 12-186,3 1-5,7-11 198,1-1 1,0 1-1,0 0 1,0 0-1,0 0 0,0 0 1,0 4-8,-3 4-76,5-10 65,-1 0 0,0 0 0,1 0 0,-1-1 0,1 1 0,-1 0-1,1 0 1,0 0 0,0 0 0,0 0 11,0 7-41,-1-6 48,1 1 0,0 0 0,0-1 0,0 1 0,1 0-1,-1-1 1,1 1 0,0 0 0,0-1 0,0 1 0,1-1-1,-1 0 1,2 2-7,-2-4 4,0 1-1,-1 0 0,1 0 1,0 0-1,-1 0 0,1 0 1,-1 0-1,1 1 0,-1-1 1,0 0-1,0 0-3,0-1 7,0 1-1,0-1 1,0 1-1,1-1 1,-1 1-1,0-1 1,1 0-1,-1 1 1,0-1 0,1 0-1,0 1 1,-1-1-1,1 0 1,0 0-1,0 1 1,-1-1-1,1 0 1,1 0-7,5 7 196,0-3-221,15 6-3,-18-9 92,1 0 1,-1 1-1,1-2 0,0 1 0,4 1-64,-1-1 69,1-1-1,-1-1 1,1 1 0,0-1 0,-1 0 0,1-1-1,3-1-68,18-3 480,14-6-480,-12 3-17,88-23-3567,-98 26 171,0 4 1077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7.9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45 5888,'8'-17'2176,"2"14"-1664,16-5-160,-8 8-192,4-4-160,1-1-224,3 5 128,5-3-96,5 3 96,-1-5-992,1 5 608,3 0-1440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3.3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55 1472,'-1'-4'282,"-1"1"0,1-1 0,-1 1 0,1-1 0,1 0 0,-1 0 0,0 0 0,1 1 1,-1-4-283,2 9-43,0-1 0,0 0 1,-1 0-1,1 1 0,0-1 0,0 0 1,0 0-1,0 0 0,0 0 1,0 0-1,1 0 43,0 0-42,2 3 114,1-1 1,-1 0-1,1 0 1,0 0 0,0-1-1,0 1 1,0-1-1,1-1 1,-1 1-1,0-1 1,1 0 0,1 1-73,14 0 576,-1-1 0,16-1-576,-20 0 195,5-1 292,-1-1-1,0-1 1,0-1-1,6-2-486,8-2 475,-24 5-409,-1 0 1,1 0-1,-1-1 0,0-1 0,2-1-66,12-5-112,-22 10 97,-1 1-1,1 0 1,-1-1-1,1 1 1,-1 0 0,1-1-1,-1 1 1,1 0-1,0 0 1,-1 0-1,1-1 1,-1 1 0,1 0-1,0 0 1,-1 0-1,1 0 1,-1 0-1,1 0 1,0 0 0,-1 0-1,1 1 16,-1-2-5809,0 8 4577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3.9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 1664,'1'0'87,"-1"-1"0,1 1 0,-1 0 0,1-1 0,-1 1 0,1-1 0,-1 1 0,1 0 0,0 0 0,-1-1-1,1 1 1,-1 0 0,1 0 0,0 0 0,-1 0 0,1 0 0,0 0 0,-1 0 0,1 0 0,-1 0 0,1 0 0,0 0 0,0 0-87,27 1 1027,-13-1-678,119 7 1288,-2 1-1749,-118-8-597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6.0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101 23 832,'0'-1'103,"0"0"-19,-1 0 0,1 0-1,0 0 1,0 0 0,0 0-1,0 0 1,0 0 0,1 0 0,-1 0-1,0 0 1,0 1 0,1-1-1,-1 0 1,0 0 0,1 0-1,-1 0 1,1 1 0,-1-1-1,1 0 1,-1 0 0,1 1 0,0-1-1,-1 0 1,1 1-84,0-1 187,-1 1 42,8 13 310,-3-6-417,1 8 156,-1 1 0,-1-1 0,2 11-278,0-4 110,13 46 292,-7-28-214,-2-1 1,1 19-189,12 143 608,-18-157-354,5 10-254,-4-22 358,-1 1 0,-2-1 0,-1 7-358,-2-39 17,0 1 1,-1 0 0,1-1 0,0 1-1,-1-1 1,1 1 0,0-1-1,-1 1 1,1-1 0,0 1 0,-1-1-1,1 0 1,-1 1 0,1-1-1,-1 1 1,1-1 0,-1 0 0,1 0-1,-1 1 1,0-1 0,1 0-1,-1 0 1,1 0 0,-1 1 0,0-1-1,1 0 1,-1 0 0,1 0-1,-1 0 1,0 0-18,-24 1-78,21-1 105,-14 0-27,0 1 1,1 0 0,-1 2-1,1 0 1,0 1 0,0 0-1,0 2 1,-8 3-1,6 3-42,17-10 14,-1 0 0,-1 0-1,1-1 1,0 1 0,0-1-1,-1 1 1,1-1 28,3-1 0,0 0 0,0 0 0,0 0-1,0 0 1,-1 0 0,1 0 0,0 0 0,0 0 0,0 0 0,0 0-1,0 0 1,0 0 0,0 0 0,0 0 0,0 0 0,0 0 0,0 0-1,0 0 1,-1 0 0,1 0 0,0 0 0,0 0 0,0 0-1,0 0 1,0 0 0,0 0 0,0 0 0,0 0 0,0 0 0,0 0-1,0 0 1,0 0 0,0 0 0,0 0 0,0 0 0,0 0-1,0 1 1,-1-1 0,1 0 0,0 0 0,0 0 0,0 0 0,0 0-1,0 0 1,0 0 0,0 0 0,0 0 0,0 0 0,0 0-1,0 0 1,0 1 0,0-1 0,0 0 0,0 0 0,0 0 0,0 0-1,0 0 1,0 0 0,0 0 0,0 0 0,1 0 0,-1 0-1,0 0 1,0 0 0,6 3-67,13 0 11,2-1 184,-1-1 0,0-2 0,0 0 0,0-1 0,5-1-128,21-4 337,-31 5-190,0 0 0,0-1 0,10-4-147,23-7 668,26-3-668,-40 9 10,-23 6-249,1 1 1,-1 0 0,1 1-1,6 0 239,0 0-2220,-16 0-46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6.4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17 2496,'-1'0'35,"1"0"1,-1 0-1,0 0 1,1 0-1,-1 0 1,1 0-1,-1 0 1,0 0-1,1 0 1,-1 0-1,0-1 1,1 1-1,-1 0 1,1 0-1,-1 0 1,1-1-1,-1 1 1,0 0-1,1-1 1,-1 1 0,1 0-1,0-1 1,-1 1-1,1-1 1,-1 1-1,1-1 1,-1 1-1,1-1 1,0 1-1,-1-1 1,1 1-1,0-1 1,0 1-1,0-1 1,-1 0-36,1 1 7,0 0 1,0 0-1,0-1 1,0 1 0,0 0-1,0 0 1,0 0 0,0 0-1,0 0 1,0-1-1,0 1 1,0 0 0,0 0-1,0 0 1,0 0-1,0-1 1,0 1 0,0 0-1,0 0 1,0 0 0,0 0-1,1-1 1,-1 1-1,0 0 1,0 0 0,0 0-1,0 0 1,0 0 0,0 0-1,0-1 1,1 1-1,-1 0 1,0 0 0,0 0-1,0 0 1,0 0 0,0 0-1,1 0 1,-1 0-1,0 0 1,0 0 0,0 0-1,0 0 1,1 0 0,-1 0-1,0 0 1,0 0-1,0 0-7,9-1 267,-8 1-286,25 1 498,1 2 0,8 2-479,18 2 498,-2-4 34,1-3 1,40-5-533,-70 3 33,5 1 113,1 0-1,-1 2 0,17 2-145,-31-1-273,0 1 0,-1 0 0,1 0 0,-1 1 0,0 1-1,0 0 1,-1 0 0,10 7 273,5 4-2661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7.4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37 155 3392,'-5'-8'809,"0"1"1240,4 8-2034,0-1 0,0 0-1,-1 1 1,1-1 0,0 1-1,1-1 1,-1 1-1,0-1 1,0 1 0,0 0-1,0-1 1,0 1 0,1 0-1,-1 0 1,0 0-1,1 0 1,-1 0 0,0-1-1,1 1 1,-1 0-1,1 0 1,-1 1-15,0 1 14,0-1 0,0 1-1,0 0 1,0 0 0,0 0 0,1-1 0,-1 1-1,1 1-13,0 7 84,0-1 0,1 1 0,0 0 0,0-1-1,2 1 1,-1-1 0,2 4-84,-3-12 251,-1-2-107,3 6-47,-1-5 141,-3-4 168,0-1-366,-1 0 0,1 0 0,1-1 0,-1 1 0,0 0 1,1-1-1,0 1 0,0-1 0,1-2-40,6-44 179,-3 34-159,-1-1-22,2 1-1,0 0 1,1 0 0,1 0 0,1 0-1,0 1 1,7-10 2,-14 25 1,0-1-1,0 1 1,0-1-1,0 1 1,0 0-1,0 0 1,1 0-1,-1 0 1,0 0-1,1 0 1,-1 0-1,0 0 1,2 0-1,-3 1 0,1-1 0,0 1 1,0 0-1,0 0 1,0 0-1,0 0 0,-1 0 1,1 0-1,0 0 0,0 0 1,0 0-1,0 0 0,0 0 1,-1 0-1,1 1 1,0-1-1,0 0 0,0 1 0,1 0-2,0 1 0,0-1 0,0 1 0,0 0-1,-1 0 1,1-1 0,-1 1 0,1 0 0,-1 0 0,0 0 0,0 0-1,0 1 1,0-1 0,0 0 0,0 0 0,0 2 2,4 15 118,0 1 1,-1-1-1,-1 0 0,-1 1 1,0 6-119,3 15-112,-5-41 121,0 0 0,0 0-1,0 1 1,0-1 0,0 0 0,0 0 0,0 0 0,0 1 0,0-1 0,0 0 0,0 0 0,0 1 0,0-1-1,0 0 1,0 0 0,0 0 0,0 1 0,0-1 0,0 0 0,1 0 0,-1 0 0,0 1 0,0-1 0,0 0 0,0 0-1,0 0 1,1 0 0,-1 1 0,0-1 0,0 0 0,0 0 0,1 0 0,-1 0 0,0 0 0,0 0 0,0 0-1,1 0 1,-1 0 0,0 1-9,10-6 277,8-13-101,4-18-298,-17 26 115,1 0-1,0 1 1,3-3 7,-2 4-28,17-19-59,-22 25 67,0 0 0,1 1 0,-1-1 1,0 1-1,0 0 0,1-1 0,-1 1 1,0 0-1,1 0 0,-1 0 0,1 1 1,0-1 19,-2 1 5,1 0 1,-1 0-1,0 0 0,0 1 1,1-1-1,-1 0 1,0 1-1,0-1 0,1 1 1,-1-1-1,0 1 1,0-1-1,0 1 0,0 0 1,0 0-1,0-1 1,0 1-1,0 0 0,0 0 1,0 0-1,0 0 1,-1 0-6,18 26 492,-16-23-431,2 4 5,0 1 0,0 0 1,-1 0-1,-1 1 1,1-1-1,-1 4-66,0-3 7,0 0 0,1 0 0,1 0 0,3 8-7,0-4-388,0-1 0,1 0 0,3 3 388,-6-10-945,0 0 0,0-1-1,1 1 1,-1-1 0,1 0 0,0-1-1,2 2 946,6 1-1813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8.1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177 1 1248,'-1'0'130,"1"0"1,0-1-1,0 1 1,0 0-1,-1 0 1,1 0-1,0 0 1,0 0-1,0 0 1,-1 0-1,1 0 1,0 0-1,0 0 1,-1 0-1,1 0 0,0 0 1,0 0-1,0 0 1,-1 0-1,1 0 1,0 1-1,0-1 1,0 0-1,-1 0 1,1 0-1,0 0 1,0 0-1,0 0 1,0 0-1,-1 1 0,1-1 1,0 0-1,0 0-130,-6 10 1114,-4 16-1582,10-24 802,-12 34 189,-11 23-523,-1 2 427,3 1 0,-8 42-427,13-46 228,8-24-189,1 1 0,2 0 0,-1 29-39,4-5 209,5 52-209,5-43 57,11 44-57,-15-91 44,0 1 16,1 0 0,0 0 1,2 0-1,1-1 0,1 0 0,0 0 0,6 6-60,23 38-57,-6-10 820,5 3-763,-25-41-534,0-1-1,1 0 0,1-1 0,1 0 0,7 4 535,2-3-1733,6-7-1152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19.4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20 320,'0'-1'11,"0"0"1,0 0-1,1 0 1,-1 0-1,0 1 1,1-1-1,-1 0 1,1 0-1,-1 0 1,1 0-1,-1 0 1,1 1-1,-1-1 1,1 0-1,0 1 1,0-1-1,-1 0 1,1 1-1,0-1 1,0 1-1,0-1 1,-1 1-1,1-1 1,0 1-1,0 0 1,0-1-1,0 1 1,0 0-1,0 0 1,0 0-1,0 0 1,0 0-12,5-1 8,0 2 1554,1 10-871,24 64 920,-27-63-1517,-1 1 1,0 0-1,-1 0 1,0 0-1,-1 0 1,-1 1-1,0-1 1,-1 3-95,0 4 105,2 0 0,0 0 1,2 5-106,-1-12-202,-2-8-81,1 0-1,0 0 1,0 0-1,0 0 1,1-1-1,-1 1 1,1 0 0,2 2 283,7 5-1691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20.1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3 1312,'-6'-1'152,"-1"0"1451,9 3 540,9 16-1503,4 25 110,-2 0 0,-2 1 0,4 29-750,14 57 193,-8-37 70,-6-21-617,-9-55-936,2-5 362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20.5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 4224,'0'-1'79,"0"1"-1,0 0 1,0-1 0,0 1-1,0-1 1,0 1-1,0-1 1,0 1 0,0-1-1,1 1 1,-1-1 0,0 1-1,0 0 1,0-1 0,0 1-1,1-1 1,-1 1 0,0 0-1,0-1 1,1 1 0,-1 0-1,0-1 1,1 1 0,-1 0-79,13-2 920,-6 2-854,144 8 440,-2-1 290,-51-10-2098,-81 4 97,-3 6-1776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21.4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275 134 2816,'0'-8'301,"0"5"-193,0 1-1,0-1 1,0 0-1,1 0 1,-1 0 0,1 0-1,0 1 1,0-1-1,0-1-107,0-2 206,0 0-1,0 0 0,0 0 1,-1 0-1,0 0 1,0 0-1,-1 0 0,0-1-205,-1-20 890,2 26-868,0 1 0,1-1-1,-1 1 1,0-1 0,0 1-1,0-1 1,0 1 0,0-1-1,-1 1 1,1-1 0,0 1-1,0 0 1,0-1 0,0 1 0,0-1-1,-1 1 1,1-1 0,0 1-1,0-1 1,-1 1 0,1 0-1,0-1 1,-1 1 0,1 0-1,-1-1 1,1 1 0,0 0-1,-1-1 1,1 1 0,-1 0-1,1 0 1,-1 0 0,1-1-1,0 1 1,-1 0 0,1 0-1,-1 0 1,1 0 0,-1 0-1,1 0 1,-1 0 0,1 0-1,-1 0-21,-1 0 20,1 0 0,-1 1 0,1-1 0,0 1 0,-1-1 0,1 1 0,0 0 0,0-1 0,-1 1-1,1 0 1,0 0 0,0 0 0,0 0 0,-1 0-20,-14 20 81,2-1 0,0 2 1,0 0-1,2 1 0,-8 23-81,-13 21 202,-51 83 449,77-137-590,0 0 0,1 1 1,1 0-1,0 0 0,1 0 1,-3 14-62,7-26 16,0 1 0,0-1 1,1 1-1,-1-1 1,0 1-1,1-1 0,-1 1 1,1-1-1,0 1 0,0-1 1,0 0-1,0 0 0,0 1 1,0-1-1,1 0 1,-1 0-1,1 0 0,0 0 1,-1-1-1,1 1 0,0 0 1,0-1-1,0 1 1,0-1-1,0 0 0,2 1-16,5 4 44,0-2 0,0 1 0,0-2 0,1 1 0,8 2-44,27 2 373,-36-6-405,-1-1 0,0 0 1,1 0-1,-1-1 0,0 0 0,5-1 32,7 0-2518,-19 1 614,-1 0 363,0 0-795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8.9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534 2 1568,'3'-1'486,"-6"2"841,3-1-703,-19 0 896,12 1-1343,-1 0 0,0 0 0,1 1 0,-1 0 0,1 0 0,0 1-1,-2 0-176,-19 7 218,-1-2-131,1 2 0,0 0-1,0 2 1,1 1 0,0 2 0,2 0 0,-1 2-1,2 0 1,0 2 0,2 1 0,-17 17-87,23-19 119,0 1 1,2 1-1,-4 6-119,13-17 50,0 0 0,1 0-1,0 0 1,0 0 0,1 1-1,0 0 1,1-1-1,0 1 1,0 3-50,2-11 38,0 1-1,-1-1 0,1 1 1,1-1-1,-1 1 1,0-1-1,1 1 1,-1-1-1,1 1 1,0-1-1,-1 0 1,1 1-1,0-1 1,1 0-1,-1 0 1,0 0-1,1 1 1,0 0-38,1 0 65,0-1 1,0 1-1,0-1 0,0 0 1,1 0-1,-1 0 1,1 0-1,-1 0 1,1-1-1,-1 0 0,3 1-65,9 1 206,1 0-1,-1-1 1,1-1-1,0 0 1,5-1-206,-20 0 5,45 0 56,4 1-78,0-3-1,25-4 18,-39 2-2018,1 1-1,0 2 2019,-35 1-1877,-1-1 416,2-3-630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21.8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76 2080,'1'-1'30,"-1"0"-1,0 1 1,0-1 0,0 0-1,1 0 1,-1 1 0,0-1-1,1 0 1,-1 0 0,1 1-1,-1-1 1,1 1 0,-1-1-1,1 0 1,-1 1 0,1-1-1,0 1 1,-1-1 0,1 1-1,0-1 1,-1 1 0,1 0-1,0-1 1,0 1 0,-1 0-1,1 0 1,0-1 0,0 1-1,0 0 1,-1 0 0,1 0-1,0 0 1,0 0-30,38-1 411,-14 1 1031,24-5 886,-24 3-1762,0-1 0,1-1 0,14-5-566,-27 6-199,1 1 0,-1 0 0,12 0 199,22-3-4581,-45 5 4314,1-1 1,0 1-1,-1-1 0,1 0 1,-1 0-1,1 0 0,0-1 267,14-12-1253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3:22.5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 2 2144,'0'-1'29,"0"1"0,0 0 0,-1 0-1,1 0 1,0 0 0,-1 0 0,1 0 0,0 0 0,-1 0 0,1 0 0,0 0 0,0 0-1,-1 0 1,1 0 0,0 0 0,-1 0 0,1 0 0,0 0 0,0 0 0,-1 0 0,1 0-1,0 0 1,-1 1 0,1-1 0,0 0 0,0 0 0,-1 0 0,1 0 0,0 1 0,0-1-1,0 0 1,-1 0 0,1 1 0,0-1 0,0 0 0,0 0 0,0 1 0,0-1 0,-1 0-1,1 1-28,-7 15 315,3-5 306,2-8-327,1 1 1,-1-1 0,1 1 0,0-1 0,0 1 0,0 0-1,0 2-294,2-4 151,-1-1-1,1 1 1,0-1-1,-1 0 1,1 1-1,0-1 0,0 0 1,0 1-1,0-1 1,0 0-1,0 0 1,0 0-1,1 0 0,-1 0 1,0 0-1,2 0-150,-3 0 47,41 25 398,3 0-445,-16-10-51,0 1 1,-1 1-1,19 18 51,-20-11-65,-1 1 0,-1 2-1,17 25 66,5 14 228,4 15-228,-34-54 109,-1 0-1,-1 1 0,-2 0 1,-1 1-1,-1 0 1,-2 1-1,-1 0 1,-1 0-1,1 28-108,-6-16 19,-2 0 1,-2 0-1,-2-1 1,-7 31-20,-12 30-798,-16 37 798,6-28-2549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5.1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 1 1152,'-4'-1'3816,"4"1"-3744,0 0 0,0 0 0,0 0 1,1 0-1,-1 0 0,0 0 0,0 1 1,0-1-1,1 0 0,-1 0 0,0 0 0,0 0 1,0 0-1,0 0 0,1 1 0,-1-1 0,0 0 1,0 0-1,0 0 0,0 0 0,0 1 0,0-1 1,1 0-1,-1 0 0,0 0 0,0 1 0,0-1 1,0 0-1,0 0 0,0 0 0,0 1 1,0-1-1,0 0 0,0 0 0,0 0 0,0 1 1,0-1-1,0 0-72,-5 94 794,1-20-489,-2-1 0,-7 20-305,-8 80 441,14-40 423,10 123-864,-2-205 267,-1 0-1,-3 0 1,-8 48-267,8-78-629,2-1-1,0 17 630,10-41-2736,4-7 1494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6.3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10 552 2400,'-2'-6'324,"0"0"1,1 0-1,-1 1 1,1-1-1,0 0 1,1-1-1,-1 1 0,1 0 1,0 0-1,1 0 1,0 0-1,0-2-324,15-89 853,5 0 1,12-28-854,-26 104 104,1 1 0,1 0 0,1 1 0,1 0 0,0 0 0,8-8-104,-18 26 5,-1 1 1,0-1 0,0 1-1,1-1 1,-1 1 0,0-1-1,1 1 1,-1 0 0,1-1-1,-1 1 1,1 0 0,-1-1-1,0 1 1,1 0 0,-1-1-1,1 1 1,0 0 0,-1 0-1,1 0 1,-1-1 0,1 1-1,-1 0 1,1 0 0,-1 0-1,1 0-5,0 0 8,-1 0-1,1 1 1,-1-1 0,1 0-1,-1 1 1,1-1 0,-1 0-1,1 1 1,-1-1-1,0 1 1,1-1 0,-1 1-1,0-1 1,1 1-1,-1-1 1,0 1 0,1-1-1,-1 1 1,0 0-8,1 2-13,1 1 1,-1-1-1,0 1 0,-1 0 0,1 0 1,-1-1-1,0 2 13,-1 43-160,-2 0 0,-5 18 160,5-43 181,2 0 1,1 7-182,0-24 42,13-22-10,6-17-269,-11 19 94,0 1 0,0 0 0,2-1 143,0 2 146,48-56-37,-49 58-106,1 1 0,1 0 1,-1 0-1,1 1 1,7-3-4,-17 10 18,-1 0 0,1 1 0,0 0 0,0-1 1,0 1-1,0-1 0,0 1 0,0 0 0,0 0 0,-1 0 1,1-1-1,0 1 0,0 0 0,0 0-18,0 0 5,-1 0 0,0 1 0,1-1 0,-1 0 1,0 0-1,0 0 0,0 0 0,1 0 0,-1 1 0,0-1 0,0 0 0,1 0 0,-1 0 0,0 1 0,0-1 0,0 0 0,0 0 1,0 1-1,1-1 0,-1 0 0,0 0 0,0 1 0,0-1 0,0 0 0,0 0 0,0 1 0,0-1 0,0 0 0,0 1-5,0 3 11,0 0-1,-1 0 0,1-1 1,-1 1-1,0 0 0,-1 1-10,-1 8-42,-9 42 134,6-30-29,-3 25-63,5-18 164,0-3-2,1 0 0,1 0 0,2 19-162,1-40 4,0 0 0,0 0-1,0 0 1,1 0 0,0 0 0,1 0 0,0 0 0,0 0 0,1-1-1,0 0 1,0 0 0,0 0 0,1 0 0,5 6-4,-2-6-321,-1-1-1,1 1 1,-1-1 0,2-1 0,-1 1 0,1-2-1,-1 1 1,1-1 0,7 2 321,7 2-1045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6.9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114 1 2912,'0'0'26,"0"0"-1,0 0 1,0 0-1,0 0 1,0 0 0,0 0-1,0 0 1,0-1 0,0 1-1,0 0 1,0 0 0,1 0-1,-1 0 1,0 0 0,0 0-1,0 0 1,0 0 0,0 0-1,0 0 1,0 0-1,0 0 1,0 0 0,1 0-1,-1 0 1,0 0 0,0 0-1,0 0 1,0 0 0,0 0-1,0 0 1,0 0 0,0 0-1,0 0 1,1 0 0,-1 0-1,0 0 1,0 1-1,0-1 1,0 0 0,0 0-1,0 0 1,0 0 0,0 0-1,0 0 1,0 0 0,0 0-1,0 0 1,0 0-26,0 8 801,-5 14 179,3-12-291,0 0-330,-1 13-44,-1-1 1,-1 0-1,0-1 1,-2 1-1,-7 15-315,-3 5 403,13-30-410,-1 1 1,0-1 0,-4 4 6,5-8 63,-1 0-244,1-1 0,0 1-1,0 0 1,1 0 0,-2 3 181,4-6-1418,8-9-166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7.2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90 8 2816,'5'-8'1056,"-2"8"-832,2 5-64,-5 3 768,-5 4-544,-3 2 832,-1 11-704,0 6 416,0 5-576,-1-1-32,2 1-192,-2 3 64,2-3-128,0-4-448,3-5 192,-3-4-672,3-6 448,5-2-1184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8.6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103 0 2816,'-2'1'406,"1"0"0,-1 0 0,0 1 0,1-1 0,-1 0 0,1 1 0,0-1 0,-1 1 0,1-1 0,0 1 0,-1 1-406,-19 28-115,19-28 276,-7 14-141,0 1 1,1 1-1,1-1 1,1 1-1,1 0 0,-3 16-20,5-17 92,0 0 0,1 0-1,0 0 1,2 0-1,0 0 1,2 3-92,-2-20-1,0 0 0,0 0 1,0 0-1,0 0 0,1 0 0,-1 0 1,0-1-1,1 1 0,-1 0 1,0 0-1,1 0 0,-1-1 1,1 1-1,-1 0 0,1-1 0,0 1 1,-1 0-1,1-1 0,0 1 1,-1-1-1,1 1 0,0-1 0,0 1 1,-1-1-1,1 0 0,0 1 1,0-1-1,0 0 0,0 1 0,-1-1 1,1 0-1,0 0 0,0 0 1,0 0-1,0 0 0,0 0 0,0 0 1,-1 0-1,1 0 0,0-1 1,0 1-1,0 0 0,0 0 0,-1-1 1,1 1-1,0-1 0,0 1 1,0 0-1,-1-1 0,1 0 0,0 1 1,-1-1-1,1 1 0,-1-1 1,1 0-1,0 1 0,-1-1 1,1 0-1,-1 0 0,0 0 1,16-19 2,-11 14 43,-1 0-1,1-1 0,-1 1 1,0-1-1,2-7-44,-4 9-29,0 0-1,1 0 1,-1 0 0,1 1-1,0-1 1,0 0 29,2 12-288,0 11 200,-1 0-1,2 9 89,-4-11 14,2 0 1,0 0-1,5 13-14,-7-25 112,0 0 1,0 1-1,1-1 0,-1 0 1,1 0-1,0 0 1,0-1-1,0 1 1,1-1-1,-1 1 0,1-1 1,0 0-1,-1-1 1,1 1-1,1 0-112,-4-3 85,0 1 0,0-1 0,0 0-1,1 1 1,-1-1 0,0 0 0,0 0 0,1 1 0,-1-1 0,0 0 0,0 0-1,0 0 1,1-1 0,-1 1 0,0 0 0,0 0 0,1-1 0,-1 1-1,0 0 1,0-1 0,0 0 0,0 1 0,0-1 0,0 1 0,0-1-1,0 0 1,0 0 0,0 0 0,0 0 0,0 0 0,0 0 0,-1 0-1,1 0 1,0 0 0,-1 0 0,1-1-85,3-4 107,-1-1 0,0 1 0,0-1-1,-1 1 1,2-6-107,-2-1-31,1 0 0,-1-1-1,-1-7 32,4-25-28,-2 29-556,-2-1 0,0-3 584,3-33-3606,-2 31-1209,0 14 2948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9.0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187 3 3392,'-3'-1'82,"-1"0"-1,1 1 1,-1-1-1,0 1 1,1 0 0,-1 0-1,0 1 1,1-1-1,-1 1 1,0 0 0,1 0-1,-1 0 1,1 0 0,0 0-1,-1 1 1,1 0-1,0-1 1,0 1 0,0 0-1,0 1 1,0-1 0,0 1-1,0 0-81,-6 7 30,1 1 0,0 0 1,0 0-1,1 1 0,1 0 0,0 0 0,0 0 0,1 1 0,1 0 0,-3 11-30,-3 22 460,2 0 0,0 23-460,5-42 71,1 0-1,1 0 0,2 0 0,1-1 1,0 1-1,7 24-70,-7-45-104,-1-1-1,1 1 1,1 0 0,-1 0 0,1-1 0,0 1 0,0-1-1,0 0 1,1 0 0,0 0 0,0-1 0,0 1 0,0-1-1,1 0 1,1 0 104,1 1-364,1 0-1,0-1 1,1 0-1,-1 0 1,1-1 0,-1 0-1,1 0 1,0-1-1,6 0 365,33 7-1205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19.4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2912,'3'0'112,"0"1"0,0-1 0,0 1 0,0 0 0,0 0 0,0 0 0,0 0 0,0 0 0,0 0 0,0 1 0,-1 0 0,1-1 0,-1 1 0,1 0 0,-1 0 0,0 1 0,0-1 0,0 0 0,2 2-112,4 8 440,0 0 1,0 0-1,4 12-440,-1-4 375,5 10 63,0 1 0,-2 0 0,-2 1 0,-1 1 0,3 15-438,-9-27 155,-1 1 0,-2-1 0,0 1-1,-1 0 1,-1 0 0,0 0 0,-2 0 0,-1-1 0,-1 2-155,-2 3-68,-1-1 0,-1-1 1,-1 1-1,-1-1 1,-10 17 67,9-23-900,0 0 1,0-1-1,-2-1 1,-9 10 899,0-6-1648,3-4-912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0.0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121 1 2656,'-1'0'114,"0"1"-1,0 0 1,1-1 0,-1 1-1,0 0 1,1 0 0,-1 0-1,0 0 1,1 0 0,-1-1-1,1 1 1,0 0 0,-1 0-1,1 0 1,0 0 0,-1 0-1,1 1-113,-7 23 1373,6-21-1105,-3 15 175,1 0 1,1 0-1,0 0 0,2 6-443,-3 24 440,-30 366 749,-9 95-2106,42-510 917,-13 169-2064,13-100-10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9.2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1 146 4224,'4'-24'1568,"10"17"-1216,4-6-96,-5 10 128,0-6-256,5 1 160,8 5-160,5-5-64,10 4-32,7-4 32,1 3-32,-4-1-32,-1-2 32,-8-1-128,0 1 64,-2 0-1184,-2 1 672,-1-1-1824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1.1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125 0 480,'-30'16'357,"24"-14"188,-1 0 0,1-1 0,-1 1 0,1-1 0,-1-1 0,-3 1-545,-21 2 2341,24 0-1721,7-3-606,0 0 1,0 0 0,0 0 0,0 0-1,0 0 1,-1 1 0,1-1 0,0 0 0,0 0-1,0 0 1,0 0 0,0 0 0,0 0-1,-1 0 1,1 1 0,0-1 0,0 0-1,0 0 1,0 0 0,-1 0 0,1 0-1,0 0 1,0 0 0,0 0 0,0 0-1,-1 0 1,1 0 0,0 0 0,0 0-1,0 0 1,0 0 0,-1 0 0,1 0-1,0 0 1,0 0 0,0 0 0,0-1-1,-1 1 1,1 0 0,0 0 0,0 0-1,0 0 1,0 0 0,0 0 0,-1 0-1,1-1 1,0 1 0,0 0 0,0 0-1,0 0 1,0 0 0,0 0 0,0-1-1,0 1 1,0 0 0,0 0 0,0 0 0,0 0-1,0-1 1,0 1 0,-1 0-15,1-1 176,3 1 240,88-12 1141,-61 9-1344,1 1-1,11 2-212,24-2 23,-58 1 6,1 0-3,0 1 1,0-1-1,0 1 0,0 1 1,0 0-1,0 0 0,2 1-26,-9-1-480,-2-1-117,0 0-779,1 1 69,3 6-1199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1.5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2 2720,'-1'0'73,"1"-1"0,-1 1-1,0 0 1,1 0 0,-1 0 0,0 0 0,0 0-1,1 0 1,-1 0 0,0 0 0,1 0 0,-1 0-1,0 0 1,1 0 0,-1 0 0,0 1 0,1-1-1,-1 0 1,0 1 0,1-1 0,-1 0-1,1 1 1,-1-1 0,0 1 0,1-1 0,-1 1-1,1-1 1,0 1 0,-1-1 0,0 1-73,0 0 179,1 0 460,0-1 167,5 4 431,-1-2-1027,0-1-1,0 1 1,0 0-1,0-1 1,0 0 0,0 0-1,1 0 1,-1-1-1,4 1-209,43-1 686,-24-1-538,-1 1-969,0-1-1,0-1 1,-1-2 0,23-5 821,-25 3-1488,3 5-1536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2.1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9 2656,'-1'-1'154,"1"1"0,0-1 0,-1 1-1,1-1 1,-1 1 0,1-1 0,-1 1 0,1-1 0,-1 1 0,0-1 0,1 1-1,-1 0 1,0-1 0,1 1 0,-1 0 0,0-1 0,1 1 0,-1 0-1,0 0 1,1 0 0,-1 0 0,0 0 0,0 0 0,1 0 0,-1 0 0,0 0-1,1 0-153,-1 0 24,1 0 0,0 0 0,0 0-1,0 0 1,0 0 0,0 0 0,0 0-1,0 0 1,-1 0 0,1 0 0,0 0-1,0 0 1,0 0 0,0 0 0,0 0-1,0 0 1,0 0 0,-1 0 0,1 0-1,0 0 1,0 0 0,0 0 0,0 0-1,0 1 1,0-1 0,0 0 0,0 0-1,0 0 1,0 0 0,0 0 0,-1 0-1,1 0 1,0 0 0,0 1 0,0-1-1,0 0 1,0 0 0,0 0 0,0 0-1,0 0 1,0 0 0,0 0 0,0 1-1,0-1 1,0 0 0,0 0 0,0 0-1,0 0 1,0 0 0,0 0 0,0 0-1,0 1 1,1-1 0,-1 0 0,0 0-1,0 0 1,0 0 0,0 0 0,0 0-1,0 0 1,0 0 0,0 0 0,0 0-1,0 1 1,0-1 0,1 0-24,4 6 260,-4-6-264,2 3 99,1 0 0,-1-1-1,1 1 1,0-1-1,0 0 1,0 0 0,0-1-1,0 1 1,4 0-95,38 8 679,-9-5-658,1-2 0,-1-2-1,12-1-20,-17-2-2985,-1-1-1,12-3 2986,-13-4-2432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3.5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247 3 2656,'0'-1'41,"0"1"0,0 0 1,0 0-1,0 0 0,0 0 0,0 0 1,-1-1-1,1 1 0,0 0 0,0 0 1,0 0-1,0 0 0,-1 0 0,1 0 1,0 0-1,0 0 0,0-1 0,0 1 1,-1 0-1,1 0 0,0 0 0,0 0 1,0 0-1,-1 0 0,1 0 0,0 0 1,0 0-1,0 0 0,-1 0 0,1 0 1,0 0-1,0 0 0,0 1 0,0-1 1,-1 0-1,1 0 0,0 0 0,0 0 1,0 0-1,0 0 0,-1 0 0,1 0 1,0 1-1,0-1-41,-4 12 1080,2 25-241,1-25-648,-17 273 390,7-186-639,6-60 301,1 0-1,2 6-242,-3 66 491,5-110-479,0 0 1,0 1 0,0-1-1,0 0 1,-1 0 0,1 1-1,0-1 1,-1 0 0,1 0-1,-1 0 1,1 1 0,-1-1-1,0 0 1,1 0 0,-1 0-1,0 0 1,0 0-1,0 0 1,0 0 0,0 0-1,0-1 1,0 1 0,0 0-1,0-1 1,0 1 0,-1 0-1,1-1 1,0 1 0,0-1-1,0 0 1,-1 1 0,0-1-13,-6 1-3,-1 0 0,0 0 0,1-1 1,-1 0-1,0 0 3,-18 0 158,17 1-31,0 2-1,0-1 1,-10 4-127,3 0-12,9-5-89,0-1-196,8 1 314,0-1-1,0 0 1,0 1-1,0-1 0,0 0 1,0 0-1,0 1 1,0-1-1,0 0 1,0 0-1,0 1 1,0-1-1,1 0 0,-1 0 1,0 1-1,0-1 1,0 0-1,0 0 1,0 1-1,1-1 1,-1 0-1,0 0 1,0 1-1,0-1 0,1 0 1,-1 0-1,0 0 1,0 0-1,0 0 1,1 1-1,-1-1-16,2 2 62,0-1 0,0 1 1,0-1-1,0 1 0,0-1 0,0 0 0,1 1 0,-1-1 1,0 0-1,1 0 0,-1-1 0,1 1 0,-1-1-62,5 1 181,0 0-1,0-1 1,-1 0 0,7 0-181,78-9 538,-1-4 1,2-4-539,-72 15-195,-17 2-138,0 0-1,0 0 0,0 0 1,0-1-1,0 1 1,0-1-1,0 0 1,0 0-1,0 0 0,0 0 334,2-6-1978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4.0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72 3328,'0'-2'201,"0"1"-1,1 0 1,-1-1 0,0 1-1,1 0 1,0 0 0,-1-1-1,1 1 1,0 0 0,-1 0-1,1 0 1,0 0 0,0 0-1,0 0 1,0 0 0,0 0-1,0 0 1,0 0-1,0 0 1,0 1 0,0-1-1,1 1 1,-1-1 0,0 0-1,0 1 1,1 0 0,-1-1-1,1 1-200,9-3 241,0 0 0,0 1 0,6 0-241,-3 0 512,139-17 1126,-64 10-1575,-64 6-1078,0 2 0,0 0 0,12 3 1015,-15 0-2949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4.8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27 3488,'0'-1'36,"0"1"0,0 0 1,0 0-1,0 0 0,0 0 0,0 0 1,0 0-1,0 0 0,0 0 0,0 0 1,0 0-1,-1 0 0,1 0 0,0 0 1,0 0-1,0 0 0,0 0 0,0 0 1,0 0-1,0 0 0,0-1 0,0 1 1,0 0-1,0 0 0,0 0 0,0 0 1,0 0-1,0 0 0,0 0 0,0 0 1,0 0-1,0 0 0,0 0 0,0 0 1,-1 0-1,1 0 0,0 0 0,0 0 1,0 0-1,0 0 0,0 0 0,0 0 1,0 0-1,0 0 0,0 0 0,0 0 1,0 0-1,0 0 0,0 0 0,0 0 1,0 0-1,0 1 0,0-1 0,-1 0 1,1 0-1,0 0 0,0 0 0,0 0 1,0 0-1,0 0 0,0 0 0,0 0 1,0 0-1,0 0 0,0 0 0,0 0 1,0 0-1,0 0 0,0 0 0,0 0-36,-1 9 1358,0 21-749,0-1-372,-2 1-96,-2 15 1073,-8 29-1214,11-57 176,-1 5 240,1-19-223,2-7-59,2-7-56,4-9-161,1 1 0,0 0 0,2 0 0,0 1 0,0 0 0,2 1 0,2-3 83,0 3 37,0-1 0,2 2 1,0 0-1,0 0 0,16-10-37,-30 25 11,1 0-1,-1 0 1,0 0-1,1 0 1,-1 0-1,1 0 1,-1 1-1,1-1 1,-1 1-1,1-1 0,-1 1 1,1-1-1,0 1 1,-1 0-1,1 0 1,0 0-1,-1 0 1,1 0-1,-1 0 1,1 1-1,0-1 1,-1 0-1,1 1 1,-1-1-1,1 1 0,-1 0 1,1-1-1,-1 1 1,1 0-1,-1 0 1,1 0-11,1 2 10,-1 0-1,1 0 1,0 0 0,-1 0 0,0 0 0,0 1 0,0-1 0,0 0-1,-1 1 1,1 0 0,-1-1 0,1 3-10,1 4 13,-2-6 120,0 0 0,1 0 0,-2 1 0,1-1 0,0 0 0,-1 3-133,0-7 6,0 0 0,0 0 1,1 1-1,-1-1 1,0 0-1,0 0 0,0 1 1,0-1-1,0 0 0,1 0 1,-1 0-1,0 1 1,0-1-1,0 0 0,1 0 1,-1 0-1,0 0 1,0 0-1,0 1 0,1-1 1,-1 0-1,0 0 0,0 0 1,1 0-1,-1 0 1,0 0-1,1 0 0,-1 0 1,0 0-1,0 0 1,1 0-1,-1 0 0,0 0 1,0 0-1,1 0 0,-1 0 1,0 0-1,0-1 1,1 1-1,-1 0 0,0 0 1,0 0-1,0 0 1,1 0-1,-1-1-6,12-4 75,2-3-196,3-1-125,1 0 0,12-4 246,-29 13 11,1-1-1,-1 1 1,0 0 0,0-1-1,0 1 1,1 0 0,-1 0-1,0 0 1,0 0 0,0 0-1,1 0 1,-1 0 0,0 0-1,0 1 1,0-1 0,1 0-1,-1 1 1,0-1 0,0 1-1,0-1 1,0 1-11,1 0 33,-1 1-1,1-1 1,-1 0 0,1 1 0,-1-1-1,0 1 1,0 0 0,0-1 0,0 1-1,0 0 1,0 0 0,0 0-33,2 7 121,0 0 1,-1 1 0,0-1-1,-1 1 1,0 0-122,0-7 7,13 157-1948,-12-146-75,-2-11 624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5.4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102 5 2144,'0'0'151,"-1"-1"1,0 1 0,0-1-1,1 1 1,-1-1-1,0 1 1,0 0-1,1-1 1,-1 1-1,0 0 1,0 0 0,0 0-1,0 0 1,0-1-1,1 1 1,-1 0-1,0 1 1,0-1-1,0 0 1,0 0 0,0 0-1,0 0 1,1 1-1,-1-1 1,0 0-1,0 1 1,1-1-1,-1 0 1,0 1 0,0-1-1,1 1 1,-1 0-1,0-1 1,1 1-1,-1-1 1,1 1-1,-1 0 1,1 0 0,-1-1-1,1 1 1,-1 0-1,1 0 1,0-1-1,-1 1 1,1 0-152,-2 6 179,-1 1 0,2-1-1,-1 0 1,1 0 0,0 4-179,-1 1 542,-21 173 1507,12-80-1714,-12 103-1786,23-202 935,-1 0-1,1 0 1,0 0 0,1-1 0,-1 2 516,4 6-1168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5.8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0 187 4384,'2'-3'451,"0"0"-1,-1 0 1,0 0-1,1 0 1,-1 0 0,0-1-451,16-1 1786,44-9 4,0-3-1,0-4-1789,70-26-85,34-4 85,-164 51-13,8-2-791,1-1 0,0 2-1,9-1 805,-18 1-189,1 1-1,0 0 0,0 0 0,-1 0 0,1 0 0,0 0 0,-1 0 0,1 1 0,0-1 0,-1 1 0,1-1 0,-1 1 1,1 0-1,0-1 0,-1 1 0,1 0 0,-1 0 0,0 0 0,1 0 0,-1 0 0,0 0 0,0 1 0,0-1 0,1 0 1,-1 1 189,1 10-2827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6.5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437 44 3648,'1'-10'670,"-1"8"-529,0 0-1,0 0 1,0 0 0,0-1 0,0 1 0,0 0-1,-1 0 1,0-1-141,1 2 41,0 0-1,-1 0 1,1 1-1,-1-1 1,0 0-1,1 1 1,-1-1-1,1 0 1,-1 1-1,0-1 1,1 1-1,-1-1 0,0 1 1,0-1-1,0 1 1,1 0-1,-1-1 1,0 1-1,0 0 1,0 0-1,0 0 1,1-1-1,-1 1 1,0 0-41,-9-1 323,1 1 1,-1 0 0,1 0 0,-1 1-1,1 0 1,0 1 0,-1 0-324,-14 4 736,0 1 0,-3 2-736,12-3 30,0 1 0,0 0-1,0 1 1,1 1 0,1 0 0,-1 1-1,1 0 1,1 1 0,0 0-1,1 1 1,0 1 0,0-1 0,2 2-1,-6 8-29,1 4 196,1 1-1,2 0 1,-2 7-196,8-18 175,0 0 0,2 0 0,0 1 0,0 0 0,2-1 1,0 8-176,1-19 44,0 1 1,1 0-1,0 0 0,0-1 1,0 1-1,1 0 1,-1-1-1,1 1 1,1-1-1,-1 0 1,1 0-1,0 0 0,0 0 1,0 0-1,1 0 1,0-1-1,0 0 1,0 0-1,0 0 0,1 0 1,-1-1-1,1 1 1,0-1-1,0 0 1,0-1-1,0 1 1,1-1-1,-1 0 0,1-1 1,1 1-45,18 4-171,0-2 1,0-1-1,0-1 0,0-1 1,1-1-1,-1-1 0,2-1 171,-22 1-391,1 0 1,-1-1-1,0 1 0,1-1 0,-1 0 0,0 0 0,0 0 0,0-1 0,0 0 0,-1 0 1,1 0-1,-1 0 0,0-1 0,0 0 0,0 0 0,0 0 0,3-4 391,7-16-3077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6.89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71 4736,'8'-12'1760,"-8"12"-1376,10-3-96,-10 3 1664,8-5-1120,5 2 864,6-5-992,7-1-96,10 3-384,8-7 0,0 6-128,1 2 0,4 5-32,-5 5-480,-4-2 224,-4 9-2240,0-1 1344,-15-2-4256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9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12 3648,'8'-12'1344,"-8"16"-1024,5 12-128,0-4-64,-5 7-128,-5 6 352,0-2-192,2 5 64,-2 0-128,-3 0-64,3-2 0,-3-2-736,-2-1 384,5-3-1440,2-7 992,-2-1-928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7.2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301 1 5824,'-4'1'226,"1"0"0,0 0 0,0 0-1,0 1 1,0 0 0,0-1 0,0 1 0,0 0 0,0 1 0,1-1 0,-1 0 0,1 1 0,-2 1-226,-6 8 28,1 0 1,-4 8-29,2-4 152,-11 16 52,2 0 0,1 2 0,2 0-1,1 1 1,0 5-204,-10 40 136,4 1 0,3 1 0,4 0 0,4 1 0,3 1 0,4 63-136,4-105 33,2-1 1,3 0-1,1 0 1,1 0-1,6 12-33,-3-23-133,0 0-1,2-1 1,0 0-1,3-1 0,0-1 1,2 0-1,6 7 134,5 2-944,5 3 944,33 30-2629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27.8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23 3552,'0'-1'84,"0"0"1,0 0-1,0 0 0,0 0 1,0 0-1,0 0 0,1 0 1,-1 0-1,0 0 0,0 0 1,1 0-1,-1 0 0,1 0 0,-1 0 1,1 0-1,-1 0 0,1 0 1,0 0-85,0 0 62,0 1 1,0-1-1,0 1 0,-1 0 1,1 0-1,0-1 1,0 1-1,0 0 0,0 0 1,0 0-1,0 0 1,0 0-1,-1 0 0,1 0 1,0 0-1,0 0 1,0 0-1,0 1 0,0-1 1,0 0-1,-1 1 0,2-1-62,2 2 232,0 0 0,0 0 0,0 0 0,-1 0 0,1 1 0,-1-1 0,1 1 0,-1 0 0,0 0-1,0 1 1,0-1-232,6 9 411,0 1 0,4 7-411,-6-7 158,37 58 2311,26 64-2469,-57-103 286,0 0 0,-3 2-1,0-1 1,2 24-286,3 36 777,-4 9-777,-6-31 384,-4 1-1,-3 22-383,-19 139 444,8-145-1188,-4 0 1,-10 22 743,-31 76-4444,36-125 2738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32.0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2 687 1056,'0'0'9,"0"0"1,0 0-1,0 0 1,0 0-1,0 0 1,0 0-1,0 0 1,0 0-1,0 1 1,0-1-1,-1 0 1,1 0-1,0 0 1,0 0-1,0 0 1,0 0-1,0 0 1,0 0-1,0 0 1,0 0-1,0 0 1,0 0-1,0 0 1,0 0-1,0 0 1,0 1-1,0-1 1,0 0-1,0 0 1,0 0-1,0 0 1,0 0-1,0 0 1,0 0-1,0 0 1,0 0-1,0 0 0,0 0 1,0 0-1,0 1 1,0-1-1,0 0 1,0 0-1,0 0 1,0 0-1,0 0 1,0 0-1,0 0 1,1 0-1,-1 0 1,0 0-1,0 0 1,0 0-1,0 0 1,0 0-1,0 0 1,0 0-1,0 0-9,7 8 649,-6-7-527,1 0-1,0 1 1,-1-1-1,1 0 1,0 0-1,0 0 1,0 0 0,0 0-1,2 1-121,-1-2 139,-1 0 1,1 0-1,0 0 0,0-1 1,-1 1-1,1-1 0,0 1 0,-1-1 1,1 0-1,0 0 0,-1 0 0,1 0 1,0-1-140,5-3 109,-1 1 0,0-1 1,4-4-110,11-9 78,-1-1-1,-1-1 1,-1-1 0,1-2-78,-10 10 68,-1 0 0,0-1 1,-1 1-1,-1-2 0,0 1 1,-1-1-1,5-14-68,-11 25 4,1 0-1,-1 1 1,1-1 0,-1 0-1,0 0 1,0 1 0,-1-1-1,1 0 1,-1 0 0,0 1-1,0-1 1,0 1-1,0-1 1,-1 1 0,1-1-1,-1 1 1,-1-2-4,2 3-14,-1 0-1,1 0 1,-1 0 0,1 0-1,-1 0 1,0 1 0,1-1-1,-1 1 1,0-1 0,0 1-1,0 0 1,-1-1 0,1 1-1,0 0 1,0 0 0,0 1-1,-1-1 1,1 0 0,-1 1-1,1-1 1,0 1 0,-1 0-1,1 0 1,-1 0 0,1 0-1,-1 0 1,-1 1 14,-1 0-8,-1 0-1,1 1 1,-1 0 0,1 0 0,0 0-1,0 0 1,0 1 0,0 0 0,1 0 0,-1 0-1,1 0 1,0 1 0,0 0 0,0 0-1,0 0 1,1 0 0,-1 1 0,1-1 0,0 1-1,1 0 1,-1 0 0,1 0 0,0 0-1,-1 4 9,-5 15 112,2 0-1,0 0 0,2 0 0,0 1 0,2 0 0,1 5-111,1-8 88,1 1 0,1 0 0,0-1 0,2 0 0,1 1-88,-2-14 25,-1 0 1,2-1-1,-1 1 0,1-1 0,0 1 1,1-1-1,0 0 0,0-1 0,0 1 0,1-1 1,0 0-1,1-1 0,4 5-25,-4-6 31,1 0 0,-1 0 0,1-1 0,0 0 0,0 0 0,0-1 0,0 0 0,1-1 0,-1 1 0,1-1 0,0-1 0,-1 0 0,1 0 0,0-1 0,0 0 0,0 0 0,0-1 0,-1-1 0,1 1 0,0-1 0,0-1-31,3-1 51,0 0 0,-1 0 0,1-2 0,-1 1 0,-1-1 0,1-1 0,-1 0 0,0 0 0,-1-1 0,0-1 0,0 1 0,0-1 0,-1-1 0,5-8-51,6-9 63,-2-1 0,-1 0-1,-1-1 1,-1-1-63,-7 14-112,0 0 0,2 0 1,6-8 111,-8 14-113,-6 13 124,1 0 0,-1 0 0,0 0 0,0 0 0,0 1 0,-1-1 0,1 0-11,-1-1 14,3 17 47,-1 0 1,0-1 0,-2 1-1,-1 14-61,0 5-193,0-15 120,0-17 117,1 0-1,0 0 0,0 0 1,0 1-1,1 0-43,-1-7 8,0 0 0,0 0 0,0 1 0,0-1-1,0 0 1,0 0 0,0 0 0,0 0 0,0 0 0,0 1 0,0-1 0,0 0 0,0 0-1,0 0 1,0 0 0,0 0 0,0 0 0,0 1 0,1-1 0,-1 0 0,0 0-1,0 0 1,0 0 0,0 0 0,0 0 0,0 1 0,0-1 0,0 0 0,0 0-1,1 0 1,-1 0 0,0 0 0,0 0 0,0 0 0,0 0 0,0 0 0,1 0-1,-1 0 1,0 0 0,0 0 0,0 0 0,0 0 0,0 0 0,1 0 0,-1 0 0,0 0-1,0 0 1,0 0 0,0 0 0,0 0 0,0 0 0,1 0 0,-1 0 0,0 0-1,0 0 1,0 0 0,0 0 0,0 0 0,0 0-8,9-12 121,5-20-360,-1-4 70,7-21-260,27-52 429,-43 101 9,1 0 0,0 0-1,0 0 1,1 1 0,0 0-1,1 0 1,-1 0 0,2 1-9,-8 5 0,0 1-1,1 0 1,-1 0 0,1-1 0,-1 1 0,0 0-1,1 0 1,-1 0 0,1-1 0,-1 1-1,1 0 1,-1 0 0,1 0 0,-1 0 0,1 0-1,-1 0 1,1 0 0,-1 0 0,0 0 0,1 0-1,-1 0 1,1 0 0,-1 0 0,1 0 0,-1 1-1,1-1 1,-1 0 0,0 0 0,1 0 0,-1 1-1,1-1 1,-1 0 0,0 1 0,1-1 0,-1 0-1,0 1 1,1-1 0,-1 0 0,0 1 0,0-1-1,1 1 1,-1-1 0,0 0 0,0 1 0,0-1-1,1 1 1,-1-1 0,0 1 0,8 24 84,-2 10 209,2 29-293,-7-40 82,2 1 1,1 0-1,1-1 0,1 0 0,2 2-82,-5-18-19,0-1 0,1 0 0,-1 1 0,1-1 0,1-1 0,0 1-1,0-1 1,0 1 0,5 3 19,-7-7 1,0-1 0,0 1 0,0-1 0,1 0 1,-1 0-1,1 0 0,0-1 0,-1 1 0,1-1 0,0 0 0,0 0 0,0 0 0,0 0 0,0-1 1,0 0-1,0 0 0,0 0 0,0 0 0,-1 0 0,1-1 0,1 0-1,11-2 23,-1-1 0,0 0 0,-1-1 0,6-3-23,-13 5-16,0-1 0,0 0 0,-1 0 0,0 0-1,0-1 1,0 0 0,0 0 0,-1-1 0,0 1 0,1-2 16,1-3 6,0 0 0,-1 0 0,0 0 0,-1-1 0,0 0-1,-1 0 1,0 0 0,-1-1 0,0 1 0,-1-1 0,0 0 0,0 0 0,-2 0 0,1 0 0,-2 0 0,1 0 0,-3-9-6,0 5-20,-5-19 149,7 33-122,0 0-1,1 0 0,-1 0 0,0 0 1,-1 0-1,1 0 0,0 0 1,0 1-1,-1-1 0,1 0 0,-1 1 1,0-1-1,1 1 0,-2-1-6,3 2-7,-1 0 0,1 0-1,0 0 1,-1 0 0,1 0-1,-1 0 1,1 0-1,0 0 1,-1 0 0,1 0-1,-1 0 1,1 0 0,0 0-1,-1 0 1,1 0 0,0 0-1,-1 0 1,1 1 0,-1-1-1,1 0 1,0 0-1,-1 0 1,1 1 0,0-1-1,0 0 1,-1 0 0,1 1-1,0-1 1,0 0 0,-1 1-1,1-1 1,0 0-1,0 1 1,0-1 0,-1 0-1,1 1 1,0-1 0,0 1 7,-6 15-259,2 0 291,1 1 0,1-1 0,1 1 0,0 0 0,1 0 0,1 0 0,1 0 0,0 0 0,1-1 0,1 1-32,-2-9 27,0 0 1,1-1 0,0 1 0,0-1-1,1 1 1,0-1 0,0 0-1,0-1 1,1 1 0,0-1-1,1 0 1,0 0 0,4 4-28,-6-8 13,-1 1 0,0-1 0,1 0 0,0 0 0,-1 0-1,1 0 1,0 0 0,0-1 0,0 0 0,0 0 0,0 0 0,0 0 0,0-1 0,1 1 0,-1-1 0,0 0 0,0 0 0,0-1 0,0 1 0,1-1-1,-1 0 1,0 0 0,0-1 0,0 1 0,-1-1 0,1 1 0,1-2-13,1-1 48,-1 1 0,0-1 0,0 0 0,-1-1 0,1 1 0,-1-1 0,0 0 0,-1 0 0,1 0-1,-1 0 1,0-1 0,0 1 0,2-6-48,4-11 112,-1-1 0,4-22-112,-11 41 44,16-60-423,10-17 379,-14 45-288,-4 55 213,3 25 164,-2-5-103,2-2-1,17 37 15,-25-65-11,0 1 0,2-1 0,-1 0 0,1-1-1,0 1 1,1-1 0,0 0 0,0-1 0,0 1 0,1-2-1,0 1 1,1-1 0,5 3 11,-11-7-19,0-1 0,0 1 1,1-1-1,-1 0 0,1 0 0,-1 0 0,1-1 0,0 1 0,-1-1 1,1 0-1,-1 0 0,1 0 0,0 0 0,-1 0 0,1-1 1,0 0-1,-1 0 0,1 0 0,-1 0 0,0 0 0,1-1 1,-1 0-1,0 1 0,0-1 0,0 0 0,2-2 19,6-5-212,0-1-1,-1 0 1,-1-1-1,0 1 0,0-2 1,2-4 212,29-47-549,16-38 549,-24 42 367,-25 49-248,-3 3 110,0 1 0,-1-1 1,1 0-1,-1 0 0,0 0 0,-1-1 0,0 1 0,0-1-229,-3 4 229,-1 5-288,-2 7-166,4-8 238,-26 44-499,18-23 460,0 0-1,2 0 0,0 1 1,2 0-1,0 0 0,1 0 1,1 12 26,2-30-29,0 0 0,1 0 0,-1 0 1,1 0-1,-1-1 0,1 1 0,2 3 29,-3-5-4,1-1 0,-1 0-1,1 0 1,0 1 0,0-1 0,0 0 0,-1 0-1,1 0 1,0 0 0,1 0 0,-1 0-1,0 0 1,0 0 0,0 0 0,0-1 0,1 1-1,-1 0 1,0-1 0,1 1 0,-1-1 0,1 1-1,-1-1 1,1 0 4,-1 0-5,0 0-1,0 0 1,0 0 0,0 0-1,0 0 1,0-1 0,0 1 0,0 0-1,0-1 1,0 1 0,0-1-1,0 1 1,0-1 0,-1 0-1,1 1 1,0-1 0,0 0-1,-1 1 1,1-1 0,0 0-1,-1 0 1,1 0 0,0 0-1,-1 0 1,1 0 0,-1 0 5,12-27-171,7-46-69,-15 57 394,0-1 1,-2 1 0,0-1-1,-1 1 1,0-10-155,-10 58 245,6 19-111,3 18-134,1-12 416,-4 3-416,-1 72 268,-1 9-147,1-87 47,-8 72 274,9-106-370,-1-1 0,0 0 0,-1 0 0,-1-1 1,-5 10-73,10-24 19,-1 0 0,1 0 1,-1 0-1,0-1 0,1 1 1,-1-1-1,0 1 1,-1-1-1,1 0 0,0 0 1,-1 0-1,0 1-19,2-3 5,0 1 1,0-1-1,-1 1 0,1-1 0,0 1 0,-1-1 1,1 0-1,0 0 0,-1 0 0,1 0 1,0 0-1,-1 0 0,1 0 0,0 0 0,-1 0 1,1-1-1,0 1 0,0 0 0,-1-1 1,1 1-1,0-1 0,0 1 0,0-1 0,-1 0 1,1 0-1,0 1 0,0-1 0,-1-1-5,-1-1-48,0-1-1,1 1 1,-1-1-1,1 1 1,-1-1-1,1 0 0,0 0 1,0 0-1,1 0 1,-1 0-1,1 0 1,0-1 48,-2-3-68,-2-9-24,0-1 1,2 0 0,-1 0-1,2 0 1,1 0 0,0 0 0,1-1-1,1 1 1,1 0 0,0 0-1,1 0 1,2 0 0,-1 1 0,2-1-1,0 1 1,1 0 0,5-6 91,0 1-115,-3 4-60,1 0 0,10-12 175,-17 26-12,0 0-1,0 1 1,0-1-1,0 1 0,1 0 1,-1 0-1,1 0 1,0 0-1,0 0 1,0 1-1,1 0 1,-1 0-1,0 0 1,1 0 12,14-3-17,-7 3 112,0-2 1,0 0-1,7-3-95,-15 5 46,0 0 0,1-1 1,-1 0-1,0 0 0,0 0 0,0 0 0,0-1 0,-1 1 0,0-1 0,3-4-46,11-18 36,-2-1 0,0-1 0,-2 0 0,-1-1 0,1-10-36,27-59 386,-30 76-203,50-113 378,-50 106-491,0-1 0,-2 1 0,3-26-70,-3 6-504,-2 0 0,-1-34 504,-13 98-128,-19 72 646,24-77-345,0 0 0,0 1 1,1-1-1,1 1 0,0 0 1,0 5-174,1 7 649,0 1-62,0 1 1,-3 6-588,1-10 278,2 1 0,1 18-278,0 0 142,-1-21-32,1 1-1,0-1 0,2 0 1,1 3-110,-3-17-10,0 1 1,1 0 0,0 0 0,0 0-1,0-1 1,1 1 0,0-1 0,0 0-1,0 0 1,1 0 0,-1 0 0,1-1-1,1 1 1,-1-1 0,3 2 9,-7-6 16,1 1 0,0 0 0,0-1 1,0 0-1,-1 1 0,1-1 0,0 0 0,0 1 1,0-1-1,0 0 0,0 0 0,0 0 0,0 0 1,0 1-1,0-2 0,0 1 0,0 0 0,0 0 1,0 0-1,0 0 0,-1 0 0,1-1 0,0 1 0,0-1 1,0 1-1,0 0 0,0-1 0,-1 1 0,1-1 1,0 0-1,0 1 0,-1-1 0,1 0 0,0 1 1,-1-1-1,1 0 0,-1 0 0,1 1 0,-1-1 1,1 0-1,-1 0 0,1 0-16,2-6 96,1 0-1,-1 0 1,0 0-1,1-8-95,-3 13 53,47-179 229,-12 67-500,-35 107 145,2-5-609,-1 11 321,0 6 127,-1 0 217,-1-1-1,0 1 0,0 0 1,0-1-1,-1 1 1,0 0-1,1-1 0,-2 3 18,-2 17-13,-15 193 189,11-97-118,-10 69-468,-18 48 410,21-162-542,-3-1 1,-6 8 541,22-76-36,-12 31-44,13-35 56,0 0 0,-1 0 1,1 0-1,0 0 1,0-1-1,-1 1 1,1 0-1,-1-1 1,1 1-1,-1-1 1,0 0-1,1 1 1,-1-1-1,0 0 1,-1 0 23,2 0-32,0-1 0,0 0 0,0 0 0,0 0 0,0 0 0,0 1 0,-1-2 0,1 1 0,0 0 0,0 0 0,0 0 0,0 0 0,0-1 0,0 1 0,0 0 0,0-1 0,1 1 0,-1-1 0,0 1 0,0-1 0,0 1 0,0-1 0,0 0 0,1 1 0,-1-1 0,0 0 0,1 0 0,-1 0 0,0 0 0,1 1 0,-1-1 0,1-1 32,-3-3-149,0 0-1,1 0 1,0 0-1,0-1 1,-1-3 149,-1-12-156,0 1 0,1-1 0,1 0 0,1 0 1,0 0-1,2 0 0,1 0 0,1-7 156,0 10 211,1-1 1,0 1-1,2 0 1,0 0-1,1 1 1,0-1-1,2 1 1,0 1-1,7-9-211,-11 18 124,1 0-1,0 0 1,0 1 0,0-1-1,1 2 1,0-1 0,0 1-1,0 0 1,6-3-124,-8 6-120,-1 0 0,1 0 1,0 0-1,-1 0 0,1 1 0,0 0 1,0 0-1,0 0 0,0 1 0,0 0 1,0-1-1,0 2 0,0-1 1,0 1-1,0-1 0,0 1 0,3 1 120,13 6-1472,-3 1-1834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33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1068 4480,'3'-5'456,"-1"0"1,1 0 0,1 0-1,-1 0 1,3-1-457,-2 1 46,-1 0 0,1 1 0,-1-2 0,0 1 1,0 0-1,1-4-46,39-124 1477,-24 69-213,16-34-1264,51-124 1063,-65 159-781,-4-1 0,6-38-282,-15 57 61,8-49 466,-14 77-437,-1 0 0,0 0 1,-2 0-1,-1-9-90,-2 9-220,4 17 215,0 0 0,0 0 0,0-1-1,0 1 1,0 0 0,0 0 0,-1 0-1,1 0 1,0 0 0,0 0 0,0 0-1,0 0 1,0 0 0,0 0 0,0-1-1,0 1 1,-1 0 0,1 0 0,0 0-1,0 0 1,0 0 0,0 0 0,0 0-1,0 0 1,-1 0 0,1 0 0,0 0-1,0 0 1,0 0 0,0 0 0,0 0-1,0 0 1,-1 0 0,1 0 0,0 0-1,0 0 1,0 0 0,0 1 0,0-1-1,0 0 1,0 0 0,-1 0 0,1 0-1,0 0 1,0 0 0,0 0 0,0 0-1,0 0 1,0 0 0,0 1 0,0-1-1,0 0 1,0 0 5,-2 4-52,0-1 0,0 1 0,1 0 0,-1 0-1,1 0 1,-1 3 52,-18 94 327,-6 82-327,14-87 137,7-49-119,1 1-1,3-1 0,2 1 1,5 25-18,-4-52 17,2 0 0,0 0-17,-2-14-69,0-1 0,0 1 0,1-1 1,-1 1-1,1-1 0,1 0 0,3 5 69,-7-10-19,1 0 0,0 1 1,0-1-1,0 0 1,0 1-1,1-1 0,-1 0 1,0 0-1,0 0 0,1 0 1,-1 0-1,1 0 1,-1-1-1,0 1 0,1 0 1,0-1-1,-1 1 0,1-1 1,-1 0-1,1 1 1,0-1-1,-1 0 0,1 0 1,-1 0-1,1 0 0,0 0 1,-1 0-1,1 0 1,0-1-1,-1 1 0,1-1 1,-1 1-1,1-1 0,-1 0 1,1 1-1,-1-1 1,1 0-1,-1 0 0,0 0 1,1 0-1,-1-1 19,6-4-116,0 0 0,-1-1-1,1 0 1,-2-1 0,1 1-1,3-7 117,33-57 6,21-46-6,-57 103 485,0 0 0,0-1 1,-1-3-486,-5 13 64,-3 5-112,-3 7-150,0 3 135,1 1 0,1 0 0,0-1 0,1 2 0,0-1-1,0 0 1,1 1 0,0 2 63,0-2-28,0 10 29,0-1 0,1 1 0,1 0 0,1 0-1,1-1 1,3 13-1,-4-28-27,1-1 0,-1 1 0,1 0 0,2 3 27,-4-8 5,1 0 0,-1 0 0,1 0 0,-1 0 0,1 0 0,-1 0 0,1 0 0,0 0 0,-1 0 0,1 0 0,0 0 0,0 0 0,0-1 0,0 1 0,0 0-1,0 0 1,0-1 0,0 1 0,0-1 0,0 1 0,0-1 0,0 0 0,0 1 0,1-1-5,-2 0 14,1 0 0,0-1 0,-1 1-1,1 0 1,0-1 0,-1 1 0,1 0 0,-1-1 0,1 1 0,-1-1 0,1 1-1,-1-1 1,1 1 0,-1-1 0,1 1 0,-1-1 0,1 0 0,-1 1 0,0-1-1,1 0-13,5-14 201,-5 14-194,3-14-18,-1-1 0,0 1 0,-1-1 1,-1 1-1,0-1 0,-2-14 11,1 20-84,0-11 142,-2 1-1,0-1 1,-1 1-1,-1 0 1,-6-16-58,3 20-169,7 15 122,0 0 0,0 0 0,-1 1-1,1-1 1,0 0 0,-1 1-1,1-1 1,-1 0 0,1 1-1,-1-1 1,1 1 0,-1-1-1,0 1 1,1-1 0,-1 1 0,0-1-1,1 1 1,-1-1 0,0 1-1,0 0 48,6 11 43,-4-6-9,1-1 0,0 1 1,0-1-1,1 0 0,-1 0 0,1 0 0,0 0 1,0 0-1,0-1 0,0 1 0,1-1 0,-1 0 1,1 0-1,0 0 0,0 0 0,0-1 0,0 0 1,1 0-1,-1 0 0,1 0 0,3 1-34,0-2 77,1 1 1,-1-1-1,1 0 0,-1-1 0,1 0 1,-1 0-1,1-1 0,-1 0 0,1-1 1,-1 0-1,8-3-77,-7 3 122,0-1 0,0 0 0,0-1 0,-1 0-1,1 0 1,-1-1 0,0 0 0,-1 0 0,1-1 0,-1 0 0,0 0 0,-1-1 0,1 0 0,2-4-122,6-12 167,0 0-691,1 0 1,14-14 523,-30 36-27,1 0 0,-1 1 0,1-1 0,0 1 0,-1-1 0,1 0 0,-1 1 0,1 0 0,0-1 0,-1 1 0,1-1 0,0 1 0,0 0 0,-1-1 0,1 1 0,0 0 0,0 0 0,0 0 0,-1 0 0,1 0 0,0 0 0,0 0 0,0 0 0,-1 0 0,1 0 0,0 0 0,0 0 0,0 1 27,1 0-21,-1 0-1,1 0 1,0 0 0,-1 0-1,1 0 1,-1 0 0,0 1-1,1-1 1,-1 1 0,0-1-1,0 1 1,1 0 21,2 6-8,0 0 0,0-1 1,-1 1-1,0 1 0,1 3 8,0 8 112,-1 0 0,-1 0 0,0 0 0,-1 0 0,-2 0 0,0 0 0,-1 0 0,-1 4-112,2-19 140,0 1-1,-1-1 1,1 0 0,-1 1 0,-2 3-140,4-8 27,-1 0 0,1 0 0,-1 0 0,1 0 0,-1 0 1,0 0-1,1 0 0,-1-1 0,0 1 0,0 0 0,1 0 1,-1-1-1,0 1 0,0 0 0,0-1 0,0 1 0,0-1 1,0 1-1,0-1 0,0 0 0,0 1 0,0-1 0,0 0 1,0 0-1,0 0 0,0 1 0,0-1 0,0 0 0,0 0 1,-1-1-1,1 1 0,0 0-27,-5-2-7,0 1-1,0-1 1,0 0-1,0-1 1,0 0 0,1 0-1,0 0 1,-1 0-1,1-1 1,0 0 0,1 0-1,-1 0 1,-3-5 7,-7-11-457,1 0 1,-2-4 456,13 18-114,0 1 1,0-1-1,0 0 1,1-1-1,0 1 1,0 0-1,0-1 1,1 1-1,0-1 1,0-3 113,1 10-18,0-1 1,0 1-1,0 0 0,0-1 0,0 1 1,0 0-1,0-1 0,0 1 1,0 0-1,0 0 0,0-1 1,0 1-1,0 0 0,0-1 1,0 1-1,0 0 0,1 0 0,-1-1 1,0 1-1,0 0 0,0 0 1,0-1-1,1 1 0,-1 0 1,0 0-1,0-1 0,1 1 0,-1 0 1,0 0-1,1 0 18,7 3-299,11 15 11,-17-17 238,25 26 118,1-2-1,1-1 1,10 5-68,-35-26 46,1 0 1,0 0 0,1 0-1,-1-1 1,0 1-1,1-2 1,-1 1 0,1 0-1,0-1 1,-1 0-1,3 0-46,-5-1 20,0 0-1,0 0 1,0 0-1,0 0 1,0-1-1,0 1 1,0-1-1,0 0 0,-1 0 1,1 0-1,0 0 1,-1 0-1,1-1 1,0 1-1,-1-1 1,0 1-1,1-1 0,-1 0 1,0 0-1,0 0 1,0 0-1,0-1 1,0 0-20,8-11 70,-1-1 1,0 0 0,-1-1 0,-1 0 0,0 0 0,-2-1 0,2-7-71,-1 2 127,0-4-141,1 0 0,1 0 0,5-7 14,-13 32-20,1 0 0,-1 0 0,0 0 0,1 1 0,-1-1 0,1 0-1,-1 0 1,1 0 0,-1 1 0,1-1 0,0 0 0,-1 1 0,1-1 0,0 1 0,-1-1 0,1 1 0,0-1 0,0 1 20,0 0-9,-1 0 0,1 0 0,-1 0 1,1 0-1,-1 0 0,0 0 0,1 0 0,-1 0 1,1 0-1,-1 0 0,0 1 0,1-1 0,-1 0 0,0 0 1,1 1-1,-1-1 0,1 0 0,-1 0 0,0 1 1,0-1-1,1 0 0,-1 1 0,0-1 0,0 0 1,1 1-1,-1-1 9,2 4-22,0 0 1,-1 0-1,1 0 0,-1 0 1,0 0-1,1 4 22,5 31 141,-1 0 1,-2 1-1,-2 0 0,-2-1 1,-2 1-1,-2 9-141,-5-6 7,8-41-66,1 1 0,-1 0-1,0-1 1,-1 1 0,1-1 0,0 1 0,-1-1 0,1 0-1,-1 1 1,0-1 0,0 0 0,0 0 0,0 0 0,0 0 59,1-2-29,1 0 1,-1 0 0,1 0 0,-1 0 0,0 1-1,1-1 1,-1 0 0,0 0 0,1 0-1,-1 0 1,0 0 0,1 0 0,-1-1 0,1 1-1,-1 0 1,0 0 0,1 0 0,-1-1 0,1 1-1,-1 0 1,0-1 0,1 1 0,-1 0-1,1-1 1,-1 1 0,1 0 0,-1-1 0,1 1-1,0-1 1,-1 1 0,1-1 0,-1 0 0,1 1-1,0-1 1,0 1 0,-1-1 28,-10-23-398,8 15 406,1 0-1,0-1 0,0 1 0,1-7-7,0 13 47,1 1 0,0-1 0,0 0 0,0 1 0,0-1 0,1 1 0,-1-1 0,1 1 1,0-1-1,-1 1 0,1-1 0,0 1 0,1-1 0,-1 1 0,0 0 0,1 0 0,-1 0 0,1 0 0,1-2-47,-2 4 11,0-1 0,0 1 1,1-1-1,-1 1 0,0-1 0,1 1 0,-1 0 1,0-1-1,1 1 0,-1 0 0,0 0 0,1 0 1,-1 0-1,1 0 0,-1 1 0,0-1 0,1 0 1,-1 1-1,0-1 0,1 1 0,0 0-11,31 14-1453,-26-11 575,14 4-279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37.6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76 632 2720,'-2'2'235,"1"1"0,0 0 0,-1 0 0,1 0 1,0 0-1,1 0 0,-1 0 0,0 0 0,1 1-235,-1 0 267,1 0 0,-1 0 0,0 0-1,0 0 1,-1-1 0,1 1 0,-1 0-1,-2 2-266,3-3 115,-1 0 62,0 0-1,0 0 0,0 0 1,1 1-1,-1-1 1,0 2-177,27-66 2048,-2-19-1764,0-4 430,4 2 0,31-67-714,50-68 10,-108 216-15,9-14-309,-9 14 300,1 0 0,-1 1 0,1-1 0,-1 0 0,1 1 0,-1-1 0,1 1-1,-1-1 1,1 1 0,0-1 0,-1 1 0,1 0 0,0-1 0,-1 1 0,1 0 0,0-1 0,0 1 0,-1 0 0,2 0 14,-2 13 197,-2 19-204,-1 1 0,-2-1 0,-5 18 7,-1 7-32,-13 67-299,-32 99 331,-29 21 534,14-39-1095,45-131-809,-6 6 1370,47-118-32,21-50-41,-27 69 60,0 1 0,1 0 0,10-13 13,15-12 145,1 2 1,2 2 0,35-27-146,-36 33 470,-1-1 1,-2-2-1,-1-1 1,-2-1-1,6-13-470,-28 40 233,-8 10-215,1-1 1,-1 1-1,0-1 0,0 0 0,0 1 0,0-1 0,0 0 0,0 0 0,0 1 0,-1-1 0,1-1-18,-1 3-3,0-1 2,0 1 0,0 0 0,0 0 0,0-1 1,0 1-1,0 0 0,0-1 0,0 1 0,0 0 0,0 0 0,0-1 0,0 1 1,0 0-1,0 0 0,0-1 0,0 1 0,0 0 0,1 0 0,-1-1 1,0 1-1,0 0 0,0 0 0,0-1 0,1 1 0,-1 0 0,0 0 1,0 0-1,0-1 0,1 1 0,-1 0 0,0 0 0,0 0 0,1 0 0,-1 0 1,0 0-1,0-1 0,1 1 0,-1 0 0,0 0 0,1 0 0,-1 0 1,0 0-1,0 0 0,1 0 0,-1 0 0,0 0 0,0 0 0,1 0 1,-1 1-1,0-1 0,1 0 0,-1 0 1,1 1-12,0-1 0,-1 1 0,1 0 0,0 0 0,0 0 0,-1 0-1,1 0 1,-1 0 0,1 0 0,-1 0 0,1 0 0,-1 1 12,3 3 38,-1 0-23,0 0 1,0 0-1,0 0 0,-1 0 0,0 1 0,0-1 0,0 4-15,4 19 28,10 35-116,-10-39 18,1 0 0,1 0 0,1-1 0,3 4 70,-10-24 11,0-1-1,0 0 1,0 0 0,0 0 0,1 0 0,-1 0 0,1 0 0,-1 0 0,1-1 0,0 1 0,0 0 0,0 0-11,-1-2 27,0 0 0,0 0 1,0 1-1,-1-1 0,1 0 1,0 0-1,0 0 1,0 0-1,0 0 0,0 0 1,0 0-1,0 0 0,0 0 1,-1-1-1,1 1 0,0 0 1,0 0-1,0-1 0,0 1 1,-1-1-1,1 1 1,0-1-1,0 1 0,-1-1 1,1 1-1,0-1 0,-1 1 1,1-1-1,0 0 0,-1 0 1,1 1-1,-1-1 1,0 0-1,1 0-27,4-6 49,-1 1 0,0-1 0,-1 0 0,1-1 0,-1 1 0,1-6-49,12-50-196,-15 59 189,27-95-261,2-5-190,-26 90 356,-1 10 17,-2 10-58,0 35 157,1 0 1,2 1-15,-2-27-2,1 1 1,0 0 0,1-1 0,1 0-1,1 0 1,6 13 1,-10-25 10,-1 1 1,1-1-1,1 0 1,-1 0-1,0 0 0,1 0 1,-1 0-1,1 0 0,0-1 1,0 1-1,0-1 1,1 0-1,-1 0 0,0 0 1,1 0-1,-1-1 1,1 1-1,0-1 0,-1 0 1,5 1-11,-3-2 58,0 1 0,0-1 0,0 0 0,0-1 0,0 1 0,0-1 0,0 0 0,0 0-1,0-1 1,0 1 0,-1-1 0,1 0 0,0 0 0,-1-1 0,3-1-58,6-5 11,0-1 0,-1 0-1,-1-1 1,1 0 0,-2 0-1,1-2 1,-2 1 0,0-1-1,0 0 1,-1-1 0,3-9-11,0 1-51,0 1 1,1 0 0,2 1 0,0 1 0,9-10 50,-23 28-8,1 1 0,-1-1 0,1 1 0,-1-1 0,0 1 0,1-1 0,0 1 0,-1-1 0,1 1 0,-1 0 0,1-1 0,-1 1 1,1 0-1,0 0 0,-1-1 0,1 1 0,0 0 0,-1 0 0,1 0 0,0 0 0,-1 0 0,2 0 8,-2 0-5,1 0 1,-1 0-1,1 1 1,-1-1-1,1 0 0,-1 1 1,1-1-1,-1 1 1,1-1-1,-1 0 0,0 1 1,1-1-1,-1 1 1,0-1-1,1 1 1,-1-1-1,0 1 0,0-1 1,1 1-1,-1 0 5,1 3 3,0 0 0,0 0-1,0 0 1,-1 1 0,1-1-1,-1 3-2,0 36-46,1-4 243,-2 0-1,-4 24-196,3-44 221,1 0 1,1 6-222,17-52 501,0-4-661,-2-2 0,3-10 160,-7 15-151,2 0 0,0 1 0,11-14 151,-24 41 0,0-1 1,0 1 0,0 0 0,1-1-1,-1 1 1,0 0 0,0-1 0,0 1 0,1 0-1,-1-1 1,0 1 0,1 0 0,-1-1-1,0 1 1,1 0 0,-1 0 0,0 0 0,1-1-1,-1 1 1,0 0 0,1 0 0,-1 0-1,1 0 1,-1 0 0,0 0 0,1-1 0,-1 1-1,1 0 1,-1 0 0,0 0 0,1 1-1,-1-1 1,1 0-1,-1 0 10,1 1-1,0-1 1,-1 1-1,1 0 0,0-1 1,-1 1-1,1 0 1,-1 0-1,1-1 1,-1 1-1,0 0 1,1 0-1,-1 0 1,1 0-10,0 5 80,1 0 1,-1 0-1,0 0 1,0 4-81,2 65 166,-3-27-151,4 6-15,-4-47 3,1 0 1,0 1-1,1-1 0,-1 0 1,2 0-1,-1 0 0,1 0 1,0 1-4,-1-8 25,-1 0 1,0 0-1,1-1 1,-1 1-1,0 0 1,1-1-1,-1 1 1,0-1-1,1 0 1,-1 1-1,0-1 1,0 0-1,0 0 1,1 0-26,10-9 36,0-2 0,0 0 0,-1 0 0,0-1 0,8-13-36,10-13-73,4 0-128,2 2 0,1 1 0,40-29 201,-70 60 44,0 0 1,1 0-1,-1 1 1,1 0-1,0 1 1,0-1-1,0 1 0,0 0 1,1 1-1,-1 0 1,1 0-1,-1 1 1,1 0-1,0 0 1,0 1-1,-1 0 0,1 0 1,6 1-45,-17 0 53,1 0 0,-1 0 0,1 0 0,0 0 1,-1 1-1,1-1 0,0 1 0,0-1 0,0 1 0,-1 1-53,-3 1 72,-5 4-158,1 0 1,-1 0 0,1 1-1,1 1 1,0 0 0,0 0-1,-5 9 86,12-16-64,-6 8-43,1 0-1,0 1 0,1 0 1,0 1-1,-3 10 108,8-21 5,0 1 1,0-1-1,1 1 1,-1 0-1,1 0 1,0-1-1,-1 1 1,1 0-1,0-1 1,1 1-1,-1 0 1,0 0-1,1-1 1,0 1-1,0 0 1,-1-1-1,2 1 1,-1-1-1,0 1 1,0-1-1,1 0 1,-1 1-1,1-1 1,0 0-1,0 0 1,-1 0-1,1 0 1,1 0-1,-1-1 1,0 1-1,2 0-5,2 2-19,0 0 0,0-1-1,1 0 1,-1 0 0,1-1 0,0 0-1,-1 0 1,1 0 0,0-1 0,0 0-1,0-1 1,0 1 0,0-1 0,0-1-1,0 1 1,0-1 0,0 0 0,0-1 19,3 0-19,-1-1 1,1-1 0,-1 1 0,0-2-1,0 1 1,0-1 0,-1 0 0,0-1 0,0 0-1,0 0 1,-1-1 0,0 0 0,0 0 0,-1-1-1,4-5 19,10-16-221,-1-2 0,-2 0-1,11-25 222,-5 7-17,9-8-110,11-12 127,-11 18 4,14-31-4,-38 67 90,-1 1 0,-1-1 0,0 0-1,-1-1 1,-1 1 0,2-11-90,-6 22 71,0 0 0,0-1 0,0 1 0,0 0 1,-1-3-72,1 6 21,0 0 1,-1 0 0,1 0-1,0 0 1,0 0 0,-1 0-1,1 0 1,-1 0 0,1 0-1,-1 0 1,1 0 0,-1 0-1,1 0 1,-1 1 0,0-1-1,0 0 1,1 0 0,-1 1-1,0-1 1,0 0 0,0 1-22,0-1-5,1 1 0,0 0 0,-1 0 1,1 0-1,0 0 0,-1 0 1,1 0-1,-1 0 0,1 0 1,0 0-1,-1 0 0,1 0 0,-1 0 1,1 1-1,0-1 0,-1 0 1,1 0-1,0 0 0,-1 0 1,1 1-1,0-1 0,-1 0 0,1 0 1,0 1-1,-1-1 0,1 0 1,0 0-1,0 1 0,0-1 1,-1 1 4,-5 11-240,4-9 189,-4 12-19,0 0 0,1 1 1,1-1-1,0 1 0,1 1 70,-3 26 189,1 15-189,-2 32 226,4-1 1,9 84-227,-5-161 10,0-1 0,1 1 0,1 0 0,0-1 0,0 0 0,1 0 0,1 0 0,4 9-10,-8-19 7,-1 0 1,1 0-1,-1 0 1,1 0-1,0 0 1,0 0-1,0 0 1,0 0-1,0 0 1,0-1-1,0 1 1,0 0-1,0-1 1,0 1-1,0-1 1,0 1-1,0-1 1,0 1-1,1-1 1,-1 0-1,0 1 1,0-1-1,1 0 1,-1 0-8,2 0-6,-1 0 1,1-1-1,-1 1 0,1-1 1,-1 0-1,1 0 1,-1 0-1,0 0 1,1 0-1,-1 0 1,2-1 5,5-5-69,0 0 1,0-1 0,-1 0-1,7-7 69,6-11-127,-1-1 1,17-28 126,5-9-61,-38 59 27,0 0 0,1 0 0,-1 0 0,1 0 1,0 1-1,2-1 34,-7 5-3,0-1 0,0 1 0,0 0 0,1 0 0,-1-1 0,0 1 0,0 0 0,1 0 0,-1 0 0,0-1 0,0 1 0,1 0 0,-1 0 0,0 0 0,1 0 0,-1 0 0,0-1 0,0 1 1,1 0-1,-1 0 0,0 0 0,1 0 0,-1 0 0,0 0 0,1 0 0,-1 0 0,0 0 0,1 0 0,-1 0 0,0 0 0,1 1 0,-1-1 0,0 0 0,0 0 0,1 0 0,-1 0 0,0 0 0,1 1 0,-1-1 0,0 0 0,0 0 0,1 0 0,-1 1 0,0-1 0,0 0 0,0 0 0,1 1 0,-1-1 0,0 0 0,0 1 1,0-1-1,0 0 0,0 0 0,0 1 3,1 20-39,-1-18 30,-4 35-259,-5 17 268,4-25 48,1 0 1,0 24-49,4-51-6,0 0 1,0 0-1,1 1 0,-1-1 0,1 0 1,0 0-1,0-1 0,0 1 0,0 0 0,0 0 1,0 0-1,1-1 0,0 1 0,-1 0 1,1-1-1,0 0 0,0 1 0,0-1 0,1 0 1,0 1 5,-1-2-27,0 0-1,0 1 1,0-1 0,1 0 0,-1 0 0,0-1 0,0 1 0,1 0-1,-1-1 1,1 0 0,-1 1 0,0-1 0,1 0 0,-1 0 0,1 0-1,-1 0 1,0-1 0,1 1 0,-1-1 0,1 1 0,-1-1 0,0 0-1,0 0 1,1 0 0,-1 0 0,0-1 27,5-2-123,0-1 1,-1 0-1,1-1 1,-1 1-1,-1-1 1,1 0-1,-1-1 1,2-2 122,11-17-287,8-16 287,-20 31-2,-1 3 84,0 0 1,0 0 0,1 0-1,3-2-82,-8 19-58,-9 121-742,8-128 784,0 0 0,0 0 0,1 0 1,-1 0-1,0 0 0,1-1 1,0 1-1,-1 0 0,1 0 0,0 0 1,0 0-1,0 0 0,0-1 1,0 1-1,0 0 0,1-1 0,-1 1 1,0-1-1,1 0 16,-1 0-6,0 0 0,1 0 1,-1 0-1,0 0 0,0-1 0,1 1 1,-1-1-1,1 1 0,-1-1 0,1 1 1,-1-1-1,1 0 0,-1 0 0,0 0 1,1 0-1,-1 0 0,1 0 0,-1 0 1,1 0-1,-1-1 0,1 1 0,-1 0 1,1-1-1,-1 1 0,1-1 6,4-2-11,-1 1-1,1-1 1,-1-1 0,1 1-1,-1-1 1,0 1 0,0-2-1,0 1 12,-3 1 14,0 1 0,0-1 1,1 0-1,-2 0 0,1 0 0,0 0 0,-1 0 0,1-1 0,-1 1 0,0 0 0,0-1 0,-1 1 1,1-1-1,0-3-14,-1 1 8,0-1 0,0 0 0,0 0 0,-1 0 0,0 0 1,0 0-1,-1 0 0,0 1 0,0-1 0,-1 1 0,-1-4-8,-2-1 52,0 0-1,-1 1 0,-1-1 1,1 1-1,-9-7-51,16 16 22,-1 0 0,0 1-1,0-1 1,0 0-1,0 0 1,1 0 0,-1 1-1,0-1 1,-1 1-1,1-1 1,0 1 0,0-1-1,0 1 1,0-1-1,0 1 1,0 0 0,0 0-1,-1-1 1,1 1-1,0 0 1,0 0 0,0 0-1,-1 1 1,1-1-22,-1 0-8,1 1 1,-1-1-1,1 1 0,0 0 1,-1 0-1,1 0 1,0-1-1,-1 1 0,1 0 1,0 1-1,0-1 1,0 0-1,0 0 0,0 0 1,0 1-1,0-1 1,0 1 7,1-2 4,0 1 0,0-1-1,0 1 1,0-1 0,0 1 0,0-1 0,0 1 0,0-1 0,0 1 0,0-1 0,0 1 0,1-1 0,-1 1 0,0-1 0,0 1 0,0-1 0,1 1 0,-1-1 0,0 0 0,1 1 0,-1-1 0,0 1-1,1-1 1,-1 0 0,1 1 0,-1-1 0,0 0 0,1 1 0,-1-1 0,1 0 0,-1 0 0,1 0 0,-1 1 0,1-1 0,-1 0 0,1 0 0,-1 0-4,2 1 38,0 0 1,-1-1 0,1 1-1,0-1 1,0 1-1,-1-1 1,1 0 0,0 1-1,0-1 1,0 0-1,-1 0-38,13-4 40,-1-1 0,0 0 0,3-2-40,0 0 115,0 0-1,5 0-114,-16 5 44,0 1 0,-1 0 0,1 1 0,0-1 0,0 1 0,0 0 0,0 0 1,0 0-1,0 1 0,0-1-44,-2 1 16,-1 0 1,1-1-1,-1 1 1,1 0-1,-1 0 1,0 1-1,1-1 1,-1 0-1,0 1 1,0 0-1,0-1 1,0 1-1,0 0 0,0 0 1,0 0-17,0 2 38,1 0-1,-1 0 1,1 0 0,-1 0 0,-1 0-1,1 1 1,0-1 0,-1 2-38,2 9 118,0-1 1,-1 1 0,-1 0 0,-1 13-119,0 3 160,0-29 10,0-2-116,9-16-636,146-158 609,-57 68-43,-93 101 112,-1 0-1,2 1 1,-1-1-1,0 1 1,1 0-1,0 0 1,1 0-96,-6 4 25,0-1 0,1 0 0,-1 1-1,0-1 1,0 1 0,0-1 0,1 1 0,-1 0-1,0-1 1,0 1 0,1 0 0,-1 0 0,0 0 0,0 0-1,1 0 1,-1 0 0,0 0 0,1 1 0,-1-1 0,0 0-1,0 1 1,0-1 0,1 1 0,-1-1 0,0 1 0,0 0-1,0-1 1,0 1 0,0 0 0,0 0 0,0 0-1,0 0 1,0-1 0,0 1 0,-1 1 0,1-1 0,0 0-1,-1 0 1,1 1-25,4 11 106,-1-1-1,0 1 1,-1 0-1,-1 0 0,0 0 1,-1 0-1,0 1 1,-1 0-106,1 11 511,4 18-511,0-8-101,-4-23 83,0-1 0,1 1 0,1-1 0,0 0 1,0 0-1,1 1 18,3 8-248,-6-18 32,0 1 1,-1-1 0,1 1 0,0-1 0,1 1 0,-1-1-1,0 1 1,1-1 0,-1 0 0,1 1 215,0-4-441,-1 0 0,0 0 1,0 0-1,0-1 0,0 1 1,0 0-1,-1-1 0,1 1 0,0 0 1,0-1-1,-1 0 441,5-13-1941,4-8-1803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38.0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32 4224,'-13'-12'1568,"8"12"-1216,5-8-96,5 3-3456,0 2 1696,-5 0 384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8:05:38.3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0 119 8224,'44'-48'3040,"-16"32"-2368,20-7-160,-7 11-512,11 4-96,11 0-960,7 5 608,-2 3-1728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4:51.3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55 12 1728,'-1'-1'42,"-5"-3"419,3 7-175,1-3 16,0-2-183,0 1 0,-1 0 0,1 0 0,0 0 0,0 0 0,-1 1 0,1-1 0,0 1 0,-1-1 0,1 1 0,-2 0-119,3 1 47,0-1 1,0 1-1,0 0 1,0 0-1,1 0 0,-1 0 1,0 0-1,0 0 1,1 0-1,-1 0 1,1 0-1,-1 0 0,1 1 1,-1-1-1,1 0 1,-1 0-1,1 0 1,0 1-1,0 0-47,-1 2 160,1-1 0,0 0 0,-1 1 0,1-1 0,1 1 0,-1-1 0,1 2-160,17 59 967,-10-41-767,-2 0 1,0 0-1,-1 10-200,13 85 331,-6-12 10,3 37 208,-6 87 267,-4 25-645,-6-116 23,3 153 65,26 13-451,-9-122 48,9 78 486,-10-106-262,8 90-75,-19-134-164,5 96-7,-11 415 218,5 160-120,24 26 686,-26-538-465,-3-73-34,-23 706 393,13-580-498,6-164 20,5 106-100,0-91 223,-2 296 19,3-323 11,7-33-118,-10-95 15,0-2-3,0 0-1,3 16-80,-3-29-73,1 0 0,0 0 1,0 0-1,0 0 0,1-1 0,0 4 73,-1-6 5,0 1 1,0-1 0,1 1-1,-1-1 1,0 0 0,0 1-1,1-1 1,-1 0 0,1 0 0,-1 0-1,1 0 1,-1 0 0,1 0-1,0-1 1,0 1 0,0 0-6,7 1-6,1 0 1,-1 0-1,1-1 1,-1 0-1,8-1 6,21 3 76,144 15-107,0 0 62,-100-7 57,77 15 64,-100-16-150,1-1 0,39-1-2,122-5-15,-192-3 10,122-4-137,-42 0 76,112-7 208,-51 3-210,52 7 68,-116 6 130,310 11-244,-288-8-54,-28-1 96,382 36-322,-292-27 472,-43-4 126,10 8-204,-140-15 59,-13-4-51,-1 0 0,1 0 0,-1 0 0,1 0 0,0 0 0,0-1 0,-1 0 0,3 0-8,-5 0 96,-1 0-16,0 0 5,0 0-47,0-2-88,0 0 0,0-1 1,0 1-1,-1 0 0,1 0 1,-1-1-1,0 1 1,1 0-1,-2-1 50,-1-10-129,-21-162-567,7 41 1136,-18-151 176,-19-107-299,-17-40-573,41 242 277,-30-280 150,22-1-587,-25-697-901,16 439 2479,17 337-1163,23 277-46,-10-178-64,-16-203 169,-23-37 43,26 207 173,2 18-233,-6 3 45,-21-151 265,21 147-128,30 240-541,4-1 1,3 1-1,6-31 318,-1 36-352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3.0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8 465 1888,'-1'0'22,"1"0"0,0 0 0,0-1 1,0 1-1,-1 0 0,1 0 0,0 0 0,0 0 1,-1 0-1,1 0 0,0 0 0,0 0 0,0 0 0,-1 0 1,1 0-1,0 0 0,0 1 0,-1-1 0,1 0 0,0 0 1,0 0-1,0 0 0,-1 0 0,1 0 0,0 0 0,0 1 1,0-1-1,0 0 0,-1 0 0,1 0 0,0 0 0,0 1 1,0-1-1,0 0 0,0 0-22,0 0 10,0 0 0,0 1 1,0-1-1,0 0 0,0 0 0,0 0 1,0 0-1,0 0 0,0 0 0,0 0 1,0 0-1,0 0 0,1 0 0,-1 0 1,0 0-1,0 0 0,0 0 0,0 0 1,0 0-1,0 0 0,0 0 0,0 0 1,0 0-1,0 0 0,0 0 0,0-1 0,1 1 1,-1 0-1,0 0 0,0 0 0,0 0 1,0 0-1,0 0 0,0 0 0,0 0 1,0 0-1,0 0 0,0 0 0,0 0 1,0 0-1,0 0 0,0 0 0,0 0 1,0-1-1,0 1 0,0 0 0,0 0 1,0 0-1,0 0 0,0 0 0,0 0 0,0 0 1,0 0-1,0 0 0,0 0 0,0 0 1,0 0-1,0-1 0,0 1 0,0 0 1,0 0-1,0 0 0,0 0 0,0 0 1,0 0-1,0 0 0,0 0 0,0 0 1,0 0-11,0 0 309,0 0 32,0 0-42,0 0 266,0 0-127,0 0-388,0 0 0,0 0 0,0 0 0,0 0 0,0 0 0,0 0 0,0 0 0,0 0 0,0 0 0,0 0 0,0 0 0,0 0 0,0 0 0,0 0 0,0 0 0,0 0 0,1 0 0,-1 0 0,0 0 0,0 0 0,0 0 0,0 0 0,0-1 0,0 1 0,0 0 0,0 0 0,0 0 0,0 0 0,0 0 0,0 0 0,0 0 0,0 0 1,0 0-1,0 0 0,0 0 0,0 0 0,0 0 0,0 0 0,0 0 0,0 0 0,0 0 0,0 0 0,0 0 0,0 0 0,0 0 0,0 0 0,0-1 0,0 1 0,0 0 0,0 0 0,0 0 0,0 0 0,0 0 0,0 0 0,0 0 0,0 0 0,0 0 0,0 0 0,0 0 0,0 0 0,0 0 0,0 0 0,0 0-50,16 29 249,-1 1 0,-1 0 0,-1 1 0,-2 1 0,-1 0 0,3 22-249,5 35 154,27 114 65,15 25 538,26 42-757,-71-228 199,3-1 1,1 0-1,4 1-199,12 5 570,-34-47-547,-1 0-1,0 1 1,0-1-1,0 0 0,1 0 1,-1 0-1,0 0 1,0 1-1,1-1 1,-1 0-1,0 0 0,1 0 1,-1 0-1,0 0 1,0 0-1,1 0 1,-1 0-1,0 0 1,1 0-1,-1 0 0,0 0 1,0 0-1,1 0 1,-1 0-1,0 0 1,1 0-1,-1 0 0,0 0 1,0 0-1,1 0 1,-1 0-1,0-1 1,0 1-1,1 0 0,-1 0-22,8-6 245,-4 0-201,0 0 1,0-1 0,0 1 0,-1-1 0,0 1 0,0-1 0,-1 0 0,0 0 0,1-5-45,2-5 33,82-223 107,-2 12-61,132-502-79,-187 632 349,5 0 0,17-27-349,-47 113-121,1 0 0,0 0-1,1 1 1,2-2 121,-8 10-136,1 1 1,0 0-1,0 0 0,0 0 0,0 0 0,0 0 1,0 0-1,0 0 0,0 1 0,1-1 1,-1 1-1,1-1 0,-1 1 0,1 0 1,0 0-1,0 0 0,-1 1 0,1-1 1,0 1-1,0-1 0,0 1 0,0 0 136,0 1-203,-1-1-1,1 1 0,-1 0 1,1 0-1,-1 0 0,1 1 1,-1-1-1,0 0 0,0 1 1,1 0-1,-1-1 0,0 1 1,-1 0-1,1 0 0,0 0 1,-1 0-1,1 1 0,-1-1 0,1 0 1,-1 1-1,0 0 204,21 41-3701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4.0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133 55 1824,'1'-3'150,"1"0"0,-1 0-1,1 0 1,-1 1 0,1-1 0,0 0-1,0 1 1,0-1 0,2-1-150,4-6 1900,-4 2-338,-4 7-1525,0 1 1,0-1-1,0 1 0,0 0 1,0-1-1,0 1 0,0 0 1,0-1-1,0 1 1,0 0-1,1-1 0,-1 1 1,0 0-1,0 0 0,0-1 1,1 1-1,-1 0 0,0 0 1,0-1-1,1 1 0,-1 0 1,0 0-1,1-1 0,-1 1-37,-2 2 184,1 0-1,-1 0 0,0 0 1,1 0-1,0 0 0,-1 0 1,1 1-1,0-1 0,0 0 0,0 1 1,0-1-1,1 0 0,-1 1 1,1 1-184,-8 45-140,0 1 186,-2-1 0,-2 0 0,-7 12-46,-17 73 395,12-3-184,7 1 0,1 56-211,16-175 70,0 0 0,0 0 1,2 0-1,1 10-70,-2-16 61,1 0 1,0 0-1,0 0 1,1 0-1,0-1 1,0 1-1,0-1 1,4 5-62,-5-8 60,1 0 0,0 0-1,0 0 1,0 0 0,1-1 0,-1 1 0,0-1 0,1 0-1,0 0 1,-1 0 0,1-1 0,0 1 0,0-1-1,0 0 1,0 0 0,2 0-60,9 1 99,1 0 0,0-1 0,10-1-99,-17 0 10,30-2 160,0-1 0,1-2-170,51-5 183,8 1-2486,-38 3-3064,25 1 5367,-76 5-3178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1:59.9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4640,'0'20'1728,"-4"11"-1344,-1 20-96,1-20-96,-5 14-160,-1-3-32,2-2 32,0 4-1600,-2-5 864,2-7-2112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4.3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44 304 5632,'-9'-17'710,"2"0"0,0 0 0,0-1 1,2 0-1,0 0 0,1-1-710,4 18 13,0-1 0,0 0 0,0 0 0,1 1 0,-1-1 1,0 0-1,1 1 0,-1-1 0,1 0 0,-1 1 0,1-1 0,0 1 0,0-1 0,0 1 0,-1-1 0,2 1 1,-1-1-1,0 1 0,0 0 0,0 0 0,1-1 0,-1 1 0,0 0-13,4-2-11,0-1 0,0 1 0,0 0 0,1 0 0,-1 0 0,2 0 11,15-4 7,0 1 0,0 1 0,1 1 0,0 1 0,0 0 1,3 2-8,8-2-22,659-52-85,-615 52-651,-20 0-3347,15-3 4105,-65 4-685,0 1 1,1-1-1,5-2 685,12-10-1877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4.7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539 17 5888,'-24'-6'732,"17"3"-518,-1 1 1,-1 0-1,1 1 0,0 0 1,0 0-1,0 1 0,-1 0 1,1 0-1,0 1-214,-2 0 10,0 1 0,0 0 0,1 0 0,-1 1 0,1 1 0,-1 0 0,1 0 0,0 0 0,1 1 0,-1 1 0,1 0-10,-4 2-30,2 2-1,-1-1 1,1 2-1,1-1 1,0 1-1,0 1 1,-1 3 30,-6 11-96,2 0-1,1 0 1,-2 7 96,-28 82-114,40-107 119,-25 80-8,4 0 0,4 2 0,1 13 3,-5 82 158,7 10-158,11-76 347,5 14-347,3-68 184,4 1 0,11 52-184,-11-87 44,1 0 0,2 0 0,2 2-44,-5-19-11,1 1 0,0-1-1,0-1 1,2 1 0,-1-1-1,2-1 1,1 2 11,4 2-195,0-1-1,1 0 0,0-2 1,1 0-1,1 0 1,5 1 195,47 23-1680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5.1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35 6560,'-25'-24'2117,"25"24"-2096,0 0 1,0 0-1,-1 0 0,1-1 1,0 1-1,0 0 0,0 0 1,0-1-1,0 1 0,0 0 1,0 0-1,0-1 0,0 1 1,0 0-1,0 0 0,0 0 0,0-1 1,0 1-1,0 0 0,0 0 1,0-1-1,0 1 0,0 0 1,0 0-1,0-1 0,0 1 1,0 0-1,0 0 0,0-1 1,0 1-1,1 0 0,-1 0 1,0 0-1,0-1 0,0 1 1,0 0-1,1 0 0,-1 0 0,0 0 1,0 0-1,0-1 0,1 1 1,-1 0-1,0 0 0,0 0 1,1 0-1,-1 0 0,0 0 1,0 0-1,1 0 0,-1 0 1,0 0-1,0 0 0,0 0 1,1 0-1,-1 0 0,0 0 0,1 0-21,14-2 23,-6 3-87,-1-1 1,1 2-1,-1-1 0,0 1 1,1 0-1,-1 1 1,0 0-1,4 2 64,11 7-186,0 1 1,4 3 185,-9-4-13,0 0 1,0 1-1,-2 0 1,0 2 0,0 0-1,6 9 13,71 101 52,-35-44-29,35 38 47,-19-26 254,19 37-324,-40-44 491,-4 2-1,-2 5-490,-21-36 544,-2 2 1,-4 0-1,13 56-544,-26-80 154,-1 0-1,-2 0 1,-2 0 0,-1 0 0,-2 0 0,-1 1 0,-2 2-154,0-11-88,-1 0-1,-1 0 1,-2-1 0,0 0-1,-2 0 1,-1-1 0,-1 0 0,-1-1-1,-5 6 89,10-18-464,-1 0-1,0-1 0,-1 0 0,0 0 1,-1-1-1,0-1 0,-1 0 465,-32 23-3333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5.5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 73 5824,'-8'-1'646,"6"1"-486,-1 0 0,1 0 0,0 0 0,0-1 0,-1 1 0,1 0 0,0-1-1,0 0 1,0 0 0,0 0 0,-1 0 0,1 0 0,0 0 0,1 0 0,-2-1-160,2 1 619,1 1-257,3 0-127,56-2-71,9-4-164,11-1 167,230-13 459,52-3-3578,-322 22 1214,-7 1-1638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5.9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78 8128,'-9'-4'2685,"16"3"-1045,7 1-1587,86-11 817,14-7-870,34 0 403,-79 11-305,268-11-636,-311 17 319,26 1-1907,-1 3 1,2 2 2125,-15-2-2981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6.7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268 626 3392,'-1'-27'1620,"1"23"-1363,0-1 0,0 0 0,0 1 0,-1-1 0,0 0 0,0 0-257,-1-2 310,0 0 0,-1-1-1,0 1 1,0 0-1,-1 1 1,0-1-1,0 0 1,-1 1-1,0-1-309,3 6 39,1-1 0,-1 0 0,0 1 0,1-1 0,-1 1 0,0 0-1,0 0 1,0 0 0,0 0 0,0 0 0,0 0 0,0 0-1,0 1 1,0-1 0,-1 1 0,1-1 0,0 1 0,0 0-1,0 0 1,-1 0 0,1 0 0,0 0 0,0 1 0,-1-1-1,1 1 1,0-1 0,0 1 0,0 0 0,0 0 0,0 0 0,0 0-1,0 0 1,0 0 0,0 1-39,-4 2-7,0 1-1,0 0 1,1 0 0,0 1-1,0-1 1,0 1 0,0 0-1,-1 4 8,-8 13-64,-8 19 64,14-22 16,0 1-1,1 0 1,1 0-1,1 1 1,0-1-1,2 1 1,1 0-1,1 0 1,0 1-1,2-1 0,0 0 1,2 0-1,0 0 1,2-1-1,0 1 1,2-1-1,0 0 1,1-1-1,1 1 1,1-1-16,-6-14 15,-1 0 1,1 0 0,1-1-1,-1 1 1,1-1 0,0 0-1,0 0 1,0-1 0,1 1-1,0-1 1,0 0 0,0-1-1,0 0 1,2 1-16,0-1 61,1 0 0,-1 0 0,0-1 0,1-1 0,-1 0 0,1 0 0,0 0 0,-1-1 0,1 0 0,8-2-61,-5 0 94,1 0-1,-1-1 1,0-1 0,0 0-1,-1 0 1,1-1 0,-1-1-1,0 0 1,0-1 0,0 1 0,-1-2-1,0 0 1,-1 0 0,0-1-1,8-9-93,-9 8 84,0-1 0,0 0 0,-1-1 0,-1 0 0,0 0 0,0 0 0,0-5-84,-3 8 45,-1-1-1,0 1 1,0-1 0,-1 0-1,0 1 1,-1-1 0,0 0 0,-1 0-1,0 1 1,-1-7-45,-3-7 96,-1 0 0,-2 1 0,0 0 0,-1 0 0,-3-3-96,-18-33 384,-11-10-384,-1 5 121,-2 3 1,-2 2-1,-3 2 0,-8-3-121,35 36-1,0-2 0,1 0 0,1-1 0,2-1 0,-13-24 1,28 45 12,0 1-50,1-1-1,-1 1 1,1-1-1,0 1 1,0-1-1,0-4 39,2 8-10,0 0 0,0 1 0,0-1 0,0 1 0,0-1 0,0 1-1,0-1 1,1 1 0,-1-1 0,1 1 0,-1-1 0,1 1 0,-1-1 0,1 1 0,0-1 0,0 1 0,0 0-1,0 0 1,0-1 0,0 1 0,0 0 0,0 0 0,0 0 0,0 0 0,1 0 0,-1 0 0,0 1 0,1-1 10,3-1-12,-1 1 1,1-1 0,0 1 0,-1 0 0,1 1 0,0-1 0,0 1 0,-1 0 0,1 0 0,0 1 0,-1-1 0,1 1 0,0 0-1,2 1 12,10 1 38,64 10-36,-1 4 0,0 3 0,21 12-2,-49-12-720,10 8 720,-55-25-171,23 13-2058,-7 3 613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8.5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282 19 3552,'-7'-1'1005,"8"-2"-444,1-4 145,-2 7-627,0 0-1,-1 0 1,1-1 0,0 1 0,0 0-1,-1 0 1,1 0 0,0 0 0,0 0 0,-1 0-1,1-1 1,0 1 0,0 0 0,-1 0-1,1 0 1,0-1 0,0 1 0,0 0 0,0 0-1,-1-1 1,1 1 0,0 0 0,0 0 0,0-1-1,0 1 1,0 0 0,0 0 0,0-1-1,0 1 1,0 0 0,-1-1 0,1 1 0,0 0-1,1 0 1,-1-1-79,-2 4 266,1 0 0,0 0 0,0 0-1,1 0 1,-1 0 0,1 0 0,-1 1 0,1-1 0,0 2-266,-2 15 162,-21 62-102,-2 9 34,14-40-51,-33 141 442,29-140-264,-2-1 1,-16 33-222,27-71 28,-18 39 291,2 2 1,2 1 0,-1 14-320,20-66 19,1 0 0,-1 0 0,1 0 0,-1 0 0,1 0 1,0 0-1,0 0 0,1 1 0,-1-1 0,0 0 0,1 0 1,0 0-1,0 0 0,0 0 0,0 0 0,0 0 0,1-1 1,-1 1-1,2 1-19,0-1 70,-1 0 0,1 0 0,0 0 0,1 0 0,-1-1 0,0 1 0,1-1 0,-1 0 0,1 0 0,0-1 0,0 1 0,0-1 0,0 1 0,0-1-70,6 1 110,0 0 1,0-1-1,0 0 1,0-1 0,0 0-1,4 0-110,64-10 203,-34 4-179,147-13 48,15-2-4800,-175 17 2200,-7 0 822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8.9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57 104 5632,'-7'-4'543,"6"3"-418,-1 0 0,1 0 0,-1 0 0,1 0 0,-1 0 0,1 0 0,-1 1 0,0-1 0,1 1 0,-1 0 0,0-1 0,1 1 1,-1 0-1,0 0 0,0 0 0,0 0-125,0 0 160,1-1 1,-1 1-1,1-1 0,-1 1 1,0-1-1,1 1 1,-1-1-1,1 0 0,0 0 1,-1 0-1,1 0 1,0 0-1,-2-1-160,13-2 400,29-2 668,7 0-1068,16-2 655,17 0 491,40 1-1146,-29 2 139,171-2 41,-148 6-4130,-95 1 2776,-16 1 677,9-2-1751,-11 0 2191,0 1 1,0 0 0,1 0 0,-1 0 0,0 0 0,0-1 0,0 1-1,0 0 1,0 0 0,1 0 0,-1-1 0,0 1 0,0 0 0,0 0-1,0-1 1,0 1 0,0 0 0,0 0 0,0 0 0,0-1 0,0 1-1,0 0 1,0 0 0,0-1 0,0 1 0,0 0 0,0 0 0,0-1-1,0 1 1,0 0 0,0 0 0,0-1 0,0 1 0,-1 0 0,1 0-1,0 0 1,0-1 0,0 1 0,0 0 0,-1 0 0,1 0 0,0 0-1,0 0 1,0-1 56,-15-16-2069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9.3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521 3 7232,'-6'-1'301,"-1"0"0,1 1-1,-1-1 1,0 1 0,1 1 0,-1-1 0,1 1 0,-1 0 0,1 1 0,-1-1-1,1 1 1,-2 1-301,-14 8-59,1 1-1,1 1 1,0 0-1,1 2 1,-8 8 59,14-11-38,1 1 1,0 1-1,1 0 1,0 0-1,1 1 1,1 1-1,-5 9 38,-16 42 30,3 2 0,3 1 0,-8 42-30,-4 45 444,4 21-444,17-78 474,-2 90-474,16-139 52,2-1 0,2 0 0,3 0 0,9 40-52,-11-73-104,1 1-1,0-1 0,2-1 1,0 1-1,0-1 1,1 0-1,1-1 0,1 0 1,11 13 104,-13-19-314,0-1-1,0 0 1,1 0 0,0-1 0,0 0 0,0 0 0,1-1 0,0 0 0,1-1 0,-1 0 0,1-1-1,0 0 1,0-1 0,1 0 0,6 1 314,-5-2-382,0-1 0,0-1 1,0 0-1,0 0 0,0-2 382,10-1-1119,0-2 0,0 0 1119,-23 5-2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29.7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20 6976,'-3'2'417,"-8"4"1206,11-6-1601,0 0 0,0 0 0,-1 0 0,1 0 0,0 0 0,0 0 0,0-1 0,-1 1 0,1 0 0,0 0 0,0 0 0,0 0 0,-1 0 0,1 0 0,0-1 0,0 1 0,0 0 0,0 0 0,-1 0 0,1 0 0,0-1 0,0 1 0,0 0 0,0 0 1,0 0-1,0-1 0,0 1 0,0 0 0,0 0 0,0 0 0,-1-1 0,1 1 0,0 0 0,0 0 0,0 0 0,0-1 0,1 1 0,-1 0 0,0 0 0,0-1 0,0 1 0,0 0 0,0 0 0,0 0 0,0-1 0,0 1 0,0 0 0,0 0 0,1 0 0,-1-1-22,0 0 13,0 0 0,1 1 0,-1-1 0,0 0 0,1 0 0,-1 0 0,1 0 0,-1 0 0,1 0 0,-1 1 0,1-1 0,0 0 0,-1 0 0,1 1 0,0-1 0,0 0 0,0 1 0,-1-1 0,1 1 0,0-1 0,0 1 0,0-1 0,0 1 0,0 0 0,0 0 0,0-1 0,0 1 0,0 0 0,0 0-13,6-1-42,0 1-1,-1 0 0,1 0 1,3 1 42,-3 0 6,22 3-52,0 1-1,0 1 1,-1 1-1,0 2 0,14 6 47,139 67 194,-118-53 5,-22-10-31,-1 1-1,-1 2 1,-1 2-1,-1 1 1,12 13-168,-13-3 150,-1 2 0,-1 2 1,-3 1-1,-1 2 1,0 3-151,-10-16 78,-2 2 1,0 0-1,-2 1 1,-2 1-1,-1 0 0,-1 1 1,0 6-79,-2 4-10,-1 1 1,-2 0-1,-3 0 1,-1 0-1,-2 1 0,-2-1 1,-3 1-1,-1-1 1,-2 0-1,-7 20 10,-7 6-1070,-3 0 0,-13 22 1070,-77 145-2175,-27 27-2203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0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0 293 2816,'5'-28'3760,"-5"27"-3705,1-1 1,-1 1-1,1 0 0,-1 0 1,0 0-1,1 0 1,0 0-1,-1 0 1,1 0-1,0 0 0,-1 0 1,1 0-1,0 1 1,0-1-1,0 0 0,0 0 1,-1 1-1,1-1 1,0 0-1,0 1 1,1-1-1,-1 1 0,0-1 1,0 1-1,0 0 1,0-1-1,0 1 0,0 0 1,1 0-56,6-2 74,1 1 0,-1 0 0,6 0-74,13-2 380,-1-1 0,1-1-380,22-4 435,577-89 1383,-333 58-1398,-47 8-157,-184 23-165,198-25-383,-247 33 298,-7 0-305,0 0 0,1 1 0,-1 0 1,1 0-1,-1 0 0,1 1 0,-1 0 0,1 0 0,-1 1 0,3 0 292,1 6-2480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4:54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43 1824,'0'0'15,"-1"0"1,1 0-1,0 0 0,0 0 1,0 0-1,0 0 0,0 0 1,0 0-1,0 0 0,0 0 1,-1 0-1,1 0 0,0 0 1,0 0-1,0 0 0,0 0 1,0 0-1,0 0 0,0 0 0,-1 0 1,1 0-1,0 0 0,0 0 1,0 0-1,0 0 0,0 0 1,0 1-1,0-1 0,0 0 1,0 0-1,-1 0 0,1 0 1,0 0-1,0 0 0,0 0 1,0 0-1,0 0 0,0 0 1,0 1-1,0-1 0,0 0 1,0 0-1,0 0 0,0 0 1,0 0-1,0 0 0,0 0 1,0 1-1,0-1 0,0 0 1,0 0-1,0 0 0,0 0 1,0 0-1,0 0 0,0 0 1,0 0-1,0 1 0,0-1 1,0 0-1,0 0-15,0 0 366,7-1-213,0-1 1,0 1-1,0 0 0,0 0 0,-1 1 0,1-1 0,5 2-153,13-1 144,74-9 541,44-2-175,154 2-173,208-3 476,-280 15-235,53 15-578,-108 1 292,-6-1 136,45-5-428,-65-9 220,62 0-19,-6-7-80,23-1 612,-134 6-195,43 8-538,-104-7-98,150 22 120,-142-19-887,-1 3-1,1 1 1,27 12 865,-25-3-3029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4:55.9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17 2400,'0'0'29,"-1"0"0,1-1 1,0 1-1,0 0 0,0 0 0,0-1 1,0 1-1,0 0 0,-1-1 0,1 1 1,0 0-1,0 0 0,0-1 0,0 1 1,0 0-1,0-1 0,0 1 0,0 0 1,0 0-1,0-1 0,0 1 0,1 0 1,-1-1-1,0 1 0,0 0 0,0 0 1,0-1-1,0 1 0,0 0 0,1 0 1,-1-1-1,0 1 0,0 0 0,0 0 1,1 0-1,-1-1 0,0 1-29,15-5 612,28 4-148,-35 1-393,127 3 313,-29 0 747,16-6-1131,174-1 569,-196 5-477,-6 1-201,0 5-1,18 6 110,499 55 176,-457-62 650,104-10-826,-38-1 65,47-1-119,-226 4 124,163 0-1,8 9-69,-178-4-288,1 0 0,-1 2 0,0 2 0,-1 1 0,6 4 288,-12-5-2202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4:56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3 576,'3'0'192,"-3"-3"-128,-3 3-32,3 0 0,-5 0-32,5 0 0,0 0 0,0 0-160,-8 3-192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4:57.2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1472,'1'6'544,"0"0"0,0 0 0,0 0 0,-1 0 0,1 3-544,-1-4 143,1 0 0,0 0 0,1 0 0,-1-1 1,3 5-144,-2-2 148,-1-4-72,1-1 0,-1 1 0,1 0 0,0-1 0,0 1 0,0-1 0,0 0 0,0 1 0,0-1 0,1 0-1,-1-1 1,1 1 0,-1 0 0,1-1 0,0 1 0,0-1-76,6 4 162,1-2-1,-1 1 1,1-1-1,3 0-161,17 3 194,1-1 0,14-1-194,10 2 156,21 0 24,-1-2 0,28-4-180,155-15 491,-131 7-89,774-23 612,319 31-556,-1150-1-696,-1 4 0,1 2 0,25 8 238,-88-12-371,0 1-1,0 0 1,-1 0 0,1 1 0,0 0 0,-1 0-1,0 0 1,0 1 0,0 0 0,3 2 371,8 8-3104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41.8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167 2000 2816,'0'0'40,"-1"0"-1,0 0 1,1 0-1,-1 0 1,1 0 0,-1 0-1,1 0 1,-1 0 0,0-1-1,1 1 1,-1 0-1,1 0 1,-1 0 0,1-1-1,-1 1 1,1 0 0,-1-1-1,1 1 1,0 0-1,-1-1 1,1 1 0,-1-1-1,1 1 1,0-1 0,-1 1-1,1 0 1,0-1-40,-3-16 1484,2 1-673,-1 5-684,1-1 0,1 0 0,0 0 0,1 0 0,1-8-127,1-9 133,10-99 397,6 1-530,-4 29 863,-4 0 0,-2-51-863,-9 93 214,0-81 1316,-13-91-1530,11 212 150,-4-35 187,-3-2-337,5 36 6,0 0 0,-1 0 0,-1 0 0,0 1 0,-2-1-6,-35-59 346,23 43-366,-10-24 20,25 45 21,1 0 0,1 0 1,0-1-1,0-3-21,-5-17 5,6 19-41,0-1 0,1 1-1,0 0 1,1-1 0,0 1-1,2 0 1,-1-1 0,3-7 36,0-1-108,-1-1 0,-2-9 108,2 15-84,-2 15 63,-2 12 14,-2 7 35,0 0 1,-1 0 0,-2 3-29,-7 32 148,-7 74 364,20-125-507,0 0-1,0 0 1,0 0-1,0 0 1,0 0-1,0 0 1,0 0-1,0 0 1,0 0-1,0 0 1,0 0-1,0 0 1,0 0-1,0 0 1,-1 0-1,1 0 1,0 0-1,0 0 1,0 0-1,0 0 1,0 0-5,0-7 8,3-14-52,1 8 39,13-42-89,19-41 94,-29 79-10,1 1 1,1 0-1,1 1 1,0 0-1,0 0 1,2 1 0,11-12 9,-19 22 61,1-1 1,0 1 0,1 0 0,-1 1 0,1-1-1,2 0-61,-7 3 17,1 0 0,0 0 0,0 1 0,-1-1-1,1 0 1,0 1 0,0 0 0,0-1 0,0 1-1,0 0 1,0 0 0,-1 0 0,1 0 0,0 1-1,0-1 1,0 0 0,0 1 0,0-1 0,-1 1 0,1 0-1,0 0 1,0-1 0,1 2-17,7 7-2,1 0 1,-1 1-1,-1 0 1,0 1-1,0 0 1,1 3 1,24 29-599,-21-29-862,0-1-1,1 0 1,14 10 1461,15 1-4117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5:43.1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503 5521 4480,'-4'-6'302,"1"1"0,0-1 0,0 0 0,1 0 1,-1 0-1,1 0 0,1-1 0,-1 1 0,1-1 0,0-2-302,-1-15 235,1 1-1,2-8-234,-1 3 24,8-187 149,-2 84 150,-7-45-323,-6-98 454,1 40 95,-13-401 1019,-14-337 16,9 315-1498,16 397 212,-2 46-233,-2-26-162,12 225 109,-8-204 144,2 149-59,-3 1 1,-4-10-98,5 50 37,0 1 0,-7-13-37,-1-5-101,13 37 110,1 0 0,0-1 1,1 1-1,0-1 0,1 1 0,0-1 1,1-6-10,3-20-40,4-13 40,-5 30 34,19-114 72,-19 113-97,-1 0 0,-1-14-9,2-10-39,-3 30 118,1 1-1,-2-1 1,0 0 0,0 1-1,-1 0 1,-1-1 0,0 1-1,-5-10-78,5 9 35,0 1-1,1-1 1,0 0-1,1-3-34,0 2 31,-1 0-1,0 1 1,-3-12-31,4 25-3,1-1 1,-1 0 0,1 1 0,-1-1 0,0 1-1,0-1 1,1 1 0,-1-1 0,0 1 0,0-1-1,-1 1 1,1 0 0,0 0 0,0 0 0,-1 0 0,1-1-1,0 2 1,-1-1 0,1 0 0,-1 0 0,-1 0 2,0 0-8,1 0 0,-1 1 0,0 0 0,0-1 0,0 1 1,0 0-1,0 1 0,0-1 0,1 0 0,-1 1 0,0-1 1,-1 1 7,-6 3-12,0 0 1,0 0 0,0 1-1,1 0 1,-1 1 0,-2 2 11,-9 6 40,1 1 1,0 1 0,1 0 0,1 2 0,1 0 0,-1 2-41,1-1-101,17-19 100,0 0 1,0-1 0,-1 1 0,1 0-1,0-1 1,0 1 0,0 0 0,0-1 0,0 1-1,0 0 1,0 0 0,0-1 0,0 1 0,0 0-1,0-1 1,0 1 0,0 0 0,0-1 0,0 1-1,0 0 1,0-1 0,0 1 0,1 0-1,-1 0 1,0-1 0,4-6-7,1-1-1,0 1 1,0 0-1,1 1 1,-1-1-1,3-1 8,2-3 3,-2 4 6,-1-1 0,1 1 1,0 1-1,1-1 0,0 1 1,0 1-1,0-1 0,0 2 1,4-2-10,-7 4-17,0 0 0,0 0 1,1 0-1,-1 1 0,0 0 1,1 0-1,-1 0 1,1 1-1,-1 0 0,1 0 1,-1 1-1,1 0 0,-1 0 1,0 1-1,6 1 17,-1 2 23,0 0-1,-1 0 0,1 1 1,-1 0-1,0 1 1,-1 1-1,2 0-22,17 18-1122,14 18 1122,13 12-2453,-10-17-3035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31.6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2 257 5152,'0'0'128,"0"0"0,-1-1 0,1 1 0,0-1 0,0 1 0,0-1 0,0 1 1,0-1-1,0 1 0,0-1 0,0 1 0,0 0 0,0-1 0,0 1 0,0-1 0,0 1 0,0-1 0,0 1 0,0-1 1,0 1-1,1-1 0,-1 1 0,0 0 0,0-1 0,1 1 0,-1-1-128,12-12 636,17-5-917,-14 12 279,0 0-1,0 1 1,4-1 2,23-6 23,106-38 1966,2 6 1,101-13-1990,-207 47-73,31-5 692,-66 14-1367,0 0-1,-1 0 0,1 1 0,0 1 0,0-1 0,9 3 749,-16-2-1397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32.0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69 3904,'-23'-10'1253,"23"9"-1233,0 1 1,0 0-1,-1 0 0,1 0 0,0 0 0,0 0 0,-1 0 1,1 0-1,0 0 0,0 0 0,-1 0 0,1 0 0,0 0 1,0 0-1,-1 0 0,1 0 0,0 0 0,0 0 0,0 0 1,-1 0-1,1 0 0,0 1 0,0-1 0,-1 0 0,1 0 1,0 0-1,0 0 0,0 0 0,0 1 0,-1-1 0,1 0 1,0 0-1,0 0 0,0 1 0,0-1-20,-5 3 686,25-3 1743,17 0-924,0-1 1,8-2-1506,285-31 2374,-188 22-2049,-102 8-364,14-2-502,0 3 1,38 3 540,-25 1-3611,-40 2 1942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33.8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75 4160,'-2'-1'356,"-9"-8"1165,10 6-969,9 1-336,2 3-216,-1 0 0,0 1 0,0 0-1,0 0 1,4 3 0,24 5 97,13-4 215,1-1 0,0-3 0,32-3-312,-25 1 195,-5 0-76,34 1 382,0-5-1,20-5-500,77-18 901,-47 8-533,24-6 117,-158 25-486,20-5 167,-18 2 113,-10 1 200,-17 1-387,0 0 1,0 2-1,0 1 1,-11 2-93,-14 1 238,29-3-168,-92 7 1396,-66-5-1466,54-6 729,-20 7-729,87-1 135,0 3 1,0 2 0,-42 14-136,-209 66 571,276-83-331,23-5-247,0 1 0,0-1 0,0 1 0,0 0 0,1 1 0,-1 0 1,-4 2 6,11-4-15,0-1 1,0 1 0,0-1 0,0 1-1,0-1 1,0 1 0,0-1 0,0 0-1,0 1 1,0-1 0,1 1 0,-1-1-1,0 1 1,0-1 0,0 1 0,1-1-1,-1 0 1,0 1 0,0-1 0,1 1-1,-1-1 1,0 0 0,1 1 0,-1-1 14,11 12-96,67 44-93,6-1 189,-51-36-35,1 0-1,1-3 1,0-1 0,7 1 35,67 16 244,64 7-244,76 22 177,-212-51-177,-16-4 55,0 0-1,0 2 1,0 0 0,0 2-55,-20-10 7,0 1 0,0-1 1,0 1-1,0 0 1,-1-1-1,1 1 1,0 0-1,0 0 1,-1 0-1,1 0 1,-1-1-1,1 1 0,0 0 1,-1 0-1,0 0 1,1 0-1,-1 0 1,0 0-1,1 0 1,-1 0-1,0 1 0,0-1 1,0 0-1,0 0 1,0 0-1,0 0 1,0 0-1,0 0 1,0 0-1,-1 0 1,1 0-1,0 0 0,-1 0 1,1 0-1,-1 0 1,1 0-8,-3 5 15,0-1-1,0 1 1,0-1 0,-1 0 0,0 0 0,0-1-15,-47 58 254,14-15-246,-2-2-1,-2-2 1,-34 27-8,-16-3 8,-70 39-8,76-52-189,45-26-190,1 3 1,-28 27 378,66-57-36,0 0 0,0 0 1,-1 0-1,1 0 0,1 1 1,-1-1-1,0 0 0,0 0 1,0 1-1,1-1 0,-1 0 1,0 1-1,1-1 0,-1 0 1,1 1-1,0-1 1,-1 1-1,1-1 0,0 2 36,0-3-2,0 0-1,0 0 0,0 0 0,0 0 1,0 1-1,0-1 0,1 0 1,-1 0-1,0 0 0,0 0 1,0 0-1,0 0 0,0 1 0,0-1 1,0 0-1,0 0 0,1 0 1,-1 0-1,0 0 0,0 0 1,0 0-1,0 0 0,0 0 0,1 0 1,-1 0-1,0 0 0,0 0 1,0 0-1,0 0 0,0 0 1,1 0-1,-1 0 0,0 0 0,0 0 1,0 0-1,0 0 0,1 0 1,-1 0-1,0 0 0,0 0 1,0 0 2,1 0-18,66-3 367,6-3-349,27-2-34,-67 7 10,87-5 443,98 10-419,-212-4 13,146 16 212,-123-11-117,0 1 1,-1 1-1,0 1 1,6 4-109,-20-6-89,-5-3 172,0 0 0,-1 1 0,7 4-83,-13-7-40,0 0 1,0 0-1,0 1 1,-1-1-1,1 1 1,0-1-1,-1 1 0,1 0 1,-1-1-1,0 1 1,1 0-1,-1 0 1,0 0-1,0 0 1,0 0-1,-1 0 1,1 2 39,0-2-139,-1-1 0,0 1 1,0-1-1,0 1 1,0-1-1,-1 1 1,1-1-1,0 0 1,-1 1-1,1-1 1,-1 1-1,1-1 0,-1 0 1,0 1-1,1-1 1,-2 1 138,-16 21-1985,13-19 1627,-24 26-3162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34.8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151 75 1984,'8'-16'1141,"-8"15"-506,0 1-432,0 0 0,0-1 0,0 1 0,0-1 0,0 1 0,0-1 0,0 1 0,0-1-1,-1 1 1,1-1 0,0 1 0,0 0 0,-1-1 0,1 1 0,0-1 0,0 1 0,-1 0 0,1-1-203,-5 1 227,0 1-1,0-1 1,0 1 0,1 0-1,-1 0 1,0 1 0,1-1-1,-1 1 1,1 0-1,-1 1 1,1-1 0,-1 1-227,-2 2 128,1 0 1,0 0 0,0 0 0,0 1-1,1 0 1,0 0 0,-2 4-129,1-2 34,0 1 1,1 1-1,0-1 1,0 1-1,1 0 1,1 0-1,-1 0 1,2 0-1,-1 1 1,2-1-1,-1 7-34,2-10 3,0 1 0,0-1 0,1 0-1,0 1 1,0-1 0,1 0 0,0 0 0,0 0 0,1 0 0,0-1 0,0 1-1,3 3-2,-4-7 1,0 0 0,0 0-1,0-1 1,0 1 0,0-1-1,1 1 1,0-1 0,-1 0-1,1 0 1,0 0 0,0 0 0,0-1-1,0 1 1,0-1 0,0 1-1,1-1 1,-1 0 0,0-1-1,1 1 1,-1-1 0,1 1-1,-1-1 1,1 0 0,-1 0-1,0 0 1,1-1 0,-1 1-1,1-1 0,7-2 21,0 0-1,0-1 0,0-1 0,-1 0 0,1 0 1,-1-1-1,0 0 0,-1-1 0,0 0 0,7-7-19,6-5 77,-2-2 0,-1-1 1,13-18-79,4 1 282,-36 38-283,1 1-1,-1 0 1,0-1-1,0 1 1,1 0-1,-1 0 1,0-1-1,0 1 0,1 0 1,-1 0-1,0 0 1,1 0-1,-1-1 1,0 1-1,1 0 1,-1 0-1,1 0 1,-1 0-1,0 0 1,1 0-1,-1 0 0,0 0 1,1 0-1,-1 0 1,0 0-1,1 0 1,-1 0-1,0 0 1,1 1-1,-1-1 1,1 0-1,-1 0 1,0 0-1,0 0 1,1 1-1,-1-1 0,0 0 1,1 0-1,-1 1 1,0-1-1,0 0 1,1 0-1,-1 1 1,0-1-1,0 0 1,0 1 1,8 14-63,-6-6 90,-1 1 0,0-1-1,-1 1 1,0-1 0,-1 7-27,1 25 143,3-5 20,2-1 0,3 7-163,-7-38 28,0 0 0,0-1 0,1 1 0,-1-1 0,1 0 0,0 1 0,0-1 1,0 0-1,0 0 0,1 0 0,-1 0-28,-1-3 23,-1 1 0,0-1 0,1 1-1,-1-1 1,1 1 0,-1-1 0,1 0 0,-1 1 0,1-1 0,0 0-1,-1 1 1,1-1 0,-1 0 0,1 0 0,0 1 0,-1-1 0,1 0-1,0 0 1,-1 0 0,1 0 0,0 0 0,-1 0 0,1 0 0,-1 0-1,1 0 1,0 0 0,-1 0 0,1-1 0,0 1 0,-1 0 0,1 0-1,-1-1 1,1 1 0,0 0 0,-1-1 0,1 1 0,-1 0 0,1-1 0,-1 1-1,1-1-22,1-2 87,0 1-1,0-1 0,0 1 1,0-1-1,0 0 1,-1 0-1,1 0 0,-1-1-86,10-26 344,-3-1 0,0-1 0,-2 1 0,1-24-344,-4 19-114,-1 0 1,-3 0-1,-2-25 114,-3 25-947,6 34 698,-1 0 0,1 0 0,-1 0 0,0-1 0,0 1 1,0 0-1,0 0 0,0 0 0,0 0 0,-1 1 0,1-1 0,-1 0 0,1 1 0,-2-2 249,3 3-83,0 0 0,0 0 0,0 0 0,-1 0-1,1 0 1,0-1 0,0 1 0,0 0 0,-1 0 0,1 0 0,0 0 0,0 0-1,-1 0 1,1 0 0,0 0 0,0 0 0,-1 0 0,1 0 0,0 0 0,0 0-1,-1 0 1,1 0 0,0 0 0,0 1 0,0-1 0,-1 0 0,1 0 0,0 0 0,0 0-1,0 0 1,-1 0 0,1 1 0,0-1 0,0 0 0,0 0 0,0 0 0,-1 1-1,1-1 1,0 0 0,0 0 0,0 1 83,-11 21-2538,-6 10-449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1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1 2720,'-1'0'258,"0"1"-1,-1-1 1,1 1 0,0-1-1,-1 1 1,1 0 0,0-1 0,0 1-1,0 0 1,0 0 0,0 0-258,0 0 210,1 0 1,-1 0 0,1 1-1,0-1 1,0 0-1,0 0 1,-1 0 0,1 0-1,0 1 1,1-1-1,-1 0 1,0 0-211,0 8 3,0 475 1720,0-450-1843,2 0 1,4 28 119,-3-49-1659,0 1-1,4 11 1660,-1-13-1631,1 0-876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39.2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17 370 1728,'-1'0'29,"1"-1"-1,0 1 1,0 0 0,-1 0 0,1 0-1,0 0 1,-1 0 0,1-1 0,0 1-1,-1 0 1,1 0 0,-1 0-1,1 0 1,0 0 0,-1 0 0,1 0-1,0 0 1,-1 0 0,1 0 0,0 1-1,-1-1 1,1 0-29,-9 1 3011,19 8-2670,-1-3-153,0 0 0,0-1 0,0 0 1,1 0-1,-1-1 0,1 0 0,0-1 0,1 0 1,-1 0-1,0-1 0,7 0-188,-4-1 159,0-1 1,0 0-1,-1-1 0,1 0 1,0-1-1,0-1 0,-1 0 0,1 0 1,6-4-160,-4 0 198,1 0 0,-2 0 0,1-2 1,-1 0-1,0-1 0,-1 0 1,0-1-1,10-11-198,-3 0 213,-1 0-1,0-2 1,-2 0 0,9-19-213,-21 36 53,-1 0-1,0-1 1,-1 0-1,0 0 1,0 0-1,-1 0 1,0-1 0,1-3-53,-3 9 8,0-1 1,0 1 0,0-1 0,0 1-1,0-1 1,-1 1 0,1 0 0,-1-1-1,0 1 1,0 0 0,0 0 0,-1 0-1,1 0 1,-1 0 0,0 0 0,0 0-1,0 0 1,0 0 0,0 1 0,0-1 0,-1 1-1,0-1-8,-2-1 8,-1 0 0,1 0 0,-1 1 0,0 0 0,0 0-1,0 0 1,0 1 0,0 0 0,-1 0 0,1 1 0,-1 0 0,1 0 0,-1 0-1,1 1 1,-1 0 0,0 0 0,1 1 0,-1-1 0,-3 2-8,-9 2-17,0 1 0,1 1 0,-1 0 0,1 2 0,1 0 0,-2 2 17,11-5 18,-1 0-1,1 0 1,1 1-1,-1 1 0,1-1 1,0 1-1,1 0 1,-1 1-1,1 0 1,1 0-1,0 0 1,0 0-1,0 1 0,1 0 1,-3 9-18,1-1 31,1 1 0,1-1 1,0 1-1,2 0 0,0 0 1,1 1-1,0-1 0,2 2-31,-1-8 15,2-1 0,-1 1 0,2-1 0,0 0 0,0 0 0,1 0 0,0 0 0,0-1 0,2 1 0,-1-1 0,1 0-1,4 4-14,0-1 69,1 0 0,0-1 0,1 0 0,1-1 0,0 0 0,0-1 0,1-1 0,5 3-69,4 2 292,1-1 0,1 0 0,0-2 0,11 2-292,-4-3 185,1-2 0,0-2 0,29 2-185,32 7-112,-63-15-959,-26-1 343,1 1 0,0 0 1,-1 0-1,1 0 0,1 1 728,6 0-2080,-4-1-2330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0.5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59 1728,'-5'-3'1141,"5"3"-334,14 3 1869,9-4-1887,0-2-1,0-1 1,0-1 0,-1-1 0,0 0-1,14-7-788,9-3 174,-42 15-276,0 1 0,-1-1-1,1 0 1,0 1 0,0-1-1,0 1 1,0 0-1,0 0 1,0 0 0,0 0-1,0 1 1,0-1 0,-1 1-1,1-1 1,0 1 0,0 0-1,-1 0 1,1 1-1,0-1 1,-1 0 0,1 1-1,-1 0 1,1-1 0,-1 1-1,0 0 1,0 0 0,0 1-1,0-1 1,0 0-1,-1 0 1,1 2 102,1 2-952,-1 1 0,0-1 0,-1 1 0,1 6 952,-1-7-410,3 19-1761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0.8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18 3808,'2'-13'1772,"0"8"-964,-2 6 420,0 0-343,0-1-325,0 0-525,-1 0-1,1 1 1,-1-1-1,1 0 1,0 1-1,-1-1 0,1 0 1,-1 1-1,1-1 1,-1 0-1,1 1 1,0-1-1,-1 1 1,1-1-1,0 1 1,0-1-1,-1 1 1,1-1-1,0 1 1,0-1-1,0 1 1,-1-1-1,1 1-34,-4 15-50,3-13 107,-2 19-80,0 0-1,1 0 1,1 0-1,1 0 1,3 17 23,-2-12-150,0-11-508,0 1-1,2-1 0,0 0 1,1 0-1,0 0 0,2 0 1,-1-1-1,4 5 659,-4-10-2309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1.2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16 3648,'-9'-15'1344,"9"15"-1024,5 3-128,-5-3-512,0 0 128,4 5-1664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1.5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84 64 5472,'0'0'119,"-1"0"1,1 0-1,0 0 1,-1 0-1,1 0 1,-1 0-1,1 0 1,0 0-1,-1 0 1,1 1-1,0-1 1,-1 0-1,1 0 1,0 0-1,-1 0 1,1 0-1,0 1 1,-1-1-1,1 0 1,0 0-1,-1 1 1,1-1-1,0 0 1,0 0-1,0 1 0,-1-1-118,-11 16 634,8-9-654,0 1 0,0-1 0,-2 7 19,-3 10 101,-3 11 287,-4 18-388,14-41-23,0 0-1,0-1 0,1 1 0,0 0 0,1 0 1,1 9 23,-1-18 9,1-1 0,-1 0 0,1 1 0,-1-1 1,1 0-1,0 0 0,0 0 0,0 0 0,0 0 0,0 0 0,1 2-9,-1-4 1,-1 1 0,1-1 0,-1 1 0,1-1 0,0 1 0,-1-1 0,1 1 0,0-1 0,-1 1 0,1-1 0,0 0 0,0 1 0,-1-1 0,1 0 0,0 0 0,0 0 0,-1 0 0,1 1 0,0-1 0,0 0 0,0 0 0,-1 0 0,1-1-1,0 1 1,0 0 0,-1 0 0,1 0 0,0-1 0,0 1 0,-1 0 0,1 0 0,0-1 0,-1 1 0,2-1-1,4-4 87,0 0 0,0 0 0,0 0 0,0-1 0,-1 0 0,0 0 0,0-1 0,-1 1 0,4-7-87,-2 3 144,1 0 1,0 0-1,6-5-144,-12 15-10,-1 0-1,1 1 1,0-1-1,-1 0 1,1 0-1,-1 0 1,1 1-1,0-1 1,-1 0-1,1 1 1,-1-1-1,1 1 1,-1-1-1,1 0 1,-1 1-1,1-1 1,-1 1-1,0-1 1,1 1-1,-1 0 11,1-1-25,16 20-59,-11-11 151,2 0 1,0-1 0,0 0-1,5 4-67,-11-11 53,0 1-1,0-1 0,0 0 0,0 1 0,0-1 1,0 0-1,0 0 0,1 0 0,-1-1 0,0 1 1,1 0-1,-1-1 0,0 0 0,1 0 0,-1 1 1,1-1-1,-1-1 0,1 1 0,-1 0 0,0 0 1,1-1-1,-1 0 0,0 1-52,5-3 155,-1 0-1,0 0 1,0-1 0,-1 1-1,1-1 1,-1 0-1,0-1 1,0 1 0,0-1-1,2-4-154,8-9 352,-2-1 0,6-10-352,8-13 241,-18 28-480,-1 0 0,0-1 0,-1 1 0,-1-2 0,0 1 0,-1 0 0,1-9 239,-2 12-823,6-19-6249,-7 26 4864,1 4 512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1.9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182 4 5472,'-2'-1'150,"-1"1"0,1-1 1,-1 0-1,1 1 0,0-1 0,-1 1 1,1 0-1,-1 0 0,1 0 0,-1 0 1,1 1-1,-1-1 0,1 0 0,-1 1 1,1 0-1,0 0 0,-1 0 0,1 0 1,0 0-1,0 0 0,-1 0 0,1 1 1,0-1-1,0 1 0,1-1 0,-1 1 1,0 0-1,0 0 0,1 0-150,-10 16 399,1 1 0,1 0-1,0 0 1,-4 17-399,8-22 218,-8 22 96,1 1-1,2 0 1,2 1 0,1 0-1,0 25-313,6-50 21,2 0-1,0-1 1,0 1-1,1 0 0,1-1 1,0 1-1,1-1 1,0 0-1,1 0 1,0-1-1,1 1 0,5 7-20,0-1 18,1-1 0,1-1-1,0 0 1,1-1-1,0 0 1,2-1-1,9 6-17,-18-14-63,13 9-1036,18 11 1099,-31-22-614,0 0 0,0-1 0,1 0-1,-1 0 1,1-1 0,-1 0 0,8 1 614,0-2-1429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2.2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68 7968,'4'0'2944,"1"-11"-2272,8 2-192,5 6 288,8-2-512,23-3 544,19 5-480,15 3 0,11 0-192,-6-4-288,-12 4 64,-6-4-1088,-7 0 640,-1-4-2560,-4 0 1728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5.6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358 200 1152,'-3'-6'314,"6"4"-94,1-1-135,1-13 91,0 7 218,0-1 0,-1 1 0,0-1 0,-1-1-394,-1 8 196,-2 0-1,1 0 1,0-1-1,-1 1 1,1 0 0,-1-1-1,0 1 1,0 0-1,-1-1 1,1 1-1,-1-1 1,1 1 0,-1 0-1,0-1-195,-2-3 410,0 1-1,0-1 1,-1 0 0,1 1-1,-1 0 1,-1 0-1,-4-5-409,8 9 57,-1 0 0,0 1-1,0-1 1,1 1-1,-1 0 1,0-1-1,0 1 1,-1 0 0,1 0-1,0 0 1,0 1-1,0-1 1,-1 0-1,1 1 1,0 0-1,-1-1 1,1 1 0,0 0-1,-1 0 1,1 0-1,0 1 1,-1-1-1,1 0 1,0 1 0,-1-1-1,1 1 1,-1 0-57,-2 2 13,0-1 0,0 1 0,0 0 0,0 0-1,0 1 1,1 0 0,0 0 0,-1 0 0,1 1-13,-37 44-106,24-26 96,-37 45 378,-43 72-368,91-130 29,1 0-1,0 0 1,0 1 0,1 0 0,1-1 0,-2 8-29,3-11 54,1 1 0,0-1 0,1 1 0,-1-1 1,2 1-1,-1 0 0,1-1 0,0 1 0,0-1 0,2 4-54,12 37 379,2-1-1,9 13-378,46 90 736,-29-64-357,-8-4-91,-29-67-493,-1 0-1,0 0 1,-1 1 0,-1-1-1,0 1 1,-1 0-1,-1 0 1,-1 5 205,0-3-1290,-1 0-1,-1 0 1,-1 0-1,-2 6 1291,5-21-410,-1 0 0,0 0 0,0 0-1,0 0 1,0 0 0,0 0 0,0-1 0,-1 1 0,0 0-1,1-1 1,-2 1 410,2-1-172,-1-1-1,1 0 0,-1 0 1,1 0-1,-1 0 1,0-1-1,1 1 0,-1 0 1,0-1 172,2 0-4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5.9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9 136 7712,'-2'-8'852,"-5"-24"1426,7 31-2235,0 0-1,0-1 1,0 1 0,0 0-1,0-1 1,1 1 0,-1-1 0,0 1-1,0 0 1,1 0 0,-1-1-1,1 1 1,-1 0 0,1 0-1,0-1 1,0 1 0,-1 0-1,1 0 1,0 0 0,0 0-1,0 0 1,0 0-43,6-4-42,1 0 0,0 0 0,0 1 0,0 0 0,0 0 0,1 1-1,-1 0 1,1 1 0,2-1 42,32-6-299,47-8 238,-77 15-337,1 1-1,0 1 1,-1 0 0,1 0-1,6 2 399,-10 0-1015,0 1 0,-1 0 0,0 1 0,8 3 1015,8 4-1827,2-3-24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46.6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64 3328,'0'-2'397,"-1"-1"0,1 1 1,-1-1-1,1 1 0,0 0 0,-1-1 0,1 1 1,1-1-1,-1 1 0,0-1 0,1 0-397,0 0 1515,-1 4-315,-3 15-711,0-1-335,0 0 1,1 0-1,1 0 0,0-1 0,1 10-154,0-18 10,1 1 0,0-1 0,0 1 0,0-1 0,1 0 0,0 1 0,0-1 0,0 0 0,1 0 0,0 0 0,0-1 0,1 1 0,3 4-10,-6-8 11,1-1-1,-1 0 0,0 0 1,0 0-1,1-1 0,-1 1 1,0 0-1,1 0 0,-1-1 1,1 1-1,-1-1 0,1 1 1,-1-1-1,1 0 0,-1 0 1,1 1-1,-1-1 0,1 0 1,0 0-1,-1-1 0,1 1 1,-1 0-1,1 0 0,-1-1 1,1 1-1,-1-1 0,1 1 1,0-1-11,6-3 17,0 0 0,0-1 1,0 0-1,4-3-17,0 1-103,-11 5 86,1 1 0,0 0 1,0 0-1,-1 0 0,1 0 0,0 1 0,0-1 0,0 0 0,0 1 0,0 0 0,0-1 0,0 1 1,0 0-1,0 0 0,0 0 0,0 0 0,0 0 0,0 1 0,1-1 0,-2 0 0,1 1 0,2 0 17,0 1-26,-1 1 0,1-1 0,-1 1-1,1-1 1,-1 1 0,0 0 0,0 1-1,0-1 1,-1 0 0,3 3 26,7 14 116,-5-10-20,-1-1 1,1 1 0,2 0-97,-7-8 90,0 0-1,0 0 1,0 0 0,0 0 0,1 0 0,-1-1 0,1 1 0,-1-1 0,1 0 0,-1 0 0,1 0 0,0 0-1,-1 0 1,1 0 0,0-1-90,-1 0 69,-1 0 0,0 0-1,1 0 1,-1 0 0,1 0 0,-1-1-1,1 1 1,-1-1 0,1 1 0,-1-1-1,0 1 1,1-1 0,-1 0-1,0 0 1,0 0 0,0 1 0,1-1-1,-1 0 1,0-1 0,0 1 0,0 0-1,-1 0 1,1 0 0,0 0-1,0-2-68,3-4 146,0-1 0,0 0-1,-1 1 1,0-3-146,0 2 73,10-28 114,-2-1 0,4-24-187,-11 40-870,-1 0 1,-1 0-1,-1-9 870,-1 27-528,0-11-1119,0 14 1576,0-1 0,0 1 0,0 0 0,0-1 0,0 1-1,0 0 1,0 0 0,-1-1 0,1 1 0,0 0-1,0 0 1,0-1 0,0 1 0,0 0 0,0 0-1,0-1 1,-1 1 0,1 0 0,0 0 0,0 0 0,0-1-1,-1 1 1,1 0 0,0 0 0,0 0 0,0 0-1,-1-1 1,1 1 0,0 0 0,0 0 0,-1 0-1,1 0 1,0 0 0,0 0 0,-1 0 0,1 0-1,0 0 1,-1 0 0,1 0 0,0 0 0,-1 0 71,-22 12-4416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3:55.4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277 20 1984,'1'-1'305,"0"-1"1,-1 1-1,1 0 0,0-1 1,-1 1-1,0-1 0,1 1 1,-1-1-1,0 1 0,0-1 1,0 1-1,0-1-305,0 1 586,0 1-228,0 2-102,-1 21 56,-2 0 0,0 0 0,-2 0 1,-4 10-313,-6 32 356,-27 146 252,-13 9-608,25-128 535,-27 53-535,37-98 334,-2-5-67,22-41-266,0-1 0,0 0 1,0 1-1,0-1 0,0 0 0,-1 1 0,1-1 1,0 0-1,0 0 0,0 1 0,0-1 0,0 0 0,-1 0 1,1 1-1,0-1 0,0 0 0,-1 0 0,1 0 1,0 1-1,0-1 0,-1 0 0,1 0 0,0 0 1,0 0-1,-1 0 0,1 1 0,0-1 0,-1 0 0,1 0 1,0 0-1,-1 0 0,1 0 0,0 0 0,0 0 1,-1 0-1,1 0 0,0 0 0,-1 0 0,1 0 1,0-1-1,-1 1 0,1 0 0,0 0 0,0 0 0,-1 0 1,1 0-1,0-1 0,0 1 0,-1 0 0,1 0 1,0 0-1,0-1 0,-1 1 0,1 0 0,0 0 1,0-1-2,-1 0 5,0 0 1,0 0-1,1 0 1,-1 0-1,1-1 1,-1 1 0,1 0-1,-1 0 1,1-1-1,0 1 1,-1 0-1,1-2-5,2-7 11,0 0 0,0 1-1,1-1 1,0 1 0,1 0-1,0 0 1,0 0 0,1 0-1,5-6-10,4-4-50,1 1-1,1 1 0,1 1 0,0 0 1,15-10 50,-6 4 88,192-155-163,-212 171 134,1 0-1,1 1 0,-1 0 1,1 1-1,-1 0 1,5-1-59,-11 4 10,1 0 0,-1 1 0,1-1 1,-1 1-1,1-1 0,0 1 0,-1 0 1,1 0-1,-1 0 0,1 0 1,0 0-1,-1 0 0,1 0 0,0 0 1,-1 1-1,1-1 0,-1 1 0,1-1 1,-1 1-1,1 0 0,-1-1 1,1 1-1,-1 0 0,1 0 0,-1 0 1,0 0-1,0 0 0,0 0 0,1 1 1,-1-1-1,0 0 0,0 0 1,-1 1-1,1-1 0,0 1 0,0 1-10,3 5 57,0 1-1,-1 0 0,0 0 1,-1 0-1,0 0 0,0 1 1,-1 4-57,1 14 171,-3 23-171,1-15 21,-1-15 1,-1 0 1,-1 0-1,-3 10-22,-3 17 274,9-4 286,16-36-906,-10-7 368,-1 0 0,0 0 1,1-1-1,-1 0 1,0 0-1,1 0 0,-1-1 1,0 1-1,5-2-22,-9 2 1,122-24-22,-80 15 110,1-3 0,17-7-89,-36 11 9,-8 2 21,-1 0 1,0 0 0,0-2-1,8-5-30,-22 11 11,1 0 0,-1 0-1,0 0 1,0 0 0,0 0-1,0-1 1,-1 1 0,1-1-1,0 1 1,-1-1 0,0 1-1,0-1 1,0 0 0,0 0-1,0 0 1,0-1-11,4-23 21,-4 22-49,0 1 1,0-1-1,0 0 0,-1 1 1,1-2 27,-1-7-25,0-11 105,-1 1-1,-2-16-79,2 32-7,-1 1 0,1-1 0,-1 0 0,0 1 0,-1 0 1,1-1-1,-1 1 0,0 0 0,-1 0 0,0 1 0,-1-3 7,4 7-11,0 0 0,0 0 0,0 1 0,1-1 0,-1 0-1,0 1 1,0-1 0,0 1 0,0 0 0,0-1 0,0 1 0,0-1-1,0 1 1,0 0 0,0 0 0,-1 0 0,1 0 0,0 0 0,0 0-1,0 0 1,0 0 0,0 0 0,0 0 0,0 1 0,0-1 0,0 0-1,0 1 1,0-1 0,0 1 0,0-1 0,0 1 0,0-1 0,0 1-1,0 0 1,1-1 0,-1 1 0,0 0 11,-6 5-63,1-1 1,-1 2-1,2-1 0,-4 4 63,5-5-19,-6 9 7,0 0 0,2 0 0,-1 1 1,2 0-1,-6 14 12,2-4-21,6-12 3,0 0 0,1 1 1,-1 6 17,-6 22-33,9-36 55,0 1 1,0 0-1,1 0 0,0 0 0,0 0 0,1-1 1,0 1-1,0 0 0,1 7-22,0-9 5,0 0 0,1 0 0,-1 0 0,1 0 1,0 0-1,0 0 0,1-1 0,0 1 0,-1-1 0,1 1 1,1-1-1,-1 0 0,3 2-5,1 2 8,1 0 0,0 0 0,0-1 0,1-1 0,0 1 0,0-1 0,1-1 0,-1 0 0,1 0 0,5 1-8,-7-4 36,0 0 0,0 0-1,0-1 1,0 0 0,0 0 0,0-1 0,1 0 0,-1-1-1,0 0 1,0 0 0,0 0 0,0-1 0,0-1 0,0 1-1,1-2-35,3-1 63,0-1 0,-1 0 0,1-1 0,-1 0 0,0-1 0,-1 0 0,0-1 0,0 0 0,-1-2-63,7-5 15,0-1 0,-2-1 0,0 0 0,-2-1 0,6-9-15,-5 3 15,-1 0 1,7-23-16,-15 35 8,0-1-1,-1 0 0,0 0 0,-1 0 0,-1-1 0,0-7-7,-1 11 6,0 4 29,1 1-1,-2-1 1,1 0-1,-1 1 1,0-1 0,-2-4-35,3 10-3,0 1 1,0-1 0,0 1 0,0 0 0,0-1 0,0 1 0,-1 0-1,1-1 1,0 1 0,0 0 0,0-1 0,-1 1 0,1 0 0,0 0-1,-1-1 1,1 1 0,0 0 0,0 0 0,-1-1 0,1 1-1,0 0 1,-1 0 0,1 0 0,0 0 0,-1 0 0,1-1 0,-1 1-1,1 0 1,0 0 0,-1 0 0,1 0 0,0 0 0,-1 0 0,1 0-1,-1 0 3,0 1-11,0-1-1,0 1 0,0-1 1,-1 1-1,1-1 0,0 1 0,0 0 1,0 0-1,0 0 0,0-1 0,0 2 12,-19 23 18,18-22-32,0 0-1,0 1 1,1-1-1,0 0 1,-1 1-1,1 0 1,1-1 0,-1 1-1,0 0 1,1-1-1,0 1 1,0 0 0,0-1-1,0 1 1,0 0-1,1-1 1,0 1 0,1 3 14,-1-3-8,1 0 0,0 0 0,0-1 0,0 1 1,0-1-1,1 0 0,-1 0 0,1 0 0,0 0 1,0 0-1,0 0 0,1-1 0,-1 1 1,0-1-1,1 0 0,3 1 8,6 6 10,1-1 1,-1 2-1,-1 0 1,0 0-1,0 1 1,-1 1-1,0 0 1,2 4-11,1 1 60,1 0 0,1-1 1,1-1-1,0 0-60,-5-6 0,1 0 1,0-1-1,11 5 0,-18-10 27,1-1 0,0 1 0,0-1 0,0 0 1,0-1-1,0 0 0,0 0 0,0 0 1,2-1-28,4 0 28,-1-1 0,0 0 0,0-1 0,0 0 1,0-1-1,0 0 0,0-1 0,0 0 0,3-3-28,-6 2 16,0 0-1,-1 0 0,0 0 1,0-1-1,-1-1 0,1 1 0,-1-1 1,-1 0-1,1-1 0,-1 1 1,-1-1-1,1-1-15,0 1 2,-2 0 0,1-1 0,-1 1 0,0-1 1,0 0-1,-1 0 0,-1 0 0,1 0 0,-2-1 0,1 1 0,-1-1 1,0 1-1,-1-1 0,0 1 0,-1-2-2,0 5 1,0 0 0,0-1 0,-1 1 0,0 0 0,0 0 0,0 0 0,-2-2-1,3 7-4,1 0 1,0 0-1,-1 0 1,1 0 0,-1 0-1,0 0 1,1 0 0,-1 0-1,0 0 1,0 0-1,1 1 1,-1-1 0,0 0-1,0 1 1,0-1-1,0 0 1,0 1 0,0-1-1,0 1 1,0 0-1,0-1 1,0 1 0,0 0-1,0 0 1,0-1-1,0 1 1,0 0 0,0 0-1,-1 0 1,1 0-1,0 0 1,0 1 0,0-1-1,0 0 1,0 0-1,0 1 1,0-1 0,0 1-1,0-1 1,0 1 0,0-1-1,0 1 1,0 0-1,0-1 1,1 1 0,-2 0 3,-27 24-60,2 2 0,0 1 0,1 0 0,-5 12 60,23-30 75,2-1 0,-1 1 0,1 0 0,1 0 0,0 0 0,0 1 0,1 0 0,0 2-75,2-8 69,1 0 0,1 0-1,-1-1 1,1 1 0,0 0 0,0 0 0,0 0 0,0 0 0,1 0 0,0 0 0,0-1 0,0 1 0,1 0 0,0-1 0,0 1-1,0-1 1,0 1 0,1-1 0,-1 0 0,2 1-69,0 0 78,1 0 0,-1 0 0,1-1 0,0 1 0,0-1 0,1-1 0,-1 1 0,1-1 0,0 0 0,-1 0 0,1 0 0,1-1 0,-1 0-1,0 0 1,0-1 0,1 0 0,-1 0 0,1 0 0,-1-1 0,5 0-78,16-1 139,0-2 0,0 0 1,-1-2-1,13-4-139,-15 4-79,70-17-1734,37-16 1813,-74 18-5061,33-18 5061,-76 32-1570,-1-1 1,1-1-1,7-6 1570,-15 10-354,-1-1 0,1 1 1,-1-1-1,-1 0 0,1-1 0,-1 1 0,0-1 1,0 0-1,1-2 354,0-4-502,0 0 1,0 0-1,-2-1 0,2-5 502,-5 17-9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2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315 22 1984,'0'-1'69,"0"1"1,0-1-1,0 0 1,0 1-1,-1-1 1,1 1-1,0-1 0,0 1 1,0-1-1,0 0 1,-1 1-1,1-1 1,0 1-1,0-1 1,-1 1-1,1-1 0,0 1 1,-1 0-1,1-1 1,-1 0-70,-13-4 1507,5 3-1253,0 1 0,-1 0-1,1 0 1,0 1 0,0 0 0,-1 1 0,1 0 0,0 1 0,0 0 0,0 0 0,0 1-1,-3 1-253,-1 1 152,0 1-1,-1 0 1,2 1-1,-1 1 1,1 0-1,0 0 0,-6 7-151,13-10 9,0 1 0,0-1-1,0 1 1,1 0 0,0 1-1,0-1 1,0 1 0,1 0-1,0-1 1,0 1 0,1 1-1,-1 4-8,-3 12 14,2 0-1,2 1 1,-1 4-14,1-3 74,2-15 44,0-1-1,1 1 1,0 0 0,0-1 0,1 1-1,1-1 1,0 0 0,0 0-1,1 0 1,0 0 0,1 0 0,0-1-1,0 0 1,3 3-118,-6-9 91,1 0 1,0-1-1,0 1 0,0 0 0,1-1 1,-1 1-1,1-1 0,-1 0 0,1-1 1,0 1-1,0 0 0,-1-1 0,1 0 1,0 0-1,4 1-91,8 0 43,0-1 0,-1 0 1,9-1-44,-10-1-272,-13 2 82,0-1 1,0 0-1,0-1 0,0 1 1,0 0-1,0 0 1,0 0-1,0 0 1,0-1-1,0 1 1,0-1-1,0 1 0,0 0 1,0-1 189,-1 0-264,1 1-1,-1 0 1,1-1 0,-1 1-1,0-1 1,0 1 0,1-1-1,-1 1 1,0-1 0,0 1 0,0-1-1,1 0 1,-1 1 0,0-1-1,0 1 1,0-1 0,0 1-1,0-1 1,0 0 0,0 1-1,0-1 1,0 1 0,0-1 0,-1 1 264,-1-11-1835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18.6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 9 896,'-10'-5'352,"10"2"-288,-5 3 0,2 0-128,-2 0 32,0 0-608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19.2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138 83 2080,'-1'0'151,"1"0"0,-1 1 1,1-1-1,-1 0 0,1 0 0,-1 1 1,1-1-1,0 0 0,-1 1 0,1-1 1,-1 0-1,1 1 0,0-1 0,-1 1 0,1-1 1,0 0-1,0 1 0,-1-1 0,1 1 1,0-1-1,0 1 0,0-1 0,-1 1 1,1 0-152,-5 8 380,-9 6-236,1 1-1,1 0 0,1 1 1,0 0-1,1 0 0,1 1 1,1 0-1,-5 15-143,8-13 61,0 0 0,1 0 0,1 0 0,0 0 0,2 1 0,0 3-61,1-9 34,-1-1-10,2-1 1,-1 0-1,2 1 0,0-1 0,0 0 0,1 0 1,1 0-1,0 0 0,1-1 0,0 1 0,1-1 1,6 8-25,-9-15 25,1 1 1,-1-1-1,1 0 1,1 0 0,-1 0-1,1-1 1,0 1-1,0-1 1,0 0 0,0-1-1,1 1 1,-1-1-1,1 0 1,0-1-1,0 1 1,0-1 0,0 0-1,1-1 1,-1 1-1,0-1 1,1-1-1,-1 1 1,1-1 0,-1 0-1,1 0 1,-1-1-1,1 0-25,1-1 72,0 0 0,1 0 0,-1-1 0,0 0 0,-1 0-1,1-1 1,0 0 0,-1 0 0,0-1 0,0 0 0,-1 0 0,1-1-1,-1 0 1,0 0 0,0 0 0,-1-1 0,4-6-72,7-12 255,-1-1 0,-2-1 0,0-1 0,2-13-255,9-17 484,-16 42-286,-4 9-120,-1 0 1,0-1 0,0 0 0,-1 0 0,1-2-79,-2 6-9,-1 3 1,0 1 0,0-1 0,0 1 0,0-1 0,0 0 0,0 1-1,0-1 1,0 1 0,0-1 0,1 1 0,-1-1 0,0 1 0,0-1 0,1 1 0,-1 0-1,0-1 1,1 1 0,-1-1 0,0 1 0,1-1 8,3 18-421,3 18 229,2 0 0,7 18 192,-11-39 5,1 0 1,0 0-1,1-1 0,1 1 0,0-2 1,1 1-1,4 4-5,-10-14 16,0 0 1,-1 0-1,1-1 0,0 1 1,0-1-1,1 0 0,-1 0 1,1 0-1,-1 0 0,1 0 1,-1-1-1,1 1 0,0-1 1,0 0-1,-1-1 0,1 1 1,0-1-1,0 1 0,0-1 0,0 0 1,0 0-1,0-1 0,0 1 1,-1-1-1,1 0 0,0 0 1,1-1-17,5-1 89,0-2 0,-1 1 0,1-1 0,-1 0 0,0-1 0,-1 0 0,1-1 1,-1 0-1,4-4-89,9-13 241,0-1 1,-2-1 0,-1 0 0,-1-1-1,-1-1 1,5-15-242,-14 29 79,-1 0 0,-1 0 0,0-1 0,-1 1-1,-1-1 1,0 0 0,-1 0 0,-1 0 0,0-1 0,-1-10-79,0 19-20,-1-1-1,0 1 1,0-1 0,-1 1 0,0 0 0,0 0 0,0-1 0,-1 2 0,0-1 0,0 0 0,-1 1 0,0-1 0,0 1 0,-1 0-1,0 0 1,0 1 0,0-1 0,0 1 0,-1 0 0,0 1 0,0-1 0,-4-1 20,7 5-96,1-1 0,-1 1 1,1 0-1,-1 0 0,1 1 1,-1-1-1,0 1 0,0-1 0,1 1 1,-1 0-1,0 0 0,0 0 1,1 0-1,-1 0 0,0 1 0,1-1 1,-1 1-1,0 0 0,1 0 1,-1 0-1,1 0 0,-1 0 0,-1 1 96,2 0-209,0-1-1,1 0 0,-1 1 0,0 0 1,1-1-1,-1 1 0,1 0 0,-1 0 1,1 0-1,0 0 0,0 0 0,0 0 1,0 0-1,0 0 0,0 0 0,1 0 1,-1 1-1,1-1 0,-1 0 0,1 0 1,0 1-1,0-1 0,0 0 0,0 1 1,1-1-1,-1 0 0,0 1 0,2 1 210,9 23-3242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0.0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 12 3552,'-4'-2'356,"3"1"-186,-1 0-1,0-1 1,1 2-1,-1-1 1,0 0-1,0 0 1,1 1-1,-1-1 1,0 0-1,0 1 1,0 0-1,0 0 1,-1-1-170,3 2-8,0-1-1,0 0 1,0 0 0,1 1 0,-1-1-1,0 0 1,0 0 0,0 1 0,0-1-1,0 0 1,0 0 0,0 1 0,0-1-1,1 0 1,-1 0 0,0 0 0,0 1 0,0-1-1,0 0 1,1 0 0,-1 0 0,0 0-1,0 1 1,1-1 0,-1 0 0,0 0-1,0 0 1,1 0 0,-1 0 0,0 0-1,0 0 1,1 0 0,-1 0 0,0 0 8,11 6-25,-11-6 36,31 9 580,1-1-1,-1-1 1,2-1-1,-1-2 0,1-1 1,-1-2-1,1-1 1,-1-2-1,1-1 0,6-3-590,-30 5-22,1-1 1,0 2-1,-1-1 0,1 1 0,0 0 0,0 1 0,-1 0 0,1 1 1,-1 0-1,8 3 22,-11 0 365,-3-2-2500,-1-3-5535,2-3 6438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0.4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 56 4736,'0'0'92,"-1"0"0,0 0 0,1 0 0,-1 0 0,1-1 0,-1 1 0,0 0 0,1 0 0,-1-1 0,1 1 0,-1 0 0,1-1 0,-1 1 0,1 0 0,-1-1 0,1 1 0,-1-1 0,1 1 1,-1-1-1,1 1 0,0-1 0,-1 0-92,1 0 44,0 1 0,0-1 1,0 1-1,1-1 1,-1 1-1,0-1 0,0 0 1,0 1-1,1-1 0,-1 1 1,0-1-1,1 1 1,-1-1-1,0 1 0,1 0 1,-1-1-1,1 1 0,-1-1 1,1 1-1,-1 0 1,1-1-1,-1 1 0,1 0 1,-1 0-1,1-1 0,0 1-44,10-6 192,1 1 0,0 0-1,0 1 1,0 0-1,1 1 1,0 0 0,-1 1-1,13 0-191,15 0 535,0 2 0,9 3-535,-31-1-70,1 1 0,-1 1 0,0 0 0,0 2 0,-1 0 0,10 5 70,7 2-2908,-31-12 2404,0 0-1,-1 0 1,1-1-1,0 1 1,0-1-1,0 0 0,0 0 1,0 0-1,0 0 1,0 0 504,15-3-1376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1.3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200 25 2976,'-3'-10'1183,"2"6"916,-9 3-107,8 1-1881,0 1-1,1-1 0,-1 1 1,0-1-1,0 1 0,0-1 1,1 1-1,-1 0 0,0 0 0,1 0 1,-1 0-1,1 0 0,-1 0 1,-1 1-111,-20 23 543,6-7-311,9-10-175,0 0 0,0 1 0,1 0 0,0 0 0,0 1 0,1 0-1,-2 5-56,-3 8 172,1 0 0,-7 23-172,12-32 22,1 1-1,0-1 1,1 1 0,1 0 0,0 0 0,1 0 0,1 0 0,0 0-1,1 0 1,1 6-22,-1-13 18,6 23 63,-7-29-55,1 0-1,0-1 1,-1 1-1,1-1 1,0 1-1,0-1 1,0 1-1,0-1 1,0 0-1,0 1 1,0-1-1,1 0 1,-1 0-1,0 0 0,1 0 1,1 1-26,-2-2 44,0 0 0,0 1 0,0-1-1,0 0 1,0 0 0,1 0 0,-1 0 0,0 0 0,0 0 0,0-1-1,0 1 1,1 0 0,-1 0 0,0-1 0,0 1 0,0-1 0,0 1-1,0-1 1,0 0 0,0 1 0,0-1 0,0 0 0,0 1 0,-1-1-1,2-1-43,19-21 371,-2-8 66,10-10 198,-17 25-528,-9 11-121,1 0-1,0 1 1,0-1 0,0 1 0,2-1 14,-5 4-6,1 0-1,-1 0 1,1 0-1,0 0 1,0 0-1,-1 0 1,1 1-1,0-1 1,0 1-1,0-1 1,0 1-1,0 0 1,0-1-1,0 1 1,-1 0-1,1 0 1,0 1 0,1-1 6,2 1 12,1 0 0,0 1 1,-1 0-1,1 0 0,-1 0 1,0 1-1,0 0 1,0 0-1,2 1-12,9 8-68,0 1 0,-1 0 68,-11-10-7,58 57-264,-35-32 344,2-2 1,11 9-74,-30-28 51,-1 0 0,1-1 0,0 0 0,1-1 0,0 0 0,0-1 0,0 0 1,0 0-1,11 1-51,-17-4 26,0-1 0,0 1 1,0-1-1,0-1 0,0 1 1,0-1-1,0 0 1,0 0-1,0 0 0,0-1 1,-1 1-1,1-1 0,0 0 1,-1-1-1,1 1 1,-1-1-1,0 0 0,0 0 1,2-2-27,8-8 125,0-1 0,-2 0 0,0-1 0,6-9-125,-10 12 28,0 2 36,0-1 0,-1-1 1,-1 1-1,0-1 0,0 0 0,-1 0 1,-1-1-1,0 0 0,-1 0 1,0 1-1,-1-2 0,0 1 0,-1 0 1,-1 0-1,0-1 0,-1 1 0,0 0 1,-1 0-1,0 0 0,-5-12-64,3 11-36,-20-64 1,20 67-381,-1 0-1,0 0 0,-1 1 0,0-1 1,-5-5 416,10 14-233,0 1 0,-1-1 0,1 1 0,-1-1 1,1 1-1,-1 0 0,0-1 0,1 1 0,-1 0 1,0 0-1,0 0 0,0 1 0,-1-1 233,2 0-132,0 1 1,1 0-1,-1 0 0,1 0 1,-1 0-1,1 0 0,-1 0 0,1 0 1,-1 0-1,1 0 0,-1 0 0,0 1 1,1-1-1,-1 0 0,1 0 1,-1 0-1,1 1 0,-1-1 0,1 0 1,-1 1-1,1-1 132,-1 1-178,1 0-1,-1-1 1,1 1 0,-1 0 0,1 0-1,-1 0 1,1 0 0,-1 0-1,1 0 1,0 0 0,-1 0 0,1 0-1,0 0 1,0 0 0,0 0-1,0 0 179,0 2-369,0 0-1,0 1 0,1-1 0,-1 0 1,1 0-1,0 2 370,7 13-2368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2.7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62 115 3072,'-36'-18'1365,"34"16"-1155,0 0 0,0 0 1,-1 0-1,1 0 0,1 0 0,-1 0 0,0-1 0,1 1 0,-1-1 0,1 1 1,-1-1-1,1 0 0,0 1 0,0-1 0,1 0-210,-1 2 27,1-1 0,0 1 0,0 0 1,0 0-1,0-1 0,0 1 0,1 0 0,-1 0 0,0-1 0,1 1 1,-1 0-1,0 0 0,1 0 0,-1 0 0,1 0 0,0-1 0,-1 1 0,1 0 1,0 0-1,0 0 0,0 1 0,0-1 0,-1 0 0,1 0 0,0 0 0,1 1 1,-1-1-1,0 0 0,0 1-27,5-4 48,-1 1 1,1 1-1,0-1 1,0 1-1,2-1-48,4 0 48,1 0 0,0 1-1,0 1 1,0 0 0,0 1-1,0 0 1,0 0-1,0 2 1,0 0 0,-1 0-1,1 1 1,5 3-48,-10-4 42,0 1 0,0 1 0,0 0 0,-1 0 0,1 0 1,-1 1-1,0 0 0,-1 0 0,2 2-42,-4-3 36,0 0 0,0 1 0,-1-1 0,0 1 0,0 0 0,0-1 1,0 1-1,-1 0 0,0 1 0,0-1 0,0 0 0,-1 1 0,0-1 0,1 3-36,-2-2 26,0 0-1,0 0 1,0 0 0,-1 0-1,1 1 1,-2-1-1,1 0 1,-1-1-1,1 1 1,-2 0-1,1 0 1,-1-1-1,0 1 1,-3 4-26,-7 9 187,-1 0-1,-1-1 1,-6 5-187,0 1 266,1-7 197,17-14-307,0-1-1,0 0 1,0 1 0,1 0 0,-1 0 0,-1 2-156,19-3 432,9-3-607,0 2 0,0 1 1,0 0-1,11 5 175,-15-3-2875,0-1 1,16 1 2874,-14-3-3600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3.1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48 6144,'0'-11'2272,"5"6"-1760,13-2-160,-5 2-384,5 2-64,8-2 32,10 2 64,4 0-224,4-2 128,5 5 32,0 0 64,-4 0-1152,-6 0 640,-3 0-3360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3.6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310 7 6720,'-2'-1'303,"0"0"0,0 0 0,0 0 1,0 0-1,0 1 0,-1-1 0,1 1 0,0-1 1,-1 1-304,2 0 25,0 1 1,0-1 0,0 0 0,0 0-1,0 1 1,0-1 0,0 1 0,0-1 0,0 1-1,0-1 1,1 1 0,-1 0 0,0 0-1,0-1 1,1 1 0,-1 0 0,0 0 0,1-1-1,-1 1 1,1 0 0,-1 0 0,0 1-26,-21 33-191,-3-1 1,-15 16 190,-26 37-153,48-61 208,1 2 0,2 0 0,0 1 0,2 0 0,-5 18-55,14-33 58,0 0 1,0 1-1,1-1 1,1 1-1,1 0 1,0 0-1,1-1 1,0 1-1,1 0 0,1 0 1,0-1-1,5 15-58,-6-26 46,-1 0 0,1 0 0,0-1 0,1 1 0,-1 0 0,0-1 0,1 1 0,0-1 0,-1 1 0,1-1 0,0 0 0,0 0 0,0 1 0,2 0-46,-2-2 34,-1-1 1,1 1-1,0 0 0,-1-1 1,1 1-1,0-1 1,0 0-1,-1 1 0,1-1 1,0 0-1,0 0 1,0 0-1,-1 0 0,1-1 1,0 1-1,0 0 1,0-1-1,-1 1 0,1-1 1,0 0-1,-1 1 1,1-1-1,1-1-34,10-6 127,0 0 0,-1-1 0,0 0 0,0-1 0,-1-1 0,2-2-127,22-20 187,-33 30-191,1 1-1,-1 0 1,1 1-1,-1-1 1,1 0-1,0 1 1,0-1-1,0 1 1,0 0 0,0 0-1,0 0 1,0 0-1,0 1 1,0-1-1,1 1 1,0 0 4,0 0-22,0 0 1,-1 1-1,1 0 0,0 0 1,-1 0-1,1 0 1,-1 1-1,1 0 1,-1-1-1,0 1 1,0 0-1,0 1 1,0-1-1,1 0 22,10 11-14,0 1 1,-1 0-1,8 11 14,-6-6 204,18 16-204,-27-29 131,1-1-1,-1 0 1,1 0-1,0 0 1,1-1 0,-1 0-1,6 2-130,-8-5 112,-1 1 0,1-1 1,0 0-1,-1-1 0,1 1 0,0-1 0,0 0 0,-1 0 0,1-1 0,0 1 0,-1-1 0,1 0 0,0 0 0,-1-1 1,1 1-1,-1-1 0,0 0 0,1 0 0,-1-1 0,0 1 0,0-1 0,-1 0 0,2-1-112,8-7 245,0-1 0,0 0 0,-2-1 0,1-1 0,5-9-245,-6 7 126,0-1 1,-1-1-1,-1 0 0,0 0 1,-2-1-1,0 0 0,-1 0 1,1-5-127,-2-2-44,-1 0 0,-1 0 0,-1-1 0,-2 1-1,0 0 1,-2-2 44,1 7-525,-1 1 0,-1-1 0,0 1-1,-2 0 1,0 0 0,-2-3 525,6 21-189,0 0 1,1 0 0,-1 1 0,0-1 0,0 0 0,-1 0 0,1 0-1,0 1 1,0-1 0,-1 1 0,1-1 0,-1 1 0,1 0 0,-1-1 0,0 1-1,-1-1 189,3 2-118,-1 0-1,0 0 0,1 0 1,-1 0-1,0 0 0,1 0 1,-1 0-1,0 0 0,1 0 1,-1 0-1,1 0 0,-1 0 1,0 0-1,1 0 0,-1 0 1,0 1-1,1-1 0,-1 0 1,0 1 118,0 0-166,0 0 1,-1 0 0,1 0 0,0 0 0,0 1-1,0-1 1,0 0 0,0 1 0,0-1-1,-1 2 166,-1 4-613,0 1 0,0 0-1,1 0 1,0 0 0,0 0 0,1 0-1,0 1 1,0-1 0,1 3 613,-1 46-1579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6:23.9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8064,'13'0'2976,"0"0"-2304,0 0-192,-5 3 0,7 5-352,-7 4-320,1 4 96,0 7-1888,-9 2 1088,-5 6-3552,1 8 2464,-10-7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1.1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610 40 4064,'-6'-4'315,"1"0"-1,-1 0 1,0 1 0,1-1-1,-2 2 1,1-1 0,0 1-1,0-1 1,-1 2 0,-5-2-315,-5 0 143,0 1 1,-1 1 0,-11 0-144,-3 2 1,0 1-1,-1 2 0,1 0 0,-5 4 0,14-2-15,0 0 0,1 2 0,0 0-1,0 2 1,1 0 0,-2 3 15,13-7 6,0 1 0,1 1 1,-1-1-1,1 2 0,1-1 1,0 1-1,0 1 0,0-1 1,1 1-1,1 0 0,0 1 1,0 0-1,1 0 0,0 0 0,1 0 1,1 1-1,-1 0 0,2 0 1,0 0-1,0 0 0,1 0-6,0 5-4,1-1 0,0 0 0,1 0-1,1 0 1,1 0 0,0 0 0,1 0 0,1-1-1,0 0 1,1 0 0,0 0 0,2 0 0,-1-1-1,2-1 1,6 9 4,18 18 155,36 34-155,5 4 85,-10-3 530,20 36-615,-55-69 400,-2 1-1,-2 1 0,14 36-399,-29-55 287,-2 1-1,0 0 1,-2 1-1,0-1 1,-2 1-1,-1 0 1,-1 20-287,-2-9 107,-2 0 1,-1 0 0,-3-1 0,0 1-1,-4 3-107,8-32 36,-1 6-271,-2-1 0,1 0 0,-2 0 235,5-10-169,-1 0 0,0 0 1,0-1-1,-1 1 1,1-1-1,-1 1 0,1-1 1,-1 0-1,0 0 0,0 0 1,-1-1-1,-1 3 169,-25 8-2709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2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 2912,'1'-1'162,"-1"0"1,0 0 0,1-1-1,-1 1 1,0 0-1,1 0 1,0 0-1,-1-1 1,1 1-1,0 0 1,-1 0-1,1 0 1,0 0-1,0 0 1,0 1-1,0-1 1,0 0 0,0 0-1,0 0 1,0 1-1,0-1 1,0 1-1,0-1 1,1 1-1,0-1-162,6-2 539,1 0-1,0 0 1,5 0-539,-3 0 331,10 0-257,-1 0-1,1 1 0,0 1 0,0 1 0,8 1-73,15 0-1406,39-1-4497,-55-5 4628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1.5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24 6656,'-34'-15'2464,"24"10"-1920,10 2-160,0 3-64,18 3-256,13 5-32,18 4 0,9 1 320,4-2-192,8 1-64,11-1-64,12 1 96,14 1-64,-10-6-224,-8 6 64,-14-2-1216,-8 1 704,-9-1-2400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1.9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128 0 6144,'-10'3'861,"-1"-1"0,0 2 0,0-1 0,-3 3-861,10-3 31,0-1 0,0 0-1,0 1 1,1 0 0,-1 0 0,1 0-1,0 0 1,0 0 0,0 1 0,0-1-1,1 1 1,-2 2-31,0 2 14,0-1 0,0 1 0,1 0 0,0 0 0,1 1 0,0-1 0,0 0 0,1 1 0,0 2-14,0-8 4,1 1-1,0-1 1,1 0 0,-1 0 0,0 0 0,1 0-1,0 1 1,0-1 0,0 0 0,0 0-1,0 0 1,1 0-4,-1-1 13,1 0 0,-1 0-1,1-1 1,-1 1 0,1 0-1,0-1 1,-1 1 0,1-1 0,0 0-1,0 0 1,0 1 0,0-1-1,0-1 1,0 1 0,0 0 0,0 0-1,1-1 1,0 1-13,5 0-22,0-1-1,-1 0 1,1 0-1,0 0 1,-1-1-1,1-1 1,-1 1-1,5-2 23,-3 1-29,1 0 0,0 0 0,-1 1 0,10 0 29,-16 1-17,0 1-1,0-1 1,1 1-1,-1-1 1,0 1-1,0 0 1,0 0-1,0 0 1,0 1-1,0-1 1,0 1-1,-1 0 1,1-1-1,0 1 1,-1 1-1,3 1 18,37 44 104,-30-34 34,0 0 1,0-1-1,1-1 0,1 1 0,10 5-138,-22-16 98,0-1 0,1 1 0,-1-1 0,1 0 0,-1 0 1,1 0-1,-1 0 0,1-1 0,0 1 0,-1-1 0,1 1 0,0-1 1,0 0-1,-1 0 0,1 0 0,0 0 0,0-1 0,-1 1 0,1-1 1,0 1-1,-1-1 0,1 0 0,-1 0 0,1 0 0,-1-1 0,1 1 1,-1-1-1,0 1 0,0-1 0,0 0 0,2-1-98,1-2 157,0-1 1,0 0-1,0 0 0,-1 0 1,0 0-1,0-1 0,-1 1 1,0-1-1,0 0 1,0 0-1,-1-2-157,5-15-318,-2-1 0,0-2 318,-3 4-1957,0-1 1,-1-6 1956,-1 25-536,0-1 0,1 1 0,0 0 1,0 0-1,0 1 0,1-1 0,-1 0 1,1 0-1,0 1 0,1-1 1,1-3 535,17-30-2827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2.2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62 8128,'5'-14'3008,"8"11"-2336,18-13-160,-4 12-448,14 0-128,11 0-192,6 1 160,1-2-160,-12 5 128,3-3-1120,-6-2 672,-8 5-2080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2.6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 8800,'8'5'3264,"1"-5"-2528,22-8-224,5 8-192,16-5-288,16 1-288,-1-1 128,-6 2-1920,11 3 1120,7 0-3136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3.0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862 27 7040,'-3'-3'409,"-1"0"1,1 0-1,-1 0 0,0 1 1,0 0-1,0 0 1,0 0-1,-4-1-409,5 2 9,0 0 0,-1 1 0,1-1 0,-1 1-1,1 0 1,-1 0 0,1 0 0,-1 0 0,1 0 0,0 1-1,-1 0 1,1-1 0,0 1 0,-1 1 0,1-1 0,0 0 0,0 1-1,-2 1-8,-11 7-126,1 1 0,0 1 0,1 1 0,0 0 1,-11 14 125,2-2-43,-120 113-18,3-3 176,114-106-26,0 1 1,2 2-1,1 0 1,2 1 0,-3 11-90,-7 17 200,2 1 0,-9 37-200,23-55 77,1 0 0,-5 36-77,16-61 35,0 0 0,2 0 0,0 1 0,1-1 0,0 0 1,2 1-1,3 17-35,2-12 90,0-1 0,1 1 0,2-1 0,1-1-1,0 1 1,2-2 0,0 0 0,2 0 0,4 4-90,12 11 101,2-2-1,0-1 0,3-1 0,19 13-100,-31-27 32,73 61 184,-76-61-84,-1 1 1,0 1 0,4 9-133,-19-23 57,0 0 0,-1 0 1,0 0-1,0 0 1,-1 0-1,0 1 1,0 0-1,-1-1 0,0 1 1,0 0-1,-1 0 1,0 3-58,0 2 150,-1 0 1,-1 0 0,0 0 0,-1 0-1,0-1 1,-1 1 0,-3 6-151,-3 8 182,-1 0 1,-2 0-1,-1-1 1,0-1-1,-2 0 1,-12 14-183,-28 33 349,-32 29-349,-1 1-362,48-53-1012,2 1 0,2 2 0,-6 16 1374,-40 101-5616,53-102 2256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3.9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476 566 4736,'-4'-41'2858,"0"-33"-2858,4 65 111,0-1-1,-1 1 1,-1 0-1,1-1 0,-1 1 1,-1 0-1,0 0 0,0 0 1,-1 0-1,-1-1-110,2 4 127,-1 0 0,1 0 0,-2 1 0,1-1 0,0 1-1,-1 0 1,0 1 0,0-1 0,-1 1 0,1 0 0,-1 0 0,0 1-1,0-1 1,-3 0-127,-2 0 62,0-1-1,0 2 0,-1 0 0,0 0 0,1 1 1,-1 1-1,0-1 0,0 2 0,0 0 0,-11 1-61,15 0-24,0 1 1,0-1-1,0 1 0,0 0 0,0 1 0,0 0 0,1 0 0,0 1 0,-1 0 0,1 0 0,1 1 0,-1 0 0,0 0 1,1 0-1,0 1 0,-1 1 24,-2 4-9,1 1 0,0 0-1,1 0 1,0 1 0,1-1 0,1 1 0,-1 1 0,0 6 9,-1 5-75,2 1 0,0 0 0,2 0-1,0 2 76,2-15-22,1 1-1,0 0 0,1-1 1,0 1-1,1-1 0,1 1 0,1 3 23,-1-9 19,-1 0 0,1-1-1,1 1 1,0-1-1,0 1 1,0-1-1,1 0 1,0-1 0,0 1-1,1-1 1,0 0-1,4 3-18,2 0 53,1 0 0,0 0 0,0-1 0,1-1-1,0 0 1,0-1 0,1 0 0,0-1-53,-3-2 177,0 0 1,0 0-1,1-1 1,-1-1-1,0 0 1,0-1-1,1 0 1,-1-1-1,0 0 1,8-2-178,-16 2 66,0 0 1,0 0-1,0 0 1,0-1-1,0 0 1,-1 1 0,1-1-1,0-1 1,-1 1-1,0-1 1,1 1-1,-1-1 1,0 0 0,0 0-1,-1 0 1,1 0-1,-1-1 1,1 1-1,-1-1 1,0 0 0,0 1-1,-1-1 1,1 0-1,-1 0 1,0 0-1,0 0 1,1-3-67,-2 0 29,0 0 1,0 0-1,0 0 1,-1 1-1,0-1 0,0 0 1,-1 0-30,-16-51 103,2 20-94,-3 0-1,0 1 0,-2 1 1,-2 1-1,-2 1 1,0 1-1,-19-16-8,-70-86-16,89 100-107,1 0 1,1-2-1,2-2 123,19 36-40,0 0 0,1-1 0,0 1 0,-1-1 0,1 1 0,1-1 1,-1 1-1,0-1 0,1 0 0,0-1 40,0 3-17,0 1 0,0 0-1,0 0 1,1 0 0,-1-1 0,0 1 0,1 0-1,-1 0 1,1 0 0,-1 0 0,1 0 0,0 0-1,-1 0 1,1 0 0,0 0 0,0 0 0,0 0-1,0 0 1,0 0 0,0 0 0,0 1 0,0-1-1,0 0 1,0 1 0,0-1 0,0 1 0,0-1-1,0 1 1,1 0 0,-1 0 0,0-1 0,0 1 17,16-2-29,0 1 0,0 0 0,0 1 0,0 1 0,0 0 0,6 2 29,10 1 131,71 8 61,0 5 1,3 5-193,25 13-3564,-91-23 1714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4.3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75 44 7296,'0'-8'924,"0"6"-742,-1 1 1,1-1-1,0 0 1,0 1-1,-1-1 0,1 0 1,-1 1-1,1-1 1,-1 1-1,0-1 1,1 1-1,-1-1 1,-1 0-183,2 1 23,-1 1 0,1-1 1,0 0-1,0 1 0,-1-1 1,1 0-1,0 0 0,0 1 1,0-1-1,0 0 0,0 1 1,0-1-1,0 0 0,0 0 1,0 0-24,1 1-318,0 9 46,-2 16 67,-2 1 1,-5 23 204,2-15 51,-12 58 339,7-42 452,-4 50-842,12-46 173,2-1-1,2 1 1,2-1-1,3 0 1,2 0-1,10 29-172,-14-64 37,2 0 1,0 0-1,2-1 1,0 0-1,2 3-37,-6-13-58,0 0-1,0-1 1,1 0 0,0 0 0,0 0-1,0 0 1,1-1 0,0 0-1,0 0 1,0-1 0,0 1 0,1-1-1,6 2 59,-9-4-233,0-1-1,1 0 1,-1 0 0,1 0-1,-1 0 1,1-1-1,0 1 1,-1-1-1,1-1 1,-1 1 0,1-1-1,0 1 1,1-2 233,25-8-3216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4.7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1 226 10048,'0'-4'3712,"5"-1"-2880,21-6-224,5 3-192,23-4-352,17-4 128,-1 1-128,6-1-672,9-7 352,12-2-1120,1 5 768,-9 6-1472,-8-3 1184,-19-2-1632,-15-1 1440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5.0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448 1 6400,'-39'8'2368,"8"-3"-1856,-32 10-128,32 5-480,-13 24-32,-10 15-32,6 15 96,2 9 64,12 4 0,7 4 64,4 24-32,15 8 192,16-10-128,19-10 96,17-16-96,18-13-1472,10-2 768,4-18-2048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5.4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1 7456,'0'0'72,"0"0"0,0 1 0,0-1 0,-1 0 0,1 0 0,0 1 0,0-1 0,0 0 0,0 0 0,0 1 0,0-1 0,0 0 0,0 0 0,0 1 0,0-1 0,0 0 0,0 0 0,0 1 0,0-1 0,0 0 0,0 1 0,0-1 0,0 0 0,0 0 0,0 1 0,0-1 0,0 0 0,0 0 0,1 1 0,-1-1 0,0 0 0,0 0 0,0 0 0,1 1 0,-1-1 0,0 0 0,0 0 0,0 0 0,1 0 0,-1 1 0,0-1 0,0 0 0,1 0-72,15 12 269,11 6-120,-1 1 1,-1 1-1,0 1 0,18 22-149,14 29 257,21 37-257,-23-30 261,-36-53-209,69 101 522,-68-94-293,0 1 1,13 36-282,-21-40 132,-1 2 1,-2-1-1,-1 1 1,-1 1-1,1 21-132,-6-30-8,-1 0 0,-1 0 0,-1 0 0,-1 0 0,-1 0-1,-1-1 1,-1 1 0,-3 5 8,-6 10-677,-2 0 0,-1 0-1,-2-2 1,-2-1 0,-2 0-1,0-1 1,-3-2 0,-1-1-1,-1 0 1,-22 17 677,-61 42-3749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3.4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21 3232,'-5'-8'851,"7"4"-731,-2 4 87,0-1 0,1 1 1,-1-1-1,0 1 1,1 0-1,-1-1 1,0 1-1,0-1 0,1 1 1,-1-1-1,0 1 1,0 0-1,0-1 1,0 1-1,0-1 0,0 1 1,0-1-1,0 1 1,0-1-208,0 27 722,1 9 64,-2 1-1,-4 13-785,-13 163 650,11-107-548,-3 13 90,7 110-192,4-204-301,5 21 301,3-1-3987,-8-36 254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6.0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24 312 4992,'-19'-11'1589,"14"6"-830,8 4 690,39 2-997,49-2-51,-39-2-21,0-3-1,12-4-379,-40 5 129,-1-1 1,0-1 0,0-1-1,-1-1 1,0-1-1,3-2-129,-20 9 30,0-1 0,0 1 0,0-1 0,0 0 0,0 0 0,-1 0-1,1 0 1,-1-1 0,0 0 0,-1 0 0,1 0 0,-1-1-30,-1 3 7,0-1-1,-1 1 1,0 0 0,0-1 0,0 1 0,0-1-1,-1 1 1,1-1 0,-1 0 0,0 1 0,0-1-1,0 1 1,0-1 0,-1 0 0,0 1 0,0-1-1,1 1 1,-2-1 0,1 1 0,0 0 0,-1-2-7,-2 0 10,1-1 0,-1 1 0,0 0 0,0 0 0,0 0 0,-1 1 0,0 0 0,0-1 1,0 2-1,0-1 0,-1 0 0,1 1 0,-1 0 0,0 1 0,0-1 0,0 1 0,0 0 1,-3 0-11,-8-2 62,0 1 0,0 0 0,0 1 0,0 1 0,0 1 0,-7 1-62,13 0 60,0 0-1,-1 1 1,1 0-1,0 1 1,0 0-1,1 1 1,-1 1-1,1-1 1,0 1-1,0 1 1,0 0 0,-5 5-60,10-7 27,-1 0 1,1 1 0,0 0-1,1 0 1,-1 0 0,1 0-1,0 1 1,0 0 0,1 0 0,0 0-1,0 0 1,0 0 0,1 1-1,-1-1 1,2 1 0,-1 0-1,1-1 1,0 1 0,0 0 0,1 0-1,0 2-27,2 7 33,0 1 0,1-2-1,1 1 1,0 0 0,1-1-1,1 0 1,1 0 0,0 0-1,0-1 1,2 0 0,0 0-1,0-1 1,4 3-33,6 7-46,2-1 0,1 0 0,0-2 0,2 0 0,0-2 1,17 10 45,-26-18-432,1-1 1,0 0 0,1-1 0,0-1 0,0-1 0,9 2 431,-9-5-1595,1 0 1,5-1 1594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6.4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1 9312,'-13'3'3424,"21"-3"-2656,15 8-192,-7 9-1024,16-2 128,9 1-1376,8 0 960,-2-1-2464,3 2 1792,-1-6-2176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6.7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170 0 8640,'-67'8'3200,"48"7"-2496,-7 18-192,13-2-768,0 25 32,0 18 32,0-2 96,8-1-672,5-9 384,5-6-1376,8-5 992,5-7-2336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7.1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25 6976,'-23'-25'2592,"28"25"-2016,-5 0-160,5 5-2144,8 18 864,5 13-3392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7.4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142 791 7712,'-4'2'730,"0"1"0,1-1 1,-1 0-1,0 1 1,-2 2-731,2 0 160,0 0 0,0 0 0,0 0 1,0 1-1,-1 3-160,-12 17-52,10-17 5,1 2 1,0-1-1,-2 4 47,0 6-78,-5 9-441,-14 24 519,27-53-29,1 1 0,-1-1 0,0 0 0,0 1 0,1-1 0,-1 0 0,0 0 0,1 1 0,-1-1 0,1 0 0,-1 0 0,0 1 0,1-1 0,-1 0 0,1 0 0,-1 0 0,0 0 0,1 0 0,-1 0 0,1 0 29,-1 1-44,6 0 6,-1 1 1,-1 1 0,1-1-1,0 1 1,-1 0 0,1 0 0,-1 0-1,0 0 1,0 1 0,2 2 37,8 9 234,-1 1-1,1 3-233,-8-12 135,-5-5-17,1 0-1,0 0 1,0 0 0,0 0-1,0 0 1,1 0 0,-1 0-1,1-1 1,-1 1 0,2 0-118,-2-1 59,-1-1-1,0 0 1,0 1 0,0-1-1,0 0 1,1 0 0,-1 0 0,0 0-1,0 0 1,0 0 0,1 0 0,-1 0-1,0 0 1,0 0 0,0-1-1,0 1 1,0-1 0,1 1 0,-1-1-1,0 1 1,0-1 0,0 1 0,0-1-1,0 0 1,0 0 0,-1 1 0,1-1-1,0 0-58,4-5 99,-1 1 0,0-1 0,0 0 0,0 0 0,-1 0 0,1-1 0,-2 1 0,1-1 1,0-3-100,5-19 381,3-21-381,-4 20 103,-1-4-87,-1 0-1,-1-1 1,-2-14-16,-1-16-2815,0 56 1082,3 4-1616</inkml:trace>
  <inkml:trace contextRef="#ctx0" brushRef="#br0" timeOffset="1">1043 5 9984,'-23'-4'3680,"20"4"-2848,-7 8-256,2 0-928,-6 8 64,-4 24-160,0 27 256,-3 20-32,6 7 128,12 1 0,3 0 32,8 3-96,10-2 96,5-10-608,-2-12 384,6-10-1664,-4-21 1120,-5-12-2272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7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3 9792,'-3'0'3648,"19"-3"-2848,7 6-224,3 1-512,14 4-160,22 8-1312,32 4 800,12 3-3008,-4 10 2016,15 9-2720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8.2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362 1197 6464,'-73'13'2463,"39"-8"-1630,-12 5-833,34-7-28,0 1 1,0 1 0,1-1-1,-1 2 1,1 0-1,1 0 1,-1 1 0,1 0-1,0 1 1,1 0-1,-1 0 1,2 1 0,-1 0-1,1 1 1,1 0-1,0 0 1,0 1 0,1 0-1,0 0 1,1 0-1,0 1 1,-2 9 27,6-17-52,0 1 1,0 0-1,1 0 0,-1-1 0,1 5 52,0-8-9,0-1-1,0 1 1,0 0 0,0 0-1,1 0 1,-1 0-1,0 0 1,0-1-1,1 1 1,-1 0-1,1 0 1,-1-1 0,0 1-1,1 0 10,0 0-6,-1-1 0,0 0-1,1 0 1,-1 1 0,1-1 0,-1 0 0,0 0-1,1 0 1,-1 0 0,1 1 0,-1-1-1,1 0 1,-1 0 0,1 0 0,-1 0-1,1 0 1,-1 0 0,0 0 0,1 0 0,-1-1-1,1 1 1,-1 0 0,1 0 0,-1 0-1,0 0 1,1-1 0,-1 1 0,1 0 6,3-3 1,1 0 1,-1 0 0,0-1-1,0 1 1,0-1 0,0 0-1,-1 0 1,0 0 0,1-2-2,7-7 43,-7 8-37,17-18 173,-2-1 0,0-1 0,-2 0 1,-1-2-1,10-21-179,-2-14 305,-2-1 0,-2-1 1,-4 0-1,2-28-305,-9 31 417,-2 0 1,-3-1-1,-4-31-417,-16-181 642,10 196-552,-4-38 1574,-7-17-1664,13 119 55,4 14-55,0 0-1,0 0 1,0 0-1,0 0 1,0 0-1,0 0 1,0 0-1,0 0 1,0 0 0,0-1-1,0 1 1,0 0-1,0 0 1,0 0-1,0 0 1,0 0-1,0 0 1,0 0 0,0 0-1,0 0 1,0 0-1,0 0 1,0 0-1,0 0 1,-1 0-1,1 0 1,0 0 0,0 0-1,0 0 1,0 0-1,0 0 1,0 0-1,0 0 1,0 0 0,0 0-1,0 0 1,0 0-1,0 0 1,0 0-1,0 0 1,0 0-1,0 0 1,-1 0 0,1 0-1,0 0 1,0 0-1,0 0 1,0 0-1,0 0 1,0 0-1,0 0 1,0 0 0,0 0-1,0 0 1,0 0-1,0 0 1,0 0-1,0 0 1,0 0 0,0 1-1,0-1 1,0 0-1,0 0 1,0 0 0,-2 11-86,-1 71-544,4 19 630,0-8-196,-2 12-27,4 183-906,2-214-843,2 1 0,15 59 1972,-1-52-3568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8.5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 0 10048,'-3'11'4135,"-1"-3"-3764,0 8-259,0 0 0,2 0-1,-1 1 1,2-1 0,0 15-112,0 2-47,-5 71-225,4 1 0,11 80 272,1-101-37,4-1 0,8 18 37,-9-52 119,2-1-1,2-1 1,2-1-1,13 20-118,-22-47-115,1-1-1,1 0 0,1-1 0,0 0 1,14 13 115,-20-23-232,0 0-1,0-1 1,1 0 0,-1-1 0,1 0 0,0 0-1,1 0 1,-1-1 0,1 0 0,0-1 0,0 0-1,0 0 1,0-1 0,3 0 232,-9-2-230,1 1 0,0-1 1,0 0-1,0 0 0,0 0 0,0-1 0,-1 0 1,1 1-1,0-1 0,0 0 0,1-2 230,-3 3-171,0-2 0,0 1-1,-1 0 1,1 0-1,-1-1 1,1 1 0,-1 0-1,1-1 1,-1 0 0,0 1-1,0-1 1,0 0 0,0 0-1,0 1 1,0-1-1,0 0 1,0 0 0,-1 0-1,1 0 1,-1 0 0,0 0-1,1 0 1,-1-2 171,0-8-517,0 0-1,0 0 1,-2 1 0,-1-10 517,-17-64-1595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28.94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25 10304,'0'0'3808,"0"3"-2944,8-3-256,15 5 927,16-5-959,50-5 832,54 5-800,8-3-64,34-5-320,25 4-1760,-25-1 832,3-3-4671,15 16 3007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7:38.9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355 4 2816,'-2'-1'148,"0"1"0,0-1 0,0 0 0,-1 1 0,1 0 0,0-1 0,0 1 0,0 0 0,-1 0 0,1 0 0,0 1 0,0-1 0,0 0 0,0 1 0,-1-1 0,1 1 0,0 0 1,0 0-1,0 0-148,-2 1 61,0-1 0,1 0 0,-1 0 0,0-1-1,0 1 1,0-1-61,-3 1 188,1 0-1,0 1 1,0-1-1,0 1 1,0 1-1,1-1 0,-2 1-187,-12 6 343,9-6 22,1 2 1,0-1-1,0 1 0,0 1 0,0-1 0,-1 3-365,5-3 233,-9 6 100,1 1 0,1 0 0,-8 10-333,12-12 10,0 0 0,1 0 0,0 1 0,1 0 0,0 0 0,0 1 0,1-1 0,-2 11-10,-2 11-10,3 1 1,0 0 0,2 0 0,1 27 9,3-33-14,2-1 1,0 1 0,2-1-1,0 0 1,3 0-1,2 6 14,-8-28 31,1-1 0,0 1 0,0-1-1,0 0 1,1 0 0,0 0 0,-1 0 0,1 0-1,1-1 1,-1 1 0,0-1 0,1 0-31,-3-2 31,1 0 0,-1 0 0,0 0 0,0 0 0,1-1 0,-1 1 0,1 0 0,-1-1 0,0 0 0,1 1 0,-1-1 0,1 0 0,-1 1 0,1-1 0,-1 0 0,1 0 0,-1 0 0,1 0 0,-1-1 0,1 1 0,-1 0 0,1-1 0,-1 1 0,1-1 0,-1 1 0,0-1 1,1 0-1,-1 1 0,0-1 0,1 0 0,-1 0 0,0 0 0,0 0 0,0 0 0,0 0 0,0 0 0,0-1 0,0 1 0,0 0 0,-1-1-31,10-12 113,-2 0 0,0-1 0,-1 0 0,0 0 0,2-11-113,5-10 54,-10 27-60,72-167 513,-74 173-539,0-1 0,0 1 0,0-1 0,0 1 0,0-1 0,1 1-1,-1 0 1,4-2 32,-6 4-13,1 1-1,-1 0 0,1-1 0,0 1 1,-1-1-1,1 1 0,0 0 0,0 0 1,-1-1-1,1 1 0,0 0 0,0 0 0,-1 0 1,1 0-1,0 0 0,0 0 0,-1 0 1,1 0-1,0 0 14,1 0-11,-1 1 0,0-1 0,0 1 0,0 0 0,0-1 0,0 1 0,0 0 0,0 0 0,0-1 0,0 1 0,0 0 0,0 0 0,-1 0 0,1 0 1,0 0-1,0 1 11,9 17 72,0 0 0,-1 1 0,-1 0 0,0 2-72,0 1 185,1-1-1,1 0 1,5 7-185,-13-26 45,0 0-1,0 0 0,0 0 1,0-1-1,0 1 0,0-1 1,1 1-1,-1-1 0,1 0 1,0 0-1,0 0 0,-1-1 1,1 1-1,0 0 0,1-1 1,-1 0-1,2 1-44,-2-2 48,-1 0 0,1 1 1,0-1-1,-1-1 0,1 1 0,-1 0 0,1 0 0,0-1 1,-1 0-1,1 1 0,-1-1 0,1 0 0,-1 0 0,1-1 0,-1 1 1,0 0-1,0-1 0,0 1 0,0-1 0,0 0 0,0 0 1,0 0-49,9-9 127,-1-1 1,-1 0 0,0 0-1,0-1 1,-1 0 0,4-12-128,9-20 289,4-21-289,-24 63 6,7-22-561,0 0 1,-2-1-1,0 1 0,-2-1 1,-1 0-1,-1-7 555,0 6-2085,-1 9-2379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04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51 4064,'-1'-10'2023,"1"9"-1953,0 1 1,0-1-1,0 1 0,0-1 1,0 0-1,0 1 0,0-1 1,0 1-1,0-1 0,0 1 1,0-1-1,1 1 0,-1-1 1,0 1-1,0-1 0,1 1 1,-1 0-1,0-1 0,1 1 0,-1-1 1,0 1-1,1 0 0,-1-1 1,0 1-1,1-1-70,1-1 107,0-1 0,1 1 0,-1 0 0,0 0 0,1 0 0,-1 0 0,1 0 0,0 0 0,0 1 0,-1-1 0,1 1 0,0 0 0,2-1-107,-3 2-13,-1-1 0,1 1-1,-1 0 1,1-1-1,-1 1 1,1 0 0,-1 0-1,1 0 1,-1 1-1,1-1 1,0 0 0,-1 0-1,1 1 1,-1-1-1,0 1 1,1 0 0,-1-1-1,1 1 1,-1 0-1,0 0 1,0 0 0,1 0-1,-1 0 1,0 0-1,0 0 1,0 0 0,0 0-1,0 0 1,0 1 13,0 0 6,0-1 0,-1 1 1,1 0-1,0-1 0,-1 1 0,0 0 1,1-1-1,-1 1 0,0 0 1,0-1-1,0 1 0,0 0 0,0-1 1,0 1-1,-1 0 0,1-1 1,0 1-1,-1 0 0,1-1 0,-1 1 1,0 0-1,0-1 0,1 1 1,-1-1-1,-1 1-6,-3 6 86,0-1 1,-1 1 0,0-1-1,-2 1-86,2-2 89,-6 6 168,0-1 0,-13 9-257,12-10 412,0 1 0,-10 11-412,16-13 377,7-4 245,2-5-545,-1 1 1,1-1-1,-1 0 0,1 1 0,-1-1 1,1 0-1,-1 0 0,1 0 1,0 0-1,0 0-77,3 0-70,84-5-105,-48 2-2252,0 2-1,3 2 2428,-8 3-3994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07.7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32 212 4800,'-22'-10'1557,"13"2"-702,8 6-583,3 4-183,4 11-200,0 1 0,0-1 0,-1 1 0,-1 0 0,1 8 111,7 23-122,7 10 108,2-1 1,2-2 0,3 0-1,17 25 14,-3-11 83,-4 2 0,3 14-83,68 146 267,58 139 420,-148-317-372,-2 0 0,1 18-315,-7-46 608,0-33 522,-4-5-955,-1 0-1,0 1 1,-1-2-1,0 1 1,-1-9-175,4-24 215,3-5-24,9-66 130,6 1-1,15-35-320,56-136 317,-52 175-159,31-51-158,-27 68 93,5 2 1,46-62-94,-91 148-183,1-1-1,0 1 1,0 1 0,1 0 0,0 0 0,10-8 183,-17 16-120,-1 0 1,0 0-1,1 0 0,-1 0 1,1 1-1,0-1 0,-1 0 1,1 1-1,-1-1 0,1 1 1,0-1-1,-1 1 0,1 0 1,0 0-1,0 0 0,0 0 120,1 1-150,0 0-1,-1 0 1,1 0-1,0 0 1,-1 1-1,1-1 1,-1 1-1,0 0 1,1 0 150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08.9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415 8 5408,'-5'-2'293,"-2"1"214,0-1-1,-1 1 0,1 0 1,-2 1-507,6 0 125,0 0 1,0 0-1,0 1 0,0-1 1,0 1-1,0 0 1,0 0-1,0 0 0,1 0 1,-1 0-1,0 1 1,0 0-126,-6 4 90,0 1 0,1 0 0,0 1 0,0-1 0,1 2 0,0-1 0,0 1 0,1 0 0,0 0 0,-1 3-90,-10 21 94,2 1 0,-4 13-94,11-26 53,-17 43 155,-60 146 85,70-178-294,1 1-1,1 1 0,2 0 0,2 1 0,1 0 1,2 0 1,3-14-5,1-1 0,1 1 1,1 0-1,0-1 1,2 1-1,1 0 1,1 6 4,-2-19 36,0-1 1,0 1 0,1-1 0,0 1 0,0-1 0,1 0-1,0 0 1,0-1 0,1 1 0,-1-1 0,2 0 0,-1 0-1,0-1 1,1 1 0,0-1 0,0 0 0,1-1-1,0 1 1,-1-1 0,1-1 0,1 1-37,9 2 30,-1-1 1,1 0-1,-1-1 1,1-1-1,1 0 1,-1-2-1,2 0-30,23 0 43,0-2 0,14-4-43,-26 2-743,0-2 1,-1-1 0,1-1-1,8-4 743,-20 4-580,0 0-1,-1-1 0,0 0 0,0-2 1,-1 0-1,0-1 0,6-6 581,18-21-2693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09.3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37 171 6816,'-31'-20'2528,"26"15"-1984,13 2-128,20-5-32,11-4-288,24-8 96,12-3-96,4-1-128,11 4 0,17 0-32,13 9 0,-5 6 0,-14 10 0,-7 3-1696,-14-1 960,-14 1-2368,-9 0 1792,-7-19-768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09.6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383 1 5056,'-81'34'1888,"42"-1"-1472,-19 18-128,27-15 224,-10 15-352,2 19 0,-1 42-96,14 9 224,3 2-160,18-1-32,28 29-64,12-2-128,24-11 64,6-20-384,3-14 192,-3-26-864,11-19 608,14-19-1984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0.0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 0 6880,'-1'0'319,"-9"2"1563,10-1-1840,0-1-1,0 1 0,0 0 0,0-1 1,0 1-1,0-1 0,0 1 0,0 0 1,0-1-1,1 1 0,-1-1 0,0 1 1,0 0-1,1-1 0,-1 1 0,0-1 1,1 1-1,-1-1 0,0 1 1,1-1-1,-1 1 0,1-1-41,9 14 133,1-1 1,0 0-1,13 11-133,12 5 3,1 0-1,1-2 1,7 1-3,36 25 35,-45-28-13,-2 2 1,0 1 0,-2 2-1,13 17-22,16 24 146,-3 2 0,-3 3 0,2 13-146,-37-55 152,-1 1-1,-2 0 1,11 35-152,-20-49 88,-2 0 0,-1 1 0,-1-1 0,-1 1 1,0 0-1,-2 0 0,-1 18-88,-3 8-222,-3-1 0,-1 0 1,-8 20 221,5-28-1625,-3-1 0,-9 19 1625,-4 1-1621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0.3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18 183 6816,'-18'-25'2528,"28"18"-1984,11-12-128,7 6-320,16-7-128,22 0-128,10-3 96,4 4 32,0 2 32,-1 6-160,6 2 96,4 9 32,0 5 32,-6 2-1216,-15 1 672,-14 4-2528,-15 1 1728,-26-7-832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0.7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 8544,'0'0'3168,"13"-3"-2464,32-2-192,-9 2-352,13 3-192,8 0-256,9 0 160,14 0-320,19 3 288,6 10-3904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1.0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365 3 7296,'-12'-1'993,"0"0"0,0 1 0,0 0 0,-10 2-993,13 0 37,0 0 1,0 0-1,0 1 1,1 0-1,-1 1 1,1 0-1,0 0 0,0 1 1,0 0-1,-1 2-37,-13 9-105,2 1 1,0 1-1,1 1 0,-16 20 105,23-24-66,1 1 0,1 0 1,0 0-1,1 1 0,0 0 0,2 0 0,-2 7 66,7-19 4,0 0-1,1 1 1,0-1-1,0 0 0,1 1 1,-1-1-1,1 0 1,0 1-1,1-1 1,-1 0-1,1 1 0,0-1 1,1 0-1,-1 0 1,1 0-1,0 0 1,0 0-1,0 0 0,1 0 1,0-1-1,0 1 1,0-1-1,0 0 1,1 0-1,0 0 0,0 0 1,0 0-1,3 1-3,13 9 112,-1-1-1,2-1 1,-1 0-1,2-2 1,15 6-112,34 8 1532,11 0-1532,-31-9 641,-21-2-220,-29-13-394,-1 1 0,0-1-1,0 0 1,0 1 0,0-1-1,0 0 1,0 1 0,0-1-1,0 0 1,0 1 0,0-1-1,-1 0 1,1 1 0,0-1-1,0 0 1,0 1 0,0-1-1,0 0 1,-1 0 0,1 1-1,0-1 1,0 0 0,0 0-1,-1 1 1,1-1 0,0 0-1,0 0 1,-1 1 0,1-1-1,0 0 1,-1 0 0,1 0-1,0 0-26,-7 4 54,1 0-1,-1-1 1,0 0-1,0 0 1,0-1 0,0 0-1,0 0 1,-1-1-1,-7 1-53,1 1-76,-105 19-1020,0 1-1719,42-9-1909,65-11 2351,21-7-123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1.4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37 227 7968,'-10'12'2944,"15"8"-2272,0 19-192,-5-8-192,0 9-256,-5 7-96,0 4 32,1-3-1728,-5 2 960,-4 3-2656</inkml:trace>
  <inkml:trace contextRef="#ctx0" brushRef="#br0" timeOffset="1">81 1 2400,'8'0'896,"2"13"-704,8 7-64,3-9-1600,15 6 768,4 14-128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1.8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48 4640,'1'3'240,"0"0"10,0-1 0,0 1 0,1 0 0,-1-1 0,1 1 0,0-1 0,-1 1 0,1-1 0,0 0-250,-4 1 876,-3 2 220,5-5-1090,0 0-1,-1 0 1,1 0-1,0 0 1,0 0-1,0 0 1,-1 0-1,1 0 1,0 0-1,0 0 1,0 0 0,-1 0-1,1-1 1,0 1-1,0 0 1,0 0-1,-1 0 1,1 0-1,0-1 1,0 1-1,0 0 1,0 0-1,0 0 1,0-1-1,-1 1 1,1 0-1,0 0 1,0 0-1,0-1 1,0 1-1,0 0 1,0 0-1,0-1 1,0 1-1,0 0 1,0 0-1,0-1-5,0 0 48,-1 0 0,1-1-1,0 1 1,0-1 0,0 1-1,0 0 1,0-1 0,0 1-1,0-1 1,1 1-1,-1 0 1,0-1 0,1 1-1,-1-1 1,1 1 0,0 0-1,-1 0 1,1-1 0,0 1-1,0 0 1,0 0-1,-1 0 1,1 0 0,0 0-1,1 0 1,-1 0-48,0 0 83,1-1-1,0 1 0,-1 0 1,1 0-1,0 0 1,0 0-1,-1 1 1,1-1-1,0 0 1,0 1-1,0 0 0,0-1 1,0 1-1,0 0 1,0 0-1,0 0 1,0 0-1,0 0 1,0 0-83,7 3 192,0 0 0,0 0 0,0 1 0,-1 0 0,0 1 0,1 0-192,28 15 21,-19-12-127,-12-4-70,0-1 0,1-1 0,-1 1 0,1-1 0,0 0 0,1 0 176,-6-2-215,0 1 1,0-1-1,0 0 0,0 0 1,0 0-1,0-1 0,0 1 1,0 0-1,0-1 0,0 1 1,0-1-1,0 0 0,-1 0 0,1 0 1,0 0-1,0 0 0,-1 0 1,1 0-1,0 0 0,-1 0 1,0-1-1,1 1 0,-1-1 0,1 0 215,1-2-473,0-1-1,0 0 1,0 1-1,-1-1 1,2-5 473,14-44-2651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33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441 7 896,'-2'1'508,"2"-1"-359,0 1 0,-1-1 0,1 1 0,0 0 0,-1-1-1,1 1 1,-1-1 0,1 1 0,-1-1 0,1 0 0,-1 1-1,1-1 1,-1 1 0,0-1 0,1 0 0,-1 0 0,1 1 0,-1-1-1,0 0 1,1 0 0,-1 0 0,0 0 0,1 1 0,-1-1 0,0 0-1,1 0 1,-1 0 0,0-1 0,1 1 0,-1 0 0,0 0 0,1 0-1,-1 0 1,1-1 0,-1 1 0,0 0 0,1-1-149,-6-1 186,1 0 0,-1 0 1,1 0-1,-1 0 0,0 1 0,1 0 1,-3 0-187,5 1 87,0 0-1,-1 0 1,1 0 0,0 0 0,-1 0-1,1 1 1,0-1 0,-1 1 0,1 0-1,0 0 1,0 0 0,0 1 0,-3 1-87,-8 4 197,-1 0 0,0 0 0,0-1 0,-4 0-197,-40 16 518,10 3-347,-39 25-171,85-47 38,-1 0 0,0 0 0,1 0-1,-1 0 1,1 0 0,0 1 0,0-1 0,1 1 0,-1 0 0,1 0 0,-1 0-1,1 0 1,0 0 0,1 0 0,-1 1 0,1-1 0,0 1 0,0-1-1,0 1 1,1 0-38,0-3-2,0-1-1,0 1 0,1 0 0,-1-1 1,0 1-1,1-1 0,-1 1 0,1-1 1,0 1-1,0-1 0,-1 0 0,1 1 1,0-1-1,0 0 0,0 0 1,0 1-1,0-1 0,1 0 0,-1 0 1,0 0-1,0 0 0,1-1 0,-1 1 1,2 0 2,3 2 14,0 0 0,0-1 0,1 0 1,5 1-15,-9-2 8,60 12 638,60 4-646,-94-15 341,0-2 0,5-1-341,-9 0 135,0 1 0,0 1 1,7 2-136,-11 3 246,-20-6-431,0 0-1,0 0 1,0 1 0,0-1-1,0 0 1,-1 1-1,1-1 1,0 1 0,0-1-1,0 1 1,-1-1 0,1 1-1,0 0 1,-1-1-1,1 1 1,0 0 0,-1-1-1,1 1 1,-1 0-1,1 0 186,-1-1-2778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2.2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362 3 6816,'0'0'39,"0"0"0,0 0 0,0 0 0,0 0 1,0 0-1,0 0 0,0 0 0,0 0 0,0 0 1,0 0-1,0-1 0,0 1 0,0 0 0,0 0 0,0 0 1,0 0-1,0 0 0,0 0 0,0 0 0,0 0 0,0 0 1,0 0-1,0-1 0,0 1 0,0 0 0,0 0 0,0 0 1,0 0-1,0 0 0,0 0 0,0 0 0,0 0 0,0 0 1,0 0-1,0 0 0,0-1 0,-1 1 0,1 0 0,0 0 1,0 0-1,0 0 0,0 0 0,0 0 0,0 0 1,0 0-1,0 0 0,0 0 0,0 0 0,-1 0 0,1 0 1,0 0-1,0 0 0,0 0 0,0 0 0,0 0 0,0 0 1,0 0-1,0 0 0,0 0 0,-1 0 0,1 0 0,0 0 1,0 0-1,0 0 0,0 0 0,0 0 0,0 1 0,0-1-39,-15 0 1067,-18 7-205,19-1-793,0 0 0,0 1 1,0 1-1,1 0 1,0 1-1,1 0 0,0 1 1,0 1-1,1-1 1,-7 11-70,-8 10 35,2 0 0,1 2 1,-10 23-36,21-37 16,2 1 0,0 0 0,2 0 0,0 1 0,0 4-16,8-24 15,0 0 0,-1 1 0,1-1 0,0 1 0,-1-1 0,1 0 0,0 1 0,0-1 0,0 1 0,0-1 0,1 1 0,-1-1 0,0 0 0,1 1 0,-1-1 0,1 1 0,-1-1 0,1 1-15,0-1 22,0 1 0,1-1 0,-1 0 0,0 0 0,0 0 1,1 0-1,-1 0 0,0-1 0,1 1 0,-1 0 0,1 0 0,-1-1 0,1 1 0,0-1 0,-1 0 0,1 1 0,0-1-22,60 10 282,56 11-228,2 12 133,-114-31-62,0 0 0,0-1 0,0 0 0,1 0 0,-1-1 0,0 0 0,0 0 0,1 0 0,-1-1 0,0 1 0,0-2 0,0 1 0,6-2-125,-7 1 105,-1 0-1,0-1 1,0 1-1,0 0 1,0-1-1,0 0 1,-1 0-1,1 0 1,-1-1-1,0 1 0,1-1 1,-2 0-1,1 0 1,0 0-1,-1 0 1,0 0-1,0 0 1,0-1-1,0 1-104,5-18 140,-1-1 1,-1 1-1,0-1 0,0-14-140,2-97-834,-5 87-295,-2 38 373,1 1 0,-1-1 0,1 0 0,1 1 0,0-1 0,0 1 0,0 0 0,4-8 756,4-1-4528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2.5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223 30 8544,'-2'-3'641,"-10"-14"1783,12 16-2355,0 0 0,-1 1 1,1-1-1,-1 1 0,1-1 0,-1 0 0,1 1 0,-1 0 0,1-1 1,-1 1-1,1-1 0,-1 1 0,1-1 0,-1 1 0,0 0 1,1 0-1,-1-1 0,0 1 0,1 0 0,-1 0 0,0 0 0,1-1 1,-2 1-70,-7 5-9,0 0 0,1 1 0,-1 0 0,1 0 0,0 1 0,1 0 1,-1 0-1,1 1 0,-2 4 9,-3 3 89,2 0 0,0 1 1,0 1-1,-5 15-89,5-6 148,2 1 0,0 0 1,2 0-1,1 1 0,1 2-148,-4 43 47,3 0-1,4 0 1,2 0-1,4-1 1,3 1-1,3-1 1,5 11-47,-8-50-69,2 0 0,1 0 0,1-1-1,13 23 70,-13-34-331,0 0-1,1-1 1,1-1-1,1 0 0,0-1 1,2-1-1,0 0 332,36 26-2775,-49-40 2532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2.9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12064,'34'44'4447,"-34"-44"-3455,26 4-288,6-4-864,17 0-64,26-4-2079,24-4 1247,7-8-3680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8:13.3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1 7968,'-1'0'137,"-1"0"0,1 1 0,0-1 0,0 1-1,0-1 1,0 1 0,0-1 0,0 1 0,0 0 0,0 0 0,0 0 0,0-1 0,0 1 0,1 0 0,-1 0 0,0 0 0,1 0 0,-1 0 0,0 0 0,1 0 0,-1 1 0,1-1-1,0 0 1,-1 0 0,1 0 0,0 0 0,0 1 0,0-1 0,0 0 0,0 0 0,0 1-137,0 6-49,1-1 1,0 0-1,0 0 1,1 0-1,0 1 49,-1-2 158,14 44-343,11 22 185,-6-15 195,-17-47-159,-2-7 9,0 0-1,0 0 1,0 1 0,0-1-1,1 0 1,-1 0-1,1-1 1,0 1 0,2 2-45,-4-4 9,0-1 1,1 0 0,-1 0 0,0 0 0,1 1-1,-1-1 1,0 0 0,1 0 0,-1 0-1,0 0 1,1 0 0,-1 0 0,0 1 0,1-1-1,-1 0 1,1 0 0,-1 0 0,0 0-1,1 0 1,-1-1 0,0 1 0,1 0 0,-1 0-1,1 0 1,-1 0 0,0 0 0,1 0 0,-1-1-1,0 1 1,1 0 0,-1 0 0,0 0-1,1-1-9,9-10 208,-10 11-194,11-15 80,-1-1 0,-1 0 0,-1-1 0,5-13-94,-7 15 251,0 1-1,1 0 0,1 0 0,0 0 0,1 1 0,0 1 1,6-7-251,-13 17 31,0 0 0,0 1 0,0-1 1,0 1-1,1-1 0,-1 1 1,0 0-1,1-1 0,-1 1 0,1 0 1,-1 1-1,1-1 0,-1 0 1,1 1-1,0-1 0,-1 1 0,1 0 1,-1 0-1,1 0 0,0 0 1,-1 1-1,1-1 0,0 0 0,-1 1 1,1 0-1,-1 0 0,1 0 1,-1 0-1,0 0 0,3 2-31,4 2 15,-1 1-1,1 0 1,-1 1-1,0 0 1,-1 0-1,1 1 1,0 2-15,3 4-405,-1 0 1,-1 0 0,0 1-1,0 1 1,-2-1 0,3 8 404,8 27-4816,3 19 4816,-12-38-1041,11 30-3412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9:35.9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4446 4384,'1'1'57,"-1"-1"-1,0 0 1,0 0 0,1 1 0,-1-1-1,0 0 1,1 0 0,-1 0 0,0 1-1,1-1 1,-1 0 0,1 0-1,-1 0 1,0 0 0,1 0 0,-1 0-1,0 0 1,1 0 0,-1 0 0,0 0-1,1 0 1,-1 0 0,1 0 0,-1 0-1,0 0 1,1 0 0,-1-1 0,0 1-1,1 0 1,-1 0 0,0 0-1,1-1-56,4 0 179,24-2-36,25 0-143,-16 2-601,8-3 601,90-13-1042,268-41 1124,-80-13 918,-245 50-699,-2-4 0,-1-4 1,2-4-302,-2-2 228,77-34 424,-94 45-455,162-71 329,-172 71-334,-1-2 1,-1-3 0,18-16-193,20-24 501,68-73-501,-52 46 86,-32 31-64,23-31-22,-63 62 36,-1-1 0,-2-2-1,-2 0 1,1-6-36,22-48 79,-4-3-1,-4-1 1,-5-2 0,21-91-79,-12-6 357,-8-1 0,-7-22-357,1-295 684,-30-2-786,1 306-256,23-160 358,-18 319-51,2 1 0,11-38 51,-13 70-25,0 0 0,1 0 0,0 1 1,1 0-1,1 0 0,0 0 0,1 1 1,1 0-1,10-11 25,-14 18-41,1 1 0,0 0 0,0 0 0,0 1 0,0 0 0,1 0 0,0 1 0,0 0 0,5-1 41,-7 3-20,-1 0 0,1 0-1,-1 1 1,1 0 0,-1 0 0,1 1 0,0-1-1,-1 1 1,1 0 0,0 1 0,-1-1 0,1 1-1,0 1 1,-1-1 0,2 1 20,2 2 6,0 0 0,0 1 0,-1 0 0,1 1 0,-1 0-1,0 0 1,-1 0 0,0 1 0,0 0 0,0 1 0,-1-1 0,0 1 0,0 1 0,2 5-6,9 18 7,-1 1 1,-1 0-1,2 15-7,-9-28-30,8 25 62,-1 1 0,-2 1 0,-3 0 0,2 22-32,30 454 465,10 76-162,1-291-243,-36-236-43,3-1 0,3 0 1,8 10-18,-1-18 33,3 0 0,19 23-33,3 6 14,25 57-62,26 44-59,-78-147 128,3-1 1,1-1-1,6 2-21,23 17 105,2-3 0,53 37-105,-63-53 51,113 89 193,-123-103-188,1-1-1,1-3 1,5 0-56,127 53-3,20-3 3,-141-54-2,112 35 160,91 15-158,-106-30 103,-32-11 138,2-5 1,50 2-242,-64-17-2478,63-3 2478,-41-9-1354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09:59.8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77 876 5216,'-29'-35'1810,"25"31"-1722,-1-1 0,1 0 0,0 0 0,0 0 0,0-1 0,1 1 0,0-1 0,0 0 0,0 0 0,1 0 0,-1-1 0,2 1 0,-2-5-88,2-2 23,1 1 0,0 0-1,1-1 1,0 1 0,1 0-1,3-11-22,5-13-189,8-20 189,6-7-256,9-13 256,-20 48 12,1 1 1,2 0-1,15-18-12,-24 36 2,0 0 0,1 1-1,0-1 1,8-4-2,-14 11-4,1 0 0,0 0 0,0 0 0,0 1 0,0-1 0,0 1 0,0 0 0,2-1 4,-4 2-3,1 0 0,-1-1 1,1 1-1,-1 0 0,1 0 1,-1 0-1,1 0 0,-1 1 0,0-1 1,1 0-1,-1 0 0,1 1 0,-1-1 1,0 1-1,1 0 0,-1-1 0,0 1 1,2 0 2,-1 2 5,1-1 0,-1 1 1,1-1-1,-1 1 0,0 0 1,0-1-1,0 1 0,0 1 0,1 2-5,14 37 27,-3 14 27,-2 1 0,-1 8-54,11 57 260,-21-116-222,4 18 104,2 0-1,0 0 1,1 0-1,8 15-141,-12-33 51,0 0-1,0-1 1,0 1 0,1-1-1,0 0 1,0 0 0,0 0-1,2 0-50,-3-3 55,0 0-1,0 0 1,0-1-1,1 1 1,-1-1-1,1 0 1,-1 0-1,1 0 1,0-1-1,0 1 1,0-1-1,0-1 1,1 1-55,2-1 91,1 0 1,-1 0-1,1-1 1,-1 0-1,1-1 1,-1 0-1,0 0 1,0-1-1,0 0 1,0 0 0,0-1-1,3-2-91,3-2 101,-1 0 1,0-2-1,-1 1 1,0-2-1,0 1 0,4-7-101,-2 0 40,0-1 0,-1 0-1,-1-1 1,0-1-40,39-82-20,-15 29-108,-1 6-377,4 2 0,19-22 505,-36 56-1329,3 2 1,0 0-1,2 2 0,1 0 1,20-14 1328,10-3-2171,-15 4 870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10:00.2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9 256 5408,'-8'-26'1984,"8"18"-1536,13-4-128,5 4-384,13-4-32,13-1 32,27-6 64,31-4 0,17-5 0,1 5 64,-13-2-32,-1 2-32,1 7 32,0 4-480,-14 4 256,-9 8-2080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7:10:00.7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1 359 5632,'1'3'287,"-1"-1"-168,0 0 0,1 0-1,-1 0 1,1 0 0,0 0 0,-1 0-1,1-1 1,0 1 0,0 0 0,0 0 0,1-1-1,-1 1 1,0-1 0,0 1 0,1-1-1,-1 1 1,1-1 0,0 0 0,0 1-119,96 72 520,4-5 0,13 2-520,-97-60 98,-12-6-2,1-1 0,0 0-1,0 0 1,1-1 0,-1 1-1,1-2 1,-1 1 0,1-1-96,-7-2 28,0 0 1,-1 0 0,1 0-1,0 0 1,-1 0-1,1 0 1,0 0 0,-1 0-1,1 0 1,0 0-1,-1-1 1,1 1 0,-1 0-1,1 0 1,0-1-1,-1 1 1,1 0 0,-1-1-1,1 1 1,-1-1 0,1 1-1,-1-1 1,1 1-1,-1-1 1,1 1 0,-1-1-1,0 1 1,1-1-1,-1 1 1,0-1 0,0 0-1,1 1 1,-1-1 0,0 1-1,0-1 1,0 0-1,0 1 1,0-1 0,0 0-1,0 1 1,0-1-1,0 0 1,0 0-29,0-5 207,0-1-1,-1 1 1,0-1-1,-1-3-206,1 6 24,-35-152 1147,-19-36-1171,48 168 162,-11-51 413,12 47-190,5 22-333,0-1 0,0 0 0,0 1 0,0-1-1,1 0 1,1 0 0,-1 0 0,1 1 0,1-5-52,-2 8-18,1 1 1,0-1-1,0 1 0,0-1 0,1 1 1,-1 0-1,0 0 0,1 0 0,-1 0 0,1 0 1,0 0-1,0 0 0,0 0 0,0 1 1,0-1-1,0 0 0,0 1 0,0 0 1,1 0-1,-1 0 0,1 0 0,-1 0 1,1 0-1,-1 0 0,1 1 0,1-1 18,10 0-79,0 0-1,0 0 1,0 2-1,0-1 0,7 3 80,15 0-236,242 16-5098,-160-10 812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1 480,'2'0'-430,"-2"0"508,0 0 1,0 0 0,1 0 0,-1 0 0,0 0 0,0 0-1,1 0 1,-1 0 0,0 0 0,0 0 0,1 0 0,-1 0-1,0 0 1,0 0 0,0 1 0,1-1 0,-1 0 0,0 0 0,0 0-1,0 0 1,1 0 0,-1 0 0,0 1 0,0-1 0,0 0-1,1 0 1,-1 0 0,0 0 0,0 1 0,0-1 0,0 0-1,0 0 1,0 0 0,0 1 0,1-1 0,-1 0 0,0 0-1,0 1 1,0-1 0,0 0 0,0 0 0,0 1 0,0-1-1,0 0 1,0 0 0,0 1 0,0-1 0,0 0 0,0 0 0,-1 0-1,1 1 1,0-1-79,1 1 49,-1 0-1,1 0 0,0 0 1,-1 0-1,0 0 0,1 0 1,-1 0-1,0 0 0,1 0 1,-1 0-1,0 0 0,0 0 1,0 0-1,0 0 1,0 0-49,0 1 67,1-1 0,-1 1 1,1 0-1,-1-1 1,1 1-1,-1 0 1,1-1-1,0 1 1,0-1-1,0 1-67,1 0 67,-1 0 1,0 0-1,0 0 0,0 0 0,0 0 0,-1 0 0,1 0 0,-1 1 1,1-1-1,-1 0 0,1 1-67,-1 21 46,0 7 324,-3 27-370,-1-14 377,3 3-377,-4 39 145,5-78-128,0 0-1,0 0 0,1 0 0,0 2-16,1 20 15,1 13 94,-2-30 5,0-1-1,-1 1 1,0-1 0,-1 1 0,-2 7-114,2-15-1,1 1 0,0-1-1,0 1 1,0-1 0,0 0 0,1 1 0,1 4 1,-1-5-10,-1 0-1,1 0 1,-1 0 0,1 0-1,-2 1 1,1-1 0,-1 1 10,0 0 37,1 1 0,-1 0 1,1-1-1,0 1 0,0 0 1,1-1-1,0 4-37,0-5 18,-1 0-1,0 0 0,0 0 1,-1 0-1,0 0 1,0 0-1,-1 3-17,-3 25 27,5 104-27,2-96 41,-1-22-21,-1 0-1,-2 17-19,0-8 116,2-1-1,0 1 1,3 12-116,0 35 325,2-25-421,-1 9-21,1-3 410,-5-39-343,0-3 41,0 0 1,-1-1-1,0 1 0,-2 1 9,2-6 104,0 0 1,1 1-1,0-1 0,1 7-104,0 6 127,4 21-319,-1-12 144,5 25 773,-9-54-766,0 7 289,0-7-582,0-3-771,-1-2 353,-1 1 0,1 0 0,0 0 0,-1 0 1,0 0-1,1 0 0,-1 0 0,0 0 752,-2 4-1531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91 1568,'0'0'12,"0"0"1,0 0-1,0-1 0,0 1 1,0 0-1,0 0 1,0 0-1,0 0 0,0 0 1,0 0-1,0 0 0,0 0 1,0 0-1,0 0 1,0 0-1,0 0 0,0 0 1,0-1-1,0 1 0,0 0 1,0 0-1,0 0 1,0 0-1,0 0 0,-1 0 1,1 0-1,0 0 0,0 0 1,0 0-1,0 0 0,0 0 1,0 0-1,0 0 1,0 0-1,0 0 0,0 0 1,0 0-1,0 0 0,0 0 1,-1 0-1,1 0 1,0 0-1,0 0 0,0 0 1,0 0-1,0 0 0,0 0 1,0 0-1,0 0 1,0 0-1,0 0 0,0 0 1,0 0-1,0 0-12,0 0 4,0 0 0,0 0 0,0 0-1,0 0 1,0 0 0,0 0 0,0 0 0,0 0 0,0 0 0,0 0 0,0 0-1,0 0 1,0 0 0,0 0 0,0 0 0,0 0 0,0 0 0,0 0-1,1 0 1,-1 0 0,0 0 0,0 0 0,0 0 0,0 0 0,0 0-1,0 0 1,0 0 0,0 0 0,0 0 0,0 0 0,0 0 0,0 0-1,0 0 1,0 0 0,0 0 0,0 1 0,0-1 0,0 0 0,0 0 0,0 0-1,0 0 1,0 0 0,0 0 0,0 0 0,0 0 0,0 0 0,0 0-1,0 0 1,0 0 0,0 0 0,0 0 0,0 0 0,0 0 0,0 0-1,0 1 1,0-1 0,0 0 0,0 0 0,0 0-4,-4 24 2773,5-12-2256,0 0 0,1 0 0,0 0 0,1-1 0,3 8-517,7 34 135,-7 10-240,-5-46 278,1 1 1,0-1 0,1 0-1,1 1 1,3 8-174,11 30 277,-16-42-28,-2-12-31,-1-10-45,0-64-77,-1 19 229,5-27-325,-1 44-234,-1 10 55,2 0 0,4-23 179,-2 25 52,3-11-45,-3 21 158,8-17 86,-9 22-193,10-13 160,-13 21-218,0 1 0,0-1 0,-1 0 0,1 0 0,0 1 1,0-1-1,0 1 0,0-1 0,0 1 0,1-1 0,-1 1 0,0 0 0,0-1 0,0 1 0,0 0 0,0 0 0,0 0 0,1 0 0,-1 0 0,0 0 0,1 0 0,8 2-33,0 1 0,1 0 0,-1 0 0,0 1-1,7 4 34,-9-4 37,0 0 0,1-1 0,-1 0-1,1 0 1,0-1 0,0 0 0,0-1-1,8 1-36,17-2-4010,-34 0 1930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34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68 1472,'7'-5'1611,"-6"4"524,-4 3-1396,2-2-662,1 0 0,-1 1-1,1-1 1,-1 0 0,1 0 0,-1 0 0,0 1-1,1-1 1,-1 0 0,1 0 0,-1 0-1,1 0 1,-1 0 0,0 0 0,1 0-1,-1 0 1,1 0 0,-1-1 0,1 1-1,-1 0 1,1 0 0,-1 0 0,1-1 0,-1 1-1,1 0 1,-1 0 0,1-1 0,-1 1-1,1 0 1,-1-1 0,1 1 0,0-1-1,-1 0-76,1 1 9,1 0-1,-1-1 0,0 1 1,1 0-1,-1-1 0,1 1 0,-1 0 1,0-1-1,1 1 0,-1 0 1,1 0-1,-1-1 0,1 1 1,-1 0-1,1 0 0,0 0 0,-1 0 1,1 0-1,-1 0 0,1 0 1,-1 0-1,1 0 0,-1 0-8,2 0-9,95-35 398,-90 33-336,0 1 1,-1 0-1,1 0 0,2 1-53,22-4 246,0-1-91,1 1 1,0 2-1,-1 1 0,4 2-155,-23-1-3,-4 0 39,0 1-1,0 0 1,0 0-1,1 1-35,-2 0-120,-1-1 0,0 0 0,1 0 0,-1 0 0,1-1 0,-1 0 0,1-1 120,8-1-2336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48 2496,'0'0'95,"1"-1"1771,0 2-1698,-1-1 1,1 1-1,0-1 0,0 0 0,0 0 0,0 1 0,0-1 0,0 0 0,0 0 0,0 0 0,0 0 0,0 0 0,0 0 0,0 0 0,0-1 0,0 1 0,0 0 0,0 0 0,0-1 0,1 1-168,15-4 295,0 2 0,0 0-1,0 1 1,6 1-295,33-3 571,116-25-310,-124 21-1829,-65 19-2549,4-5 1925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67 2144,'-6'0'578,"8"-1"-280,9-2 26,17-5 1873,7-7 544,23-5-2741,-45 15 61,1 1-1,0 1 0,0 0 0,0 1 0,1 0 1,-1 1-1,13 1-60,-1 2-886,0 0 1,0 2 0,15 4 885,-23-1-2272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 1728,'2'-4'585,"0"3"-223,1 1-232,-2 0 761,-1 0-198,1 0-552,0 0 0,-1 0 0,1 0-1,-1 0 1,1 0 0,0 0 0,-1 0 0,1 0-1,0 0 1,-1 0 0,1 0 0,-1 1 0,1-1-1,0 0 1,0 1-141,24 46 2069,-19-30-1825,-1 1-1,-1 0 0,-1 0 1,0 0-1,-1 6-243,7 44 79,-1-20 375,-2-1-1,0 35-453,-5-4-4139,-1-80 1473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738 3 1984,'1'-2'2263,"-2"9"-1059,-15 23 43,6-13-665,0 2-1,1 1-581,-6 18 461,-2-1-1,-2-2 0,-13 19-460,16-30 225,-1 0 1,-1-2-1,-1 0 0,-1 0 0,-8 5-225,5-8 8,-153 141 401,128-113-249,2 4-1,-18 26-159,-13 17-36,46-58-723,27-31 172,1 0 1,-1 0-1,1 0 0,0 0 1,1 1-1,-1-1 0,-1 6 587,4-6-1946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0:40.8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229 49 1984,'14'-11'1086,"-12"10"-733,-1-1 0,1 1 0,0 0 0,0-1 0,-1 1 0,1-1 0,-1 1 0,1-1-1,0-1-352,-2 3 54,0 0-1,0-1 0,0 1 0,0 0 1,0-1-1,0 1 0,0 0 1,0-1-1,0 1 0,0 0 0,0-1 1,0 1-1,0-1 0,0 1 0,0 0 1,0-1-1,0 1 0,0 0 0,0 0 1,0-1-1,-1 1 0,1 0 0,0-1 1,0 1-54,-12-9 453,8 8-345,0 0 0,1 0 0,-1 1 0,0-1 0,0 1 0,1 0-1,-1 0 1,0 0 0,0 0 0,1 1 0,-1-1 0,0 1 0,1 0-1,-1 0 1,1 0 0,-1 1 0,-2 1-108,-5 2 151,1 0-1,0 1 1,1 1-1,-1-1 1,-2 4-151,6-4-14,0 0 0,1 0-1,-1 0 1,1 1 0,1 0 0,-1 0 0,1 0-1,-1 2 15,-6 17-16,-7 22 16,6-18 71,5-11-216,1 0 0,1 1 0,-2 10 145,6-23 6,0 0-1,0 0 1,0 0 0,1 0-1,1 0 1,-1 0 0,1 0-1,0 0 1,1 0-1,-1-1 1,4 7-6,-5-11-2,1 0 0,0-1-1,0 1 1,0-1 0,0 1 0,0-1 0,0 0 0,0 1-1,0-1 1,1 0 0,-1 0 0,0 0 0,1 0 0,-1 0-1,1 0 1,-1 0 0,1 0 0,0 0 0,-1-1-1,1 1 1,0-1 0,-1 1 0,1-1 0,0 0 0,0 0-1,-1 0 1,1 0 0,0 0 0,0 0 0,-1 0-1,1 0 1,0-1 0,0 1 0,-1-1 0,1 1 0,0-1-1,-1 0 3,6-1-13,-1-1 0,0 0 1,0-1-1,0 1 0,0-1 0,-1 0 0,1 0 0,-1-1 0,2-2 13,18-22 259,0-2 1,-3-1-1,9-17-259,-6 10 123,-4 5-102,-2-2 1,1-5-22,-17 34-102,-2 4 100,0-1 0,0 1 0,0-1-1,0 1 1,-1-1 0,0 1 0,1-1 0,-1 0-1,-1-2 3,1 5-12,0 0 10,0 1-1,0 0 0,0 0 0,1 0 1,-1 0-1,0-1 0,0 1 0,0 0 1,-1 0-1,1 0 0,0 0 1,0-1-1,0 1 0,0 0 0,0 0 1,0 0-1,0 0 0,0-1 0,0 1 1,0 0-1,0 0 0,0 0 0,-1 0 1,1 0-1,0-1 0,0 1 1,0 0-1,0 0 0,0 0 0,0 0 1,-1 0-1,1 0 0,0 0 0,0 0 1,0 0-1,0 0 0,-1 0 0,1-1 3,-7 5 69,6-3-35,-1 0 1,1 0 0,0 0 0,0 1 0,-1-1-1,1 0 1,0 1 0,0-1 0,0 1-35,-13 58 912,11-48-823,0 0 0,0 0 1,1 0-1,1 0 1,-1 6-90,2 62-128,1-37 203,1 6 5,3 0 0,8 35-80,-5-36 16,-2 1 0,-1 36-16,-5 67-826,2-134-314,-2-18 1092,0 0 0,0 0-1,1 1 1,-1-1-1,0 0 1,0 0 0,0 1-1,0-1 1,0 0-1,0 0 1,1 1 0,-1-1-1,0 0 1,0 0-1,0 0 1,1 1 0,-1-1-1,0 0 1,0 0-1,1 0 1,-1 0 0,0 0-1,0 0 1,1 1-1,-1-1 1,0 0 0,0 0-1,1 0 1,-1 0-1,0 0 1,0 0-1,1 0 1,-1 0 0,0 0-1,1 0 1,-1 0-1,0 0 1,0 0 0,1-1-1,-1 1 1,0 0-1,0 0 1,1 0 0,-1 0-1,0 0 1,0 0-1,1-1 1,-1 1 0,0 0-1,0 0 1,0 0-1,1-1 1,-1 1 0,0 0-1,0 0 1,0-1-1,0 1 1,0 0 48,9-9-1584,-1 0 0,0 0 0,1-2 1584,6-16-1781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00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1 992,'0'6'1336,"0"-5"-1054,0 0-1,0 0 1,1 0 0,-1 0 0,0 0 0,0 0 0,0 0-1,0-1 1,0 1 0,-1 0 0,1 0 0,0 0-1,0 0 1,0 0 0,-1 0 0,1 0 0,-1-1-1,1 1 1,0 0 0,-1 0 0,1 0 0,-1 0-282,-3 3 190,0 1-1,0-1 1,1 1 0,0 0 0,-2 4-190,2 1 517,2-8-503,1-1 0,-1 1-1,0-1 1,0 1 0,1 0-1,-1-1 1,0 1-1,0-1 1,-2 2-14,0 2-1,0 1 1,0-1-1,0 1 0,1 0 1,0 0-1,0 0 0,0 0 1,0 4 0,1 2 35,0 1 1,1 0-1,1 10-35,-1 18 80,-3 195 460,3-153-2,1-17-486,-1 51 34,2 16-166,-10 5 97,0 58 345,6-152-172,-3 18-190,0-18 87,2 18-87,-5 142 215,0 0-227,-2-8 183,2 252-219,13 69 352,-2-318-283,3-36-112,-2-58 193,10 110-103,-3-55-36,2 183 309,-11-119-294,-3-125 220,-2-33 243,-7 39-441,3-39 349,1 41-349,-4 142 240,9-205-486,-7 33 246,7-73-329,1 1-1,-1-1 0,0 0 1,-1 0-1,1 0 1,-1 0-1,0 0 1,0 0-1,0 0 0,-2 2 330,4-6-71,0 0-1,0 1 0,0-1 0,-1 0 0,1 0 1,0 0-1,0 1 0,-1-1 0,1 0 0,0 0 0,0 0 1,-1 1-1,1-1 0,0 0 0,-1 0 0,1 0 1,0 0-1,0 0 0,-1 0 0,1 0 0,0 0 1,-1 0-1,1 1 0,0-1 0,-1-1 0,1 1 1,0 0-1,-1 0 0,1 0 0,0 0 0,-1 0 1,1 0-1,0 0 0,0 0 0,-1 0 0,1-1 1,0 1 71,-2-1-301,1 0 1,0 0 0,0 0 0,0-1 0,0 1 0,0 0-1,0-1 1,0 1 0,1-1 0,-1 0 300,-19-53-2475,-9-34 790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02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9 1728,'-3'3'463,"2"-5"-243,1 2-211,0 0 0,0 0 0,0-1-1,0 1 1,-1 0 0,1 0 0,0 0 0,0 0 0,0-1-1,0 1 1,0 0 0,0 0 0,0 0 0,0 0-1,0 0 1,0-1 0,-1 1 0,1 0 0,0 0 0,0 0-1,0 0 1,0 0 0,0 0 0,-1 0 0,1-1 0,0 1-1,0 0 1,0 0 0,-1 0 0,1 0 0,0 0-1,0 0 1,0 0 0,0 0 0,-1 0-9,1-2 601,0 2-549,0 0 1,0 0 0,0 0 0,0 0-1,0 0 1,0 0 0,0 0-1,0-1 1,0 1 0,0 0 0,0 0-1,0 0 1,0 0 0,0 0 0,0 0-1,0 0 1,0-1 0,0 1 0,0 0-1,0 0 1,0 0 0,0 0-1,0 0 1,0 0 0,-1 0 0,1 0-1,0 0 1,0 0 0,0-1 0,0 1-1,0 0 1,0 0 0,0 0 0,0 0-1,0 0 1,0 0 0,-1 0-1,1 0 1,0 0 0,0 0 0,0 0-1,0 0 1,0 0 0,0 0 0,0 0-1,-1 0 1,1 0 0,0 0 0,0 0-1,0 0 1,0 0 0,0 0-1,0 0 1,0 0 0,0 0 0,-1 0-1,1 0 1,0 0 0,0 0 0,0 0-1,0 0 1,0 0 0,0 1 0,0-1-1,0 0 1,0 0 0,0 0-1,-1 0-52,0 1 90,0 1 0,0 0 0,0-1-1,0 1 1,1 0 0,-1 0 0,0-1-1,1 1 1,-1 0 0,1 0-1,-1 0 1,1 0 0,0 0 0,0-1-1,0 1 1,0 2-90,0-1 79,0 0 0,0 1 0,-1-1 0,1 0 1,-1 1-1,0-1 0,0 2-79,-39 105 805,32-89-751,-2 7 119,-1-1 1,-1 0-1,-2 0 0,-1 0-173,9-17 55,-9 13 49,0-1-1,-2 0 1,0-1-1,-12 11-103,12-12 280,13-15-218,0-1 1,0 1-1,0-1 1,0 0-1,-2 1-62,5-4 123,1-1-59,0 0-80,0 0 0,1-1 58,3-1-44,0-1 0,0 1 0,-1-1 0,1 0 0,-1 0 0,0 0 0,0-1-1,0 1 1,0-1 0,-1 0 0,0 1 0,1-1 0,-1-1 2,9-12 86,17-28 168,-1-2 0,-3-1 0,7-21-254,4-9 38,-19 49 127,-11 22-169,-1 0 0,0 0 0,-1-1 0,1-1 4,2-3-14,-6 12 23,1-1-1,-1 1 1,0-1-1,1 1 0,-1-1 1,0 1-1,1-1 1,-1 1-1,0-1 1,1 1-1,-1-1 0,0 0 1,0 1-1,0-1 1,0 1-1,0-1 0,0 0 1,0 1-1,0-1 1,0 0-1,0 1 1,0-1-1,0 1 0,0-1 1,0 0-1,-1 1 1,1-1-9,0 1 8,0 0 0,0 0 1,0-1-1,0 1 1,0 0-1,0 0 1,0 0-1,0 0 0,1 0 1,-1 0-1,0-1 1,0 1-1,0 0 0,0 0 1,0 0-1,0 0 1,0 0-1,0 0 0,0 0 1,1-1-1,-1 1 1,0 0-1,0 0 1,0 0-1,0 0 0,0 0 1,0 0-1,1 0 1,-1 0-1,0 0 0,0 0 1,0 0-1,0 0 1,0 0-1,1 0 1,-1 0-1,0 0 0,0 0 1,0 0-1,0 0 1,0 0-1,1 0 0,-1 0 1,0 0-1,0 0-8,20 37 308,-2 1 0,7 24-308,-9-23 238,-10-22-15,-1 1 0,-1-1 0,1 9-223,-2-10 267,0-1 0,2 0 1,-1 0-1,5 8-267,8 24-688,-17-46-154,0-1-1212,0 0 33,3-1-1654,8-7 1110,-2-7 144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05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 1472,'-2'2'2236,"3"6"1933,0-7-3774,-1-1 79,0 0-175,0 0-118,0 0-69,0 0 64,0 0-42,18 9 228,-13-8-313,0 0-1,1 0 0,-1 0 0,0 0 1,3-1-49,11 2 126,-7-1 94,0 0-1,0 0 1,2-2-220,26 3 392,-22-1-309,-1-1 1,10-1-84,-9 0 194,1 1 0,5 1-194,31 1 337,42-3-337,-26 0 191,-57 2-148,-1 0 0,1 1 0,12 4-43,28 3-71,-29-8 176,0-1 0,3-2-105,21 1 78,266-3 413,-266 2-326,21-4-165,10-2 208,71-3 76,45-3 179,102 8-319,-165 7 84,122-2 141,-79 4-540,-46 0 214,-15 2-5,88 3 4,332-4 598,-257-1-506,-47 5-145,19 0 64,-190-8-112,4-1 161,0 2-1,58 11-101,-72-7 6,-34-4-6,1 0 0,-1 2 0,15 3 0,-2 0-18,0-1 1,0-1 0,0-2 0,1-1 0,2-1 17,51 2-106,40 5 100,82 6 86,-123-10-37,11 2 21,93 5 7,-24-1-115,-92-3 107,5-1-286,22 8 223,-66-10 57,0 0 1,26-3-58,5 1 263,35 2-78,5 0-535,27 8 350,-36-4 90,0-4 1,15-4-91,-14 0 32,26 1 155,221 3-262,-151-1 218,14 1 39,-154 1-255,26 7 73,4 1-92,-27-4 83,-26-3 83,1-2 0,2 0-74,400 32 89,-216-14 51,13 8 47,-124-15-278,-78-10-448,-1 1-1,0 1 1,0 1-1,0 1 0,-1 1 1,12 7 539,-33-15-395,1 0 1,-1 1-1,1-1 0,-1 1 1,0-1-1,0 1 0,0 0 1,1 1 394,-2-3-109,-1 1 0,0-1 0,0 1 1,1-1-1,-1 1 0,0 0 1,0-1-1,0 1 0,1-1 0,-1 1 1,0 0-1,0-1 0,0 1 1,0-1-1,0 1 0,0 0 0,0-1 1,0 1-1,-1-1 0,1 1 1,0 0-1,0-1 0,0 1 1,-1-1-1,1 1 0,0-1 0,0 1 1,-1-1-1,1 1 0,-1-1 1,1 1-1,0-1 0,-1 1 0,1-1 1,-1 0-1,1 1 0,-1-1 1,1 0-1,-1 1 109,-23 11-3600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29.2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1248,'4'8'725,"-3"-8"-149,-1 0-112,0 0 134,0 0-156,0 0 86,0 0-122,0 0 111,0 0-160,0 0 43,0 0-96,0 0 64,0 0-117,0 0-6,0 0-42,0 0 127,0 0-106,0 0-74,0 1-131,0-1 1,1 0 0,-1 1-1,0-1 1,0 0 0,1 0-1,-1 1 1,0-1 0,1 0 0,-1 1-1,0-1 1,1 0 0,-1 0-1,0 0 1,1 1 0,-1-1-1,1 0 1,-1 0 0,0 0-1,1 0 1,-1 0 0,1 0-1,-1 0 1,1 0 0,-1 0-1,0 0 1,1 0-20,19 0 1253,-13 0-547,-6 0-759,-1 0 85,1 0 0,-1 0 1,1 0-1,0 0 0,-1 0 0,1 0 1,0 0-1,-1 0 0,1 0 0,-1 0 0,1 1 1,0-1-1,-1 0 0,1 0 0,-1 1 1,1-1-1,-1 0 0,1 1 0,-1-1 0,1 0 1,-1 1-1,1-1 0,-1 1 0,1 0-32,-1 0 150,0-1-33,0 0-5,0 0-43,1-1-22,-1 1 0,1 0 0,0 0-1,-1 0 1,1 0 0,-1 0 0,1 0-1,-1 0 1,1 0 0,-1 0-1,1 1 1,-1-1 0,1 0 0,-1 0-1,1 0 1,-1 1 0,1-1-47,-1 0-5,0 0 24,0 0 0,0 1 1,0-1-1,0 0 0,0 0 0,0 0 0,0 0 0,0 1 0,0-1 0,0 0 0,0 0 0,0 0 0,0 0 0,0 1 0,0-1 0,0 0 0,0 0 0,0 0 0,0 0 0,0 1 0,0-1 0,0 0 0,0 0 1,0 0-1,1 0 0,-1 1 0,0-1 0,0 0 0,0 0 0,0 0 0,0 0 0,0 0 0,1 0 0,-1 0 0,0 1 0,0-1 0,0 0 0,0 0 0,1 0 0,-1 0 0,0 0 0,0 0 0,0 0 0,0 0 1,1 0-1,-1 0 0,0 0 0,0 0 0,0 0-19,4 1 132,-3 2 71,-2-3-203,1 0 0,0 0 0,0 0 0,0 1 0,0-1 0,0 0 0,0 0-1,0 0 1,0 1 0,0-1 0,0 0 0,-1 0 0,1 1 0,0-1 0,0 0 0,1 0 0,-1 0-1,0 1 1,0-1 0,0 0 0,0 0 0,0 1 0,0-1 0,0 0 0,0 0 0,0 0-1,0 1 1,0-1 0,1 0 0,-1 0 0,0 0 0,0 0 0,0 1 0,0-1 0,1 0-1,-1 0 1,0 0 0,0 0 0,0 0 0,1 0 0,-1 1 0,0-1 0,0 0 0,0 0 0,1 0-1,-1 0 1,0 0 0,0 0 0,1 0 0,-1 0 0,0 0 0,0 0 0,1 0 0,-1 0 0,1 0 6,0 1 0,-1-1 0,1 0 1,0 1-1,0 0 0,-1-1 1,1 1-1,0-1 0,-1 1 0,1 0 1,0 0-1,-1-1 0,1 1 1,-1 0-1,1 0 0,-1 0 0,0-1 1,1 1-1,-1 0 0,0 0 1,1 0-7,3 8 44,-4-8 57,4 16 123,-3-17-231,-1 0 0,1 0 0,-1 1 0,0-1 0,1 0 0,-1 0 1,1 0-1,-1 1 0,0-1 0,1 0 0,-1 1 0,0-1 0,1 0 0,-1 1 0,0-1 0,0 0 0,1 1 0,-1-1 1,0 1-1,0-1 0,0 0 0,0 1 0,0-1 0,1 1 0,-1-1 0,0 1 0,0-1 0,0 0 0,0 1 1,0-1 5,2 16 92,0 3 98,-3-16-179,1 0 1,0 0-1,1-1 1,-1 1-1,0 0 0,1-1 1,0 1-1,-1 0 1,1-1-1,0 1 1,1 0-11,-1 0 13,0 0 1,0 1-1,0-1 1,0 0-1,0 1 1,0-1-1,-1 1 0,0-1 1,0 1-1,0 1-13,2 15 84,-1-10-65,0 0 1,0 1-1,-1 9-19,0 17 70,3 21 499,-4 38-569,0-22 98,0-52-39,1 19 277,2-22-114,-2 1 1,0 15-223,-1-2-30,-7 57 468,7-85-401,1 1 0,-1-1 1,0 0-1,-1 5-37,0-5 20,1 0 0,0 1 1,0-1-1,1 0 0,0 1-20,0 59-207,-3 122 532,1-138-381,1 0 0,4 12 56,-1-41-5,2 0 0,0 0 5,6 39 132,1-6 39,-8-32-407,5 19 236,3 20 108,7 63-121,-6-50-171,10 39 212,-4-23-3,-10-53 34,2-1 0,1 1 1,8 12-60,13 43-45,3 12 104,11 13-59,-24-69 39,19 27-39,-34-61 78,10 13-86,1 0-1,2-2 0,0 0 0,2-1 0,7 5 9,1 3-2,0 0 0,1 6 2,-24-26-3,0-1-1,-1 1 0,0 2 4,14 22-74,-4-8 93,-2 0 1,-1 1-1,9 29-19,10 19 102,43 79-166,-67-141 114,0-1-1,7 9-49,4 4 130,-3-5-135,0-1-1,2 0 1,1-2-1,16 14 6,7 7-74,42 36 240,-25-15-245,68 73 318,-100-100-218,-20-24-15,0 0-1,0 0 0,2 0 0,1 1-5,8 5-10,9 8-172,21 22 182,-32-29 0,1-2-1,0 0 0,1-1 0,0 0 0,1-2 0,5 3 1,14 4-79,35 12 79,-6-3-166,-36-13 220,28 12 18,30 19-72,-71-34 16,0 0-1,-1 1 0,0 1 1,0 1-1,-2 1 0,10 10-15,7 12-27,-7-6 58,1-2 0,1 0 0,2-2-1,14 9-30,1-6-6,1-1-1,1-2 0,1-3 1,11 3 6,-4-1 292,24 17-292,-51-28-36,31 25 100,-32-24-149,-1 2 1,5 6 84,1 0 3,13 12-3,-21-16 0,18 11 0,39 25-167,-16-11-2,25 11 169,-1-2-23,-46-27-35,1-2 1,12 4 57,-18-12 66,16 8-142,0-2 0,8-1 76,-28-10-45,-14-5 86,1-1 1,5 0-42,87 20-16,34 15 16,-119-31 52,16 8-52,-17-6 12,16 3-12,46 18 234,-34-13-352,-36-13 33,0 0 0,17 3 85,11 1-89,-9-2 248,21 1-159,-2 0-18,0 3 0,9 5 18,-6-2-18,-14-2 25,0 3-1,-1 1 0,32 20-6,-72-36-3,23 10 14,1-2 0,0-1 0,19 3-11,-26-7-22,5 2 27,2-2 1,-1-1-1,0-1 0,6-1-5,43 2 112,53 2-80,-105-5-76,1 1 0,7 3 44,-29-5 14,73 9 114,-2 9 90,12 7-218,-16-5-117,64 11 117,-103-25 9,-19-3 74,2 0 0,-1-1 0,0-1 0,1 0-83,11 0 114,0 1 0,7 2-114,-30-4-4,92 5-273,-76-2-1384,1-2 0,-1 0-1,0-1 1,16-2 1661,-13-3-2059,2-8-2063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31.3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3072,'10'12'7201,"-6"-8"-6709,1 0 0,-1 0 1,-1 0-1,1 1 0,-1-1 1,0 1-1,0 0 0,0 0 1,2 5-493,-3 0 277,1 0 0,1 0 0,2 4-277,-1-3 61,-1-1-1,-1 1 1,1 1-61,9 49 79,-3 0-1,-3 1 1,-2 0 0,-3 6-79,1 18 78,-1-51 72,-1 0 0,-3 35-150,-3-45 75,1 9 10,3-29-26,1 0-1,-1 0 1,0 0-1,-1 0 1,-1 5-59,2-6 87,0 0 1,0 0 0,0 0-1,0 0 1,0 3-88,1-5-16,-4 1 32,4-2 80,0-1-16,0 0 5,0 0 0,0 0 43,0 0-64,1 0-80,48-6-372,-36 3 232,31-2 230,0 2-1,15 2-73,-3-1 472,7-2-472,-28 1 80,13 2-80,-48 1-136,1 0-1,-1 0 1,0 0-1,1 0 1,-1-1-1,1 1 1,-1 0-1,1 0 1,-1 0-1,0 1 1,1-1-1,-1 0 1,1 0-1,-1 0 1,1 0-1,-1 0 1,0 0-1,1 1 1,-1-1-1,0 0 1,1 0-1,-1 1 0,1-1 1,-1 0-1,0 0 1,0 1-1,1-1 1,-1 0-1,0 1 1,0-1-1,1 1 137,-1-1-279,-1 1-1,1 0 0,0-1 1,0 1-1,-1 0 0,1-1 0,0 1 1,-1 0-1,1-1 0,0 1 1,-1-1-1,1 1 0,-1-1 0,1 1 1,-1-1-1,0 1 280,-25 18-5484,4-10 3201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35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 1 2912,'-9'6'6764,"-12"19"-5657,15-17-493,-15 17-843,0 0-1,2 1 1,1 1 0,2 0-1,-13 28 230,21-38-994,5-12 255,1 1 1,0-1-1,-1 0 0,2 1 0,-1 2 739,1 4-2970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31.6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61 2720,'-8'-13'1024,"11"6"-800,-3-6-64,5 6-1120,0-1 480,0-5-1024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32.1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5 3488,'0'-1'182,"0"1"-1,-1 0 1,1-1 0,-1 1 0,1-1-1,-1 1 1,1 0 0,-1 0 0,1-1-1,-1 1 1,1 0 0,-1 0 0,1 0 0,-1 0-1,1 0 1,-1-1 0,1 1 0,-1 0-1,0 0 1,1 0 0,-1 0 0,1 1-1,-1-1 1,1 0 0,-1 0 0,1 0-1,-1 0 1,1 0 0,-1 1 0,1-1-1,-1 0 1,0 1-182,-15 13 880,5-3 8,11-11-805,-1 0 0,1 0 0,0 0 0,-1 0 0,1 1 1,0-1-1,-1 0 0,1 0 0,0 1 0,-1-1 0,1 0 0,0 0 1,0 1-1,-1-1 0,1 0 0,0 1 0,0-1 0,0 0 0,0 1 0,-1-1 1,1 1-1,0-1 0,0 0 0,0 1 0,0-1 0,0 0 0,0 1 1,0-1-1,0 1 0,0-1 0,0 0 0,0 1 0,0-1 0,0 1-83,1 0 77,-1-1 0,1 1-1,0 0 1,0 0 0,-1-1-1,1 1 1,0-1 0,0 1-1,0 0 1,-1-1 0,1 0-1,0 1 1,1 0-77,2 0 124,1 1-1,-1-1 1,1 0 0,-1 0-1,1 0 1,2 0-124,21-2 507,-5 1-262,-1 0 0,1 1 1,-1 2-1,10 1-245,-2 5 71,-20-6 103,0-1 0,0 1 0,4-1-174,-10-1 19,0-1 0,0 0 1,-1 0-1,1-1 0,0 1 1,0-1-1,-1 0 0,1 0 0,0 0 1,-1 0-1,2-1-19,7-4 32,-9 4-244,1 0-1,-1 0 0,1 1 1,0-1-1,0 1 0,0 0 1,0 0-1,4 0 213,-8 1-68,0 0 1,1 0-1,-1 0 0,0 0 1,1 0-1,-1 0 0,0 0 1,1 0-1,-1 0 1,1 0-1,-1-1 0,0 1 1,1 0-1,-1 0 0,0 0 1,1 0-1,-1 0 1,0-1-1,0 1 0,1 0 1,-1 0-1,0 0 0,1-1 1,-1 1-1,0 0 1,0-1-1,0 1 0,1 0 68,2-4-2197,-3 3 560,1 1-1507,3-5 1771,1-6-1891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32.7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 56 1664,'0'-1'199,"-1"1"-1,0-1 1,1 1 0,-1-1-1,0 0 1,1 1 0,-1-1 0,1 0-1,-1 0 1,1 1 0,-1-1-1,1 0 1,0 0 0,-1 0 0,1 1-1,0-1 1,0 0 0,0 0-1,-1 0 1,1 0 0,0 0 0,0 0-1,0 1 1,1-1 0,-1 0-1,0 0 1,0 0-199,0-8 917,1 8-813,-1 0 0,1 1 0,-1-1 0,1 0 0,-1 0 0,1 0 0,0 0-1,-1 0 1,1 0 0,0 1 0,0-1 0,0 0 0,0 1 0,0-1 0,0 1 0,0-1-1,0 1 1,0-1 0,0 1 0,0-1-104,22-7 1090,-10 7-577,1 0-1,-1 1 1,1 0-1,-1 1 1,0 1 0,7 1-513,31 4 679,113 10 809,-18-3-976,-65-13-697,-46-2-1865,-33 1 1521,1 0-1,0 1 1,-1-1-1,1 0 1,-1 1 0,1-1-1,0 1 1,-1 0-1,1 0 1,-1 0-1,0 0 1,1 1 0,-1-1-1,0 1 1,0-1-1,0 1 1,0 0-1,0-1 1,0 1-1,0 0 1,-1 0 0,2 2 529,-2 4-1899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34.7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17 3904,'8'-1'2028,"-4"1"-1881,-1 1 0,1-1 0,0-1-1,0 1 1,0-1 0,0 1 0,0-1-1,0 0 1,1-1-147,-4 1 677,-1 1 273,1 0-648,0 0 1,0 0 0,0 0-1,0 0 1,0 0 0,0 0-1,0 0 1,0 0 0,0 0-1,0 1 1,0-1 0,0 0-1,0 1 1,0-1 0,0 0-1,0 1 1,-1 0 0,2-1-303,-2 1 162,1 0 1,0 0-1,0 0 1,0 0-1,-1 0 1,1 0-1,-1 0 1,1 0-1,-1 0 1,1 1 0,-1-1-1,1 0 1,-1 1-163,1 5-44,0 0 0,-1 0 1,0 0-1,-1 0 0,1 3 44,-1 8 348,0 2-260,2 0 0,3 18-88,10 64-27,-13-94 38,1 1-1,0-1 0,1 0 0,-1 0 0,2 0 0,0 0-10,-3-6 15,0 0 0,0 0-1,0-1 1,0 1 0,1 0 0,-1-1-1,1 1 1,-1-1 0,1 0 0,0 0-1,-1 1 1,1-1 0,0 0 0,0 0-1,0 0 1,0-1 0,0 1-1,-1 0 1,2-1 0,-1 0 0,0 1-1,0-1 1,0 0 0,0 0 0,0 0-1,0 0 1,0 0-15,6-1 12,0-1 0,0 0-1,-1 0 1,1-1 0,-1 0-1,1 0 1,-1 0 0,0-1-1,0 0 1,-1-1 0,1 0-1,1-2-11,11-9 101,-1-1 0,-1-1 0,6-8-101,-1-3 257,-1-1 1,9-19-258,-14 23 125,-12 19-92,1 0 0,-1-1-1,-1 1 1,1-1 0,-1 0 0,0-3-33,-1 6-44,-1 0 0,1 0 0,0 1-1,0-1 1,0 1 0,1-1 0,1-2 44,-2 3-682,-4 13 398,-3 92 28,2 188 288,1-224 139,-3-1 0,-6 28-171,7-74 183,0-1 1,-1 0-1,-1 0 1,0 0-1,-9 16-183,14-31 15,-1 0-1,0 1 0,0-1 1,0 0-1,0 0 1,0 0-1,-1 0 1,1 0-1,-1-1 0,1 1 1,-1-1-1,1 1 1,-1-1-1,0 0 1,0 0-1,1 0 0,-1-1 1,0 1-1,0-1 1,0 1-1,0-1 1,0 0-1,-1 0-14,-6 0-22,1-1-1,0 1 1,0-2-1,-1 1 1,1-1-1,-8-3 23,-5-4 40,1 0 0,-14-9-40,33 17 21,0 0 0,1 0 0,-1 0 0,0 0 0,1 0 0,-1 0 0,1 0-1,-1-1 1,1 1 0,0 0 0,-1-1 0,1 1 0,0-1 0,0 0 0,0 1-1,0-2-20,1 2-18,0 0 0,0 0 0,0-1 0,0 1 0,0 0 0,0 0-1,0-1 1,0 1 0,0 0 0,1 0 0,-1-1 0,0 1 0,1 0 0,-1 0-1,1 0 1,0 0 0,-1 0 0,1-1 0,0 1 0,0 0 0,0 1-1,-1-1 1,1 0 0,1 0 18,4-5 13,0 0-1,0 1 1,1 0 0,0 0-1,0 1 1,0 0 0,7-2-13,13-6 316,17-3-316,-13 4 123,7-3-135,-10 3-509,1 1 1,1 1 0,18-3 520,-39 11-1145,-1-1-1,1 0 1,0-1 0,2-1 1145,16-8-2208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3:57.8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 12 1472,'0'0'103,"-1"0"1,1 0-1,0-1 1,-1 1-1,1 0 1,0 0-1,-1 0 0,1 0 1,0-1-1,-1 1 1,1 0-1,-1 0 1,1 0-1,0 0 1,-1 0-1,1 0 0,-1 0 1,1 0-1,0 0 1,-1 0-1,1 0 1,-1 0-1,1 0 1,0 0-1,-1 0 0,1 1 1,-1-1-1,1 0 1,0 0-1,-1 0 1,1 1-1,0-1 1,-1 0-1,1 0 0,0 1 1,0-1-1,-1 0 1,1 1-1,0-1 1,0 0-1,-1 1 0,1-1 1,0 0-1,0 1 1,0-1-1,0 1-103,-6 22 6844,5-15-5700,-1 2-1102,1-1-1,0 1 0,0 0 1,2 9-42,-1-6 37,-5 82 256,-3-8 70,8-83-317,0-3-33,0-1 0,0 1-1,0 0 1,0 0 0,0-1-1,0 1 1,0 0 0,0-1-1,0 1 1,0 0 0,-1-1-1,1 1 1,0 0 0,0-1-1,-1 1 1,1 0 0,0-1 0,-1 1-1,1 0 1,0-1 0,-1 1-1,0-1-12,1 1 123,0 6 1199,8-45-1220,-8 32-98,1 0 0,0 0 0,0 0 0,0 0 1,1 0-1,1-2-4,-1 2-13,0 1 0,-1-1 0,0 0 0,0 0 0,0 1-1,0-4 14,0-3-10,0 0-1,1 0 1,0 0-1,3-8 11,-1 9-27,-2-1 1,0 1-1,0-1 0,0-8 27,6-47-1242,-8 66 628,0 1-623,0 0-22,0 1-1178,0 6 768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4:02.2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44 640,'0'0'6,"0"0"-1,0-1 1,0 1 0,0 0 0,0 0-1,0 0 1,0 0 0,1-1 0,-1 1-1,0 0 1,0 0 0,0 0 0,0 0-1,-1-1 1,1 1 0,0 0 0,0 0-1,0 0 1,0 0 0,0-1 0,0 1-1,0 0 1,0 0 0,0 0 0,0 0-1,0 0 1,0-1 0,-1 1 0,1 0-1,0 0 1,0 0 0,0 0 0,0 0-1,0 0 1,-1 0 0,1-1 0,0 1-1,0 0 1,0 0 0,0 0-6,1-1 586,-6 8 9200,4 2-5584,6 11-4556,0-1 730,-3 8-264,3-5-78,0 0 0,-2-1 0,0 12-34,-2-24-27,1 10 57,12 92-33,-12-86-52,-2-19 67,1 1 0,-1-1 1,1 1-1,1 1-12,0 1 25,-1-5-36,0 0-1,0-1 1,1 1 0,-1 0 0,1 0 0,0 0 11,-2-3 33,1 1 0,-1 0 0,1-1 0,-1 1 0,0-1 1,0 1-1,0 0 0,0-1 0,0 1 0,0 0-33,-1 2 85,1-3 75,0-1-32,0 0 26,0 0-63,0-12 325,-8-29-462,1 1 1,3-2 0,1 1-1,3-15 46,1 23-53,2 1-1,1-2 54,0 3 118,-2 24-157,0 0 0,1 0-1,0 0 1,0 0 0,1 1 0,-1-1-1,1 1 1,1 0 0,-1 0-1,1 0 1,2-1 39,-3 4 19,-1-1 1,1 1-1,0 0 0,0 1 1,0-1-1,0 1 0,1 0 0,-1 0 1,1 0-1,-1 0 0,1 1 0,0 0 1,0 0-1,-1 0 0,1 1 0,0-1 1,0 1-1,0 0 0,0 1 1,-1-1-1,1 1 0,0 0 0,0 0 1,-1 0-1,1 1 0,-1 0 0,1 0 1,-1 0-1,0 0 0,1 1 1,0 0-21,105 75 417,-100-71-488,-8-6-37,0 0-1,1 1 1,-1-1-1,0 1 1,-1 0-1,1-1 1,0 1-1,0 0 1,-1 0-1,1 0 0,-1 0 1,1 2 109,-1-3-1931,-5-2-4970,-2-7 3653,-6-6 715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7:54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0 233 2400,'0'0'779,"0"0"-481,0 0-106,0 0 155,0 0-139,0 0-64,0 0-59,0 0-5,0 0 6,2 1 132,13 3 385,16 7 1301,-30-11-1777,1 1 0,0 0 1,-1-1-1,1 1 0,-1-1 0,1 1 1,0-1-1,-1 0 0,1 1 1,0-1-1,0 0 0,-1 0 0,1 0 1,0-1-1,-1 1 0,1 0 0,0-1 1,-1 1-1,1-1 0,0 1 1,-1-1-1,1 0 0,-1 0 0,2 0-127,3-4 125,1 0-1,-1 0 1,1 0-1,3-5-124,2-2 42,-6 7 42,0 0 0,0 0 0,0 0 0,1 1 0,-1 0 0,1 0 0,0 1 0,0 0 0,1 0-1,-1 1 1,1 0 0,-1 0 0,1 0 0,0 1 0,0 0-84,37 0 519,-20 0 453,0 1 1,25 3-973,-24 5 219,-23-7-195,1 1 0,-1-1 0,1 0 0,-1 0 0,1-1 0,-1 1 0,1-1 0,1 1-24,31 0 238,-21 0-123,0-1 0,0 0 0,0-1 0,0-1-115,193-30 182,94-11 431,-225 35-572,0 3 0,69 6-41,-56 0 94,-1-1-111,207 2 476,62 0-240,-184-3 85,-7 0 5,188 3-277,-105 14 656,140 31-688,-186-12 205,-34-4 289,95 17-459,-122-21 42,-13-5 563,64 0-640,-94-20 83,-18-1-27,97 0 36,-96-1 8,-79 0-64,0 0 0,0 0 0,-1-1 0,1 1 0,0-1 1,0 0-1,-1 0 0,1 0 0,2-2-36,-5 3 75,-1 0-49,0 0-68,0 0-1,0-1-16,1 0 64,-1 0 0,0 0 0,0 0 0,0 0 0,0 0 0,0 0 0,0 0 0,0 0 0,0 0 0,0 0 0,-1 0 0,1 0 0,0 0 0,-1 0 0,1 0 0,0 0 0,-1 0 0,1 1 0,-1-1 0,1 0 0,-1 0 0,0 0-5,-4-11 130,-3-29-327,8 41 198,-1-1 0,1 0 0,0 0 0,0 1 0,-1-1-1,1 0 1,0 0 0,-1 1 0,1-1 0,0 0 0,-1 1 0,1-1 0,-1 1 0,1-1 0,-1 1 0,0-1-1,1 0-3,-1 1 0,1-1 1,-1 1-1,0-1 1,1 0-1,0 1 1,-1-1-1,1 0 0,-1 1 1,1-1-1,0 0 1,-1 0-1,1 1 1,0-1-1,0 0 0,0 0 3,-2-4 15,0 0-1,0 0 0,-1 0 0,0 0 0,1 1 1,-4-4-15,-22-24-111,8 11 136,9 8-25,0 2 0,-1 0 0,0 0 0,-1 1 0,0 1 0,-1 0 0,0 1 0,0 0 0,-1 1 0,0 1 0,0 0 0,0 1 0,-6 0 0,-49-18-576,98 33-186,10 2 598,-1 3 1,-1 0-1,9 8 164,-19-6 48,-1 1-1,-1 2 1,14 14-48,6 6 60,-35-32-21,1 1 0,-2 0 1,1 1-1,-1-1 0,-1 2 1,0-1-1,0 1 0,3 7-39,-9-14 23,0 0-1,0 0 1,0 0-1,0 0 1,-1 0 0,0 0-1,0 0 1,0 0-1,0 0 1,-1 0-1,1 1 1,-1-1-1,0-1 1,0 1-1,0 0 1,-1 0-1,0 0 1,1-1-1,-1 1 1,-1-1-1,1 1 1,0-1-1,-1 0 1,0 0-1,1 0 1,-1 0-1,-3 2-22,-25 18 82,12-9-6,-1 0 1,-20 10-77,36-22 8,-10 6-83,1-2 0,-1 0-1,0-1 1,-1 0 0,-1-1 75,3-1-236,-24 6-1556,34-8 983,1 0-1,0 0 0,0 0 0,0 0 0,0 1 0,0-1 0,0 0 1,-1 2 809,2-2-3792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7:56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30 5632,'0'0'120,"0"-1"1,-1 0-1,1 1 1,0-1 0,0 1-1,0-1 1,0 0-1,0 1 1,-1-1-1,1 0 1,0 1 0,0-1-1,1 0 1,-1 1-1,0-1 1,0 1-1,0-1 1,0 0-121,1-6 731,-1 6-470,0 1-127,0 0 63,0 0 59,0 0-89,0-1 0,0 1 0,0 0 0,0-1 0,0 1 0,-1-1 0,1 1 0,0-1 0,0 1 0,0-1 0,-1 1 0,1 0 0,0-1 0,-1 1 0,1 0 0,0-1 0,-1 1 0,1 0 0,-1-1-167,-1 1 108,-1 1 0,0-1 0,1 1 0,-1-1 0,0 1 0,1 0 0,-1 0 0,1 0 0,-1 0 0,1 0-1,-1 1 1,1-1 0,0 1 0,0-1 0,0 1 0,0 0 0,0 0 0,0 0 0,0 0 0,0 0 0,1 1 0,0-1 0,-1 0 0,1 1-1,-1 1-107,0 0 1,1 0 0,-1 0 0,1 0-1,0 0 1,0 1 0,0-1-1,1 0 1,0 0 0,-1 1-1,1-1 1,1 1 0,-1-1-1,1 0 1,0 1 0,0-1 0,0 0-1,13 44-91,-7-24 80,7 18 11,-13-40-1,8 21 7,2 0-1,5 8-5,-13-26 31,1 1-1,-1-1 1,1 1 0,0-1-1,1-1 1,-1 1-1,1 0 1,0-1 0,0 0-1,0 0 1,5 2-31,-8-5 21,1 0-1,-1 0 1,0 0 0,1 0-1,-1 0 1,0-1 0,1 1-1,-1-1 1,1 0 0,-1 0-1,1 0 1,-1 0 0,0 0-1,1 0 1,-1-1 0,1 1 0,-1-1-1,0 1 1,1-1 0,-1 0-1,0 0 1,1 0 0,-1-1-1,0 1 1,0 0 0,0-1-1,0 1 1,-1-1 0,1 0-1,0 1 1,0-1 0,-1 0-1,1-1-19,12-17 63,-1-1 1,-1-1 0,-1 0-1,6-21-64,-2 10 62,13-24-62,-17 38-16,0 2 146,-1-1 1,-1-1 0,0 1-1,3-14-130,-9 26-161,-2 13-230,0 4 357,2 45-221,-1-16 270,6 68-143,-5 87 128,-5-150 19,-3 0 0,-1 0 0,-2-1 0,-2 0 1,-12 32-20,14-51 77,-3 8 246,-13 27-323,19-51 39,0 0-1,0 0 1,-1 0-1,0-1 1,0 1 0,-1-2-1,0 1 1,-3 2-39,8-8 16,0-1 0,0 1 0,0-1 0,0 0 0,0 0 0,0 0 0,0 0 0,0 0-1,0 0 1,-1-1 0,1 1 0,0-1 0,-1 1 0,1-1 0,0 0 0,-1 0 0,1 0 0,-2 0-16,1-1 22,-1 0 0,0 0-1,1 0 1,-1 0 0,1-1 0,-1 1 0,1-1-1,0 0 1,0 0 0,0 0 0,-2-1-22,1-1 10,0 1 0,0-1 0,0 0 0,0 0 0,1-1 0,0 1 0,0-1 0,0 1 0,0-1 0,1 0 0,-1 0 1,1 0-1,0 0 0,1-1 0,0 1 0,-1-2-10,1 1 52,1 1 1,0 0 0,0-1-1,0 1 1,1 0 0,-1 0-1,1-1 1,0 1-1,1 0 1,-1 0 0,1 0-1,0 0 1,1 0-1,-1 0 1,1 0-53,9-13 377,0 0-1,0 2 0,9-8-376,-15 17 85,1 0 0,1 1 0,-1 0 0,1 0 0,0 1-1,0 0 1,1 0 0,7-2-85,13-5 149,1 2 0,0 2 0,1 1 0,12-2-149,19 2 28,46 0-28,-31 2-1138,-28-4-2753,-47 8 3534,0 1 0,0-1 0,0 0-1,0 0 1,0 0 0,0 0 0,0 0 0,0-1 0,-1 1 0,1 0 0,0-1 0,-1 1 0,1-1 0,-1 1 0,0-1-1,0 0 1,1 0 0,-1 0 0,0-1 357,1-1-458,-1 0-1,1 0 1,-1-1-1,0 1 0,0 0 1,-1 0-1,0-1 1,1-4 458,-2-2-1038,-1-1 0,1 0 0,-4-8 1038,5 19-38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03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471 0 1472,'4'3'627,"-4"-3"2735,-8 4-1898,8-3-1438,-1-1-1,1 0 1,0 1 0,-1-1-1,1 0 1,-1 1-1,1-1 1,-1 0 0,1 0-1,-1 1 1,1-1 0,-1 0-1,1 0 1,-1 0 0,0 0-1,1 1 1,-1-1-1,0 0-25,-42-1 1475,8 0-996,1 1 1,-1 2-1,1 2 1,-1 0-1,-1 3-479,-5 9 268,15-5-248,17-7 1,1-1 0,-1 1 1,1 1-1,0-1 0,0 2 0,0-1 0,1 1 0,0 0 0,0 0 0,0 1 0,-2 3-21,4-3 24,0 0-1,1 0 1,0 0 0,0 0-1,1 1 1,-1-1-1,2 1 1,-1 0 0,1 0-1,0 0 1,1 0-1,0 1 1,0 1-24,0 23 71,1 0 1,1 0-1,5 25-71,-3-38-1,1 0 0,0-1 0,2 0 0,0 0 0,2-1 0,8 18 1,-13-32 4,0 1 1,0-1-1,0 0 1,0 0 0,1 0-1,-1-1 1,1 1-1,0-1 1,0 0-1,1 0 1,-1 0-1,1-1 1,-1 1-1,1-1 1,0 0-1,0 0 1,0-1-1,0 0 1,0 0-1,0 0 1,5 0-5,9 0 50,1 0 0,0-2 1,-1 0-1,1-2 1,3 0-51,-1-1 1,1 0 0,-1-1 1,0-1-1,-1-2 0,0 0 1,0-1-1,-1 0 0,0-2 1,0-1-1,-1 0 0,-1-2 1,3-2-2,-13 9-31,30-27-36,-1-2-1,27-33 68,-49 51 97,-9 12-44,-1-1-1,1 1 1,-1-1-1,0-1 0,-1 1 1,0-1-1,4-7-52,-4 7 87,-4 7-76,1 1-1,-1-1 0,1 1 0,-1-1 0,1 0 0,-1 1 0,0-1 1,0 0-1,1 1 0,-1-1 0,0 0 0,0 0 0,0 1 0,1-1 1,-1 0-1,0 1 0,0-1 0,0 0 0,0 0 0,0 1 0,-1-1 1,1 0-1,0 0 0,0 0-10,-1-1 18,0 0 1,0 1-1,0-1 1,0 0 0,0 0-1,0 0 1,-1 0-1,1 1 1,-2-2-19,3 2-2,-1 1 0,0 0 0,1-1 0,-1 1 0,1-1 0,-1 1 0,0 0-1,1 0 1,-1-1 0,0 1 0,1 0 0,-1 0 0,0 0 0,1 0 0,-1 0 0,0 0 0,0 0 0,1 0 0,-1 0 0,0 0 0,1 0 0,-1 0 0,0 0 0,1 1 0,-1-1 0,0 0 0,1 0 0,-1 1 0,1-1 0,-1 0 0,0 1 0,1-1 0,-1 1 0,1-1 0,-1 1 2,-5 5-2,1 1 0,-1 0 0,1 0 0,1 0 0,-1 0 0,1 1 0,0 1 2,-6 9 51,-4 11 115,2 0 0,-8 24-166,-4 12 175,20-55-185,1 1 1,0-1 0,0 1-1,1 0 1,0 0-1,1 0 1,0 0-1,1 0 1,0 0 9,1-5 2,-1-1 0,1 1 1,0-1-1,0 1 1,0-1-1,1 0 0,-1 0 1,1 1-1,1-1 0,-1-1 1,1 1-1,0 0 0,0 0 1,0-1-1,1 0 1,-1 0-1,1 0 0,4 3-2,-5-5 9,1 0 0,0 0-1,0 0 1,0-1 0,0 0 0,0 1-1,4-1-8,5 3 9,-8-3 5,0 0 1,0 0-1,0-1 1,0 0-1,0 1 1,1-2-1,-1 1 1,0 0-1,0-1 1,0 0 0,4-2-15,0 1 44,0-2 1,0 1 0,0-1 0,0-1 0,5-3-45,-11 6 29,-1 0 0,0 0 0,0 0 0,1 0 0,-1-1 0,-1 1 0,1-1 0,0 1 1,-1-1-1,1 0 0,-1 0 0,0 0 0,0 0 0,0 0 0,0 0 0,0 0 0,-1 0 0,1 0 1,-1 0-1,0 0 0,0 0 0,0 0 0,0 0 0,-1-2-29,0-7 30,-1 0 0,-1 1 0,0-1 0,0 0 0,-5-8-30,-72-165 43,77 180-60,-9-19-137,-1 1-1,-5-5 155,17 27-144,7 15-240,-3-6 357,12 25-47,-8-15 60,0-1-1,2-1 1,0 0-1,8 10 15,-14-22 35,1 1-1,-1-1 1,1 0-1,1 0 0,-1 0 1,0-1-1,1 0 1,0 1-1,0-2 1,0 1-1,0 0 0,0-1 1,0 0-1,1 0 1,-1-1-1,1 0 1,2 1-35,2-1 24,1-1 1,-1 0 0,0-1-1,1 0 1,-1 0 0,0-1 0,0 0-1,0-1 1,0 0 0,-1-1-1,1 0 1,-1 0 0,0-1 0,0 0-1,0-1-24,8-6 38,0 0 0,-1-1-1,0-1 1,-1 0 0,-1-1 0,0-1-1,-1-1-37,29-34 8,-19 23 25,-1-1 1,1-4-34,-12 18 93,-7 8-88,1 1 0,-1-1-1,-1 0 1,2-3-5,-3 6-34,0 0 0,1 0 0,-1 0 0,1 0 0,0 1-1,0 0 1,0-1 0,1 0 34,-3 4-4,0 0-8,-1 0 1,1 1 0,0-1 0,0 1-1,-1-1 1,1 1 0,0 0 0,-1-1-1,1 1 1,0 0 0,-1-1-1,1 2 12,-1-2-8,4 7-67,0-1 1,-1 2 0,1-1 0,-2 0 0,1 1 0,-1-1-1,0 3 75,9 55-111,-9-48 155,4 50 50,-3 0 0,-3 0 1,-5 26-95,4-75 123,-1 1 0,-4 14-123,5-28 32,0 0 1,-1 0-1,1 0 0,-1-1 1,0 1-1,-1 0 0,1-1 1,-1 0-1,0 1 0,0-1 1,0 0-1,-3 1-32,4-3 17,0-1 0,-1 1 0,0-1 0,1 0 0,-1 0 0,1 0 0,-1 0-1,0 0 1,0-1 0,1 1 0,-1-1 0,0 0 0,0 0 0,0 0 0,0 0 0,1 0 0,-1-1 0,0 1-1,0-1 1,1 0 0,-1 0 0,0 0-17,-7-2 84,1-1-1,0 0 1,0 0-1,0-1 1,-7-4-84,7 3-20,0-1 0,0 0 1,0 0-1,1-1 0,-1 0 1,2 0-1,0-1 0,0 0 1,0 0-1,1 0 0,0-1 1,1 0-1,0 0 0,1-1 1,0 0-1,0-1 20,0-3 8,2 9-25,0 0 1,1-1-1,-1 1 1,1 0-1,0-6 17,1 11 48,9 2 32,2 3-145,0 1-1,0 0 0,-1 1 1,2 1 65,8 5 236,70 46 590,-60-40-812,-19-10 101,0-2 1,0 1-1,1-2 0,0 1 1,0-2-1,1 1 0,7 0-115,13 2 242,-23-4-101,0-1 0,0 0 0,0 0 0,0-1 1,0-1-1,1 1 0,-1-2 0,9-1-141,-8 0 195,12-1 42,1-2-1,-1-1 1,0-1-1,20-9-236,-26 8-136,-1 0 0,-1 0 0,2-3 136,5-8-3426,-21 13-1267,-8-3 2902,4 5 563,-12-17-3609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18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51 576,'-1'0'20,"0"-1"-7,1 1 1,-1-1-1,1 0 0,-1 1 0,0-1 0,1 0 1,-1 1-1,1-1 0,-1 0 0,1 1 0,0-1 1,-1 0-1,1 0 0,0 0 0,-1 1 0,1-1 1,0 0-1,0 0 0,0 0 0,0 0 0,0 1 1,0-1-1,0 0 0,0 0 0,0 0 0,0 0 1,0 0-14,0-8 242,0 8 27,1 1 1,-1 0 0,0-1 0,0 1 0,-1 0-1,1-1 1,0 1 0,0 0 0,0-1-1,0 1 1,0 0 0,0-1 0,0 1-1,0 0 1,-1-1 0,1 1 0,0 0 0,0-1-1,0 1 1,-1 0 0,1 0 0,0-1-1,0 1 1,-1 0 0,1 0 0,-1 0-270,1-1 4181,3 2-5643,-2-1 1622,8-8 272,-4 6 4431,-1 44-4393,2 35-346,-2-36-104,-1-3 32,0-12 120,0 16-172,0 143 266,0-150-319,-2-29 100,-1 1 0,1-1 0,-1 1-1,0-1 1,0 1 0,-1-1 0,0 1 0,0-1-1,0 1-46,-2 11 198,3-17-203,0 0 0,0-1-1,0 1 1,0-1 0,0 1 0,-1-1 0,1 1 0,0 0 0,0-1 0,0 1 0,0-1 0,-1 1-1,1-1 1,0 1 0,0-1 0,-1 1 0,1-1 0,0 1 0,-1-1 0,1 0 0,-1 1 0,1-1-1,-1 1 6,1-1 43,-9 12 144,7-12-181,1 0 0,0 0-1,0 0 1,0 1 0,0-1 0,0 0 0,0 1 0,0-1 0,0 0 0,0 1-1,0 0 1,0-1 0,0 1 0,0-1 0,1 1 0,-1 0 0,0 0 0,0-1 0,1 1-1,-1 0 1,0 0-6,0 1 4,-1-1 0,1 1 0,-1-1 0,1 1 0,-1-1 0,0 0 0,0 0-1,0 1-3,2-2 16,-1 0-1,1 0 1,-1 0-1,0 1 1,1-1-1,-1 0 1,1 0-1,-1 0 1,0 0-1,1 0 1,-1 0-1,1 0 1,-1 0-1,0 0 1,1-1-1,-1 1 1,1 0-1,-1 0 1,1 0-1,-1-1 1,0 1-1,1 0 1,-1-1-1,1 1 1,0 0-1,-1-1 1,1 1-1,-1-1 1,1 1-1,-1-1-15,-9-15 623,2 0-550,1 0-1,1 0 1,0 0 0,1-1-1,-2-12-72,-9-115 55,4 33-1554,0 38-2971,10 57 1420,0 1 1,1-1-1,1-10 3050,-1-3-1811,-2-30-157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37.1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217 5 1888,'3'-5'848,"-3"5"-785,-2 1 87,1-1 272,1 0-92,0 0 113,-1 7 140,1 0 1,-1 0-1,-1 0 0,1 0 0,-1-1 1,-2 6-584,-19 41 1471,20-48-1306,0 2-29,-2 4 85,0 1-1,-1-1 1,0-1-1,-1 1 1,0-1-1,-1 0 1,-3 2-221,5-6 107,-5 6-8,0-2-1,0 1 1,-1-2-1,0 1 1,-1-2-1,-6 4-98,7-4 160,11-7-131,0 0 0,0 0 1,0 0-1,-1 0 1,1 0-1,0-1 0,0 1 1,-1 0-1,1-1 1,-2 1-30,8-1 11,-1 1 1,1 0-1,-1-1 1,1 2-1,-1-1 1,0 1-1,1-1 1,-1 1-1,0 0 1,0 0-1,1 2-11,12 7-25,-1 1-1,1 2 26,13 9 165,-15-11 52,0 1 0,-1 1 1,0 0-1,2 4-217,-7-4-721,-9-14 651,0 0 1,0 1-1,0-1 1,0 0-1,0 0 0,0 0 1,0 0-1,0 0 1,0 0-1,0 0 1,0 0-1,1 0 0,-1 0 1,0 0-1,0 0 1,0 0-1,0 1 0,0-1 1,0 0-1,0 0 1,0 0-1,0 0 1,0 0-1,0 0 0,0 0 1,0 0-1,0 0 1,0 0-1,1 0 1,-1 0-1,0 0 0,0 0 1,0 0-1,0 0 1,0 0-1,0 0 1,0 0-1,0 0 0,0 0 1,0 0-1,0 0 1,1 0-1,-1 0 0,0 0 1,0 0-1,0 0 1,0 0-1,0 0 1,0 0-1,0 0 0,0 0 1,0 0-1,0 0 1,0 0-1,0-1 1,0 1-1,0 0 0,0 0 1,1 0-1,-1 0 1,0 0-1,0 0 1,0 0-1,0 0 0,0 0 1,0 0-1,0 0 70,2-2-942,8-3-1159,6-3-582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47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 2 1664,'-3'-1'251,"4"3"297,0-1-415,-1-1 1,0 0-1,0 0 1,1 1-1,-1-1 1,0 0-1,0 0 1,0 1-1,1-1 1,-1 0-1,0 1 1,0-1-1,0 0 1,0 1-1,1-1 1,-1 0-1,0 1 1,0-1-1,0 0 1,0 1-1,0-1 1,0 0-1,0 1 1,0-1-1,0 0 1,0 1-1,0-1 1,-1 0-1,1 1 1,0-1-1,0 0 1,0 1-1,0-1 1,0 0-1,-1 1 1,1-1-1,0 0 1,0 1-134,-18-2 3946,17 20-3850,-5 12 275,-1 10 160,-10 93 71,7-68-596,-16 60-6,13-90-2158,5-14-2154,7-20 2950,-1-6 239,-9-16-1314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08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463 71 1984,'2'-4'1236,"-2"4"-1160,0-1 0,0 1 0,0 0 0,0 0 0,0 0 0,0 0 0,0 0 0,0 0 0,0-1 0,0 1 0,0 0 0,0 0-1,0 0 1,0 0 0,0 0 0,0 0 0,0-1 0,0 1 0,1 0 0,-1 0 0,0 0 0,0 0 0,0 0 0,0 0 0,0 0 0,0 0 0,0 0 0,0-1 0,0 1 0,1 0 0,-1 0 0,0 0 0,0 0 0,0 0 0,0 0 0,0 0 0,0 0 0,0 0 0,1 0 0,-1 0 0,0 0-1,0 0-75,0 0 395,-1-11 826,1 10-1190,0 1 0,0-1 0,0 1 0,0-1 0,0 1 0,1-1 0,-1 1 0,0-1 0,0 1 0,-1 0 0,1-1 0,0 1 0,0-1 0,0 1 0,0-1 0,0 1 0,0-1 0,-1 1 0,1-1 0,0 1 0,0 0 0,-1-1 0,1 1 0,0-1 0,0 1 0,-1 0 0,1-1 0,-1 1 0,1 0 0,0 0 0,-1-1 0,1 1 0,-1 0 0,1 0 0,0-1 0,-1 1 0,1 0 0,-1 0-1,1 0 1,-1 0 0,1 0 0,-1 0 0,1 0 0,-1 0 0,1 0 0,-1 0 0,1 0-31,-8-3 243,8 3-220,-1 0-1,1-1 1,-1 1 0,1 0 0,-1 0-1,1 0 1,-1-1 0,1 1 0,-1 0-1,1 0 1,-1 0 0,1 0 0,-1 0-1,1 0 1,-1 0 0,0 0-1,1 0 1,-1 0 0,1 0 0,-1 0-1,1 1-22,-75 10 811,24 1-70,-12 6-741,17-4 144,28-9-13,-1 2-1,1 0 1,0 1 0,-12 8-131,20-10 54,0 0 0,0 1 0,1 0 0,0 1 0,1 0 0,-1 0 0,2 1 0,-3 3-54,8-8 5,0-1-1,0 1 1,0-1-1,1 1 1,-1 0-1,1 0 1,0-1 0,0 1-1,0 0 1,1 0-1,-1 3-4,1 9-37,0 0 0,2 5 37,-1-8-24,-1-4 31,1-1 0,0 1 0,1 0 0,0-1 0,0 0 0,1 1 0,0-1 0,0 0 0,1 0 0,0-1 1,3 4-8,-4-6 2,1-1 1,0 1-1,0-1 1,0 0-1,0 0 1,0-1-1,1 1 1,0-1-1,-1 0 1,1 0-1,0-1 1,1 0-1,-1 1 1,0-2-1,1 1 1,-1-1-1,1 1 1,0-1-3,6 0 41,0-1 1,0 0-1,0 0 1,0-1 0,0 0-1,0-1 1,0-1-1,0 0 1,-1-1-1,1 0 1,-1 0 0,0-1-1,-1-1 1,4-2-42,2-1 35,-1-1 1,-1-1-1,0 0 1,0-1-1,-1 0 1,-1-1-1,0-1 0,-1 0 1,3-5-36,10-21 69,-2-1 1,7-17-70,-24 47 10,-3 8 7,0 1-1,-1-1 1,0 0-1,1 1 1,-1-1 0,0 0-1,-1 0 1,1 0 0,0 0-17,-1-8 68,0 7-50,1 0-1,-1 0 1,-1 0-1,1 0 0,0 1 1,-1-1-1,0 0 1,-1-2-18,1 1 12,-1-1 0,1 1 1,0 0-1,0-1 0,1 0-12,0 2 17,-1-1-1,0 0 1,0 1-1,0-1 1,-1-1-17,2 6 13,0-1 1,0 1-1,-1-1 1,1 1-1,0-1 1,0 1-1,0-1 1,0 1-1,0-1 1,0 1-1,0-1 1,0 1-1,0-1 1,0 1-1,0-1 1,0 1-1,0-1 1,0 1-1,0-1 1,1 1 0,-1-1-1,0 1 1,0-1-1,1 1-13,-1 0 4,0-1 0,0 1 0,0 0 0,0 0-1,0-1 1,1 1 0,-1 0 0,0 0 0,0 0 0,0-1 0,0 1-1,0 0 1,0-1 0,0 1 0,0 0 0,0 0 0,0-1 0,0 1-1,0 0 1,0 0 0,0-1 0,0 1 0,0 0 0,-1 0 0,1-1-1,0 1 1,0 0 0,0 0 0,0-1 0,0 1 0,0 0 0,-1 0-4,3 5-17,-1 1 0,1-1 0,-1 1 0,-1 0 0,1 0 0,-1-1 0,0 1 0,-1 4 17,2 18-35,2 49-2,-4 3 37,0-4 10,-7 274 129,4-156 101,5-134-180,-1 11 243,-3 19-303,1-68 126,1-6 79,0-1 0,-1 1 0,-1-1 0,0 1 0,-2 2-205,0-1 13,5-15-46,-1 1 1,1-1-1,-1 1 0,1-1 1,-1 0-1,0 0 1,0 1-1,0-1 1,0 0-1,-1 0 0,1 0 1,-2 1 32,3-2-142,-1-1 0,1 0 0,-1 0 1,1 0-1,-1 0 0,1 1 0,-1-1 0,0 0 1,1 0-1,-1 0 0,1 0 0,-1 0 0,1 0 1,-1 0-1,1 0 0,-1-1 0,1 1 0,-1 0 1,1 0-1,-1 0 0,0-1 142,0-2-3651,4-8 1123,-2-14-1360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10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13 320,'0'0'112,"0"-3"123,0 3-30,0 0 0,0-1 1,0 1-1,0 0 0,0-1 0,0 1 1,0 0-1,0-1 0,0 1 1,0-1-1,1 1 0,-1 0 1,0-1-1,0 1 0,0 0 0,0 0 1,1-1-1,-1 1 0,0 0 1,0-1-1,0 1 0,1 0 1,-1 0-1,0-1 0,1 1 1,-1 0-1,0 0 0,0 0 0,1-1 1,-1 1-1,0 0 0,1 0 1,-1 0-1,1 0 0,-1 0 1,0 0-206,4 3 2017,-7 7-2268,0-1 352,0 1-1,1 0 1,0 0 0,0 0 0,1 0 0,1 0 0,-1 0 0,2 9-101,-1-10 46,1 11-1,1 0 0,1 0 0,1 0 0,1-1 0,0 1 0,1-1 0,8 15-45,-12-30 35,-1 0 1,2 0 0,-1 0 0,0-1 0,1 1-1,-1-1 1,1 1 0,0-1 0,0 0 0,0 0-1,1 0 1,0 0-36,-3-2 21,1-1-1,-1 1 1,0 0 0,1-1-1,-1 1 1,1-1-1,-1 1 1,1-1 0,-1 0-1,1 1 1,-1-1 0,1 0-1,0 0 1,-1 0-1,1 0 1,-1 0 0,1-1-1,-1 1 1,1 0 0,-1-1-1,1 1 1,-1-1-1,1 0 1,-1 1 0,1-1-1,-1 0 1,0 0 0,0 0-1,1 0 1,-1 0-1,0 0 1,0 0 0,0 0-1,1-1-20,16-21 282,-1-1 0,-1 0 0,1-6-282,-2 6-19,-6 7 148,0-1 1,1-4-130,12-25 338,-20 42-272,0-1-1,-1 1 1,1-1 0,-1 1-1,0-1 1,-1 0 0,1 0-1,-1 1 1,0-1-1,-1 0 1,1 0-66,-1-13-18,1 19-8,0 0 68,0 2-20,1 12-77,0 0 1,3 8 54,3 26-94,-6 50 11,-5 29 83,3-97 67,-4 36 40,-3 0-1,-4 0 1,-4 9-107,14-66 43,0 1-1,-1 0 1,0-1 0,0 1-1,-1-1 1,-1 0 0,0 0-1,0-1 1,-2 3-43,6-10 23,-1 0 1,1 0-1,-1 1 0,0-1 1,1 0-1,-1 0 0,0-1 1,0 1-1,0 0 1,0-1-1,0 1 0,0-1 1,0 1-1,0-1 0,0 0 1,0 0-1,0 0 0,0 0 1,0 0-1,0 0 1,0-1-1,1 1 0,-1-1 1,0 1-1,0-1 0,0 0 1,0 0-1,0 0 1,1 0-1,-2 0-23,0-1 9,-1 0-1,1-1 1,-1 1-1,1-1 1,0 1-1,0-1 1,0 0 0,0 0-1,0-1 1,1 1-1,0 0 1,-1-1 0,1 0-1,0-1-8,-2-5 28,1 0 1,0 0-1,1 0 0,0-1 0,1 1 1,0-7-29,1 10 17,0 1 1,1-1-1,0 0 1,0 1-1,0-1 1,1 1 0,0 0-1,1-1 1,-1 1-1,1 0 1,0 0-18,2-3 120,1 0 1,0 0-1,0 0 0,0 1 1,1 0-1,1 0 0,3-3-120,1 2 170,0 0 0,0 1-1,0 0 1,1 1 0,1 0-1,-1 2 1,1-1-1,0 1 1,0 1 0,1 1-1,-1 0 1,3 0-170,35-2 358,0 1 0,43 4-358,-59 0-53,-25 0-92,-8 1-233,0-1-1,0 0 0,0 0 1,0 0-1,0 0 1,0-1-1,0 1 1,1-1 378,-3 1-64,-1 0 0,0 0 0,0 0 0,0 0 0,0-1 0,0 1 0,0 0-1,0 0 1,0 0 0,0 0 0,0 0 0,0 0 0,0 0 0,0-1 0,0 1 0,0 0 0,0 0 0,0 0 0,0 0 0,0 0 0,0 0 0,0 0 0,0-1 0,0 1 0,0 0 0,0 0 0,0 0 0,0 0 0,0 0 0,0 0-1,0 0 1,0-1 0,0 1 0,0 0 0,0 0 0,0 0 0,-1 0 0,1 0 0,0 0 0,0 0 0,0 0 0,0 0 0,0 0 0,0 0 0,0 0 0,0 0 0,-1-1 0,1 1 0,0 0 0,0 0 0,0 0 0,0 0 0,0 0-1,0 0 1,0 0 0,-1 0 0,1 0 0,0 0 0,0 0 0,0 0 0,0 1 0,0-1 0,0 0 64,-12-3-1922,-11-2-2129,-1 0 1,-2-2 4050,-23-8-1659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3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56 233 640,'-8'-1'241,"8"1"-239,0 0 1,0-1-1,0 1 0,0 0 1,0 0-1,0 0 1,0-1-1,0 1 1,0 0-1,0 0 0,0 0 1,0 0-1,0-1 1,0 1-1,0 0 0,0 0 1,0 0-1,0-1 1,0 1-1,0 0 0,0 0 1,0 0-1,1 0 1,-1-1-1,0 1 1,0 0-1,0 0 0,0 0 1,0 0-1,0 0 1,1 0-1,-1-1 0,0 1 1,0 0-1,0 0-2,1-1-90,-1 1 31,0 0 75,0 0 69,0 0 187,0 0-37,0 0 10,-14 5 1953,13-5-2018,-1 1 0,1-1 0,-1 1 0,1-1 0,-1 1-1,1-1 1,-1 1 0,1 0 0,0-1 0,-1 1-180,-11 5 1304,12-6-1048,0-1-141,1 1-1,-1 0 1,1-1-1,0 1 1,-1 0-1,1-1 0,-1 1 1,1 0-1,0-1 1,-1 1-1,1-1 0,0 1 1,-1-1-1,1 1 1,0-1-1,0 1 0,0-1 1,-1 1-1,1-1 1,0 1-1,0-1 0,0 0 1,0 1-1,0-1 1,0 1-1,0-1 1,0 1-1,0-1 0,0 1 1,0-1-1,1 0 1,-1 1-1,0-1 0,0 1 1,0-1-1,1 1 1,-1-1-1,0 1-114,12-25-178,-11 21 478,2-2-182,1 1 0,-1-1 0,1 1 0,0-1 0,0 1 0,1 0 0,-1 1 0,6-5-118,11-15 132,-17 18-125,0 1 0,1 0 0,-1 0 0,3-2-7,25-23 34,-24 21-16,0 1 0,1 0 1,0 1-1,0 0 0,1 0 1,6-3-19,-13 9-5,-1 0 0,0 1 1,1-1-1,-1 1 1,1-1-1,-1 1 0,1 0 1,0 0-1,-1 0 0,1 0 1,-1 1-1,1-1 1,-1 0-1,1 1 0,-1 0 1,0 0-1,1 0 1,-1 0-1,0 0 0,1 0 1,-1 0-1,0 1 1,0-1-1,0 1 0,1 1 5,1 0 5,0 1 0,-1-1 0,0 1-1,0-1 1,0 1 0,0 0 0,0 0-1,-1 1 1,1-1 0,-1 0 0,0 1 0,-1 0-1,1 1-4,0 2 20,-1 0-1,0 0 1,0 1-1,-1-1 1,0 0 0,0 0-1,-1 0 1,0 1-1,0-1 1,-1 0-1,0 0 1,-1 0-1,0-1 1,0 1 0,0-1-1,-1 1 1,0-1-1,-4 5-19,-15 27 69,17-26-69,-1-1 0,0 0 1,-3 1-1,-5 9 0,1 0 0,1 0 0,-6 16 0,18-35 0,-16 21-1,8-13 119,8-9-6,1-2-107,0 0 0,0 0 0,0 1 0,-1-1 0,1 0 1,0 0-1,0 1 0,-1-1 0,1 0 0,0 0 0,-1 0 1,1 0-1,0 1 0,0-1 0,-1 0 0,1 0 0,0 0 1,-1 0-1,1 0 0,0 0 0,-1 0 0,1 0 0,0 0 1,-1 0-1,1 0 0,0 0 0,-1 0 0,1 0 0,0 0 1,-1 0-6,-3-1 0,4 1 2,-1-1 1,1 1-1,0 0 1,-1-1-1,1 1 1,0 0 0,-1-1-1,1 1 1,0-1-1,-1 1 1,1-1 0,0 1-1,0-1 1,0 1-1,-1-1 1,1 1-1,0-1 1,0 1 0,0-1-1,0 1 1,0-1-1,0 1 1,0-1 0,0 1-1,0-1 1,0 1-1,0-1 1,0 1-1,1-1 1,-1 1 0,0-1-1,0 1 1,0-1-1,1 1 1,-1-1 0,0 1-1,0 0 1,1-1-1,-1 1 1,1-1-1,-1 1 1,0 0-3,1-1-7,0-8-23,2-4-153,2 1 6,-4 10 176,0 0-1,-1 0 0,1 0 1,0 0-1,1 0 1,-1 1-1,0-1 1,0 0-1,1 0 1,0 0 1,2-1-5,0-1 0,0 1 1,0-1-1,1 1 1,-1 0-1,1 1 0,0-1 1,2 0 4,-5 3 20,0-1 1,0 1-1,0 0 1,0-1-1,0 1 0,0 0 1,0 0-1,0 1 1,0-1-1,0 0 0,0 1 1,0-1-1,-1 1 1,1-1-1,0 1 1,0 0-1,0 0 0,-1 0 1,1 0-1,0 0 1,-1 0-1,1 1 0,-1-1 1,2 1-21,8 10 199,-1 0 1,0 1 0,-1 0-1,-1 1 1,0 0-1,3 7-199,7 10 451,-10-16-318,0-2 137,0 1-1,2 7-269,-10-20 128,0-1-16,0 0-59,0 0-90,4 5-56,-2-5-5382,10-15 739,-4 0 1403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4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 6 2496,'0'0'29,"0"0"1,0 0-1,0 0 0,0-1 1,0 1-1,0 0 0,0 0 1,0 0-1,0 0 1,0-1-1,0 1 0,0 0 1,0 0-1,0 0 0,0 0 1,0-1-1,0 1 0,0 0 1,0 0-1,-1 0 1,1 0-1,0 0 0,0-1 1,0 1-1,0 0 0,0 0 1,0 0-1,0 0 1,-1 0-1,1 0 0,0-1 1,0 1-1,0 0 0,0 0 1,0 0-1,-1 0 0,1 0 1,0 0-1,0 0 1,0 0-1,0 0 0,-1 0-29,-6 5 2869,-5 11 245,11-11-2758,-1 0 1,-1-1-1,1 0 1,-1 1-1,-1 0-356,2-2 100,0 1-1,0-1 1,0 0 0,0 0-1,1 1 1,-1-1-1,1 1 1,0 0 0,0-1-1,0 2-99,-6 30 577,4-25-457,1 0-1,0 1 1,1-1 0,0 5-120,1-15 4,0 34 718,-4 31-722,2-4 355,3-28-3089,0-43 1482,0 1-1,1 0 1,0 0-1,1 0 1,0 0 0,3-7 1252,2-4-2427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4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0 2816,'-9'5'926,"17"-7"-343,-7 2-135,-1 0-37,0 0 357,0 0-144,0 0 245,0 0-266,0 12 2021,2-4-2261,1-1 0,-2 1-1,1 0 1,-1 0 0,0 0 0,0 0 0,-1 0 0,-1 3-363,1-5 126,0-2 52,-1 1 1,1-1 0,-1 1-1,0-1 1,-1 2-179,-3 18 451,-1 5-7,4-21-364,1 1 1,0-1 0,0 0-1,0 0 1,1 0 0,0 3-81,1 6 42,0 0 0,-2 11-42,1-12-14,0-1 0,0 1 1,2 6 13,-1 8-1291,-1-28 347,0-2-875,1-2 219,4-20-2944,2 3 1382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5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22 225 3072,'-7'3'859,"-7"2"-123,13-5-448,1 0-38,0 0 246,0 0-43,0 7 608,2-6 2700,51-37-795,-31 19-2574,2 2-1,2 0-391,-15 9 131,-1 1 0,1 0 0,0 1 0,0 0 0,10-2-131,-19 5 21,1 1-1,0-1 0,0 1 1,0 0-1,0 0 0,-1 0 1,1 0-1,0 1 0,0-1 1,0 1-1,-1 0 0,1-1 1,0 1-1,-1 1 0,1-1 1,-1 0-1,1 0 0,-1 1 1,1 0-1,-1-1 0,0 1 1,0 0-1,0 0 0,0 0 1,0 0-1,1 2-20,2 4 153,22 25 938,-25-31-1002,0 0 1,-1 0-1,2-1 0,-1 1 1,0-1-1,0 1 0,0-1 1,1 0-1,-1 0 0,1 0 0,-1 0 1,1 0-1,1 0-89,0 0 39,-1-1 0,1 0 0,-1 0 0,1 0 0,-1 0 0,1-1 0,-1 1 0,0-1 0,1 0 1,-1 0-1,1 0 0,-1 0 0,0-1 0,0 1 0,0-1 0,0 0 0,0 0 0,0 0 0,0 0 0,-1-1 0,1 1 0,-1-1 0,0 0 0,1 1 0,0-4-39,13-17-4184,-1 0 0,-1-2 0,2-6 4184,3-5-2674,-1-3 242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6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26 3552,'16'-7'9958,"3"0"-8290,-18 6-1396,-1 1-64,0 0 91,0 0-123,3 0-52,-1 0 0,0-1 0,1 1 1,-1-1-1,1 0 0,-1 1 0,0-1 1,1-1-125,2 1-66,9-1 146,0 1 1,0 1-1,0 0 0,2 1-80,19 0 57,156 6-28,-1 1 166,-57-4 115,-63-1 140,0-3 1,47-6-451,-87 3 168,20 1-168,-15 3-4561,-34-1 4240,-2 12-4751,-6 4 2528,2 3-1088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28.4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565 143 1472,'-2'-8'692,"1"7"-697,1 1 0,0-1 0,-1 0-1,1 1 1,0-1 0,0 1 0,-1-1 0,1 0 0,0 1 0,0-1 0,0 0 0,0 1 0,0-1 0,0 0 0,0 1 0,0-1 0,0 1 0,0-1 0,0 0 0,0 1 0,1-1 0,-1 0 0,0 0 5,4-7 276,4-14 1379,-7 21-1585,-1 0-1,0 0 1,0 0 0,0 0 0,0 0-1,0 0 1,0 0 0,-1 1 0,1-1 0,0 0-1,0 0 1,-1 0 0,1 0 0,0 0-1,-1 0 1,1 1 0,-1-1 0,1 0-1,-1 0 1,0 1 0,1-1 0,-1 0-1,0 1 1,0-1-70,-4-3 310,0 0 0,0 1-1,0 0 1,-1 0 0,0 0-1,1 1 1,-1 0 0,0 0-1,0 0 1,0 1 0,-1 0-1,1 0 1,0 0 0,0 1-1,-6 0-309,-9 1 288,1 1 0,-1 0 0,1 2 0,0 0 0,0 1 0,0 1 0,1 1 0,-1 1 0,2 1 0,-13 7-288,0 2 375,0 1-1,-15 13-374,32-21 61,1 1 0,0 0 0,1 1 0,0 0 0,1 1 0,-1 3-61,-1-1-24,8-10-14,1 0 1,0 0-1,0 0 0,1 0 1,-2 3 37,4-7-7,1 0 1,-1 0-1,0 0 1,1 0-1,0 0 1,-1 0 0,1 1-1,0-1 1,0 0-1,0 0 1,0 0-1,1 0 1,-1 1-1,1-1 1,-1 0-1,1 0 1,0 0-1,-1 0 1,1 0 0,0 0 6,2 2 26,0 1 0,0-1 0,0 0 0,0 0 0,1 0 0,-1 0 0,1-1 0,0 0 0,0 1 1,1-2-1,-1 1 0,0 0 0,1-1 0,0 0 0,-1 0 0,1 0 0,0 0 0,0-1 0,0 0 0,0 0 1,1 0-1,-1-1 0,0 0 0,0 0 0,0 0 0,0 0 0,1-1 0,0 0-26,-5 1 10,16-3 71,0-1 0,-1 0-1,1-1 1,-1 0 0,0-2 0,0 0-1,-1-1 1,0 0-81,-6 3 17,-1-1-1,0 0 0,0-1 1,0 1-1,-1-1 0,0-1 1,-1 1-1,0-1 1,0 0-1,0-1 0,-1 1 1,0-1-1,-1 0 1,1-4-17,14-45 4,-15 41 9,1 1 0,1-1-1,4-6-12,-6 16-15,-1-1 0,0 1-1,0 0 1,0-1 0,-1 0-1,0 1 1,-1-1 0,1-5 15,1-34 21,-3 46 75,0 1-16,0 0 5,0 0-10,0 9 69,5 59 11,0 230-470,-4-267 542,5 27-227,1 3-94,4 133 622,-9-131-468,-2-30 99,3 16-159,-2 2 97,-1-31-18,0-18-99,0 0 0,0 0 1,-1 0-1,1 0 0,0 0 1,-1 0-1,0 0 0,1 0 1,-1-1-1,0 1 0,0 0 1,0 0-1,-1 1 20,2-3-42,-1 0 1,1 1-1,0-1 1,0 0-1,0 0 1,-1 0-1,1 1 0,0-1 1,0 0-1,0 1 1,0-1-1,0 0 1,0 0-1,-1 1 1,1-1-1,0 0 1,0 1-1,0-1 1,0 0-1,0 1 0,0-1 1,0 0-1,0 0 1,0 1-1,0-1 42,1 0-41,-1 1-1,0-1 0,0 0 1,0 0-1,0 0 1,0 1-1,0-1 0,0 0 1,0 0-1,0 1 0,0-1 1,0 0-1,0 0 0,-1 0 1,1 1-1,0-1 1,0 0-1,0 0 0,0 0 1,0 1-1,0-1 0,0 0 1,-1 0-1,1 0 1,0 0-1,0 1 0,0-1 1,0 0-1,-1 0 0,1 0 1,0 0-1,0 0 1,0 0-1,-1 1 0,1-1 1,0 0-1,0 0 0,0 0 1,-1 0-1,1 0 1,0 0-1,0 0 0,-1 0 1,1 0-1,0 0 0,0 0 1,0 0-1,-1 0 1,1 0-1,0 0 42,-5 0-3536,5 0 219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35.2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8 134 1664,'-1'0'47,"1"0"0,0 0 0,0 0 0,-1 0 0,1 0 0,0 0 1,0 0-1,0 0 0,-1 0 0,1 0 0,0 0 0,0 0 0,-1 0 0,1 0 0,0-1 0,0 1 0,0 0 0,-1 0 0,1 0 1,0 0-1,0 0 0,0 0 0,0 0 0,-1-1 0,1 1 0,0 0 0,0 0 0,0 0 0,0-1 0,0 1 0,-1 0 1,1 0-1,0 0 0,0 0 0,0-1 0,0 1 0,0 0 0,0 0-47,3-10 2525,-2 7-2151,2-1 3479,6 0-3307,0 0-481,5-7 283,0-2-1,1-1-347,-7 6 154,1 0 0,-1 0-1,1 1 1,1 0-1,-1 1 1,1 0-1,3-1-153,-9 5 101,0 1 0,-1-1-1,1 1 1,0 0 0,0 0-1,0 0 1,0 1 0,4-1-101,-6 1 14,0 0 0,0 1 1,-1-1-1,1 1 0,0-1 1,0 1-1,0-1 0,-1 1 0,1 0 1,0 0-1,-1 0 0,1 0 1,-1 0-1,1 0 0,-1 1 1,0-1-1,1 0 0,-1 1 1,1 1-15,0-1 33,0 1 1,0 0-1,-1 0 1,1 0 0,-1-1-1,0 2 1,1-1 0,-2 0-1,1 0 1,0 0-1,0 3-33,1 3 207,-1-4-102,0 1 0,1-1 0,0 0-1,0-1 1,0 1 0,1 0 0,-1-1 0,1 1 0,0-1 0,1 0 0,0 2-105,-1-4 83,-1 1 0,1-1-1,0 0 1,-1 0 0,1 0-1,0 0 1,0 0 0,0-1-1,1 1 1,-1-1 0,0 0-1,0 0 1,1 0 0,-1 0-1,1-1 1,-1 1-1,4-1-82,2 0 301,-1 1-121,0-1 0,1 0 0,-1-1 0,0 0 0,1 0 0,-1 0 1,0-1-1,0-1 0,0 1 0,7-4-180,23-11 67,-28 13-507,-1 0 0,1 0-1,3-3 441,-5 2-2154,-10 7-3699,-5 4 1471,3-1 4217,-3 3-2624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37.9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284 1 1472,'-13'14'4426,"4"-1"-2548,4-4-1540,-1 0 0,0 0 0,0 0 0,-1-1 0,0 0 0,0-1 0,-1 0 0,-2 2-338,-89 69 1690,16-19-1338,66-43-90,17-15-150,0-1 85,0 0-58,0 0 21,6 2-128,0 1 1,1-1-1,-1-1 1,3 1-33,-3 0-7,-1-1 1,1 0-1,-1 1 0,1 0 1,-1 0-1,3 3 7,4 1-68,1 1-1,11 3 69,-15-7 65,0 1-1,0 0 1,-1 1 0,1 0-1,-1 0 1,5 5-65,12 9 262,-19-15-245,0 1 0,0 0 0,-1 0 0,1 0 0,2 5-17,-3-5 33,-1 1 0,-1 0 0,1-1 0,-1 1 0,1 2-33,-4-7-40,1 0-1,-1 0 1,1 0 0,-1-1 0,1 1-1,-1 0 1,1 0 0,0 0 0,0-1-1,-1 1 1,1 0 0,0-1 0,0 1 40,1 0-487,-1 0 1,1-1-1,-1 1 1,1-1-1,0 0 1,-1 1-1,1-1 1,0 0-1,-1 0 1,1 0 0,0 0-1,-1 0 1,1 0-1,0 0 1,-1-1-1,1 1 1,-1-1-1,2 0 487,10-2-2821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35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47 2912,'1'5'1563,"-2"-5"-1019,1 0-27,0 0 453,0 0-223,0 0 122,0 0-255,0 0 74,0 0-214,0 0 33,0 0-160,0 0 31,0 0-68,0 0 106,10-5 464,-1-2-605,1 0 1,0 1 0,1 0 0,-1 1 0,1 0-1,0 0 1,6 0-276,-16 5 18,0-1-1,0 1 0,1 0 1,-1 1-1,0-1 1,1 0-1,-1 0 1,0 1-1,0-1 0,1 0 1,-1 1-1,0-1 1,0 1-1,0 0 1,1-1-1,-1 1 0,0 0 1,0 0-1,0-1 1,0 1-1,0 0 1,-1 0-1,1 0 0,0 0 1,0 1-18,19 29 252,-16-25-220,1 3 78,5 9 477,1 0 1,1-1-1,3 4-587,-4-8 245,1 2 21,1-1 0,5 4-266,-15-14-4,1-1 0,-1-1 0,1 1 0,0 0 0,0-1 1,0 0-1,0 0 0,0 0 0,0 0 0,0-1 1,1 1-1,0-1 4,-4-1-109,1 1 0,-1-1 0,0 0 1,0 0-1,0 0 0,1 0 0,-1 0 0,0 0 1,0 0-1,0-1 0,1 1 0,-1 0 0,0-1 1,0 1-1,0-1 0,0 1 0,0-1 0,0 0 0,0 1 1,0-1-1,0 0 0,0 1 0,0-1 0,0 0 1,0 0-1,-1 0 0,1 0 0,0 0 0,-1 0 1,1 0 108,1-4-933,0 1 1,-1-1 0,0 1-1,0-1 1,0 0-1,0-4 933,3-10-4202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37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379 133 1824,'-2'-25'1040,"2"22"-899,0 0 1,0 0-1,0 0 1,-1 0-1,1 0 1,-1 0 0,0 0-1,0 0 1,0 0-1,0 0 1,0 1-1,0-1 1,-1-1-142,-3-2 935,0 0-1,-1 1 1,1-1 0,-1 1-1,-6-4-934,-2-2 1908,12 9-1716,0 1 1,0-1-1,0 0 1,0 1-1,-1 0 0,1-1 1,0 1-1,-1 0 1,1 0-1,-1 1 0,1-1 1,-1 0-1,1 1 1,-1-1-1,-2 1-192,2 0 68,0 1 1,0 0-1,0-1 1,0 1-1,0 0 1,0 1-1,0-1 1,0 0-1,0 1 1,0 0-1,1 0 0,-1-1 1,0 2-69,-16 14 100,1 0 0,0 2 1,1 0-1,1 1 0,-13 21-100,-12 14 166,30-41-104,0 0 0,1 1 0,0 1 0,1-1 1,1 1-1,-1 5-62,7-15 8,1 0 0,0 1 0,0-1 0,0 1 0,1-1 0,0 1 0,0-1 0,1 1 0,-1-1 0,1 1 0,1-1 0,0 3-8,2 3-61,0 0 0,1 0 0,0-1 1,0 0-1,8 11 61,-4-11 77,0 0 1,1 0 0,0-1-1,0 0 1,1-1-1,6 3-77,22 21 63,-33-27-72,1 0 1,0-1-1,0 0 0,0 0 1,1-1-1,0 1 0,0-2 1,0 1-1,4 0 9,-10-3 22,1 0-1,0 0 1,0-1-1,-1 1 1,1-1 0,0 0-1,0 0 1,0 0 0,0 0-1,-1 0 1,1-1-1,0 1 1,0-1 0,0 0-1,-1 0 1,1 0-1,0 0 1,-1 0 0,1-1-1,-1 1 1,0-1 0,1 0-1,-1 1 1,0-1-1,0 0 1,0 0 0,0-1-1,0 1 1,-1 0-1,2-2-21,-1 0-27,0 0-1,-1-1 0,1 1 0,-1 0 1,0-1-1,0-4 28,1 0-132,-1 1 149,0-1 0,-1 1 1,0-1-1,-1 1 0,0-1 0,0 1 0,-1-4-17,0 5 98,2 4-109,-1 0-1,0 0 0,0 1 0,-1-1 0,1 0 0,-1 0 1,1 1-1,-1-1 0,0 1 0,0 0 0,0-1 0,0 1 0,0 0 1,-1 0-1,1 0 0,-1 0 0,0 0 12,-4-2 21,1 0 0,-1 1 0,0 0 1,0 0-1,0 0 0,-3 0-21,4 2-18,-1 1 0,1 0 0,-1 0 0,1 0 1,-1 1-1,1 0 0,0 0 0,-4 2 18,-8 0-76,12-1 100,0 0 1,0 0-1,0 1 0,0 0 1,1 0-1,-1 0 0,1 1 1,0 0-1,-2 1-24,-2 5 47,0 0 0,1 0 0,0 1-47,-3 4-24,1 5 353,9-18-473,0 1 0,0-1 1,0 1-1,-1-1 0,1 1 0,0-1 1,-1 0-1,0 1 144,1-3-933,12 0-2497,2-4 524,7-7 954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39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11 197 1568,'0'0'197,"-1"0"0,1 0 1,-1 0-1,1 0 0,-1-1 0,1 1 0,-1 0 1,1 0-1,0 0 0,-1-1 0,1 1 0,-1 0 0,1-1 1,-1 1-1,1 0 0,0-1 0,-1 1 0,1 0 1,0-1-1,-1 1 0,1-1 0,0 1 0,0 0 1,-1-1-1,1 1-197,0-1 89,0 1 0,0 0 0,0 0 0,0-1 0,0 1 0,0 0 0,0 0 0,0-1 0,0 1 0,0 0 0,0 0 1,0 0-1,0-1 0,0 1 0,0 0 0,0 0 0,0-1 0,0 1 0,0 0 0,1 0 0,-1 0 0,0-1 0,0 1 0,0 0 0,0 0 0,0 0 0,1-1 0,-1 1 0,0 0 1,0 0-1,0 0 0,1 0 0,-1 0 0,0-1 0,0 1 0,0 0 0,1 0 0,-1 0 0,0 0 0,0 0 0,1 0 0,-1 0 0,0 0 0,0 0 0,0 0 0,1 0 0,-1 0 0,0 0 1,0 0-1,1 0 0,-1 0-89,156 5 2379,51-1-2081,-133-9 300,0-2 1,19-8-599,144-35 494,-12-13-3,-125 32-278,-82 26-217,0 0 0,0 2 0,0 0 0,19-1 4,-35 4-256,-2 0-11,0 0-320,0 0 11,0 0-517,0 0 10,0 0-981,-1 2-2906,0 1 3488,-1 3 585,-2 3-868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8:40.5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 54 3328,'-10'4'1743,"10"-4"-1674,-1 0 1,1 0 0,0 0-1,0 1 1,0-1 0,-1 0 0,1 0-1,0 0 1,0 0 0,0 0-1,-1 0 1,1 0 0,0 0-1,0 0 1,-1 0 0,1 0 0,0 0-1,0 0 1,-1 0 0,1 0-1,0-1 1,0 1 0,0 0 0,-1 0-1,1 0 1,0 0 0,0 0-1,0 0 1,0 0 0,-1-1-1,1 1 1,0 0 0,0 0 0,0 0-1,0-1 1,0 1 0,-1 0-1,1 0 1,0 0 0,0-1 0,0 1-1,0 0 1,0 0 0,0 0-1,0-1 1,0 1-70,-19-3 2384,11 3-2202,1 0 0,-1 0 0,0 1 0,0 0 0,1 1 0,-1 0 0,1 0 0,-1 0 0,1 1 0,0 0 0,0 1 0,0 0 1,1 0-1,-1 0 0,-2 3-182,-21 14 207,25-19-225,0 1 1,0 1-1,1-1 1,-1 1-1,1-1 1,-1 1-1,1 0 1,0 1-1,1-1 1,-1 2 17,3-4-16,0 0 0,0 1 1,0-1-1,1 1 0,0-1 1,-1 1-1,1 0 0,0-1 1,0 1-1,0-1 1,0 1-1,1-1 0,-1 1 1,1-1-1,-1 1 0,1-1 1,0 1-1,0-1 0,0 0 1,0 1-1,1-1 1,-1 0 15,2 3-3,0-1 0,0 0 0,0 0 0,0 0 0,1 0 0,-1 0 0,1-1 0,0 0 0,1 0 0,2 2 3,-5-3 18,0-1 0,1 0 0,-1 0 0,1 0 0,-1-1 0,1 1 0,-1-1 0,1 1 0,-1-1 0,1 0 0,-1 0 0,1 0 0,0 0 0,-1 0 0,1 0 0,0-1-18,1 0 12,0-1 0,0 1 1,0-1-1,0 0 0,0 0 0,0 0 0,-1 0 0,1-1 0,1-1-12,5-5 12,-1 0-1,1-1 0,-2 0 0,1-1 1,5-9-12,21-42 122,-33 58-46,1-1 0,-1 0 1,0 1-1,0-1 0,0 0 0,-1 0 0,0 0 0,0 0 0,0 0 0,-1 0 0,1 0 0,-1 0 0,0-1 0,-1 1 1,1-2-77,-2 3 150,0 1 0,0 0 0,0 0 0,0 0 1,-1 0-1,0 0-150,3 2 10,0 1-1,-1 0 1,1 0 0,0-1 0,0 1 0,-1 0-1,1 0 1,0 0 0,0 0 0,-1-1-1,1 1 1,0 0 0,-1 0 0,1 0 0,0 0-1,-1 0 1,1 0 0,0 0 0,-1 0-1,1 0 1,0 0 0,-1 0 0,1 0 0,0 0-1,-1 0 1,1 0 0,0 0 0,-1 0-1,1 0 1,0 1 0,-1-1 0,1 0 0,0 0-1,-1 0 1,1 1 0,0-1 0,0 0-1,-1 0 1,1 0 0,0 1 0,0-1 0,0 0-1,-1 1 1,1-1 0,0 0 0,0 0 0,0 1-1,0-1 1,0 0 0,-1 1 0,1-1-10,-4 16 615,1 9 135,2-20-567,0-1 0,1 0 1,-1 1-1,1-1 0,0 1 0,1-1 0,-1 4-183,17 93 13,-2 53-13,-8-79 121,11 39 113,2 1 12,-11-67-216,-4-26 61,-1-1 1,0 11-92,3 38 69,-4-33-69,-1-10-6223,0-50 3444,4-14-2906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0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 1472,'-4'0'-748,"4"0"3785,7 0 1372,-5 0-4291,-2 0 79,0 0-21,0 0 149,0 0-42,9 8 1840,-4 2-1987,0 0 0,0 1-1,-1 0 1,0 0 0,-1 0 0,-1 0 0,1 1 0,-1 9-136,1 20 860,-3 37-860,-1-34 202,1 213 593,-2-235-1328,1-20 388,1 1-1,-1-1 0,1 0 1,0 0-1,0 0 0,-1 0 1,1 0-1,1 0 0,-1 0 1,0 0-1,0 0 0,1 0 1,-1 0-1,1 0 0,0 0 1,0 0-1,-1 0 0,1 0 1,0 0-1,1 0 0,-1-1 1,0 1-1,1 1 146,7 5-3029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07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 0 1728,'-4'5'416,"4"-6"-233,0 0-144,0 1-1,0 0 1,0 0 0,0 0 0,0 0-1,0 0 1,-1 0 0,1-1-1,0 1 1,0 0 0,0 0 0,0 0-1,0 0 1,0 0 0,0 0 0,0-1-1,0 1 1,0 0 0,0 0 0,-1 0-1,1 0 1,0 0 0,0 0-1,0 0 1,0 0 0,0 0 0,0 0-1,0-1 1,-1 1 0,1 0 0,0 0-1,0 0 1,0 0 0,0 0-1,0 0 1,-1 0 0,1 0-39,0 0 501,-18 0 4774,16 1-5194,1-1 0,0 0 0,-1 1 1,1-1-1,0 1 0,-1-1 1,1 1-1,0 0 0,0-1 0,-1 1 1,1 0-1,0 0 0,0 0 0,0 0 1,0 0-1,0 0 0,0 0 0,1 0 1,-1 0-1,0 0 0,0 1 0,1 0-81,-17 35 877,9-19-619,1 0-115,0 0 0,1 1 0,0 0 0,2 0 0,0 1-143,-11 99 432,4-25 235,-13 44-667,17-109-1127,0-13-2786,4-12-583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30.1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45 1312,'-3'-4'351,"5"3"542,8-7-185,-9 8-607,-1 0 235,0 0-58,0 0 90,0 0-70,0 0 70,0 0-138,0-3 190,-2 2 1160,0 1-1629,-5-11 1153,7 11-1070,-1 0 0,1 0 0,0 0-1,-1 0 1,1 0 0,-1 0-1,1-1 1,0 1 0,-1 0 0,1 0-1,0 0 1,-1 0 0,1-1-1,0 1 1,-1 0 0,1 0 0,0-1-1,0 1 1,-1 0 0,1 0 0,0-1-34,-1 1 32,1-1 1,0 1-1,-1 0 1,1-1-1,0 1 1,-1 0-1,1-1 1,0 1-1,-1 0 1,1 0-1,-1 0 1,1-1 0,-1 1-1,1 0 1,0 0-1,-1 0 1,1 0-1,-1 0 1,1 0-1,-1 0 1,1 0-1,-1 0-32,-3-3 217,4 2-209,0 1 1,0 0-1,-1-1 1,1 1-1,0 0 0,0-1 1,0 1-1,-1 0 1,1 0-1,0-1 0,-1 1 1,1 0-1,0 0 1,0-1-1,-1 1 0,1 0 1,0 0-1,-1 0 1,1 0-1,0-1 0,-1 1 1,1 0-1,-1 0 1,1 0-1,0 0 0,-1 0 1,1 0-1,0 0 0,-1 0 1,1 0-1,-1 0 1,1 0-9,-1 1 7,1-1 0,-1 0 1,1 0-1,0 1 1,-1-1-1,1 0 0,-1 0 1,1 1-1,-1-1 0,1 0 1,0 1-1,-1-1 1,1 1-1,0-1 0,-1 1 1,1-1-1,0 1 0,0-1 1,-1 0-1,1 1 1,0-1-1,0 1 0,0-1 1,0 1-1,0 0 0,0-1 1,0 1-1,0-1 1,0 1-1,0-1 0,0 1 1,0-1-1,0 1-7,1 16-41,0-13 12,1 0-1,0 1 0,0-1 1,0 0-1,0 0 1,1 0-1,0 0 0,-1 0 1,3 2 29,-3-5 144,-2-1-16,0 0 32,0 0 10,0 0 182,0 0-96,0 0-80,5-12 555,-5-7-779,0 19-37,0 0 138,0 16-218,1-12 121,-1-3 57,0 0 1,0 0 0,0 1-1,0-1 1,1 0-1,-1 0 1,0 0 0,1 0-1,-1 1 1,1-1-1,-1 0 1,1 0-1,0 0 1,-1 0 0,1 0-14,-1-1 23,1 1-1,-1-1 1,0 1 0,1-1 0,-1 1 0,1-1 0,-1 0 0,1 1 0,-1-1 0,1 0 0,-1 1 0,1-1 0,-1 0 0,1 0-1,-1 1 1,1-1 0,-1 0 0,1 0 0,-1 0 0,1 0 0,0 0 0,-1 1 0,1-1 0,-1 0 0,1-1 0,0 1 0,-1 0 0,1 0-1,-1 0 1,1 0 0,-1 0 0,1 0 0,-1-1 0,1 1 0,0 0 0,-1-1 0,1 1 0,-1 0 0,0-1 0,1 1 0,-1 0-1,1-1 1,-1 1 0,0-1 0,1 1 0,-1-1 0,0 1 0,1-1 0,-1 1 0,0-1 0,0 1 0,1-1 0,-1 1 0,0-1 0,0 0-1,0 1 1,0-1 0,0 1 0,0-1 0,0 0 0,0 1 0,0-1 0,0 1 0,0-1 0,0 1 0,0-1 0,-1 0-23,0-6 146,1 7-141,0-1 0,0 1 0,0-1 0,0 1 0,0 0 0,0-1 0,0 1 0,0 0 0,0-1 0,-1 1 0,1 0 0,0-1 0,0 1 0,0 0 0,0-1 0,-1 1 0,1 0 0,0 0 0,0-1 0,-1 1 0,1 0 0,0 0 0,0-1 0,-1 1-5,-3-4 53,4 4-51,-1-1 0,1 1-1,0 0 1,0-1 0,-1 1 0,1 0 0,0 0-1,-1-1 1,1 1 0,0 0 0,-1 0 0,1 0-1,0 0 1,-1-1 0,1 1 0,0 0 0,-1 0-1,1 0 1,-1 0 0,1 0 0,0 0 0,-1 0-1,1 0 1,-1 0-2,-10-2-130,10 2 122,1 1 1,0-1-1,0 0 1,0 0-1,0 0 0,-1-1 1,1 1-1,0 0 1,0 0-1,0 0 1,0 0-1,0 0 1,0 0-1,-1 0 1,1 0-1,0 0 0,0 0 1,0 0-1,0 0 1,0 0-1,0 0 1,-1-1-1,1 1 1,0 0-1,0 0 0,0 0 1,0 0-1,0 0 1,0 0-1,0-1 1,0 1-1,0 0 1,0 0-1,0 0 1,0 0-1,0 0 0,0-1 1,0 1-1,0 0 1,0 0-1,0 0 1,0 0-1,0 0 1,0-1-1,0 1 0,0 0 1,0 0-1,0 0 1,0 0-1,0 0 1,0 0-1,0-1 1,0 1-1,0 0 0,0 0 1,1 0-1,-1 0 1,0 0-1,0 0 8,1-1-112,-1 1 59,17-8 389,-16 7-292,0 1-1,-1-1 1,1 1 0,0-1-1,0 1 1,0-1 0,0 0-1,-1 1 1,1-1 0,0 0 0,-1 0-1,1 0 1,-1 0 0,1 1-1,-1-1 1,1 0 0,-1 0-1,1 0 1,-1 0 0,0 0-1,0 0 1,1 0 0,-1 0 0,0 0-1,0 0 1,0-1-44,-4 2 180,4 1-5784,6 3 3108,-5-9-1285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31.8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23 2560,'-3'-1'58,"4"2"2175,9 2 1236,-2-4-3073,-1-1 0,0 0 0,0-1 0,-1 1 1,1-1-1,0 0 0,2-3-396,-8 6 725,-6-4 1963,5 4-2862,-1 0 0,0 0 0,1 0 0,-1 0 0,1 0 0,-1 0 0,0 0 0,1 1 0,-1-1 0,1 0-1,-1 0 1,0 0 0,1 1 0,-1-1 0,1 0 0,-1 1 0,1-1 0,-1 0 0,1 1 0,-1-1 0,1 1 0,0-1 0,-1 1 174,-4 3-2242,-3-2-2179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37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21 2304,'0'0'25,"0"0"0,-1 0 0,1 1 0,0-1-1,0 0 1,0 0 0,0 0 0,0 0 0,0 0 0,0 0 0,0 0 0,0 0 0,0 0 0,0 0-1,0 0 1,0 0 0,0 0 0,0 0 0,0 0 0,0 0 0,0 0 0,0 0 0,0 0 0,0 0-1,0 0 1,0 0 0,0 0 0,-1 0 0,1 0 0,0 0 0,0 0 0,0 0 0,0 0 0,0 0-1,0 0 1,0 0 0,0 0 0,0 0 0,0 0 0,0 0 0,0 0 0,0 0 0,0 0-1,0 0 1,0 0 0,0 0 0,0 0 0,0 0 0,0 0 0,0 0 0,0 0 0,0-1 0,0 1-1,0 0 1,0 0 0,0 0 0,0 0 0,-1 0 0,1 0 0,0 0 0,0 0 0,0 0 0,0 0-1,0 0 1,0 0 0,0 0 0,0 0 0,0 0 0,0 0 0,1 0-25,-6 5 3273,-2 6 1311,3-8-4563,3-2 75,3 0 11,-1-1-86,1 1 0,-1-1 0,0 1 0,1-1 0,-1 0 0,0 0 0,1 0 1,-1 1-1,0-1 0,1 0 0,-1-1 0,0 1 0,1 0 0,-1 0 0,0-1 1,1 1-1,-1 0 0,1-1-21,22-13 927,-22 13-789,-1 0 17,-1 1-38,0 0-5,0 0 112,0 0-16,0 0 144,0 0-171,0 0-245,0 0 38,0 0 180,18-20 1387,-18 15-1287,0 19 207,-4-14-253,4 1-5216,16 13-1514,-10-6 3162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39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37 2240,'-31'-3'3445,"30"2"-3387,0 1-1,1 0 1,-1 0 0,1-1-1,-1 1 1,1 0-1,-1-1 1,1 1 0,-1-1-1,1 1 1,-1-1-1,1 1 1,-1-1 0,1 1-1,0-1 1,-1 1-1,1-1-57,0 0 89,-1 0 0,1 1-1,0-1 1,-1 1-1,1-1 1,-1 1 0,1-1-1,-1 1 1,1-1-1,-1 1 1,1-1-1,-1 1 1,1 0 0,-1-1-1,0 1 1,1 0-1,-1-1-88,-1 1 140,0 0-1,0 0 0,0-1 1,0 1-1,0-1 0,0 1 1,1-1-1,-1 0 0,0 0 0,0 0 1,-1-1-140,2 1 194,-1 0 1,0 0-1,0 0 1,0 0-1,0 1 1,0-1-1,0 0 1,-1 1-1,1-1 1,0 1-1,0 0 1,0 0-195,2 0 34,-1 0 1,1 0-1,0 0 1,0 0-1,0 0 1,-1 1-1,1-1 0,0 0 1,0 0-1,0 0 1,0 0-1,0 1 1,-1-1-1,1 0 0,0 0 1,0 0-1,0 1 1,0-1-1,0 0 1,0 0-1,0 0 0,0 1 1,0-1-1,0 0 1,0 0-1,0 0 1,0 1-1,0-1 0,0 0 1,0 0-1,0 0 1,0 1-1,0-1 1,0 0-1,0 0-34,2 14 465,0-3-55,6 12-5,-8-22-493,1 0-1,-1 0 1,1-1-1,-1 1 1,1 0-1,-1 0 1,1-1-1,0 1 1,-1-1-1,1 1 0,0 0 1,0-1-1,-1 1 1,1-1-1,0 0 1,0 1-1,0-1 1,0 0-1,0 1 89,3 1-846,13 15-4178,-16-15 1222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4.7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20 640,'1'0'102,"-1"-1"-1,0 1 1,0 0-1,0 0 1,0-1-1,1 1 1,-1 0 0,0-1-1,0 1 1,0 0-1,0-1 1,0 1-1,0 0 1,0-1 0,0 1-1,0 0 1,0-1-1,0 1 1,0 0-1,0-1 1,0 1 0,0 0-1,0-1 1,0 1-1,0 0 1,-1-1-102,1 1 66,0-1-1,0 1 1,0 0 0,0-1 0,0 1-1,0-1 1,0 1 0,0 0 0,0-1-1,-1 1 1,2 0 0,-1-1-1,0 1 1,0-1 0,0 1 0,0 0-1,0-1 1,0 1 0,0 0 0,0-1-1,1 1 1,-1-1 0,0 1 0,0 0-1,0 0 1,1-1 0,-1 1-66,1-1 203,-1 1-11,0 0-27,0 0 139,0 0-123,0 2-197,3 3 49,-1 0 0,0 1 1,0-1-1,-1 1 0,0-1 0,0 1 0,0-1 0,-1 1 1,1 0-1,-1 0 0,-1 2-33,2 19 62,0 1-19,12 247 1057,-12-152 77,-8 32-1177,3-92-43,2 0 0,4 39 43,3-78-474,3-8-1462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55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4165 3488,'0'0'28,"0"0"1,0 0-1,0 0 1,0 0-1,0 0 1,0 0-1,0 1 1,0-1-1,0 0 1,0 0-1,0 0 1,0 0-1,0 0 1,0 0-1,0 0 1,0 0-1,-1 0 1,1 0-1,0 0 1,0 0-1,0 0 1,0 1-1,0-1 1,0 0-1,0 0 1,0 0-1,0 0 1,-1 0-1,1 0 1,0 0-1,0 0 1,0 0-1,0 0 1,0 0-1,0 0 1,0 0-1,0 0 1,-1 0-1,1 0 1,0 0-1,0-1 1,0 1-1,0 0 1,0 0-1,0 0 1,0 0-1,0 0 1,0 0-1,0 0 1,-1 0-1,1 0 1,0 0-1,0 0 1,0 0-1,0 0 1,0-1-1,0 1 1,0 0-1,0 0 1,0 0-29,0 1 57,-1-1 1,1 1-1,0-1 1,-1 1-1,1-1 0,0 1 1,0 0-1,-1-1 1,1 1-1,0 0 1,0-1-1,0 1 1,0 0-1,0-1 1,0 1-1,0 0-57,30 117 3392,-20-80-2767,1-2-1,1 1 0,12 22-624,8 8 1487,18 24-1487,0-7 292,29 35-292,-48-79 144,1-1 1,1-1-1,31 24-144,-42-43 125,22 13-125,-19-14 163,15 13-163,-22-15 85,0-1-1,0 0 1,2-2-1,0 0 0,0-1 1,18 7-85,-14-9-16,-14-5 78,-1-1 0,1 0-1,0-1 1,0 0 0,10 2-62,-12-4 28,-1 1-1,0 0 1,0 0-1,1 1-27,18 5 29,5 0 107,-1 1 0,19 9-136,-26-10 514,0-1 1,22 4-515,-43-11 6,7 3-35,-1 0 1,0 0 0,0 0 0,-1 1-1,1 1 1,0-1 28,0 2-38,1-2 1,0 1-1,0-1 1,2 0 37,-4-2 51,0 1 0,0 0 0,0 0 0,-1 1 0,1 0 0,-1 0 0,4 3-51,-4 0 234,-6-6-232,1 0 1,-1 0 0,1-1-1,0 1 1,0 0 0,-1 0 0,1-1-1,0 1 1,0 0 0,0-1 0,0 1-1,0-1 1,0 1 0,0-1-1,0 0 1,0 1-3,2 0 22,-1 0-9,1 0-1,-1 0 0,0 0 0,1 1 1,-1-1-1,0 1 0,0-1 0,0 1 1,0 0-1,0 0 0,-1 0-12,0-1 8,4 5 62,-4-6-51,0 1 1,0 0 0,0-1-1,0 1 1,0-1 0,0 1-1,0-1 1,0 0-1,0 1 1,0-1 0,1 0-1,-1 0 1,0 0 0,0 0-1,0 0 1,0 0-1,0 0 1,1 0 0,-1 0-1,0 0-19,3-1 18,0 1 0,0-1 0,0 1 0,0-1 0,0-1-1,0 1 1,-1 0 0,1-1 0,0 0-1,-1 0 1,1 0-18,34-23-113,-38 24 112,26-20 92,-18 15-107,0-1 0,1 1 0,-1 0 0,1 1 0,3-2 16,-3 3-22,0-1 0,-1-1 1,3-1 21,-6 2-2,1 1-1,0 0 1,0 1 0,0 0 0,0 0 0,1 0 0,3-1 2,26-5-145,1-1 210,28-3-65,31-5 80,-72 13-10,7 1-12,-23 4-134,-1-1-1,1 0 1,0-1-1,0 0 77,-1 0 103,0 1 1,1 0-1,-1 0 0,0 1-103,15-6-9,-12 2-78,10-10 332,-19 13-241,-1 1-1,1 0 1,-1-1 0,1 1-1,0 0 1,-1 0 0,1-1-1,-1 1 1,1 0-1,0 0 1,-1 0 0,1 0-1,0 0 1,-1 0 0,1 0-1,-1 0 1,1 0 0,0 0-4,0 0-17,0 0 0,0 0 1,0 0-1,0 0 1,0 0-1,0 0 1,0 0-1,0 0 1,0-1-1,0 1 1,0 0-1,0-1 1,-1 1 16,15-8-45,-6 3 49,0 0 0,-1 0 1,3-3-5,-2-1 42,-8 7-49,0 0-1,1 1 0,-1-1 1,1 1-1,0 0 0,-1-1 0,1 1 1,0 0-1,1-1 8,4-1-112,-4 2 122,1-1 0,-1 1 0,1-1 1,-1 0-1,1 0 0,-1-1 0,0 1 0,0-1 1,0 1-1,0-1 0,-1 0-10,6-5-33,0 1-1,0 0 1,0 0-1,1 1 1,0 0-1,8-4 34,1 0 4,-6 3-24,1 0 0,0 1 0,1 1 20,-3 1 52,1-1 0,-1-1 1,0 0-1,7-5-52,14-12 157,-3 3-206,0-2 0,5-7 49,81-65 58,-102 83-57,0 0-1,7-3 0,-5 4 53,-2 0 0,7-6-53,8-9-141,-16 16 181,-1 0 0,-1-1 0,4-5-40,-6 6 16,1 1 0,0 0 0,0 0-16,23-21 144,-20 16-228,-5 6 161,-1 1 0,0-1 0,0 0 0,0 0 0,-1-1-1,0 0 1,-1 0 0,0 0 0,1-3-77,-2 5 36,-1 0 0,1 1 0,0-1 0,1 1 0,0-1 1,-1 1-1,2 0 0,-1 0-36,14-18-103,31-45-27,-25 36 355,-1 0 0,9-22-225,-13 18 82,-2 2-129,2-1 0,1 2 0,2 1 0,19-22 47,44-48 154,-64 79-204,-1-1-1,-2-1 0,0-1 1,2-7 50,12-18-6,-8 8 8,-15 30-23,-2 0-1,0-1 0,0 0 0,0-4 22,24-67-80,32-62 80,-51 125 21,0 0 1,1 1-1,1 1 0,6-6-21,-14 17-22,1 1 0,0 1 0,1-1 0,-1 1 0,1 0 0,0 1 0,8-5 22,28-21 80,-24 18-39,-1 0 0,0-1-1,-1-1 1,-1 0 0,-1-2 0,9-11-41,-11 12 29,-5 7-32,-1 0 1,-1 0-1,4-7 3,10-24 62,-1-1-1,4-16-61,-17 40 81,10-29-124,2 1 0,2 0 0,2 2 0,7-8 43,12-16-55,-16 25 14,8-9 41,-6 11 8,-2-2-1,-1-4-7,-6 13-47,2-4 76,1 2-1,2 0 1,2 1-1,1 2 1,2 0-1,21-17-28,65-44 149,-108 87-170,0 0-1,0 0 0,2-4 22,15-17-15,-10 14 17,0-2-1,-1 1 1,-1-2-1,5-8-1,37-72 11,-5 11-6,-21 33 45,-19 35-38,0 1-1,1 0 1,5-5-12,0 2-7,2 2 1,0 0-1,1 1 0,0 0 1,1 2-1,1 0 0,1 2 1,8-5 6,109-53 53,-29 16-58,-91 45 38,-1-1 0,0-1 0,-1 0 0,0-1 0,-1-1 0,-1 0 0,0-2 0,-1 1 0,0-1 0,4-9-33,6-11-30,2 1 0,1 1 0,1 2 0,2 0-1,2 2 1,11-8 30,-11 14 42,1 2 0,0 1 0,2 2 0,0 1 0,1 2 0,1 1-1,5 0-41,14-7 206,30-17-206,-40 17 109,15-6-49,87-39 104,141-62-207,-252 108 83,-1-1 1,-2-2-1,0-1 0,2-4-40,25-20-70,-44 38 62,0 0 0,1 1 0,0 1 0,1 1 1,0 0-1,1 1 8,38-11 159,18-3-159,4 5-7,1 3 1,17 2 6,2-1 376,17-1-187,0 5 0,104 7-189,-209 1-292,0 0-1,-1 1 0,1 1 1,0 0-1,-1 0 0,1 1 1,-1 0-1,3 2 293,-13-5-121,0 0-1,1 0 1,-1 0-1,1 1 1,-1-1-1,0 0 1,1 0 0,-1 0-1,1 1 1,-1-1-1,0 0 1,1 0-1,-1 1 1,0-1-1,0 0 1,1 1 0,-1-1-1,0 0 1,0 1-1,1-1 1,-1 0-1,0 1 1,0-1 0,0 1-1,0-1 1,0 0-1,1 1 1,-1-1-1,0 1 1,0-1-1,0 0 1,0 1 0,0-1-1,0 1 1,0-1-1,-1 1 1,1-1-1,0 0 1,0 1-1,0-1 1,0 1 0,0-1-1,-1 1 122,0 0-269,0 0-1,0 0 1,0 0-1,0 0 1,0 0-1,0-1 1,0 1-1,0 0 1,0 0-1,-1-1 1,1 1-1,0-1 1,-1 1 269,-2 0-1063,0 0 0,-1-1 0,1 1 0,0-1 0,-4 0 1063,8 0-2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10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 23 1312,'0'0'26,"0"0"0,-1 0 0,1 0 1,-1-1-1,1 1 0,0 0 0,-1 0 0,1 0 0,-1-1 0,1 1 1,0 0-1,-1 0 0,1-1 0,0 1 0,0 0 0,-1-1 0,1 1 1,0 0-1,0-1 0,-1 1 0,1 0 0,0-1-26,0 0 51,0 1 1,0 0-1,1-1 0,-1 1 1,0-1-1,0 1 0,0-1 1,1 1-1,-1 0 0,0-1 1,0 1-1,1-1 1,-1 1-1,0 0 0,1 0 1,-1-1-1,1 1 0,-1 0 1,0-1-1,1 1 0,0 0-51,-1 0 55,0 0-1,0 0 1,0 0 0,0 0-1,0 0 1,1 0-1,-1-1 1,0 1 0,0 0-1,0 0 1,0 0-1,0 0 1,0 0 0,0 0-1,1 0 1,-1 0 0,0-1-1,0 1 1,0 0-1,0 0 1,0 0 0,0 0-1,0 0 1,0 0-1,0-1 1,0 1 0,0 0-1,0 0 1,0 0-1,0 0 1,0 0 0,0-1-1,0 1 1,0 0-1,0 0 1,0 0 0,0 0-1,0 0 1,0-1-1,0 1 1,0 0 0,0 0-1,0 0 1,0 0-1,0 0 1,0 0 0,-1-1-1,1 1 1,0 0-1,0 0 1,0 0 0,0 0-1,0 0 1,0 0 0,0 0-1,-1 0 1,1 0-1,0-1-54,-8-1 3206,7 2-3174,1 0 1,0 0-1,-1 0 0,1 0 0,-1 1 0,1-1 0,-1 0 0,1 0 0,0 0 0,-1 1 0,1-1 0,0 0 1,-1 0-1,1 1 0,0-1 0,-1 0 0,1 1 0,0-1 0,-1 0 0,1 1 0,0-1 0,0 0 0,-1 1 1,1-1-1,0 1 0,0-1 0,0 0 0,0 1 0,0-1 0,-1 1-32,-1 17 147,1-5-9,-5 20 524,-1 25-662,2-12 362,-4 14 500,-3 0-1,-6 15-861,12-51 329,-1 18-329,-4 17 34,5-40-100,4-11-316,0 0 1,0 0-1,0 0 1,1 0-1,0 3 382,1-10-119,0 0-1,0-1 1,0 1 0,0-1-1,0 1 1,0 0-1,0-1 1,0 1-1,0-1 1,1 1-1,-1 0 1,0-1 0,0 1-1,0-1 1,1 1-1,-1-1 1,0 1-1,1-1 1,-1 1-1,1-1 1,-1 1 0,0-1-1,1 1 1,-1-1-1,1 0 1,-1 1-1,1-1 1,-1 0-1,1 1 1,-1-1 0,1 0-1,0 0 1,-1 1-1,1-1 1,-1 0-1,1 0 1,0 0-1,-1 0 1,1 0 0,-1 0-1,1 0 1,0 0-1,-1 0 1,1 0-1,-1 0 1,1 0 0,0-1-1,-1 1 1,1 0-1,-1 0 1,1-1-1,-1 1 1,1 0 119,20-14-3152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12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90 1664,'0'-1'244,"1"0"1,-1 1-1,1-1 0,-1 0 1,1 0-1,0 0 0,-1 1 1,1-1-1,0 0 0,-1 0 1,1 1-1,0-1 0,0 1 1,0-1-1,0 1 0,1-1-244,-1 0-11,0 1-1,0-1 0,0 0 0,0 1 0,0-1 1,0 0-1,0 0 0,0 0 0,0 0 0,0 0 1,0 0-1,-1 0 0,1 0 0,0 0 0,-1 0 1,1 0-1,-1 0 0,1 0 0,-1-1 12,1 1-3,-1 0 1,0 1-1,1-1 0,-1 0 0,0 0 0,1 0 0,-1 1 1,1-1-1,-1 0 0,1 0 0,-1 1 0,1-1 0,0 0 1,-1 1-1,1-1 0,0 1 0,0-1 0,-1 1 0,1-1 1,0 1-1,0 0 0,0-1 3,9-7-39,-3-1 83,-6 9-36,0-1 1,0 0-1,0 0 1,0 0-1,-1 0 0,1 0 1,0 1-1,-1-1 0,1 0 1,-1-1-1,1 1 1,-1 0-1,0 0 0,1 0 1,-1 0-1,0 0 0,0-1-7,0 1 20,0 1-64,0 0 70,0 0 229,0 0-6,0 0 156,-5-8 1492,4 8-1857,1 1 0,0-1 0,-1 0 0,1 0-1,-1 1 1,1-1 0,0 0 0,0 1 0,-1-1-1,1 1 1,0-1 0,0 0 0,-1 1 0,1-1-1,0 1 1,0-1 0,0 1 0,0-1 0,-1 0-1,1 1 1,0-1 0,0 1 0,0-1-1,0 1 1,0-1 0,0 1 0,0-1 0,1 1-1,-1-1 1,0 1 0,0-1 0,0 0-41,4 24-98,-3-17 288,0 10 106,0 0 1,-2 16-297,0-3 260,1-12-67,-2 0-1,0-1 1,-2 5-193,0-5-621,1 2 0,2-1 0,-1 4 621,2-14-1024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41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2080,'10'9'1136,"-2"-4"-629,-6-3-393,0-1 0,0 1 0,0-1-1,0 0 1,1 1 0,-1-1-1,1 0 1,-1 0 0,1-1-1,-1 1 1,1 0 0,0-1-114,25 9 3365,-27-9-3220,0 1 0,0-1 0,1 1 0,-1-1 0,0 1-1,0-1 1,0 1 0,0 0 0,0 0 0,0 0 0,0-1 0,0 1 0,0 0 0,-1 0-145,1 0 25,-1-1 0,0 1 1,0-1-1,1 1 1,-1-1-1,0 1 1,0-1-1,0 1 1,0-1-1,0 1 0,0 0 1,0-1-1,0 1 1,0-1-1,0 1 1,0-1-1,0 1 1,0-1-1,-1 1 0,1-1 1,0 1-1,0-1 1,-1 1-1,1-1 1,0 0-1,0 1 0,-1-1 1,1 1-1,0-1 1,-1 0-1,1 1 1,-1-1-26,1 2-46,-1-1 1,1 0-1,-1 1 1,1-1 0,0 0-1,0 1 1,0-1-1,0 0 1,0 1 0,0-1-1,0 0 1,0 2 45,1 2-426,-3 12-1617,1 2 577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44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1 736,'-1'-1'20,"0"1"0,0 0 0,1 0 0,-1 0 0,0 0-1,0 0 1,0 0 0,1 0 0,-1 0 0,0 1 0,0-1 0,1 0 0,-1 0 0,0 1 0,0-1-20,14 25 1685,-14-10-1240,1-12-335,-1 0 1,1 0 0,0 0 0,0 0 0,0 0 0,1 0 0,-1 0 0,1 0 0,-1 0 0,1-1 0,0 1 0,1 2-111,-2-5 63,0 0 0,0 0 0,1 1 0,-1-1 0,0 0 0,0 1 0,0-1 0,0 1 0,0-1 0,0 0 0,0 1 0,0-1 0,0 0 0,0 1 0,0-1 0,0 0 0,0 1 0,0-1 0,0 0 0,0 1 0,0-1 0,0 1 0,0-1 0,-1 0 0,1 0 0,0 1 0,0-1-1,0 0 1,0 1 0,-1-1 0,1 0 0,0 0 0,-1 1 0,1-1 0,0 0 0,0 0 0,-1 1 0,1-1-63,-4 0 1626,4-7-1064,4-2 769,-3 9-1369,-1 0-1,0 0 0,1-1 0,-1 1 0,0 0 1,0-1-1,1 1 0,-1 0 0,0-1 0,0 1 1,0 0-1,1-1 0,-1 1 0,0 0 1,0-1-1,0 1 0,0-1 0,0 1 0,0 0 1,0-1-1,0 1 0,0-1 0,0 1 1,0 0-1,0-1 0,0 1 0,0 0 0,0-1 39,1 2-1637,6 6-2368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50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7 2080,'-6'1'670,"8"1"-507,-2-2-31,0 0 0,0 0 0,0 1 1,1-1-1,-1 0 0,0 0 0,0 0 1,0 0-1,1 0 0,-1 0 0,0 0 1,0 0-1,1 0 0,-1 0 0,0 0 1,0 0-1,0 0 0,1 0 0,-1 0 0,0 0 1,0 0-1,0 0 0,1-1 0,-1 1 1,0 0-1,0 0 0,0 0 0,1 0 1,-1 0-1,0 0 0,0 0 0,0-1 1,0 1-1,0 0 0,1 0 0,-1 0 1,0-1-1,0 1 0,0 0 0,0 0-132,0-1 736,0 1-186,0 0 36,0 0-186,0 0 54,0 0-150,0 0-75,0 0-80,0 0 54,0 0-64,0 0 21,0 0-80,0 0-139,0 0-16,0 0-10,0 0 58,0 0 161,0 0-6,0 0 32,0 0-32,0 0 26,0 0-63,43-3 1056,-42 3-1233,0 0 85,-1-1 0,1 1-1,-1 0 1,1-1 0,-1 1-1,1 0 1,-1 0 0,1-1 0,-1 1-1,1 0 1,-1 0 0,1 0-1,0 0 1,-1 0 0,1-1 0,-1 1-1,1 0 1,-1 1 0,1-1-1,0 0 1,-1 0 0,1 0 0,-1 0-1,1 0 1,-1 0 0,1 1-1,-1-1 1,1 0 0,-1 0-1,1 1 1,-1-1 0,1 0 0,-1 1 1,12 4 144,-9-2-165,-2-1 15,0-1 1,1 0 0,-1 0-1,0 1 1,1-1-1,-1 0 1,0 0 0,1-1-1,-1 1 1,1 0 0,0 0 5,13 9 122,2 3 108,31 16-257,-33-19 15,1-1 1,1-1-1,0 0 0,0-2 1,0 1-1,7-1 12,39 16-26,13 5 207,-48-18-136,-16-6-31,-1 1 0,1 0 0,-1 1 1,5 2-15,45 21 10,-16-9 305,-20-9-368,-18-7 69,0 1 0,-1 0 0,0 0 1,1 1-1,4 4-16,22 16 89,15 7-297,-38-24 205,1 0 0,-1 0 0,5 7 3,16 13 68,6 5-147,-20-18 275,17 12-196,80 60 64,-46-32-26,-53-44-36,0 0 0,0 1 0,-1 1 0,-1 1 0,4 4-2,6 6 62,-17-18-79,0 0 1,-1 1-1,1-1 0,1 4 17,33 43-7,0-3 19,-37-45 19,1-1-1,0 0 0,1 1 0,-1-2 1,1 1-1,-1 0 0,2 0-30,-3-2 12,-1 0-9,0 0 0,0 0-1,0 0 1,0 0 0,-1 0-1,1 0 1,-1 1 0,0-1 0,0 1-1,0-1 1,0 1-3,0-1-7,0 1-1,1 0 1,-1-1 0,1 1 0,-1 0-1,1-1 1,0 0 0,0 1 0,0-1 0,1 1 7,1 1 6,0-1 1,0 1-1,0 0 1,-1 0 0,0 1-1,0-1 1,2 4-7,15 19 18,-14-19-18,0 1 0,0-1 0,-1 1 0,0 0 0,4 9 0,-4-6 0,1 0 0,1 0 0,2 2 0,12 14-8,2-1 0,0-1 0,1-1 0,2-2 0,0 0 0,19 11 8,-13-15-15,16 8 15,-2-2 36,-15-8-27,-6-4 0,-1 2 0,20 15-9,-18-11-14,1-2 0,6 2 14,34 24-4,16 9 74,-1-2-50,20 27 54,-47-34 12,94 58 74,-134-90-185,-1 1 0,0 0 0,9 10 25,5 5-10,-18-18 67,-1 0 0,-1 1 0,2 2-57,-2-3-72,1 0 1,0-1 0,4 3 71,-5-4-13,1 0-1,-1 1 1,-1 0 0,5 6 13,-5-5-9,1 0 0,0-1 0,9 7 9,-13-11 70,54 43 63,-49-40-151,0-1-1,1-1 1,4 2 18,-3-1-4,11 6 31,-1 1 0,2 2-27,-2 0-77,-10-8 141,-1 0 1,0 1-1,-1 0 1,7 6-65,50 53-235,-33-27 283,-2 1 0,21 36-48,-26-37-13,2 0 0,2-2 13,-5-5 90,-19-27-78,-1 1 0,-1 0 0,4 6-12,11 17 2,-15-25 0,0 1 0,-1 0 0,0-1 1,0 2-1,1 3-2,10 21 90,-11-27-75,-3-3-22,1 0 1,-1 0 0,1 0 0,-1 0-1,1 1 1,0-2 0,0 1 0,0 0-1,-1 0 1,1 0 0,0 0 0,0 0-1,0-1 1,0 1 0,0 0 0,1-1 6,1 2 42,21 25 12,-16-16-126,4 3 256,-10-13-175,-1 0-8,-1-1 0,1 0 0,0 1 1,-1 0-1,1-1 0,0 1 1,-1-1-1,1 1 0,-1 0 0,1 0 1,-1-1-1,1 1 0,-1 0 0,1 0 1,-1-1-1,0 1 0,0 0 1,1 0-2,3 7 0,-3-7 0,-1 0 1,0 0 0,1 0 0,-1 0 0,1-1 0,-1 1 0,1 0 0,-1 0-1,1-1 1,-1 1 0,1 0 0,0 0 0,-1-1 0,1 1 0,0-1 0,0 1 0,-1-1-1,1 1 1,0-1-1,4 5 42,0 4 1,-4-8-40,-1 0 1,1 1-1,-1-1 1,1 0-1,0 0 0,0 0 1,-1 0-1,1 0 1,0 0-1,0 0 0,0-1 1,0 1-1,0 0 1,1 0-4,3 4 37,20 29-126,-18-25 35,0 1 0,0-1 1,1 4 53,5 9-5,1-1 1,1 0 0,8 7 4,1 2-14,5 11-19,-15-20 185,2 0 1,4 3-153,10 18 53,-28-40-30,6 12 72,-2-2-111,0 0 0,1-1 0,0 0 0,6 7 16,0 3 49,-12-19-49,0 1-1,1 0 1,-1-1 0,1 1 0,-1-1 0,1 0 0,0 0 0,1 1 0,17 23 280,-5-5-166,-4-9-137,-1 1 1,0-1-1,-1 2 1,4 7 21,1 5 52,-1 2 0,4 12-51,-6-16 0,-7-18-20,-1 1 1,-1-1 0,1 0 0,-1 1 0,1 4 19,2 13 25,1-1 0,1 1-25,10 35-40,-4-4 126,-3-15 31,-3-23-96,-6-16-14,-1 1 1,1-1-1,0 1 1,-1 0-1,1-1 1,-1 1 0,1 0-1,-1 0 1,0-1-1,1 2-7,-2 7 20,1-8-21,0 0 1,0 0 0,-1 0 0,1 0 0,1 1-1,-1-1 1,0 0 0,0 0 0,1 0-1,0 0 1,-1 0 0,1 0 0,0 0-1,0 0 1,0 0 0,1 0 9,-1 1-1,0-1 0,0 0 1,0 1-1,0-1 1,0 0-1,0 3-8,0-3 22,0 1-1,0 0 0,0-1 0,0 1 1,0-1-1,1 1 0,-1-1 0,2 2-21,-1-2 12,0 1 0,0-1-1,0 1 1,-1 0-1,1-1 1,-1 1-1,0 0 1,0 0-1,0 0 1,0 0 0,0 0-1,0 2-11,12 11 389,-12-15-335,11 21 394,-12-21-395,2 0 22,4 1-33,-5-2-42,-1 0 0,0 0-1,0 0 1,0 0 0,0 0-1,1 0 1,-1 0-1,0 1 1,0-1 0,0 0-1,0 0 1,0 0 0,0 0-1,1 0 1,-1 0 0,0 0-1,0 0 1,0 1-1,0-1 1,0 0 0,0 0-1,0 0 1,0 0 0,1 0-1,-1 1 1,0-1-1,0 0 1,0 0 0,0 0-1,0 0 1,0 1 0,0-1-1,0 0 1,0 0-1,0 0 1,0 0 0,0 1-1,0-1 1,0 0-1,0 0-1,0 0 0,0 0 0,0 1 1,0-1-1,0 0 0,0 0 0,0 0 1,0 0-1,0 1 0,0-1 1,0 0-1,0 0 0,0 0 0,0 0 1,0 0-1,0 1 0,0-1 0,0 0 1,0 0-1,1 0 0,-1 0 0,0 0 1,0 1-1,0-1 0,0 0 1,0 0-1,0 0 0,1 0 0,-1 0 1,0 0-1,0 0 0,0 0 0,0 0 1,0 0-1,1 0 0,-1 0 0,0 0 2,7 4 57,0-1 0,0 1 0,0 0 0,0 1 0,-1-1 0,5 5-57,-4-3 47,0 0 0,1 0 0,0-1 0,0 0-1,3 0-46,-1 0-37,0 0-1,-1 1 1,0 0-1,0 0 1,0 1-1,-1 0 0,1 1 38,18 20 51,7 10-51,-31-35-12,26 29-98,-5-5 168,-1 0 0,-1 1 0,10 19-58,-7-8-43,3-1-1,14 15 44,-18-24 82,-6 1 286,-13-27-72,-2-2-1660,-2 1-3562,-3 1 1736,-5-14-2148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39:50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88 4576,'-13'-12'1664,"8"4"-1280,5 3-96,0 2-256,0 0-64,5-2-128,-2-4 96,7 3-32,-2-2 32,2-1 0,-2 6 0,0-2 0,7 2 0,-7-2-864,6 5 512,-1-3-896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40:10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1 576,'1'0'1272,"-1"4"6355,-2 3-2019,-1-3-7923,2-3 2384,1-1 128,0 0 17,-1 2 389,1-2-528,-1 0 0,1 0 0,0 1 0,0-1 0,0 0 0,-1 0 0,1 0 1,0 1-1,0-1 0,0 0 0,0 0 0,-1 0 0,1 1 0,0-1 0,0 0 0,0 0 0,0 1 0,0-1 0,0 0 0,0 0 0,0 1 0,0-1 0,0 0 0,0 1 0,0-1 0,0 0-75,0 16 70,2 31 298,3 0 1,2 0 0,12 41-369,-8-37 339,-8-35-197,-2 0 1,0 0 0,0 0-1,-2 7-142,1 10 379,0-32-422,0-1-282,0 0-155,0 0-784,0 0 38,9 0-2764,4 0 1190,1 0 934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40:11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787 0 4064,'-1'1'199,"1"-1"-142,-1 0 1,1 0 0,0 0-1,-1 0 1,1 0 0,-1 0-1,1 0 1,0 1 0,-1-1-1,1 0 1,0 0 0,-1 0-1,1 1 1,0-1 0,-1 0-1,1 0 1,0 1 0,0-1-1,-1 0 1,1 1-1,0-1 1,0 0 0,-1 1-1,1-1 1,0 0 0,0 1-1,0-1 1,0 1-58,0 0 256,0-1-80,0 0-107,-1 15 454,-4-6 121,1 1-1,-2-1 0,1-1 1,-1 1-1,-7 7-643,0 1 394,-7 7 573,0 0 1,-14 10-968,-13 15 817,3-4-135,-30 54 358,6 3 0,0 8-1040,26-41 630,-21 24-630,41-65 212,-1 0 0,-1-2 0,-2-1-1,-12 10-211,-43 34-245,59-57-297,14-8-795,13-8-2101,12-6 1281,23-10-1537,-10 7 1823,-2-5-492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15:40:12.9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390 8 2816,'-12'12'2613,"9"-10"-2329,1-1 0,-1 1 0,1-1 0,-1 1 0,1-1 0,-1 0-1,-2 1-283,-12 5 1250,-17 14 236,-4 2 1338,-19 17-2824,45-30 189,0 0 0,0 1 1,1 0-1,1 1 0,0 0 1,-3 5-190,-16 24 436,15-23-372,1 1-1,0 1 0,2 0 0,0 0 0,1 1 1,0 4-64,7-16-6,0 0-48,0 1 1,0-1-1,1 1 1,0 0-1,1 0 1,0 0 53,1-7-22,0 0 1,0 0-1,1-1 1,-1 1-1,1 0 1,-1 0-1,1-1 1,0 1-1,0 0 1,0-1-1,1 1 1,-1-1-1,0 0 1,1 1-1,0-1 1,0 0-1,-1 0 1,1 0-1,0 0 1,1 0-1,-1 0 1,0-1-1,3 2 22,-1-1 4,0 0 0,1-1 0,-1 1 0,1-1 0,-1 0-1,1 0 1,0-1 0,-1 1 0,1-1 0,0 0 0,0-1 0,-1 1-1,4-1-3,4-1 91,0 0-1,1-1 0,-1-1 0,7-3-90,-12 4 24,0 0 0,0-1 0,0 0 0,0 0 0,-1-1-1,0 1 1,0-2 0,-1 1 0,1 0 0,0-2-24,1-3 37,1 0 0,-2 0-1,1 0 1,-1-1 0,-1 0-1,1-3-36,4-15 78,-1 0-1,-1-1 0,-2 0 0,2-23-77,-5 30 18,-2 1 0,-1-6-18,0 9-30,0 0 0,2-1 1,0 0 29,-1 12-55,0 0 0,-1-1 0,0 1 1,-1-1 54,1-9 112,0 18-32,0 0 0,0 0-27,0-4 443,0 1-432,0 2 86,0 1 15,-9 0 992,9 0-1155,-1 0-1,1 0 0,-1 0 1,1 0-1,-1 0 0,1 0 1,0 1-1,-1-1 0,1 0 1,-1 0-1,1 0 1,-1 0-1,1 1 0,-1-1 1,1 0-1,0 1 0,-1-1 1,1 0-1,-1 1 1,1-1-1,0 0 0,-1 1 1,1-1-1,0 1 0,0-1 1,-1 0-1,1 1 1,0-1-1,0 1 0,0-1 1,0 1-2,-1 13-27,1-11 11,3 608 912,-11-434-11,-1-59-517,9-117-418,1 0-21,-1-1-1,0 1 1,0-1-1,0 0 1,0 1-1,0-1 1,0 1-1,0-1 1,0 1-1,0-1 1,0 1-1,0-1 1,0 1-1,0-1 1,0 1-1,0-1 1,0 1-1,-1-1 1,1 1-1,0-1 1,0 0-1,-1 1 1,1-1-1,0 1 1,0-1 0,-1 0-1,1 1 1,-1-1-1,1 0 1,0 1-1,-1-1 1,1 0-1,-1 0 1,1 1-1,0-1 1,-1 0-1,1 0 1,-1 0-1,1 0 1,-1 0-1,0 1 72,1-2-160,0 1 0,0 0-1,-1 0 1,1 0 0,0 0 0,0 0-1,-1-1 1,1 1 0,0 0 0,0 0-1,-1 0 1,1-1 0,0 1 0,0 0-1,0 0 1,0-1 0,-1 1 0,1 0-1,0 0 1,0-1 0,0 1 0,0 0-1,0-1 1,0 1 0,0 0 160,0 0-138,-1-11-1760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04:07.2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579 1 1248,'-9'4'271,"5"-4"-3,6-1-142,-4 4 153,2-2-225,0-1 1,-1 0 0,1 1 0,0-1-1,-1 1 1,1-1 0,-1 0-1,1 0 1,-1 1 0,1-1-1,0 0 1,-1 0 0,1 1-1,-1-1 1,0 0 0,1 0-1,-1 0 1,1 0 0,-1 0-1,0 0-54,-24 8 944,9-3-191,-1-1-114,9-4-572,0 1 0,0 0 0,0 1-1,0 0-66,-18 3 117,-54 12 518,76-16-600,-1 0 0,1 1 0,-1-1 0,1 1 0,0 0 0,0 0 0,0 0 0,0 1 0,0-1 1,0 1-1,1 0 0,-3 2-35,-10 8 85,13-10-63,0 0-1,0 0 0,1 0 1,-1 1-1,1-1 0,-1 1 0,1 0 1,-1 1-22,-8 15 80,6-14-41,2 0 0,-1 0 0,0 0 0,1 1 0,0-1 0,1 1 0,0 0 0,0 0-1,0 0 1,0 3-39,2-2 68,-1 0 0,-1 0 0,1 0 0,-1 0 0,-1 0 0,0-1 0,-2 6-68,1-4 120,1 0 1,0 1-1,0-1 0,1 1 1,0 1-121,-7 30 257,7-32-244,0 0 1,0 0 0,0 0-1,1-1 1,1 2-14,-3 35 380,1-30-282,2-1-1,-1 1 0,3 12-97,0-3 76,2 1-1,1-1 1,2 1 0,0-1 0,3 6-76,-1-13 33,0-1 0,1 0 0,1-1 0,0 0 0,9 10-33,4 1 12,-16-18 1,1 2 0,-1-1 0,-1 1 0,0 0 1,0 1-1,4 8-13,-10-16 10,0 0 0,0 1 1,0-1-1,0 1 0,0-1 1,-1 1-1,0-1 0,1 1 1,-1-1-1,-1 1 0,1-1 1,0 1-1,-1-1 0,0 1 1,0 1-11,-1 0 38,0 0 0,0 0 0,-1-1 0,0 1 1,1-1-1,-2 0 0,1 0 0,0 0 0,-4 4-38,-8 4 105,0 0 0,-1-1 0,0-1 0,0 0 0,-5 1-105,18-9 1,-30 18 27,21-12-11,-2 0 1,1-1-1,-3 1-17,4-3 39,0 0-1,1 1 1,0 0 0,1 1 0,-1 0 0,1 1 0,-2 3-39,1-1 24,-14 11 85,25-20-107,0 0 0,-1 0 1,1 0-1,0 0 0,0 0 0,0 0 1,0 0-1,0 0 0,0 0 0,0 0 0,0 0 1,1 0-1,-1 0 0,0 0 0,1 0 1,-1 0-1,0 0 0,1-1 0,-1 1 0,1 0 1,0 0-1,-1 0 0,1-1 0,0 1-2,1 1 35,1-1-1,0 0 0,-1 0 0,1 0 0,0 0 1,0 0-1,0 0 0,0-1 0,0 1 0,0-1 1,0 0-35,16 3 50,96 17 67,-105-17-76,21 5-53,30 12 12,-52-17-25,-1 1 1,1 0-1,-1 1 1,0 0-1,0 0 1,-1 1-1,1-1 1,-1 2-1,1 0 25,-6-3 0,1-1 0,-1 0 0,1 1-1,-1-1 1,0 1 0,0-1 0,-1 1-1,1 0 1,-1 0 0,0 0 0,1 4 0,0 3 67,-1 1 1,-1-1 0,0 7-68,0-8 13,-1-4-20,0 0 1,0 0 0,-1 0 0,0-1 0,0 1 0,-1 0 0,1-1-1,-1 0 1,0 0 0,-1 0 0,1 0 0,-1 0 0,-1 0 6,-18 17 109,0 0 1,-2-2 0,-9 5-110,-33 28-175,52-41 249,1 1 0,1 1 0,0 0 0,1 0 0,0 2 0,1-1 0,-2 6-74,9-14-11,0 0 11,0 1 0,1-1 0,0 1 0,0-1 0,0 1 0,0 2 0,-9 33 146,9-34-147,0 0 0,1 0-1,0 0 1,0 1 0,1-1 0,0 3 1,1 8 40,1-1 0,0 1 0,2-1 0,2 6-40,-1 7 31,-4-27-29,0-1 0,1 1 1,-1 0-1,1 0 0,0 0 0,1-1 0,-1 1 1,1-1-1,0 1 0,0-1-2,71 117 69,-59-99 157,1 0-1,1 0 0,0-2 1,2 0-1,18 16-225,8 3-1371,1-3-1,11 5 1372,-55-40-381,0 0 0,0-1 0,0 1 0,0 0 0,0-1 0,0 1 0,0 0 0,1-1 0,-1 1 0,0-1 0,0 0 0,1 1 381,1-6-2194,-5-9 657,-9-26-922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5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13 1056,'1'-12'872,"3"16"629,3 21-306,4 27-532,-3 0 0,0 39-663,-4-50 92,1 76 1232,-6 1 0,-7 43-1324,3-84 504,-30 305 216,32-363-728,2-16-178,0 0 0,0 1 0,1-1 0,-1 0 0,1 1 1,0-1-1,0 0 0,0 1 0,0-1 0,1 0 0,0 3 186,0-4-2805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49.0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1152,'0'2'677,"0"21"1232,0-1 1,4 21-1910,-2-31 182,-1 0 0,0 0 0,-2 9-182,2 12 302,1 24 370,-3 0-672,0-13 48,2 0 0,3 12-48,14 110 549,-9-119-219,-5-30-248,0 0 0,-2 1 0,1 12-82,-1-11 130,-2-16-117,1-1-1,-1 1 1,0-1 0,0 0 0,0 1-1,0-1 1,0 1 0,0-1 0,0 0-1,-1 1 1,1-1 0,-2 2-13,2-3 17,0 0-1,0-1 1,-1 1 0,1 0 0,0 0 0,-1 0 0,1 0-1,-1-1 1,1 1 0,-1 0 0,1-1 0,-1 1 0,0 0 0,1-1-1,-1 1 1,0-1 0,0 1 0,1-1 0,-1 1 0,0-1-1,0 1 1,0-1 0,1 0 0,-1 0 0,0 1 0,0-1-1,0 0 1,0 0 0,0 0 0,0 0 0,0 0 0,1 0 0,-1 0-1,0 0 1,0 0 0,0-1 0,0 1 0,0 0-17,0-1-5,0 0 1,0 0 0,0 0-1,0 0 1,1 0 0,-1 0-1,0 0 1,0-1 0,1 1-1,-1 0 1,1 0-1,-1-1 1,1 1 0,-1 0-1,1-1 1,0 1 0,0 0-1,0-1 1,0 1 0,0 0-1,0-1 1,0 1 0,0-1 4,2-35 57,1-3 224,-2 26-316,0 1 0,1-1 0,1-3 35,33-110 0,-30 110-15,0 1-1,2-1 1,-1 1 0,2 1 0,0-1-1,1 1 1,1 1 0,8-9 15,-10 14 30,0-1 0,0 2 0,1-1 0,0 1 1,1 1-1,0 0 0,0 0 0,1 1 0,-1 1 1,1 0-1,0 0 0,5 0-30,-13 4 3,0 0 0,-1 1 0,1-1 0,0 1 0,-1 0 0,1 0 0,0 0 0,-1 0 0,1 1-1,0 0 1,-1-1 0,1 1 0,-1 1 0,1-1 0,1 1-3,-3-1-5,0 0 1,0 1-1,0-1 0,0 1 0,-1-1 1,1 1-1,0-1 0,-1 1 0,1 0 1,-1 0-1,0 0 0,1 0 0,-1 0 1,0 0-1,0 0 0,0 0 0,-1 0 1,1 1-1,0-1 0,-1 0 0,0 1 1,1-1-1,-1 0 0,0 1 0,0 0 5,-1 6 18,0 0 0,0 1 0,-1-1 0,-1 0 0,1 0 0,-1 0-1,-1 0 1,0 0 0,0-1 0,0 1 0,-1-1 0,-1 0 0,1-1-1,-1 1 1,-1-1 0,-1 1-18,-8 8 50,0-2 0,-1 0 1,0-1-1,-1 0 0,0-2 0,-13 6-50,21-11-25,-1 0-1,1-2 1,-1 1-1,0-1 1,0-1-1,-1 0 1,1-1-1,-1 0 1,0 0 25,12-2-38,0 0 166,0 0-42,2 0-28,20 0-19,1 1 1,0 1-1,-1 1 0,0 1 0,1 1 0,-2 0 0,1 2 0,-1 1 0,8 4-39,-9-2 191,-1 1 0,0 0-1,-1 2 1,14 11-191,16 13 208,-48-37-252,0 1-1,1-1 1,-1 1-1,0-1 1,1 1 0,-1-1-1,1 0 1,-1 1-1,0-1 1,1 0 0,-1 1-1,1-1 1,-1 0-1,1 0 1,-1 1 0,1-1-1,-1 0 1,1 0-1,-1 0 1,1 0-1,-1 0 1,1 0 0,-1 0-1,1 0 45,-1-9-4466,-2 0 2644,2 0-429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49.9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31 1152,'-2'-7'699,"1"6"-209,1 1-52,3 0-202,1-1 1,-1 0-1,0 1 1,0-1 0,0 0-1,0-1 1,0 1-237,12-4 573,-7 1-433,7 0 514,6 3-214,-16 0-362,0 0 0,-1 1 1,1 0-1,-1 0 1,1 0-1,0 1 1,-1 0-1,4 0-78,1 1 27,-7-1-35,0-1 0,-1 0 0,1 1 0,0-1 0,0 1 0,-1 0 0,1 0 0,-1-1 0,1 1 0,0 0 0,-1 0 0,1 1 8,0-1 36,0 1 1,0 0 0,0 0-1,-1 0 1,1 1-1,-1-1 1,1 0 0,-1 1-1,1-1 1,-1 0-1,0 1 1,0 0 0,-1-1-1,1 1 1,0 0-1,-1-1 1,1 1 0,-1 0-1,0-1 1,0 1-1,0 0 1,0 0 0,-1-1-1,1 1 1,-1 0-1,0-1 1,1 1-1,-1 0 1,-1-1-37,2 1 9,-3 5 5,1 0 0,-1 0 0,-1-1-1,0 1 1,0-1 0,0 1 0,-1-1 0,0-1-1,-5 7-13,3-6 131,0 0 0,0 0-1,0-1 1,-1 0 0,0 0-1,-1-1 1,1 0 0,-1 0-1,0-1 1,-5 1-131,8-2 481,11-4 27,6 0-457,125-4 493,-118 6-425,-11 0-527,0-1 1,0 0-1,0 0 0,0-1 0,1 0 408,-2-2-803,-6 3-3455,0 0 2114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0.7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41 2400,'13'-9'1228,"-12"8"-1165,0-1-1,1 1 1,-1 0 0,1 0-1,0 0 1,-1 0 0,1 0-1,0 0 1,0 0 0,0 1-1,0-1 1,-1 1 0,1-1-1,0 1 1,0 0 0,0-1-1,2 1-62,7 0 1117,-1 0-1,1-2 0,9-1-1116,0 0 262,0 2-1,-1 0 0,1 1 0,0 0-261,3 1 326,0-1-1,15-3-325,-22 1 127,0 0 0,0 1-1,0 1 1,0 0 0,0 1-1,0 1 1,0 1 0,15 4-127,2-3-2587,-28-4 1496,-8 0 294,-4 0-1128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1.4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2080,'5'1'1043,"1"-1"-1,-1 1 1,0 0-1,0 1 1,0 0 0,1 0-1043,-2-1 92,0 0-1,0 0 1,-1-1 0,1 1 0,0-1 0,0 0 0,0 0 0,3 0-92,36-6 457,-18 2-433,-5 1-82,-14 1 88,1 1 0,0 0 0,0 1 0,-1 0 1,1 0-1,0 0 0,0 1 0,0 0 0,4 1-30,18 1-1323,-27-1 347,3 4-986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2.7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228 29 320,'35'-27'619,"-34"26"-203,-1 1 176,0 0-54,0 0 417,-18 13 2085,-7 0-1843,17-9-945,0 1-1,0-1 0,1 1 0,-4 3-251,-32 26 606,30-25-374,1 1-1,-1 0 0,2 1 0,-2 2-231,3-2-5,1 0 0,1 1 0,-1 0 0,2 0-1,0 1 1,0 1 5,4-6-12,0-1 0,1 1 0,-1 0-1,2 0 1,-1 0 0,1 1 0,0-1-1,1 0 1,0 0 0,0 0 0,1 5 12,0-10 20,0 0 0,-1 0 0,1 0 1,0 0-1,0 0 0,1-1 0,-1 1 1,1 0-1,-1-1 0,1 1 0,0-1 1,0 1-1,0-1 0,0 0 0,0 0 1,1 0-1,-1 0 0,0 0 0,1 0 1,0-1-1,-1 1 0,1-1 0,0 0 0,0 0 1,0 0-1,0 0 0,0 0 0,0-1 1,0 1-1,0-1 0,0 0 0,0 0 1,0 0-1,0 0 0,0-1 0,0 1 1,0-1-1,0 0 0,0 1 0,0-1 1,0-1-1,0 1 0,-1 0 0,1-1-20,5-3-2,-1 0 1,1 0-1,-1-1 0,-1 0 0,1 0 0,-1-1 0,0 1 1,0-1-1,-1-1 0,0 1 0,-1-1 0,4-7 2,2-8 66,0 0 0,-2-1 0,5-24-66,-10 36 21,-1-1 0,-1 0-1,0 0 1,-1 0 0,-1-2-21,1-4 190,0 17-232,0 0 1,0 0-1,-1 0 0,1 0 1,-1 0-1,1 0 1,-1 0-1,1 0 1,-2 0 41,1-1-58,0 1 1,1-1 0,-1 0-1,0 1 1,1-1-1,-1 1 1,1-1-1,0 0 1,0-1 57,0 4 37,-8 108-506,6-67 635,-2 0 1,-3 9-167,-3 30 328,1-2-158,3-37-70,2 0 0,2 0 0,2 26-100,1-58-27,1 0 0,0-1 0,0 1 0,2 2 27,-2-4 69,0 0-1,0 0 1,-1 0-1,1 0 0,-1 7-68,-1-13 246,0-1-113,0 0-48,4 3-1594,-6-3-127,3 0-135,7-3-1771,-1-2 1590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4.6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68 1056,'0'0'8,"0"0"0,0 0 0,0 0 0,0 0-1,0 0 1,0 0 0,0 0 0,0-1 0,0 1 0,0 0 0,0 0 0,0 0-1,0 0 1,0 0 0,0 0 0,0 0 0,1 0 0,-1 0 0,0 0 0,0 0 0,0 0-1,0 0 1,0 0 0,0-1 0,0 1 0,0 0 0,0 0 0,0 0 0,0 0-1,0 0 1,0 0 0,0 0 0,0 0 0,1 0 0,-1 0 0,0 0 0,0 0 0,0 0-1,0 0 1,0 0 0,0 0 0,0 0 0,0 0 0,0 0 0,0 0 0,0 0-1,0 0 1,1 0 0,-1 0 0,0 0 0,0 0 0,0 1-8,0-2 14,0 1-1,0 0 1,0 0 0,0 0-1,0 0 1,0 0 0,-1 0 0,1 0-1,0 0 1,0 0 0,0 0-1,0 0 1,0 0 0,0 0 0,0 0-1,0 0 1,0 0 0,0 0-1,0 0 1,0 0 0,0 0 0,-1 0-1,1 0 1,0 0 0,0 0-1,0 0 1,0 0 0,0 0 0,0 0-1,0 0 1,0 0 0,0 0-1,0 0 1,0 0 0,0 0 0,0 0-1,0 0 1,0 0 0,-1 0-1,1 0 1,0 1 0,0-1 0,0 0-1,0 0 1,0 0 0,0 0-1,0 0 1,0 0 0,0 0 0,0 0-1,0 0 1,0 0 0,0 0-1,0 0 1,0 0 0,0 0 0,0 1-1,0-1 1,0 0 0,0 0-1,0 0 1,0 0 0,0 0 0,0 0-1,0 0-13,0 0 475,0 0 53,0 0-176,0 0 27,0 0-70,0 0 107,0 0-128,0 0-16,0 0-54,14-9 636,4-9-270,-15 15-475,0 0-1,0 0 0,0 0 0,0 0 0,3-2-108,-2 2 33,1 1-1,0-1 0,-1 1 1,1 0-1,0 0 1,0 1-1,0-1 0,0 1 1,0 0-1,1 1 1,-1-1-1,0 1 0,3 0-32,-7 0-5,1 0 0,-1 1-1,0-1 1,1 1 0,-1 0 0,1-1-1,-1 1 1,0 0 0,0 0-1,1 0 1,-1 0 0,0 0-1,0 0 1,0 0 0,0 0-1,0 0 1,0 0 0,0 0-1,-1 1 1,1-1 0,0 0-1,-1 1 1,1-1 0,-1 1-1,1-1 1,-1 1 0,0-1-1,1 1 6,1 5-24,-1 0-1,0 0 1,0 1-1,0-1 0,-1 3 25,0-3 67,0 1-1,0-1 1,-1 1 0,0-1-1,-1 0 1,0 1-1,0-1 1,0 0-1,-1 0 1,0 0-1,-1-1 1,1 1-1,-1-1 1,0 0-1,-1 0 1,0 0-1,0 0 1,0-1-1,-1 1-66,3-3 44,-1 1-1,1 0 1,0 0 0,-2 4-44,2-4 92,1-2 289,7-4 6,64-15 389,0 4 0,15 0-776,-28 9-208,-32 4-5536,-26 2 3835,-4 4-203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5.9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19 992,'5'-3'115,"0"1"-1,0 0 1,0 0 0,0 0-1,0 0 1,2 1-115,2-3 288,-8 3 2544,-4 5-537,0 0-1993,1-1-108,-1 0 0,0-1-1,0 1 1,0-1 0,0 0 0,-2 1-194,4-2 74,-8 27 785,4-16-555,4-10-265,0 0 1,0 0 0,0 1-1,1-1 1,-1 0 0,0 1-1,1 1-39,-13 180 408,3-34-240,9-84 146,1-42-324,0-22 138,0-2-160,0 0-432,0 0-32,-1-12-3344,-2 4 2209,-1-3-876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6.3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60 1984,'10'0'1285,"-7"1"-1217,0-1-1,0 1 1,0-1-1,0 0 1,0-1 0,0 1-1,0 0 1,0-1-1,0 1 1,0-1-1,0 0 1,0 0-1,0 0 1,-1-1 0,1 1-1,0-1-67,27-9 1650,-28 11-1552,0-1 0,0 1 0,0 0 0,-1 0 0,1 0 1,0 0-1,0 0 0,0 1 0,0-1 0,0 0 0,0 1 0,-1 0 1,1-1-1,0 1 0,0 0-98,27 15 334,-7-3 990,23 9-1324,-38-19 100,1 0 0,0-1 0,0 0 0,0 0 0,0 0 0,0-1 0,0-1 0,1 1-100,3-2-325,-1 0 0,1 0-1,-1-1 1,1-1 0,-1 1-1,0-2 1,0 0 0,-1 0-1,3-2 326,10-6-1232,0-1 1,-1-1-1,9-9 1232,-4 3-1835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7.6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13 1472,'-2'-5'417,"2"5"-399,0 0 0,0 0 0,0-1 0,0 1-1,0 0 1,0 0 0,-1 0 0,1 0 0,0-1 0,0 1 0,0 0 0,0 0 0,0 0 0,0 0 0,0-1-1,0 1 1,0 0 0,0 0 0,0 0 0,0-1 0,0 1 0,0 0 0,0 0 0,0 0 0,0-1 0,0 1-1,0 0 1,0 0 0,0 0 0,0-1 0,0 1 0,0 0 0,1 0 0,-1 0 0,0 0 0,0-1 0,0 1-1,0 0 1,0 0 0,0 0 0,1 0 0,-1 0 0,0 0 0,0-1 0,0 1 0,1 0 0,-1 0-18,0 0 346,0 2 161,8 118 2026,2 31-1050,-10 266-235,-2-385-938,1-23-306,1 0 0,0 1 0,0-1 0,1 0 0,0 0-4,0 18 134,-1-25-49,0-2 182,0 0-43,0 0 64,0-4-75,2-4-282,-1 1 0,0-1 0,0 1 1,-1-3 68,3-26-189,3 0 406,-2 14-158,0 1 1,5-14-60,-2 11 14,2 0 0,11-22-14,-15 38-20,-1 1 1,1-1-1,1 1 0,-1-1 0,1 2 0,0-1 0,1 1 0,0 0 0,0 0 0,1 0 20,3-2 10,0 1 0,1 0 0,0 1 0,6-2-10,-12 5-13,1 1-1,-1 0 1,0 1-1,1 0 0,-1 0 1,1 0-1,-1 0 1,1 1-1,-1 0 0,4 1 14,-9-1 4,0 0-1,1 0 0,-1 1 0,0-1 0,1 0 1,-1 1-1,0-1 0,0 1 0,1-1 1,-1 1-1,0-1 0,0 1 0,0 0 0,0 0 1,0 0-1,0-1 0,0 1 0,0 0 1,0 0-1,0 0 0,0 1 0,0-1-3,0 1 12,-1 0 0,1-1 0,-1 1-1,0 0 1,1 0 0,-1-1 0,0 1-1,0 0 1,0 0 0,0-1 0,-1 1-1,1 0 1,0-1 0,-1 1 0,0 1-12,-1 4 26,-1 0 0,-1 0 1,1 0-1,-1 0 1,0-1-1,-1 1 0,-3 3-26,-7 5-99,-1 0 0,-1-1 0,0 0 0,-1-2 0,-11 7 99,-16 10 186,33-20-84,1-2 70,0 1 0,-8 8-172,16-13-40,0 1 1,0-1 0,0 0 0,1 1 0,-1-1-1,1 1 1,0 0 0,0 0 0,1 0-1,-2 3 40,3-4 9,-1 0 0,1-1 0,0 1 0,0 0-1,1-1 1,-1 1 0,0 0 0,1-1 0,0 1 0,-1-1-1,1 1 1,0-1 0,1 1 0,-1-1 0,1 2-9,24 35 464,-25-37-463,5 6 47,1-1 0,1 1 1,-1-1-1,1 0 0,0-1 1,1 0-1,-1 0 1,1-1-1,1 0 0,-1 0 1,1-1-1,-1-1 0,1 1 1,0-2-1,2 1-48,-10-3-238,1 0 0,-1 0 0,1 0 0,-1-1 0,1 1 0,-1-1 1,1 1-1,-1-1 0,0 0 0,1 0 238,6-2-1472,-7 2 953,1 0-1,-1 0 1,0 0-1,0 0 0,0-1 1,0 1-1,1-2 520,6-5-2213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8.2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 1472,'0'0'43,"0"0"0,0 0 0,0 0-1,0 0 1,0 0 0,0 0 0,0 0 0,0 0 0,0 0 0,1 0 0,-1 0-1,0 0 1,0 0 0,0 0 0,0 0 0,0 0 0,0 0 0,0 0 0,0 0-1,0 0 1,0 0 0,0 0 0,1 0 0,-1 0 0,0 0 0,0 0-1,0 0 1,0 0 0,0 0 0,0 0 0,0 0 0,0 0 0,0 0 0,0 0-1,0 0 1,0 0 0,0 0 0,0 0 0,0 0 0,1 0 0,-1 0 0,0-1-1,0 1 1,0 0 0,0 0 0,0 0 0,0 0 0,0 0 0,0 0 0,0 0-1,0 0 1,0 0 0,0 0 0,0 0 0,0 0 0,0-1 0,0 1 0,0 0-1,0 0 1,0 0 0,0 0 0,0 0 0,0 0 0,0 0 0,0 0-1,0 0 1,-1 0-43,15 0 867,13 3-228,-24-2-561,-1 0-1,0 0 0,0 1 0,0-1 0,0 0 0,0 1 0,-1 0 0,1-1 0,0 1 0,-1 0 0,1 0 0,-1 0 0,1 0 0,-1 0-77,15 33 977,-9-16-750,6 15 438,-10-25-535,0 0 0,0-1-1,1 1 1,1 1-130,5 10 302,-8-16-297,0 0 1,-1 0-1,1 0 1,1 0 0,-1-1-1,0 1 1,1-1-1,0 0 1,1 2-6,5 2 98,-5-3-195,0 0-1,1 0 1,0-1 0,0 1 0,2 0 97,-6-3-182,0-1 1,1 1-1,-1-1 1,0 1-1,1-1 0,-1 0 1,0 1-1,1-1 1,-1 0-1,0 0 0,1 0 1,-1 0-1,0 0 1,1 0-1,-1 0 1,0-1-1,1 1 0,-1 0 1,0-1-1,0 1 1,1-1-1,-1 0 0,0 1 1,0-1-1,1 0 182,7-7-1034,0 2-913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6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16 992,'2'-9'13,"-2"3"3368,-12 5-930,7 1-2276,0 1-1,0 0 1,0 0-1,0 1 1,0-1-1,0 1 1,1 0-1,-1 0 1,0 0-1,1 1 1,0 0-1,-1 0 1,1 0-1,-1 1-174,-11 10 334,1 1 0,-11 14-334,22-25 20,-8 10 113,-9 9 586,-13 19-719,29-35 78,0 1 0,0 0 0,1-1 0,0 1 1,1 1-1,-1-1 0,2 0 0,-2 4-78,3-5 33,-1 0 0,1 1 0,0-1 1,0 0-1,0 0 0,1 1 0,1-1 0,-1 0 0,1 0 0,0 1 1,1-1-1,0 0 0,0 0 0,1 2-33,-2-6 10,1-1-1,-1 0 1,1 1 0,-1-1 0,1 0-1,0 0 1,0 0 0,0 0 0,0 0 0,0-1-1,1 1 1,-1-1 0,0 1 0,1-1-1,-1 0 1,1 0 0,-1 0 0,1 0-1,2 0-9,2 1 33,1-1-1,-1 0 0,1 0 0,0 0 0,-1-1 1,6-1-33,17-3-958,-1-1 1,28-9 957,-44 10-1280,-4 0-1221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7:58.6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475 0 2720,'-1'0'85,"0"0"1,0 1-1,0-1 1,0 0-1,0 1 1,1-1-1,-1 1 1,0-1-1,0 1 1,0-1-1,0 1 0,1-1 1,-1 1-1,0 0 1,0-1-1,1 1 1,-1 1-86,-13 18-134,4-6 95,-12 12 1275,-1-1 0,-2-2 0,0 0 0,-27 18-1236,50-39 45,-48 34 474,3 1-1,-27 29-518,41-35-416,20-21-326,2 1 0,-1 0 0,2 1 0,-1 1-1,2-1 1,-2 3 742,11-14-213,-1 0 52,1-1 0,-1 1 0,1 0 0,-1 0 1,1-1-1,0 1 0,-1 0 0,1 0 0,0-1 0,0 1 0,-1 0 0,1 0 0,0 0 1,0 0-1,0 0 0,0-1 0,0 1 0,0 0 0,0 0 0,0 0 0,0 0 0,1-1 1,-1 1-1,0 0 161,7 6-699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03.2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1 142 992,'3'-1'608,"-3"2"-123,0-1-85,2-1-271,-1 1 0,1 0 1,-1-1-1,1 1 0,-1-1 0,0 0 0,1 1 0,-1-1 0,0 0 0,1 0 0,-1 0 0,0 0 0,0 0 0,0 0 1,0 0-1,1 0 0,-2-1 0,2 0-129,9-10 1308,-7 9-1156,0-1-1,-1 0 0,1-1 1,-1 1-1,0-1 0,1-2-151,-1 2 4,0 1-1,-1 0 0,1 0 1,1 0-1,-1 0 0,3-2-3,11-9 102,-14 12-57,1-1 1,0 1-1,0 0 0,0 0 0,0 0 1,1 0-1,-1 1 0,6-2-45,-7 3-20,0 0 1,0 0-1,0 0 0,0 0 1,0 1-1,0-1 0,0 1 1,0 0-1,1 0 0,-1 0 0,0 1 1,0-1-1,0 1 0,0-1 20,-1 1 10,0 0 1,0 0-1,0 0 0,0 0 0,0 0 0,0 0 0,-1 0 0,1 1 0,0-1 0,-1 1 1,1-1-1,-1 1 0,0 0 0,1-1 0,-1 1 0,0 0 0,0 0 0,0 0 0,0 0 1,-1 0-1,1 0 0,0 1-10,0 2 17,0 0-1,0 0 1,-1 0 0,1 0 0,-1 0-1,0 1 1,-1-1 0,1 0 0,-1 0-1,0 0 1,0 0 0,-1 0 0,-1 3-17,-4 9 21,0-2 0,-2 1 0,-3 4-21,8-13 1,-37 48-139,31-40 259,-1-1 0,-1-1-1,-12 12-120,20-21 82,3-3-44,0 0 1,0 0-1,0 1 0,-1-1 1,1 0-1,0 0 0,-1-1 1,1 1-1,-1 0 1,1 0-1,-1-1 0,1 1 1,-1-1-1,-1 1-38,2-1-37,1 0 26,0 0 187,0 0-43,2 1-56,0 0 0,0-1 0,-1 1 0,1-1 0,0 0 0,0 1 1,0-1-1,0 0 0,0 0 0,0 0 0,0 0 0,0-1-77,0 1 185,87-8 209,-52 5-1567,-13 0-928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12.8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65 1408,'0'0'21,"0"0"0,0 0 0,0 0-1,0 0 1,0 0 0,0 0 0,1 0 0,-1 0 0,0 0-1,0 0 1,0 0 0,0 0 0,0 0 0,0 0 0,0 0 0,0 0-1,0 0 1,0 0 0,0 0 0,0 0 0,0 0 0,0 0 0,0 0-1,0 0 1,0-1 0,1 1 0,-1 0 0,0 0 0,0 0-1,0 0 1,0 0 0,0 0 0,0 0 0,0 0 0,0 0 0,0 0-1,0 0 1,0 0 0,0 0 0,0 0 0,0-1 0,0 1 0,0 0-1,0 0 1,0 0 0,0 0 0,0 0 0,0 0 0,0 0-1,0 0 1,0 0 0,-1 0 0,1 0 0,0 0 0,0 0 0,0 0-1,0 0 1,0-1 0,0 1 0,0 0 0,0 0 0,0 0 0,0 0-22,0 0 77,0 1 0,1-1 0,-1 0 0,0 0-1,0 0 1,1 1 0,-1-1 0,0 0-1,0 0 1,1 0 0,-1 1 0,0-1-1,0 0 1,0 1 0,0-1 0,1 0-1,-1 0 1,0 1 0,0-1 0,0 0-1,0 1 1,0-1 0,0 0 0,0 1-1,0-1 1,0 0 0,0 1 0,0-1-76,0 0 144,10 16 965,-9-14-1099,0-1 0,0 1 0,0 0 0,0-1 0,1 0 0,-1 1 0,0-1 0,1 0 0,-1 1-10,0-2-26,-1 0 68,10 4 145,-4 0-59,-4-4 171,-2 0-91,0 0-107,2 1-80,1 0-35,0-1-1,0 1 0,0-1 1,-1 0-1,1 0 0,0 0 1,0 0-1,0 0 0,0-1 1,0 1-1,-1-1 0,1 0 15,-1 0 88,-1 0 0,1 0 0,-1 0 0,1 0 0,0 0 0,-1 0 0,1 1 0,0-1 0,1 0-88,5-1-82,48-18-9,-8 1 198,-39 15-94,1 1 0,-1 1 0,7-1-13,15-5 270,1 0-138,19-1-132,8-2-100,-43 7 175,1 2-1,0 0 1,0 0 0,0 2-1,1 0 1,4 2-75,-21-1-68,0 1 0,-1-1 0,1 1 1,-1-1-1,0 1 0,1-1 0,-1 1 0,0 0 0,0-1 0,0 1 1,0-1-1,0 1 0,0 0 68,0-1-206,0 7-1143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13.7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99 160,'7'-6'60,"-7"5"-55,0 1-1,1-1 1,-1 1-1,0 0 1,1-1-1,-1 1 1,1 0-1,-1-1 0,0 1 1,1 0-1,-1 0 1,1-1-1,-1 1 1,1 0-1,-1 0 1,1 0-1,-1 0 0,1 0 1,-1-1-1,1 1-4,1 0 81,-1 0 0,0 0 0,0 0 0,0 0 0,0-1 0,0 1 0,0-1 0,0 1 0,0-1 0,0 1 0,1-1-81,8-3 592,-9 4-277,-1 0-11,0 0 314,9-6 1164,19 6-615,-7-5-63,-14 4-1048,0 0-1,0 0 0,0 0 0,0-1 1,0 0-1,-1 0 0,1-1-55,13-4 109,20-7 405,-23 8-352,0 0 1,0 1-1,1 1 0,1 0-162,-3 2 207,5-1-169,0 1 0,6 0-38,-26 2-67,-1 0 0,1 0 0,0 0 1,0 0-1,0 0 0,-1 0 0,1 1 0,0-1 0,0 0 1,0 0-1,-1 0 0,1 1 0,0-1 0,0 0 1,-1 1-1,1-1 0,0 1 0,-1-1 0,1 1 1,0-1-1,-1 1 0,1-1 0,-1 1 0,1 0 1,-1-1-1,1 1 0,-1 0 0,0-1 0,1 1 1,-1 0-1,0 0 0,1 0 0,-1-1 0,0 1 1,0 0-1,0 0 0,0 0 0,0 0 67,0 0-885,0 9-1910,-5 5 1238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19.5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235 49 896,'-1'-5'1354,"2"4"-1248,-1-1 0,0 0 0,0 0 0,0 1 0,-1-1 0,1 0 0,0 1-1,-1-1 1,1 0 0,-1 1 0,1-1 0,-1 0 0,0 1 0,0-1 0,0 1 0,1-1 0,-2 1 0,1 0 0,0-1 0,0 1 0,0 0-106,-1 0 40,1 0 1,-1 0 0,0 0 0,0 0 0,1 0-1,-1 0 1,0 1 0,0-1 0,0 1 0,0-1-1,0 1 1,0 0 0,0 0 0,0 0 0,0 0-1,1 0 1,-1 0 0,0 0 0,0 1 0,-1-1-41,-4 3 83,1-1 1,-1 1 0,1 0 0,0 1 0,0-1 0,0 1 0,-2 3-84,-6 4 186,2 0 0,-8 9-186,11-10 8,0 1 0,1 0-1,0 1 1,1 0 0,0 0-1,1 1 1,0-1-1,1 1 1,1 0 0,0 1-1,0-1 1,2 1 0,0 0-1,-1 13-7,3-20 21,0-1 0,1 1 1,0-1-1,0 1 0,0-1 0,1 0 0,0 1 0,2 4-21,-3-9 13,-1-1 1,1 1-1,0-1 0,0 1 0,0-1 1,0 0-1,0 0 0,0 1 0,0-1 0,0 0 1,1 0-1,-1 0 0,0 0 0,1 0 1,-1 0-1,0-1 0,1 1 0,-1 0 1,1-1-1,-1 1 0,1-1 0,0 0 0,-1 1 1,1-1-1,-1 0 0,1 0 0,0 0 1,-1 0-1,1 0 0,0 0 0,-1-1 1,1 1-1,-1 0 0,1-1 0,-1 1 0,2-2-13,6-1 55,0-2 0,-1 1-1,0-1 1,0 0-1,0-1 1,0 0 0,-1 0-1,0-1-54,15-15 379,16-20-379,-27 27 45,0-1-1,-2 0 1,0 0-1,-1-1 1,0-3-45,6-10 135,27-67 297,-38 84-401,-4 11 62,-1 8 17,-20 50 178,-3 20-575,-2 29 287,4-15 69,9-36 296,3 1 0,0 22-365,11-64 64,0-1 0,1 0 0,0 1-1,1-1 1,0 0 0,1 0 0,3 10-64,7 31 177,-6-38-1142,-6-13-166,0-2 70,6 0-992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0.6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14 480,'-2'4'90,"2"-3"21,2-2 83,-2 1 451,0 0-90,-6 0 3791,26-6-3750,2 1-184,-18 3-388,0 1-1,0 0 1,-1 0-1,1 1 1,0-1-1,0 1 1,0 0 0,0 0-1,0 0 1,0 1-1,0-1 1,0 1-1,0 0-23,25 2 99,-25-3-80,-1 0-1,0 0 0,1 1 0,-1-1 0,0 1 1,1 0-1,-1 0 0,0 0 0,0 0 0,0 1 1,0-1-1,0 1 0,0 0 0,0-1 1,1 2-19,-3-1 6,0-1 1,0 0-1,0 0 1,0 0-1,0 1 1,0-1-1,-1 1 1,1-1-1,0 1 1,-1-1-1,1 1 1,-1-1-1,1 1 1,-1-1-1,0 1 1,0 0-1,1-1 1,-1 1-1,0-1 1,-1 1-1,1 0 1,0-1-1,0 1 1,-1 0-1,1-1 1,-1 1-1,1-1 1,-1 1-1,0-1 1,1 0-1,-2 2-6,-6 9 5,0-1 0,-1 0 0,0 0 0,0-1 0,-1 0 0,-1 0 1,-6 3-6,-12 13 257,26-23-225,-1-1 0,1 0 0,0 0 0,-1 0 0,0 0 0,0 0-32,2-1-5,0 0 0,-1 0-1,1 0 1,0 0 0,0 1-1,0-1 1,-1 1 0,2-1-1,-1 1 1,0 0 0,0 0-1,-1 1 6,6-2 135,0-1-1,-1 0 0,1 0 0,0 0 0,0 0 0,-1 0 0,1-1 1,2 0-135,18-1 441,-5 0-276,-1 0 1,1 0-1,12-5-165,-17 4 5,5-2 56,-14 4-197,0 0-1,0 0 1,0 0 0,0 0-1,0 1 1,3-1 136,23-3-5818,-29 4 3567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1.4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 1 1664,'-2'6'573,"7"-11"-229,-5 4 120,0 1-58,0 0 223,0 0-144,-1 0-321,0 0-1,0 1 1,0-1-1,0 0 0,0 1 1,0-1-1,1 1 1,-1-1-1,0 1 1,0 0-1,0-1 1,0 1-1,0 0 0,1-1 1,-1 1-1,0 0 1,1 0-1,-1 0 1,1 0-1,-1 0 1,1-1-1,-1 2-163,-11 27 414,8-18-115,-1 4-222,2-1 0,-1 1 0,2 0-1,0 0 1,1 0 0,1 15-77,-2 7 41,-3 45 892,5 59-933,1-22-1915,-9-130-2426,3 6 2144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1.9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1 115 2400,'0'-1'62,"-1"0"-1,1 0 1,0 0-1,0 0 1,1 0 0,-1 0-1,0 0 1,0-1-1,1 1 1,-1 0 0,0 0-1,1 0 1,-1 0-1,1 0 1,-1 0 0,1 1-1,0-1 1,-1 0-62,1 0 58,1 0 0,-1 1 0,0-1 0,0 1 0,0-1 0,1 1 0,-1-1 0,0 1 0,1 0 0,-1 0 0,0-1 0,1 1 0,-1 0 0,0 0 0,1 1-58,11-2 636,1-1 0,-1 0 1,0-1-1,0 0 1,0-1-637,38-8 855,51-1 771,-22-2-1207,-38 6-2892,1 2 0,23-1 2473,-33 6-1718,-4-8-415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6.5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104 0 576,'-2'1'-43,"-1"1"3345,-2 11-1292,-10 12-1229,2 1 1,-3 10-782,6-13 35,2-1 1,1 2-1,0-1 1,2 1 0,1 0-1,0 9-35,1 31 272,2 0-272,1-63 13,0 0-1,0-1 1,0 1-1,0 0 1,0-1 0,0 1-1,0 0 1,0-1-1,0 1 1,0 0 0,0-1-1,0 1 1,1 0-1,-1-1 1,0 1 0,0-1-1,1 1 1,-1-1-1,1 1 1,-1 0 0,0-1-1,1 1 1,-1-1-1,1 1-12,0-1 15,-1 0 0,1 0 0,-1 0 0,1 0 0,-1 0 0,1 0 0,0 0 0,-1-1 0,1 1 0,-1 0 0,1 0 0,-1 0 0,1 0 0,-1-1 0,1 1 0,0 0 0,-1-1 0,0 1 0,1 0 0,-1-1 0,1 1-15,4-5 11,-1 1 0,1-1 0,-1 0 0,2-2-11,3-7-20,-1 1-1,0-1 0,-1-1 0,1-5 21,14-26 115,-12 27 5,1-1 82,1-1 0,1 1 0,12-14-202,-25 34-3,0-1-1,0 1 1,0 0 0,0 0 0,0 0 0,0 0 0,0 0 0,0 0-1,0 0 1,1 0 0,-1 0 0,0 0 0,0 0 0,0 0 0,0 0-1,0-1 1,0 1 0,0 0 0,0 0 0,0 0 0,0 0 0,1 0-1,-1 0 1,0 0 0,0 0 0,0 0 0,0 0 0,0 0 0,0 0-1,0 0 1,0 0 0,1 0 0,-1 0 0,0 1 0,0-1 0,0 0-1,0 0 1,0 0 0,0 0 0,0 0 0,0 0 0,0 0 0,0 0-1,0 0 1,1 0 0,-1 0 0,0 0 0,0 0 0,0 0 0,0 1-1,0-1 1,0 0 0,0 0 0,0 0 0,0 0 0,0 0 3,2 10-200,0 12-32,-2-5 255,0-1 129,0 0 0,3 15-152,-3-26 19,1-1 1,0 0-1,0 1 1,1-1-1,-1 0 0,1 0 1,0 1-1,0-1 1,0-1-1,1 1 0,-1 0 1,3 2-20,-3-5 8,-1 1 0,1-1 1,-1 0-1,1 0 0,-1 1 1,1-1-1,0-1 0,0 1 0,-1 0 1,1 0-1,0-1 0,0 1 1,0-1-1,0 1 0,0-1 1,1 0-9,1 0 32,-1 0 1,1 0 0,0 0-1,0-1 1,0 0-1,-1 0 1,1 0 0,1-1-33,6-2 74,-1-1 1,0 0 0,0-1 0,0 0 0,2-3-75,13-9 128,-1-1 0,-2-1 0,9-9-128,-1-2 129,-11 12-2,0-2 1,6-10-128,-12 17-22,-11 12 19,0-1 0,0 1-1,0 0 1,0-1-1,0 1 1,0-1-1,-1 1 1,1-1-1,-1 0 1,0 0 0,0 0-1,0 0 1,0 1-1,0-4 4,-1 5 11,0 1-1,0-1 0,0 0 0,0 1 0,-1-1 1,1 0-1,0 1 0,-1-1 0,1 0 0,0 1 1,-1-1-1,1 1 0,-1-1 0,1 1 1,-1-1-1,1 1 0,-1-1 0,1 1 0,-1-1 1,1 1-1,-1-1 0,0 1 0,1 0 0,-1 0 1,0-1-1,1 1 0,-1 0 0,0 0 0,1 0 1,-1 0-1,0-1-10,-25 0-379,23 1 297,0 0-164,1-1-1,-1 2 1,1-1-1,-1 0 1,1 1-1,0-1 1,-1 1-1,1-1 1,-1 1-1,1 0 1,0 0-1,0 0 1,0 1-1,-1-1 1,1 0-1,0 1 1,1-1-1,-2 1 247,6 4-2976,2 5 1243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7.4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88 1664,'1'-1'264,"1"0"0,-1 0 0,0 0-1,0 0 1,0 0 0,0 0 0,-1-1 0,1 1 0,0 0 0,0-1 0,-1 1-1,1 0-263,-1-1 107,1 1 0,-1 0 0,1 0 0,0-1-1,0 1 1,-1 0 0,1 0 0,0 0-1,0 0 1,0 0 0,0 0 0,1 0-107,21-15 470,-13 8-267,1 1 1,0 0-1,0 1 1,2-1-204,-11 6 14,1 0 0,-1 0 0,1 0 1,0 0-1,0 1 0,0-1 0,-1 1 0,1-1 1,0 1-1,0 0 0,0 0 0,0 0 0,0 1 1,-1-1-1,1 1 0,0 0 0,0-1 0,-1 1 1,1 0-1,0 1-14,-1-1 8,0 0 0,0 0 0,0 0 0,-1 0 0,1 1 1,0-1-1,-1 0 0,1 1 0,-1 0 0,1-1 0,-1 1 0,0 0 0,0-1 1,0 1-1,0 0 0,0 0 0,0 0 0,0 0 0,0 1-8,-1 1 9,0-1-1,0 0 1,0 0-1,0 0 1,0 0-1,0 0 1,-1 0-1,0 0 1,1 0 0,-1 0-1,0 0 1,-1 1-9,-5 9 137,0 0 0,0-1 0,-2 0 0,1-1 0,-5 5-137,8-10 146,-4 5 32,3-4-128,0 0 0,0 1 0,1 0 0,-4 7-50,7-4 117,6-7 68,17-4 195,-16-1-331,41-5 916,8-5-965,13-1-1525,-63 11 968,-1 1 0,1-1 1,0 1-1,-1 0 0,1 0 0,0 1 1,-1-1-1,1 1 0,0 0 0,3 1 557,-7-2-27,0 0 0,0 0-1,0 0 1,0 0-1,0 0 1,0 0 0,0 0-1,0 0 1,0 0 0,0 0-1,0 0 1,0 0 0,0 0-1,0 0 1,0 0 0,1 0-1,-1 0 1,0 1 0,0-1-1,0 0 1,0 0 0,0 0-1,0 0 1,0 0 0,0 0-1,0 0 1,0 0 0,0 0-1,0 0 1,0 0 0,0 0-1,0 0 1,0 0 0,0 0-1,0 1 1,0-1-1,0 0 1,0 0 0,0 0-1,0 0 1,0 0 0,0 0-1,0 0 1,0 0 0,0 0-1,0 0 1,0 0 0,0 0-1,0 0 1,0 0 0,0 1-1,0-1 1,-1 0 0,1 0-1,0 0 28,-4 9-1349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7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36 1888,'-5'-4'715,"5"3"-687,-1 1 0,1 0 1,0 0-1,0-1 0,-1 1 1,1 0-1,0 0 1,-1-1-1,1 1 0,0 0 1,-1 0-1,1 0 0,0 0 1,-1-1-1,1 1 1,0 0-1,-1 0 0,1 0 1,-1 0-1,1 0 0,0 0 1,-1 0-1,1 0 1,0 0-1,-1 0-28,0 0 299,1 0 133,-3-2 1123,4 5-242,7 5 21,-3-5-1171,0-1-1,1 0 1,-1-1-1,0 1 1,1-1-1,-1 0 1,1-1-1,5 1-162,49-3 112,-45 1-68,6-1-616,-1-2 1,1 0-1,-1-1 0,-1-2 0,16-6 572,-12 1-3546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28.8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2 235 1728,'0'0'85,"0"0"0,0 0 0,0 0 0,-1-1-1,1 1 1,0 0 0,0 0 0,0 0 0,0 0 0,0 0 0,0 0 0,0 0 0,0 0 0,0 0-1,0 0 1,0 0 0,0 0 0,0 0 0,0 0 0,0 0 0,0-1 0,0 1 0,0 0 0,0 0-1,0 0 1,0 0 0,0 0 0,0 0 0,0 0 0,0 0 0,0 0 0,0 0 0,0 0 0,0 0-1,0-1 1,0 1 0,0 0 0,0 0 0,0 0 0,0 0 0,0 0 0,0 0 0,0 0 0,0 0-1,1 0 1,-1 0 0,0 0 0,0 0 0,0 0 0,0 0 0,0 0 0,0 0 0,0 0-85,7-2 1851,16 1-2007,-9 1 681,15-4 162,0-2 1,0-1 0,9-4-688,2 0 299,4 0-299,82-12 431,-5 2-172,-1-6 1,0-5-260,35-19-198,-96 36 174,-20 6-1008,-39 9 977,0 0 0,0 0-1,0 0 1,0 0 0,0 0-1,0 0 1,-1 0 0,1 0-1,0 0 1,0 1 0,0-1-1,0 0 1,0 0-1,0 0 1,0 0 0,0 0-1,0 0 1,0 0 0,0 0-1,0 0 1,0 0 0,0 0-1,0 0 1,0 0 0,0 1-1,0-1 1,0 0 0,0 0-1,0 0 1,0 0 0,0 0-1,1 0 1,-1 0 0,0 0-1,0 0 1,0 0-1,0 0 1,0 0 0,0 0-1,0 0 1,0 0 0,0 1-1,0-1 1,0 0 0,0 0-1,0 0 1,0 0 0,0 0-1,1 0 1,-1 0 0,0 0-1,0 0 1,0 0 0,0 0-1,0 0 1,0 0 0,0 0-1,0 0 1,0 0-1,0 0 1,0 0 0,0 0-1,1 0 1,-1 0 0,0 0-1,0 0 1,0 0 0,0 0-1,0-1 56,-6 10-2305,-13 11-45,2-8 1086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30.9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3 200 1408,'-1'0'-3,"0"1"874,3 6 3125,15-18-2951,-8 2-737,-4 5-190,-1 1 1,0-1 0,0-1 0,0 1-1,2-3-118,2-4 126,0 0 0,1 1 0,0 0 0,1 1 0,0 0-1,0 0 1,1 1 0,5-3-126,15-7 275,1 1 1,18-6-276,-44 20-16,0 1 0,0 0 0,0 0 0,1 0 0,-1 1 0,0 0 0,1 0 0,-1 1 0,1-1 0,-1 1 0,3 1 16,-8-1 3,0 0 0,0 1 0,0-1 0,0 1 0,0-1 0,0 1 0,0-1 0,0 1 0,0 0 0,0-1 1,0 1-1,-1 0 0,1 0 0,0-1 0,-1 1 0,1 0 0,0 0 0,-1 0 0,1 0 0,-1 0 0,1 0 0,-1 0 0,0 0 0,1 0 1,-1 0-1,0 0 0,0 0 0,0 1 0,0-1 0,0 0 0,0 0-3,0 4 98,0 1 1,-1-1-1,0 1 0,0-1 0,-1 4-98,-7 26 211,-2-1 0,-1 0-1,-2 0 1,-5 6-211,-28 66-94,37-81 97,8-19 44,-1 0 1,1 1-1,0-1 0,1 1 0,0 0 0,0-1 0,0 1 0,1 0 1,0 5-48,1-8 26,-1-1 1,1 1 0,-1 0 0,1-1 0,0 1-1,1-1 1,-1 0 0,1 1 0,-1-1 0,1 0-1,0 0 1,0 0 0,0 0 0,1 0 0,-1 0-1,1-1 1,0 1 0,2 1-27,-2-2 22,0 0 1,1 0-1,-1-1 0,1 1 1,-1-1-1,1 0 0,0 0 1,-1 0-1,1-1 0,0 1 1,0-1-1,-1 0 0,1 0 1,0 0-1,0-1 0,0 1 1,-1-1-1,1 0 0,0 0 1,-1 0-1,1-1 0,1 0-22,5-2 48,-1-1 0,0 0 0,0 0 0,0-1 0,-1 0 0,0 0 0,5-6-48,0 1 61,-2-1 1,0 0 0,0-1 0,-1 0 0,-1-1 0,0 0 0,-1-1 0,-1 0-1,0 0 1,-1 0-62,28-93-181,-15 43-219,-18 61 328,1 1 1,-1-1-1,1 1 0,0-1 0,0 1 1,0 0-1,1 0 0,-1 0 1,3-3 71,-4 6 43,1-1 1,-1 1 0,1 0 0,-1 0-1,0-1 1,1 1 0,-1 0 0,1 0-1,-1 0 1,0 1 0,1-1 0,0 0-44,1 0 88,1 1-33,-1-1 0,1 1 0,0-1 0,-1 1 0,1 0 0,0 1 0,-1-1 0,1 1 0,0 0-55,22 7-175,8-4 330,-33-5-189,-1 0 1,1-1-1,0 1 1,-1 0-1,1-1 1,-1 1 0,1-1-1,0 1 1,-1 0-1,1-1 1,-1 1-1,0-1 1,1 0 0,-1 1-1,1-1 1,-1 1-1,0-1 1,1 0-1,-1 1 1,0-1-1,0 0 1,1 1 0,-1-1-1,0 0 34,4-6-1080,3 1-405,-6 4 798,0 1 0,0 0-1,0 0 1,1 0 0,-1 0 0,1 0 0,-1 0-1,0 0 1,1 1 0,0-1 687,12-6-1696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31.9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36 1728,'-2'-10'968,"2"10"-870,0 0 1,0 0 0,0 0 0,0 0 0,0 0 0,0 0 0,0-1 0,0 1 0,0 0 0,0 0 0,0 0 0,0 0 0,0 0 0,0 0-1,0 0 1,0-1 0,0 1 0,0 0 0,0 0 0,0 0 0,0 0 0,0 0 0,0 0 0,0 0 0,1-1 0,-1 1 0,0 0 0,0 0 0,0 0-1,0 0 1,0 0 0,0 0 0,0 0 0,0 0 0,0 0 0,1 0 0,-1 0 0,0 0 0,0-1 0,0 1 0,0 0 0,0 0 0,0 0-1,0 0 1,1 0 0,-1 0 0,0 0 0,0 0 0,0 0 0,0 0 0,0 0 0,0 0 0,1 0 0,-1 0 0,0 1 0,0-1 0,0 0 0,0 0-1,0 0-98,1 0-36,36-8 869,-13 3-602,0 1-1,1 1 1,15 0-231,-35 3 54,-1 1 1,0-1-1,1 1 0,-1 0 1,1 0-1,-1 0 0,0 0 1,4 2-55,-7-2-16,0-1 1,0 1 0,0 0-1,1-1 1,-1 1-1,0 0 1,0-1 0,0 1-1,0 0 1,0 0-1,0 0 1,-1 0 0,1 0-1,0 0 1,0 0-1,-1 0 1,1 1 0,-1-1-1,1 0 1,-1 0-1,1 1 1,-1-1 0,0 0-1,1 0 1,-1 1-1,0-1 1,0 0 0,0 1-1,0-1 1,0 0-1,-1 1 16,0 4 46,-1 0-1,0 1 1,-1-2-1,0 1 1,0 0-1,0 0 1,-2 2-46,-30 38 287,27-35-306,-72 80 627,93-100-110,1 1-1,0 0 1,4-1-498,16-9 731,-8 5-34,21-7-697,-4 2-505,-39 16 102,0 0-1,1 0 1,0 1 0,-1-1-1,1 1 1,0 0 0,0 1-1,0-1 1,0 1 0,0 0-1,-1 0 1,1 0 0,0 1-1,0 0 1,0 0 0,3 1 403,6 5-3776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40.2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0 138 576,'7'0'5984,"-5"-1"-6272,10-8 1081,-10 8-703,0-1-1,0 1 1,0-1 0,0 0-1,0 1 1,0-1-1,0 0 1,-1 0 0,1-1-90,1 0 33,-1 1 0,1-1 0,0 1 0,-1 0 0,1 0 0,0 0 0,0 0 0,1 0-33,14-9 226,-3-2-194,-9 7 108,1 0 0,-1 1 0,1 0 0,1 0-140,13-8 491,-17 10-471,1 0 0,-1 0 1,1 0-1,0 1 0,0 0 0,0 0 0,1 0 0,-1 0 0,1 1-20,-2-1-40,14 1-170,-15 1 256,-1 0 1,1 1-1,-1-1 0,0 1 1,1-1-1,-1 1 1,0 0-1,1 0 1,-1 0-1,0 0 1,0 0-1,0 0 0,0 1 1,0-1-1,0 1 1,0-1-1,0 1 1,-1 0-1,1 0 1,-1 0-1,1 0 0,-1 0 1,0 0-1,1 0-46,1 5 47,2 0 0,-1-1 0,1 0 0,0 0 0,0 0 1,0 0-1,1-1 0,0 0 0,0 0 0,0 0 0,4 1-47,-6-5 33,0 1 0,0-1-1,-1 0 1,1-1 0,0 1 0,0-1 0,0 1 0,0-1 0,0-1 0,0 1-33,41-5 369,-21 0-246,-1-1 0,1-1-1,-2-1 1,1-2-123,-13 7-283,20-11 757,-12 0-3412,-18 14 2585,3-3-759,-3 4-5081,0 5 5073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41.4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1 213 896,'-1'2'366,"5"-1"-158,12 0 290,-10-2-66,-5 1-91,31 0 3334,-31 0-3581,0 0 0,0 0 0,0 0 0,-1 0 0,1 0 0,0 0 0,0-1 0,0 1 1,-1 0-1,1-1 0,0 1 0,-1-1 0,1 1 0,0-1 0,-1 1 0,1-1 0,0 1 0,-1-1 0,1 1 0,-1-1 0,1 0 1,-1 1-1,1-1 0,-1 0 0,1 0-94,-1 0 18,0 0 1,1 0 0,-1 0-1,1 0 1,-1 0 0,1 0 0,-1 0-1,1 0 1,0 0 0,0 0-1,-1 1 1,1-1 0,0 0-1,1 0-18,5-8-32,46-90 1056,-45 87-1096,0-1 1,0 1-1,1 0 72,-6 9 11,0 0 0,0 0 1,0 0-1,0 0 0,1 0 0,-1 0 1,1 1-1,-1 0 0,1 0 0,0 0 1,0 0-1,2 0-11,-5 1 7,1 1 0,-1 0-1,0 0 1,0 0 0,0 0 0,1 0-1,-1 0 1,0 1 0,0-1 0,0 0-1,1 0 1,-1 1 0,0-1 0,0 1-1,0-1 1,0 1 0,0 0 0,0-1-1,0 1 1,0 0 0,1 0-7,17 21 173,-15-16-120,17 20 400,19 19-453,-37-42 4,7 7 269,1 0 0,0 0 0,4 1-273,-12-8 77,1-1 0,0 0 0,0 0 0,0 0 0,0 0 0,0-1 0,0 1 0,0-1 0,1 0 0,-1-1 0,0 1 0,1-1 0,-1 1-77,4-1 21,-1-1-1,0 1 0,0-1 0,0-1 1,0 1-1,0-1 0,0 0 0,0-1 1,-1 1-1,1-1 0,-1-1 0,0 1 1,0-1-1,0 0 0,4-4-20,-2 1-87,0 0 0,0 0-1,-1-1 1,0 0 0,0 0-1,-1-1 1,0 1 0,4-10 87,1-5-1738,-1 12-2530,-9 13 2359,-1 10-512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42.9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282 4 1248,'-31'-1'4872,"26"0"-4722,0 0 0,0 0 0,0 1 0,0 0 0,0 0-1,1 1 1,-1-1 0,0 1 0,0 0 0,0 0 0,0 1 0,1-1 0,-1 1-1,-3 2-149,-28 16 444,-12 8-418,40-22 1,1 1 1,0-1-1,0 2 1,0-1-1,1 1 1,0 0-1,1 0 1,-1 0-1,2 1 0,-1 0 1,1 0-1,-1 6-27,2-8-11,0 1 0,1 0 1,0 0-1,1 0 0,0 0 0,0 0 0,0 0 0,1 0 0,1 0 0,-1 0 0,1 0 0,1 0 0,-1 0 0,1 0 0,3 5 11,-4-9 14,2 0 0,-1-1 0,0 1 0,1-1 0,-1 1 0,1-1 0,0 0 0,0 0 0,0 0 0,1-1 0,-1 1 0,1-1 0,-1 0 0,1 0 0,0 0 0,0 0 0,0-1 0,0 1 0,0-1 0,0 0 0,2 0-14,1 0 25,0 0 1,0 0-1,0-1 0,0 0 0,0 0 1,0-1-1,0 1 0,0-2 1,0 1-1,-1-1 0,1 0 0,5-2-25,0-2 38,1 0-1,-1-1 0,-1-1 0,1 0 1,-1 0-1,0-1 0,-1 0 0,0-1 1,-1-1-38,-2 4 38,-1-1-1,-1 0 1,1 0 0,-1-1 0,-1 1-1,0-1 1,0 0 0,0 0 0,-1-1 0,-1 1-1,0-1 1,0 1 0,0-3-38,1-8 235,-2 17-234,-1 0 1,1-1-1,0 1 1,-1 0 0,0-1-1,0 1 1,0 0-1,0-1 1,0 1-1,-1 0 1,1-1 0,-1 1-1,0 0 1,0-1-1,0 1 1,-1 0-1,0-2-1,2 5-5,-1-1 23,0 0 0,1 0 0,-1 0 1,0 0-1,1 0 0,-1 0 0,0 0 0,0 0 0,0 1 1,0-1-1,0 0 0,0 1 0,0-1 0,0 0-18,0 1 15,0 1 0,0-1 1,0 0-1,-1 0 0,1 1 0,0-1 0,0 0 0,0 1 1,0-1-1,0 1 0,0 0 0,0-1 0,1 1 0,-1 0 1,0-1-1,0 1 0,0 1-15,-1-1 3,1 1 0,0-1 0,-1 1 0,1-1 0,0 1 0,0 0 0,0 0 0,0 0 0,0 0 0,0 0 0,0 0 0,1 0 0,-1 0 1,1 1-4,-3 33-78,2-16 49,-6 104 591,6 49-562,2-89 222,-1-60-335,-1 4-52,2 0 0,1 4 165,0-21 92,1 12 881,-2-6-4112,8-26-2728,-6 0 4011,-2-9 811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08:44.0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7 221 992,'-4'1'1067,"4"-1"-996,0 0-1,0 0 1,0 0-1,0 0 1,0 0-1,-1 0 0,1 0 1,0 0-1,0 0 1,0 0-1,0 0 1,0 0-1,0 0 1,0 0-1,0 0 0,0 0 1,0 0-1,0 0 1,0 0-1,0 0 1,0 0-1,0 0 1,0 0-1,-1 0 0,1 0 1,0 0-1,0-1 1,0 1-1,0 0 1,0 0-1,0 0 0,0 0 1,0 0-1,0 0 1,0 0-1,0 0 1,0 0-1,0 0 1,0 0-1,0 0 0,0 0 1,0 0-1,0 0 1,0 0-1,0 0 1,0-1-1,0 1 1,0 0-1,0 0 0,0 0 1,0 0-1,0 0 1,0 0-1,0 0 1,0 0-1,0 0 1,0 0-1,0 0 0,0 0 1,0 0-1,0 0 1,0 0-1,0 0 1,0 0-1,0-1 0,0 1 1,0 0-1,1 0-70,-1-7-273,0 3 428,1-1-1,0 0 1,0 1 0,1-1 0,-1 1 0,1-1 0,0 1 0,0 0-1,0-1 1,1 1 0,0-1-155,34-43 542,-26 36-545,0 0-1,1 1 1,0 0-1,1 1 1,0 0 0,7-2 3,-13 7-5,0 1 1,1 0-1,-1 1 0,1 0 1,0 0-1,0 0 1,1 1-1,-1 1 0,0-1 1,0 1-1,1 0 1,-1 1-1,2 0 5,-7 0 9,0 1 0,0-1 0,-1 1 1,1-1-1,0 1 0,-1 0 0,1 0 0,-1 0 0,1 0 0,-1 0 1,1 1-1,-1-1 0,0 1 0,0 0 0,1-1 0,-1 1 0,0 0 0,-1 0 1,1 0-1,0 1 0,-1-1 0,1 0 0,-1 1 0,0-1 0,1 1 1,-1-1-1,0 1 0,-1 0 0,1 1-9,1 2 52,-2 0 0,1 1 0,-1-1 1,0 0-1,0 1 0,0-1 0,-1 0 0,0 1 0,-1-1 0,1 0 1,-1 0-1,-1 2-52,-3 10 157,-1-1 0,-1 0 1,0-1-1,-2 1 0,0-2 1,0 1-1,-1-2 0,-13 14-157,0-5 11,-21 17-11,40-34 46,5-6-38,0 1 1,0-1 0,-1 0-1,1 1 1,0-1 0,0 0-1,-1 1 1,1-1 0,0 0 0,0 1-1,-1-1 1,1 0 0,0 1-1,-1-1 1,1 0 0,0 0 0,-1 0-1,1 1 1,-1-1 0,1 0-1,0 0 1,-1 0 0,1 0 0,-1 0-1,1 0 1,-1 0-9,1 0 336,0 0-117,0 0-113,0 0 12,8 0 319,86-5 59,-64 4 207,17-3-703,-16 0 113,16 2-113,13-2-414,-41 2-1515,0 0-1,0 2 0,2 0 1930,0 3-4010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28.3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34 1888,'-5'-4'-75,"-1"-3"2778,6 7-2664,0 0 1,0 0-1,0 0 1,0 0 0,0-1-1,0 1 1,0 0-1,1 0 1,-1 0-1,0 0 1,0 0 0,0-1-1,0 1 1,0 0-1,0 0 1,0 0-1,1 0 1,-1 0 0,0 0-1,0 0 1,0 0-1,0-1 1,0 1-1,1 0 1,-1 0-1,0 0 1,0 0 0,0 0-1,0 0 1,0 0-1,1 0 1,-1 0-1,0 0 1,0 0 0,0 0-1,0 0 1,1 0-1,-1 0 1,0 0-1,0 0 1,0 0 0,0 0-1,1 0 1,-1 1-1,0-1 1,0 0-40,9-1 241,1 0 1,-1 0-1,5-2-241,-4 1 169,-1 0 1,0 1-1,6 0-169,127-7 1541,-135 8-1441,1 0 0,0 1 0,0 0 0,6 1-100,-5 0 603,-1 0-2420,-7-1 1627,-1 0 0,0 0 0,1-1 0,-1 1 1,0 0-1,1 0 0,-1-1 0,0 1 0,0 0 0,0 0 1,0 0-1,0 0 0,0-1 0,0 2 190,-3 10-2821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28.9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13 1472,'1'-1'151,"-1"1"1,1-1-1,0 0 0,-1 0 0,1 0 1,0 1-1,0-1 0,0 0 0,0 1 1,0-1-1,0 1 0,0-1 1,0 1-1,0-1 0,0 1 0,0-1 1,0 1-1,0 0 0,0 0 1,0 0-1,0 0 0,0 0 0,1 0-151,2-1 184,-1 1 0,1-1 0,0 1-1,0 0 1,-1 0 0,1 1-1,0-1 1,2 1-184,0 1 179,0-1 1,0 0-1,0 0 0,3-1-179,16 2 216,-5 1 179,17 3 101,-8 0-332,-24-5-475,0 0 1,-1-1-1,1 1 0,0 1 0,0-1 0,-1 1 0,1 0 0,-1 0 0,1 0 1,-1 1-1,0-1 0,0 1 0,1 1 311,4 7-2320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0.6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23 194 1472,'-2'-7'479,"2"6"-472,0 1 0,0 0-1,0 0 1,1 0-1,-1 0 1,0 0 0,0 0-1,0 0 1,0 0 0,0 0-1,0 0 1,1 0 0,-1 0-1,0 0 1,0 0 0,0 0-1,0 0 1,0 0 0,0 0-1,1 0 1,-1 0 0,0 0-1,0 0 1,0 0 0,0 0-1,0 0 1,0 0 0,1 0-1,-1 0 1,0 0-1,0 0 1,0 0 0,0 0-1,0 0 1,0 1 0,0-1-1,0 0 1,0 0 0,1 0-1,-1 0 1,0 0 0,0 0-1,0 0 1,0 1 0,0-1-1,0 0 1,0 0 0,0 0-1,0 0-6,1 0 80,0-1 0,0 1-1,0 0 1,0-1-1,0 0 1,-1 1 0,1-1-1,0 0 1,0 1 0,0-1-1,-1 0 1,1 0-1,0 1-79,1-3 400,26-22 1598,-19 16-1791,0 0 0,1 1-1,2-1-206,37-27 255,-35 24-237,0 1 0,1 0-1,1 1 1,0 1 0,0 0-1,1 2 1,2-1-18,-17 7 16,-1 0 1,1 1-1,0-1 0,-1 1 0,1 0 1,0 0-1,-1-1 0,1 1 0,0 0 1,0 1-1,-1-1 0,1 0 0,0 0 1,-1 1-1,1-1 0,0 1 0,-1-1 1,1 1-1,-1 0 0,1-1 0,0 2-16,-1-1 20,1 0-1,-1 1 0,1 0 0,-1-1 0,0 1 1,0 0-1,0 0 0,0 0 0,0-1 0,0 1 1,0 0-1,0 0 0,-1 0 0,1 1 0,-1-1-19,2 9 76,-1 0-1,-1 0 1,0 0 0,0 0-1,-1 0 1,0 0-76,-1-2-19,1 0 0,-2-1-1,1 1 1,-1-1 0,0 0 0,-1 1 0,1-1 0,-2-1 0,1 1 0,-6 6 19,-7 8 15,-2-1 1,-16 15-16,-14 15 234,49-50-234,-60 69 358,-34 55-358,71-86 85,22-38 38,2-1-138,0-1 1,0 1-1,1-1 1,-1 1-1,-1-1 1,1 1-1,0-1 1,0 0-1,0 1 1,0-1-1,0 0 1,0 0-1,-1 1 1,1-1-1,0 0 1,0-1 14,2-2-14,8-8 16,1 1-1,-1 0 1,2 1-1,9-6-1,-15 12-4,-1 0-1,1 0 1,0 1 0,1 0 0,-1 0-1,0 1 1,1 0 0,0 0-1,-1 1 1,7-1 4,-6 1 67,0 1 0,0 1 0,0-1-1,0 1 1,-1 0 0,1 1 0,0 0 0,-1 0 0,1 0-1,2 3-66,-4-3 38,0 2-1,-1-1 0,0 1 0,1-1 0,-1 1 1,-1 1-1,1-1 0,-1 1 0,1 0 0,-1 0 1,-1 0-1,1 0 0,0 2-37,4 8 176,-1 1 0,0 0 0,-1 3-176,1 14-256,-5-1-4400,-2-23 2043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7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20 3072,'5'-18'1712,"-5"17"-902,0 1-90,-9 17 2086,-2 12-2825,1 1-1,2 1 1,1 0 0,1 0 0,0 12 19,5-11-3104,10-41-512,0-8 2272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1.7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0 162 1728,'2'-1'394,"-1"0"0,0 0 0,1 0 1,-1 1-1,1-1 0,-1 0 0,1 0 0,-1 1 0,1-1 1,1 1-395,34-5 1486,-16 3-1202,9-2 113,-19 3-271,0 0 0,-1-1 0,1 0 0,8-4-126,-4 1 117,0-1 1,-1 0-1,0-1 0,0-1 1,-1 0-1,0-1 0,10-9-117,-22 17-1,-1 1-1,1-1 0,0 1 0,-1-1 0,1 0 0,0 0 0,-1 1 1,1-1-1,-1 0 0,1 0 0,-1 1 0,0-1 0,1 0 1,-1 0-1,0 0 0,0 0 0,1 0 0,-1 0 0,0 0 0,0 0 1,0 1-1,0-1 0,0 0 0,0 0 0,0 0 0,-1-1 2,1 1-9,-1-1 1,0 1-1,0-1 0,0 1 0,0-1 0,0 1 0,0-1 0,0 1 0,-1 0 0,1 0 0,0-1 0,-1 1 0,0 0 9,-3-2-33,0 0-1,-1 0 1,1 0-1,-1 1 1,1 0-1,-1 0 1,0 0-1,-1 1 34,-1 1-18,0 0-1,-1 0 0,1 1 1,-1 1-1,1-1 0,0 1 1,0 1-1,0-1 0,0 1 1,0 1-1,1-1 0,-3 3 19,5-3 32,-1-1 0,1 2 0,0-1 0,0 0 0,0 1 0,1 0 0,-1 0 0,1 1 0,0-1 0,0 1 0,1 0 0,-1 0 0,1 0 0,0 0 0,0 1 0,1-1 0,0 1 0,0 0 0,0 0 0,1-1 0,-1 4-32,0 3 22,0 0-1,1 0 0,0 0 1,1 0-1,0 0 0,1 0 1,1 0-1,0 0 0,2 9-21,4 2 151,-5-10 40,2 1 1,0-1 0,0 0 0,1 0 0,3 3-192,-7-13 8,0 0 1,0 0 0,0 0 0,1-1 0,-1 1 0,1-1-1,-1 1 1,1-1 0,0 0 0,0 0 0,0 0-1,0 0 1,0-1 0,1 1 0,-1-1 0,0 0-1,1 0 1,-1 0 0,1 0 0,-1-1 0,1 1 0,-1-1-1,2 0-8,15-2-2,0 0 0,1-1 0,-1-1 0,0-1 0,11-5 2,32-7 69,-43 11-176,-16 4-312,1 0 1,0 1-1,0-1 1,-1 1-1,1 1 0,1-1 419,2 3-1082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2.5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83 2656,'-1'-1'94,"1"1"1,-1-1 0,1 1-1,-1-1 1,1 0-1,-1 1 1,1-1-1,0 0 1,-1 0-1,1 1 1,0-1-1,0 0 1,-1 0 0,1 0-1,0 1 1,0-1-1,0 0 1,0 0-1,0 0 1,0 1-1,0-1 1,0 0-1,1 0 1,-1 0 0,0 1-1,0-2-94,2 0 135,-1-1-1,0 1 1,1 0-1,-1 0 1,1-1 0,-1 1-1,1 0 1,0 0-1,0 0-134,5-3 208,-1-1 0,1 1 0,0 0 0,0 1 0,5-3-208,-7 5 22,-1 1 0,1 0 0,-1 0-1,1 0 1,-1 0 0,1 1 0,0 0 0,-1 0-1,1 0 1,0 1 0,-1-1 0,1 1 0,-1 0-1,1 0 1,-1 1 0,0-1 0,1 1 0,-1 0 0,0 0-1,1 1-21,-2-1 0,0-1 0,-1 1 0,1 0 1,0-1-1,-1 1 0,0 1 0,1-1 0,-1 0 0,0 0 0,0 1 0,0 0 0,-1-1 0,1 1 0,-1 0 0,1 0 0,-1-1 0,0 1 0,0 0 0,0 0 0,0 0 0,-1 1 0,1-1 0,-1 0 0,0 0 0,0 0 0,0 0 0,0 0 0,0 1 0,-1 1 0,-2 4 119,1 1 0,-1-1 0,-1 0 0,0 0 0,0 0 0,0-1 0,-1 1 0,-1-1 0,1 0 0,-4 2-119,-4 9 373,12-18-261,3 0 112,3 1-195,1 0 1,0 0-1,-1 0 1,1 0-1,0-1 0,3 1-29,-1-1 18,0 1 0,0 0-1,7 3-17,79 27-4853,-86-29 2176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4.1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11 116 1728,'-5'0'337,"1"0"1156,3-8 1077,15-4-1584,-10 5-819,3-3 1475,-6 9-1560,1 1 1,-1-1 0,1 1-1,-1 0 1,1 0 0,-1-1-1,1 1 1,-1 0-1,1 0 1,0 0-83,18 1 5,-13 0 106,-1 0 1,1-1-1,-1 0 1,1-1-1,-1 1 1,1-1-1,-1 0 1,1-1-1,1 0-111,-6 1 29,0 0 0,0 1 0,-1-1 0,1 1 1,0 0-1,0 0 0,0-1 0,0 1 0,0 0 0,0 1-29,13-3-35,-8 2 33,0-1 1,0 1-1,-1 0 1,1 0-1,0 1 1,4 1 1,20 0-12,34 1 637,-36-2-341,-1 0 0,1-2 0,8-2-284,-6 2-135,-23 1 98,0 0 0,0-1 0,-1 0 0,2 0 37,12-3 78,1 2-1,-1 0 1,1 2-1,0 0-77,-19 0 26,27-5 188,-16 1-300,5-1 37,-15 4 42,0 0 0,0 0 0,0 0 0,0 0 0,1 1 1,0-1 6,17 1-88,1-2 0,17-3 88,-20 3 203,-1 1 0,1 0 0,1 2-203,-4 0-83,0-1 0,0-1 0,0-1 0,12-2 83,37-7 53,-49 7 163,-1 1 0,1 0 0,0 2 0,12 0-216,-2 4-928,-27-3 831,0 0 0,1 1 0,-1-1-1,0 0 1,1 0 0,-1 0 0,0 0-1,1 1 1,-1-1 0,0 0 0,0 0-1,1 1 1,-1-1 0,0 0 0,0 0-1,0 1 1,1-1 0,-1 0-1,0 1 1,0-1 0,0 0 0,0 1-1,0-1 1,0 0 0,1 1 0,-1-1-1,0 0 1,0 1 0,0-1 0,0 0-1,0 1 98,-1 11-1683,-3 3-1917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5.0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15 2304,'-1'-9'1612,"1"9"-1540,0 0 0,0 0 0,0 0-1,0 0 1,0-1 0,0 1 0,0 0 0,0 0 0,0 0 0,0 0 0,0-1 0,0 1 0,0 0 0,0 0 0,0 0 0,0 0 0,0-1 0,0 1 0,0 0 0,0 0 0,0 0 0,0 0-1,0-1 1,0 1 0,0 0 0,1 0 0,-1 0 0,0 0 0,0 0 0,0 0 0,0-1 0,0 1 0,0 0 0,1 0 0,-1 0 0,0 0 0,0 0 0,0 0 0,0 0 0,1 0 0,-1 0 0,0 0-1,0 0 1,0 0 0,0 0 0,1 0 0,-1 0 0,0 0 0,0 0 0,0 0 0,1 0 0,-1 0 0,0 0 0,0 0 0,0 0 0,0 0 0,1 0 0,-1 0 0,0 0 0,0 0 0,0 0-1,0 1-71,3-1-323,-2 0 374,0 1 0,0-1 0,0 1 0,0 0 0,0 0 0,-1-1 0,1 1 0,0 0 1,0 0-1,-1 0 0,1 0 0,0 0 0,-1 0 0,1 0 0,-1 0 0,1 0 0,-1 0 0,1 0 0,-1 0 0,0 1 0,0-1-51,12 40 469,-1 1 1,-3 0-1,2 26-469,-6-33 241,-2-21-51,0 1 1,-1-1-1,-1 1 1,-1 11-191,0-11 63,1-9-30,-1 0 0,1 0 0,-1 0-1,0 0 1,0 0 0,-1-1 0,0 1-33,1-4 33,0 0 1,1 0-1,-1-1 0,1 1 0,-1 0 1,1 0-1,0 0 0,0 0 1,0-1-1,0 2-33,-1 8-2984,12-23-3954,-7 5 5562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5.5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7 2656,'-1'-6'1841,"0"12"1062,1-3-2635,0-1 0,0 0-1,0 1 1,0-1-1,0 0 1,1 1-1,-1-1 1,1 2-268,21 52 1642,-3-9-1023,-10-26-458,-1-1 0,-1 1 0,0 1 1,-2-1-1,2 16-161,-5-18 237,-2 0 0,0 9-237,-1-1-2069,1-25 725,0-2 117,0 0-991,2-2 479,5-4-730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6.2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2 267 1888,'0'-1'78,"-1"0"-1,1 0 1,0 0 0,0 0-1,0 0 1,0-1 0,0 1 0,0 0-1,0 0 1,0 0 0,0 0-1,0 0 1,1 0 0,-1 0 0,0 0-1,1 0 1,-1 0 0,1 0-1,-1 0-77,15-21 2209,0 2-1062,0-5-489,1 1 1,2 0 0,1 1-1,0 1 1,10-7-659,-8 7 307,-18 19-268,0 0 1,1 0-1,-1 0 0,1 0 1,-1 1-1,1-1 1,0 1-1,0 0 1,0 0-1,0 0 1,1 1-1,-1 0 0,0 0 1,1 0-1,-1 0 1,0 0-1,1 1 1,-1 0-1,1 0 0,-1 0 1,1 1-1,-1-1 1,0 1-1,1 0 1,2 1-40,10 4 330,0 1 0,-1 1 0,1 0 0,-2 1 1,11 8-331,-12-8 189,-10-7-156,-1 0 1,0 0-1,0-1 0,0 0 0,1 1 0,-1-1 0,1 0 0,-1-1 0,1 1 1,-1-1-1,1 1 0,-1-1 0,1 0 0,0 0-33,1-1-143,0 0-1,0 0 1,-1 0-1,1-1 1,0 1-1,-1-1 1,1-1 0,-1 1-1,0 0 1,1-1 143,11-8-1547,19-10-4442,-26 17 3418,-7-2 1078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38.6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245 0 2080,'-1'0'28,"1"1"1,0-1-1,0 0 1,-1 1-1,1-1 0,0 0 1,0 0-1,-1 0 1,1 1-1,0-1 0,-1 0 1,1 0-1,0 0 1,-1 1-1,1-1 0,0 0 1,-1 0-1,1 0 1,0 0-1,-1 0 0,1 0 1,0 0-1,-1 0 1,1 0-1,-1 0 0,1 0 1,0 0-1,-1 0 1,1 0-1,0 0 0,-1 0 1,1-1-1,0 1 1,-1 0-1,1 0 0,0 0 1,-1 0-1,1-1 1,0 1-1,0 0 0,-1 0 1,1-1-1,0 1-28,-2 1 342,1-1-1,0 1 0,-1-1 1,1 1-1,0-1 0,-1 0 0,1 1 1,-1-1-1,1 0 0,-1 0 1,0 0-342,-2 0 171,0 0 1,0 1-1,0-1 0,0 1 1,0 0-1,0 0 0,0 0 1,1 0-1,-1 1 1,0 0-1,1-1 0,-1 1 1,1 1-1,-1-1 0,-2 3-171,-14 8 16,16-10-45,-1 0-1,1 0 1,-1 0 0,1 0 0,0 1-1,1 0 1,-1 0 0,0 0 29,-6 9-63,3-4 172,0 1 0,1 0 0,-1 2-109,5-8 37,0 0-1,1 0 1,-1 1-1,1-1 1,0 1-1,0-1 1,0 1-1,1-1 1,-1 1-1,1 0-36,2 91 274,4-1 0,4 1-1,17 66-273,-1-53-47,-9-38-151,2 21 198,-17-69 130,0 1 0,-2 12-130,-1-14 115,2 1 1,3 20-116,0-19-102,0-1 1,1 0 0,2 0-1,0 0 1,11 21 101,6 0-234,-14-28 282,-1 0 0,-1 0 0,-1 1-1,2 5-47,-3-5 38,-5-16-35,0 1 0,0 0 0,0 0 0,0 0-1,-1 0 1,1 0 0,-1 0 0,0 0 0,1-1 0,-1 1 0,0 1-3,8 56 117,-3-25-358,-3-26 161,-1-1 1,0 1-1,0 7 80,-3 15 120,-2 1-1,-1 0 1,-1-1-1,-5 12-119,2-5 66,-4 8-39,-1 0-1,-11 18-26,18-46 200,0 0 0,-1 0-1,-1-1 1,0 0-1,-2-1 1,1 0 0,-4 3-200,-110 132-1286,114-135-1140,6-7-166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40.9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139 6 2656,'0'0'124,"0"0"1,0 0-1,0 0 1,0-1-1,0 1 1,0 0-1,0 0 1,0 0-1,0-1 1,0 1-1,0 0 1,-1 0-1,1 0 1,0-1-1,0 1 1,0 0-1,0 0 1,0 0-1,0 0 0,0-1 1,0 1-1,-1 0 1,1 0-1,0 0 1,0 0-1,0 0 1,0-1-1,0 1 1,-1 0-1,1 0 1,0 0-1,0 0 1,0 0-1,-1 0 1,1 0-1,0 0 1,0 0-1,0 0 1,-1 0-125,-8 3 1360,-9 11-887,12-4-326,0 0 0,1 1 1,0 0-1,1-1 0,0 1 0,-1 4-147,-12 33 429,4-14-119,1-1 1,3 2 0,0 0-1,-1 24-310,9-57-18,1 1 0,-1-1 0,1 0 0,0 0 0,0 1 0,0-1-1,1 0 1,-1 1 0,0-1 0,1 0 0,-1 0 0,1 0 0,0 1 0,0-1-1,0 0 1,0 0 0,0 0 0,0 0 0,1-1 0,-1 1 0,0 0-1,1 0 1,1 0 18,-2-1 7,1 0 0,-1 0-1,1 0 1,-1 0-1,1-1 1,-1 1 0,1-1-1,0 1 1,-1-1-1,1 0 1,0 1 0,-1-1-1,1 0 1,0 0-1,-1 0 1,1 0 0,0 0-1,-1-1 1,1 1 0,0-1-1,-1 1 1,1-1-1,-1 1 1,1-1 0,-1 0-1,1 0 1,-1 0-1,1 1 1,-1-2 0,1 1-7,9-8 15,-2 1 0,1-2-1,-1 1 1,0-1 0,1-3-15,-9 11-23,0 0 0,0 0-1,0 0 1,0 0 0,0 0 0,0 0-1,-1-1 1,1 1 0,-1 0 0,0-1-1,1-1 24,-1 4-208,0 0 59,2 0 139,1 1 0,0 0 0,-1 0-1,1 0 1,-1 0 0,1 0 0,-1 0 0,1 1 0,-1 0 0,0-1 10,12 7 176,1 0-176,-11-6 17,0 0 1,0 0-1,0 0 1,0-1-1,0 1 1,0-1-1,0 0 1,1 0-1,-1 0 1,0-1-1,1 0 1,-1 1-1,0-2 1,1 1-18,5-2 34,-6 2 6,-1 0 0,1-1 1,0 1-1,-1-1 0,1 0 0,-1-1 0,1 1 1,-1 0-1,0-1 0,1 0 0,-1 0 0,0 0 1,0 0-1,0 0 0,-1-1 0,3-1-40,-2 0 45,0 0-1,-1 0 0,1 0 1,-1-1-1,0 1 0,0-1 1,-1 1-1,1-1 0,-1 0 1,0 1-1,0-1 0,0 0 1,-1 0-1,0 0 0,0 0 1,0 0-1,0 1 0,-1-1 1,0 0-1,0 0 0,0 0 1,-1 1-1,1-1 0,-1 1 1,0-1-1,-1 1 0,1 0 1,-1 0-1,0 0 0,0 0 1,0 0-1,-2-1-44,-22-27-1339,27 30 438,1 3-2619,8 8 2283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41.8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65 2656,'-3'-9'789,"3"9"-704,0 0 0,0-1-1,0 1 1,0 0-1,0 0 1,0 0 0,0 0-1,-1-1 1,1 1 0,0 0-1,0 0 1,0 0-1,0 0 1,0 0 0,0-1-1,-1 1 1,1 0-1,0 0 1,0 0 0,0 0-1,0 0 1,-1 0 0,1 0-1,0 0 1,0 0-1,0 0 1,0-1 0,-1 1-1,1 0 1,0 0-1,0 0 1,0 0 0,-1 0-1,1 0 1,0 0 0,0 1-1,0-1 1,0 0-1,-1 0 1,1 0 0,0 0-1,0 0 1,0 0 0,0 0-1,-1 0-84,3-2 500,6 1-370,3 0 568,36-15 891,-14 5-282,18-9-1307,-50 20 20,1-1 1,-1 1-1,1-1 1,-1 1-1,1 0 1,0 0-1,-1 0 1,1 0-1,-1 0 1,1 0-1,0 1 1,-1-1-1,1 0 0,-1 1 1,1 0-21,17 2-1278,-19-3 965,1 1 0,-1 0 0,1 0 0,-1 0 0,1-1 0,-1 1 0,0 0 0,1 0 0,-1 0-1,0 0 1,0 0 0,0 0 0,1 0 0,-1 0 0,0-1 0,0 1 0,0 1 313,0 5-2752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42.4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40 3232,'-4'5'3333,"21"-10"-1296,-10 2-1873,1-1-1,-1 1 0,1 0 0,-1 1 0,1 0 1,0 0-1,0 1 0,0-1 0,0 2 0,4-1-163,36-7 379,-20 4-3478,-20 0 1985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2:48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1 3904,'-5'3'1440,"5"-3"-1120,0 5-96,0-5 672,0 8-544,0-1 896,0 6-672,0 1 320,-3 6-512,-2 8 96,0 3-320,0 2-128,2 1-64,-2-2 96,0 0-32,5-9-1696,-3-3 896,3-8-4000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43.1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143 2 2816,'-1'0'74,"1"-1"-1,-1 1 1,0 0 0,0 0 0,1 0-1,-1 0 1,0 0 0,0 0 0,1 0-1,-1 0 1,0 0 0,1 0 0,-1 0-1,0 0 1,0 1 0,1-1 0,-1 0-1,0 1 1,1-1 0,-1 0 0,0 1-1,1-1 1,-1 1 0,1-1 0,-1 0-1,1 1 1,-1 0 0,1-1 0,-1 1-1,1-1 1,-1 1 0,1 0 0,0-1-74,-18 28 1665,13-20-1290,-7 12 129,1 0 0,2 0 0,0 1 0,1 0 0,1 1 0,-4 20-504,9-37 31,1 1 1,0 0-1,0-1 0,1 1 0,0 0 0,0 0 0,0-1 0,1 1 1,0 4-32,0-7 19,0 1 1,0-1-1,0 0 1,0 0 0,0 0-1,1 0 1,-1-1-1,1 1 1,0 0-1,0-1 1,0 1 0,0-1-1,1 1 1,-1-1-1,1 0 1,-1 0 0,3 1-20,2 1 67,2 1 0,-1-2 1,0 1-1,1-1 0,0 0 1,-1-1-1,1 0 1,0-1-1,0 0 0,1 0 1,-1-1-1,0 0 0,0 0 1,0-1-1,0 0 1,0-1-1,0 0 0,0 0 1,6-3-68,-11 3 34,0 0 0,0-1 0,0 1 0,-1 0 1,1-1-1,0 0 0,-1 0 0,0 0 0,0 0 1,0-1-1,0 1 0,0-1 0,-1 0 0,0 0 1,1 0-1,-1 0-34,-1 0 68,0 1 1,0 0 0,0-1-1,0 1 1,0 0 0,-1-1-1,0 1 1,1-1 0,-1 1-1,-1-1 1,1 1-1,0-1 1,-1 1 0,0-1-1,0 1 1,0 0 0,0 0-1,0-1 1,-1 1 0,-1-3-69,0 1 45,0 1 0,-1 0 0,1-1 0,-1 1 0,0 0 0,0 1 1,-1-1-1,1 1 0,-1-1 0,1 1 0,-1 1 0,0-1 1,0 1-1,0 0 0,-3-1-45,-19-7-282,-2 1 1,1 1-1,-1 2 1,0 0-1,-6 2 282,32 3-294,0 1-1,0 0 1,1-1-1,-1 1 1,0 0 0,0 1-1,0-1 1,0 1-1,1-1 1,-1 1 0,0 0-1,0 0 1,1 0-1,-1 0 1,0 1 294,6 7-4144,-2-1 2262,-1-8 111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58.2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399 3 1568,'0'0'116,"0"0"0,0 0-1,0 0 1,0-1 0,0 1 0,0 0 0,0 0-1,0 0 1,0 0 0,0 0 0,0 0 0,0 0-1,0-1 1,0 1 0,0 0 0,0 0 0,-1 0-1,1 0 1,0 0 0,0 0 0,0 0 0,0 0 0,0 0-1,0 0 1,0-1 0,0 1 0,0 0 0,-1 0-1,1 0 1,0 0 0,0 0 0,0 0 0,0 0-1,0 0 1,0 0 0,0 0 0,-1 0 0,1 0-1,0 0 1,0 0 0,0 0 0,0 0 0,0 0-1,0 0 1,0 0 0,-1 0 0,1 0 0,0 0-1,0 0 1,0 1 0,0-1 0,0 0 0,0 0 0,0 0-116,-11 6 1289,-10 13-1270,-5 18 693,20-28-713,0 0-1,0-1 0,-1 1 1,0-1-1,-5 4 2,-8 6 203,1 1 0,-17 22-203,14-15 666,-15 11-666,27-27 17,-1 0-1,1 1 1,1 0-1,0 0 1,0 1-1,1 0 1,1 0-1,0 1 1,1 0-1,0 0 1,-3 13-17,-2 19 263,2 0 1,3 0-1,1 6-263,0-7-140,2-3 205,-3 16 142,1 3-168,1-17-56,2 2 50,1-1 1,2 7-34,1 14 2,-1-46 80,1 1 1,1-1-1,0 0 0,4 8-82,4 23 18,-2-16-82,1-1 0,1-1 0,15 29 64,-16-37-70,-2-7 172,1-2 0,9 15-102,1 1 84,-13-22-121,1 0 0,-1 0 0,2 0 37,-3-3-1,0 0-1,0 0 0,-1 0 1,1 1-1,-2 0 0,1 0 1,0 2 1,18 39-43,2-3 267,-4-11-155,-11-13-162,0 1 0,6 22 93,-8-21-78,8 27 254,2 18-176,-14-51 64,0 0-1,-1 1 1,-1-1-1,0 0 1,-2 1 0,0 1-64,-3 15 52,2-1-70,-3 0 0,-6 24 18,4-24-207,3-16 177,0 0 0,-3 4 30,-3 12 246,4-16-273,0 0 0,0 0 0,-2 0 1,0 0 26,-1 1 49,0 1 1,2 1 0,0 0 0,0 7-50,-3 6-18,-4 14 300,6-17-1125,-8 16 843,12-35-1217,-1 0-1,-1 0 1,-3 4 1217,-4 13-4357,12-20 1978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19:59.9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169 17 2144,'0'-1'129,"0"1"0,-1-1-1,1 0 1,0 1 0,0-1 0,0 0 0,-1 1-1,1-1 1,0 0 0,0 1 0,-1-1 0,1 1 0,-1-1-1,1 0 1,-1 1 0,1-1 0,-1 1 0,1-1-1,-1 1 1,1 0 0,-1-1 0,1 1 0,-1-1 0,0 1-1,1 0 1,-1 0 0,0-1 0,1 1 0,-1 0-1,0 0 1,1 0 0,-2 0-129,-25-2 1157,20 3-666,4-1-441,-1 0-1,1 0 0,0 1 0,-1-1 0,1 1 1,0 0-1,0 0 0,0 0 0,-1 0 0,1 1 0,1-1 1,-1 1-1,0 0 0,0 0 0,1 0 0,-1 0 1,1 0-1,-2 1-49,-5 9 49,3-6-82,1 1-1,0 0 0,1 0 0,-2 2 34,2-2 20,1 0-1,-1 1 0,1 0 0,0 0 1,1 0-1,0 0 0,0 0 0,1 0 1,0 1-1,0-1 0,1 0 1,0 1-1,1-1 0,0 1 0,0-1 1,0 0-1,1 0 0,2 4-19,-2-6 2,1-1 0,-1 0-1,1 0 1,0 0 0,1-1 0,-1 1-1,1-1 1,0 1 0,0-1 0,1 0-2,-4-2 14,0-1 0,1 0 0,-1-1 0,1 1 0,-1 0 0,0 0 0,1 0 0,-1-1 0,1 1 1,-1-1-1,1 1 0,0-1 0,-1 0 0,1 0 0,-1 1 0,1-1 0,0 0 0,-1 0 0,1-1 0,0 1 0,-1 0 0,1-1 1,-1 1-1,1 0 0,-1-1 0,1 0 0,-1 1 0,1-1 0,-1 0 0,1 0 0,-1 0 0,0 0 0,0 0 0,1 0 1,-1 0-1,0 0 0,1-2-14,5-6 60,0-1 1,-1-1 0,0 1-1,0-1 1,-1 0 0,-1-1-1,0 1 1,0-1-61,7-24-182,18-48-57,-23 75-15,-4 9 517,-3 5-171,-21 56 568,15-47-536,2 2-1,-1-1 1,2 0-1,0 1 1,0 0 0,2 0-1,-1 9-123,-2 90 32,6-101-138,0 0-1,0 1 0,2-1 1,1 7 106,9 38 309,-11-52-264,-1-1 1,0 1-1,0 0 0,-1 2-45,3 18 59,-2-13 168,-1-12-227,0 0 0,0 0-1,0 0 1,1 0 0,-1 0-1,0 0 1,1 0-1,0 0 1,0 1 0,0-2-80,-1 1 30,1 4-1468,3-6 672,0 0 0,1 0 1,-1-1-1,0 0 0,3-1 846,-5 2-3072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00.7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1 119 2240,'0'-4'864,"1"2"2234,12 2-2335,-10-1-586,0 0-1,0 0 0,0 0 1,0 0-1,0-1 1,-1 1-1,1-1 1,0 0-1,-1 1 0,3-3-176,24-25 1114,-6 5-744,-12 13-214,14-10-29,-23 19-129,0 1 1,-1 0 0,1 0-1,0 0 1,0 0 0,0 0-1,0 1 1,0-1 0,0 1-1,1-1 1,-1 1 0,2-1 1,-3 1-70,-1 0 22,0 0-10,2 3-125,-2-3 166,1 1 0,-1-1 0,0 0 0,0 0 0,0 0 0,0 0 0,1 0 0,-1 0 0,0 0 0,0 1 0,0-1 0,0 0 0,0 0 0,1 0 0,-1 0 0,0 1-1,0-1 1,0 0 0,0 0 0,0 0 0,0 0 0,0 1 0,0-1 0,0 0 0,0 0 0,0 0 0,0 1 0,0-1 0,0 0 0,0 0 17,0 2-329,0 0-1,0-1 0,0 1 1,0 0-1,0-1 0,-1 1 1,1 0-1,-1-1 0,1 1 1,-1-1-1,1 1 0,-1-1 1,0 1-1,0-1 1,0 1-1,0 0 330,-4 5-2320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01.0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0 122 3136,'22'-19'4341,"-9"10"-3048,1-1 0,6-8-1293,-9 7 336,1 2 0,1-1 1,5-2-337,-13 9-75,0 0-1,0 0 1,0 0 0,1 1 0,-1 0 0,0 0 0,1 1-1,-1-1 1,1 1 0,0 1 0,1-1 75,-6 1-1120,4 5-2768,-5-4 1051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03.2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131 4 1824,'3'-4'2899,"-10"4"1599,-2 1-4311,-31 2 703,39-3-871,0 0-1,1 0 0,-1 1 0,0-1 1,0 0-1,0 1 0,0-1 0,1 0 0,-1 1 1,0-1-1,1 1 0,-1-1 0,0 1 1,1 0-1,-1-1 0,0 1 0,1 0-18,-1 0 21,0-1 0,1 1-1,-1 0 1,1-1 0,-1 1-1,0-1 1,0 1 0,1-1-1,-1 1 1,0-1 0,0 1-1,1-1 1,-1 0 0,0 1-1,0-1 1,0 0 0,0 0-21,-1 1 40,0-1 0,1 1 0,-1 0 0,0 0 0,1-1 0,-1 1 0,1 0 0,-1 0 0,1 0 1,-1 1-1,1-1 0,0 0 0,-1 1 0,1-1-40,-15 21-124,13-13 239,1 0-1,0 1 1,0-1 0,1 1-1,0-1 1,1 1 0,0-1-1,0 1 1,1 0 0,0 1-115,3 6-11,0 1 0,0-1 1,5 10 10,-8-25-19,1 4 30,0 1 1,0 0-1,1 0 0,0-1 1,1 1-1,0-1 1,-1 0-1,2 0 0,-1 0 1,1-1-1,2 3-11,-2-3 70,0-1-1,1 1 0,0-1 1,0 0-1,0-1 1,5 3-70,-8-5 9,0 0 0,0 0 0,1 0 0,-1 0 0,0-1 0,1 1 0,-1-1 1,1 0-1,-1 0 0,1 0 0,-1 0 0,0-1 0,1 1 0,1-2-9,2 0 8,0 0-1,0-1 0,-1 0 0,0 0 1,1-1-1,-1 1 0,0-1 1,0-1-1,-1 1 0,2-3-7,9-9 150,-1-1 0,8-12-150,-23 29 1,4-4 22,-1-1 1,1 0 0,-1 0 0,0 0 0,-1-1 0,0 1-1,1-1 1,-2 1 0,1-1 0,-1 0 0,0 1-1,0-1 1,0 0 0,-1 0 0,0-3-24,2-11 296,-1 17-326,-1 0-1,0 0 0,1 0 1,-1 0-1,-1 0 0,1-1 0,0 1 1,-1 0-1,1 0 0,-1-2 31,-4-13 164,5 15-150,-1 1 0,1-1-1,-1 1 1,0 0 0,1-1 0,-1 1-1,0 0 1,0 0 0,-1 0-1,1 0 1,-2-2-14,-4-6 147,7 9-119,-1-1-1,0 1 0,0 0 0,0-1 0,0 1 0,0 0 0,-1 0 0,1 0 0,0 0 0,0 0 0,-1 0 0,1 0 1,0 1-1,-1-1 0,1 0 0,-1 1 0,0-1-27,-9-3-60,-1 0 1,1 1 0,-1 0-1,0 1 1,-1 0-1,1 1 1,0 0-1,0 1 1,0 0 0,-1 1-1,1 1 1,0 0-1,0 0 1,-4 3 59,10-4-491,1 1 0,0-1-1,1 1 1,-1 0 0,0 1 0,0-1 0,1 1-1,0 0 1,-1 0 0,-1 2 491,5-3-468,1-2 343,-1 0 1,1 0-1,0 1 0,0-1 1,-1 0-1,1 1 1,0-1-1,0 0 1,-1 0-1,1 0 1,0 1-1,-1-1 0,1 0 1,0 0-1,-1 0 1,1 0-1,-1 0 1,1 0-1,0 0 0,-1 0 1,1 0-1,0 0 1,-1 0 124,-4 0-3040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0.4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387 17 832,'0'0'96,"0"0"-1,-1 1 1,1-1 0,0 0-1,0 1 1,0-1 0,0 0-1,-1 1 1,1-1 0,0 0-1,0 1 1,-1-1 0,1 0 0,0 1-1,-1-1 1,1 0 0,0 0-1,-1 0 1,1 1 0,0-1-1,-1 0 1,1 0 0,0 0-1,-1 0 1,1 0 0,-1 0-1,1 1 1,0-1 0,-1 0-1,1 0 1,-1 0 0,1 0 0,0-1-1,-1 1 1,1 0 0,-1 0-1,1 0 1,0 0 0,-1 0-1,1 0 1,0-1 0,-1 1-1,1 0 1,0 0 0,-1 0-1,1-1 1,0 1 0,-1 0-1,1 0 1,0-1 0,0 1 0,-1 0-1,1-1 1,0 1 0,0 0-1,0-1 1,-1 1 0,1-1-1,0 1 1,0 0 0,0-1-1,0 1 1,0-1 0,0 1-1,0 0 1,0-1 0,0 1-1,0-1-95,0 0 43,-1 1-1,1-1 0,0 0 0,-1 1 1,1-1-1,-1 0 0,1 0 0,-1 1 0,1-1 1,-1 1-1,1-1 0,-1 1 0,0-1 0,1 1 1,-1-1-1,0 1 0,1-1 0,-1 1 1,0 0-1,1-1 0,-1 1 0,0 0 0,0 0 1,0-1-1,1 1 0,-1 0 0,0 0 0,0 0 1,0 0-1,1 0 0,-1 0 0,0 0 0,0 0-42,-31 2 671,21 1-479,-1 0-1,1 1 0,0 0 0,-7 4-191,-12 4 243,14-5-160,-1 1-1,1 1 0,1 0 1,0 0-1,0 2 0,1 0 0,-1 1-82,3-1-34,1-1-1,1 1 0,0 1 1,0 0-1,2 0 0,-1 1 1,1 0-1,-3 8 35,9-17 15,1 0 1,-1 1-1,1-1 0,0 1 1,0 0-1,1-1 0,-1 1 1,1 0-1,0-1 0,0 1 0,0 0 1,1-1-1,0 1 0,0 0-15,0-2 2,0 1 0,0-1-1,0 0 1,0 0 0,1 0-1,0 0 1,-1 0-1,1 0 1,0 0 0,1-1-1,-1 1 1,0-1 0,1 1-1,-1-1 1,1 0-1,0 0 1,0 0 0,-1 0-1,3 0-1,1 2-4,0-1-1,0-1 1,1 1-1,-1-1 0,0 0 1,1 0-1,-1-1 1,1 0-1,0 0 1,-1 0-1,1-1 0,0 0 1,0-1-1,4 0 5,2-1 37,0-1-1,0-1 0,8-3-36,-16 5 38,0-1 0,0 1-1,0-1 1,0 0 0,-1 0-1,1 0 1,-1-1-1,0 0 1,0 0 0,1-1-38,3-5-19,0 0 0,-1 0 0,0-1 0,-1 0 0,0-1 1,-1 1-1,0-1 0,-1 0 0,0 0 0,-1-1 0,-1 1 1,0-1-1,0 1 0,-1-1 0,-1-7 19,5-18 315,-5 37-273,0 1-31,3 17-326,-1 0 237,-1 1-1,-1-1 0,-1 17 79,0 10 28,1 12 120,-3 132 1256,2-150-1088,3 15-316,0 6 378,-2-57-284,0 0 0,0 1 0,1-1 0,-1 0 0,1 0 0,0 1 0,-1-1 0,2 1-94,1 6-1022,-2 1-5028,-1-10 2386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1.7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6 2496,'-2'-5'4589,"1"4"-4472,0 1-1,1 0 1,-1 0 0,1 0-1,-1 0 1,0 0 0,1 0-1,-1 0 1,0 0-1,1 0 1,-1 0 0,1 1-1,-1-1 1,0 0-1,1 0 1,-1 1-117,-1 0 62,0 0 1,0 0-1,0 0 1,0 0-1,0 0 1,0 1-1,0-1 0,0 1-62,-13 16 387,0 1-1,1 0 1,1 1 0,-5 10-387,14-21 48,0 0 0,0 1 0,1-1 0,0 1 0,0 0 0,1 0 0,1 0 0,-1 0 0,2 0 0,-1 0 0,2 10-48,0-14-12,0 0 0,0 0 0,1 0 0,0 0 0,0 0 0,0 0 0,1 0 0,0-1 0,0 1 0,0-1 0,1 0 0,2 3 12,-4-5 17,0 0 0,1-1 0,-1 1 0,1-1 0,0 1 0,0-1 0,0 0 0,0 0 0,0 0 0,0-1 0,1 1 0,-1-1 0,0 0 0,1 0 0,-1 0 0,1 0 0,0 0-1,-1-1 1,1 0 0,-1 1 0,1-1 0,1-1-17,4 0-64,1-1 0,-1 0 0,0-1 0,1 0 0,-1-1-1,-1 0 1,1 0 0,0-1 0,-1 0 0,0 0 0,6-6 64,-1 0-11,0-1 1,-1-1 0,0 0-1,-1-1 1,-1 0-1,0-1 11,-10 15-9,0 0-1,0 0 0,0-1 0,0 1 0,0 0 1,0 0-1,0 0 0,0 0 0,0 0 1,0 0-1,0 0 0,0-1 0,0 1 0,0 0 1,1 0-1,-1 0 0,0 0 0,0 0 1,0 0-1,0 0 0,0 0 0,0 0 0,0-1 1,0 1-1,0 0 0,0 0 0,0 0 1,1 0-1,-1 0 0,0 0 0,0 0 0,0 0 1,0 0-1,0 0 0,0 0 0,0 0 1,0 0-1,1 0 0,-1 0 0,0 0 0,0 0 1,0 0-1,0 0 0,0 0 0,0 0 1,0 0-1,1 0 0,-1 0 0,0 0 0,0 0 1,0 0-1,0 0 0,0 0 0,0 0 1,0 0-1,0 0 0,1 0 0,-1 1 0,0-1 1,0 0-1,0 0 0,0 0 10,2 11-30,1 8 58,1-6 15,-3-8-34,1 1 0,0-1 0,0 1-1,1-1 1,-1 0 0,1 0 0,0 0 0,1-1 0,1 3-9,2 0 88,0 1 1,0-2-1,1 1 0,0-1 1,4 3-89,-10-8 37,-1 0 1,1 0-1,0 0 1,0 0-1,0 0 1,-1-1-1,1 1 1,0-1-1,0 1 1,0-1 0,0 0-1,0 1 1,0-1-1,0 0 1,0 0-1,0-1 1,0 1-1,0 0 1,0-1-1,0 1 1,0-1 0,0 1-1,-1-1 1,1 0-1,0 0 1,0 0-1,-1 0 1,1 0-1,0 0 1,0-2-38,1 0 82,0 0 1,0 0-1,-1 0 1,1 0-1,-1-1 1,0 0-1,0 1 0,0-1 1,-1 0-1,1 0 1,-1 0-1,0 0 1,0 0-1,0-1-82,0-9 350,0-1 0,0 1 1,-2-9-351,1-1 280,-1 5-512,1 1-1,-2 0 1,-1-1 0,0 1-1,-1 0 1,-1 1 0,-4-10 232,5 19-687,-1-4-1906,5 12 977,1 0 53,7 3-1834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2.9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9 2144,'-9'-8'1269,"8"8"-490,1 8 3443,0 28-3474,0 7-158,-1-13-469,1 1 1,2 0 0,2 8-122,0-6 286,-2 1 0,-1-1 0,-2 8-286,0 7 139,1 350 1285,0-373-1146,-2 1-1,-2 10-277,3-29 21,0 0 1,-1-1-1,1 1 0,-2-1 1,0 3-22,2-8-470,1 4-2527,0-5-496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4.2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4 510 2720,'0'-2'156,"-1"1"1,1 0-1,-1-1 0,1 1 1,0-1-1,-1 1 0,1 0 1,0-1-1,0 1 0,0-1 1,0 1-1,0-1 1,0 1-1,1 0 0,-1-1 1,0 1-1,1-1-156,10-30 1219,-2 6-888,-2-3 27,1 0 0,2 1 0,1 0-1,1 1 1,1 0 0,1 1 0,2 0 0,0 1 0,14-14-358,-13 20 336,0 0 0,2 1 0,0 1 0,2-1-336,-3 3 200,-14 11-171,0 0 1,1 0 0,-1 1-1,1-1 1,0 1-1,0 0 1,0 0 0,0 1-1,1 0 1,-1-1-30,-4 3-3,-1 0-1,1 0 1,-1 0 0,0 0-1,1 0 1,-1 0-1,1 0 1,-1 0 0,1 0-1,-1 0 1,0 0 0,1 0-1,-1 0 1,1 0 0,-1 0-1,1 0 1,-1 1-1,0-1 1,1 0 0,-1 0-1,1 1 1,-1-1 0,0 0-1,1 0 1,-1 1 0,0-1-1,1 0 1,-1 1-1,0-1 1,0 0 0,1 1-1,-1-1 1,0 1 0,0-1-1,0 0 1,0 1 0,1-1-1,-1 1 1,0-1 0,0 0-1,0 1 1,0-1-1,0 1 1,0-1 0,0 1-1,0-1 1,0 1 0,0-1-1,0 0 1,0 1 0,-1-1-1,1 1 1,0-1-1,0 0 1,0 1 3,0-1-2,-21 85 466,-7 74-464,25-135 60,1-16-87,1 0 0,0 1 0,0-1 1,1 1-1,0-1 0,1 8 27,-1-15-3,0-1 1,0 0-1,0 0 0,0 1 1,0-1-1,0 0 0,0 0 1,0 1-1,1-1 0,-1 0 1,0 0-1,0 1 0,0-1 1,0 0-1,1 0 0,-1 1 1,0-1-1,0 0 0,0 0 1,1 0-1,-1 0 0,0 0 1,0 1-1,1-1 0,-1 0 0,0 0 1,0 0-1,1 0 0,-1 0 1,0 0-1,0 0 0,1 0 1,-1 0-1,0 0 0,1 0 1,-1 0-1,0 0 3,13-6 77,10-13 105,-4-1-167,-1 0 0,-1-2 0,3-7-15,2-1 8,7-6-8,54-63 134,-75 91-306,-4 8 90,-2 13 84,-1 2 42,2 7-57,0 0 1,-1 0-1,-1 4 13,-1-11 47,-1 10 11,2 1 0,2 7-58,-2-24 10,1-1 0,0 1 1,0-1-1,1 0 1,0 0-1,1 0 0,-1 0 1,5 6-11,-4-8 62,-1 0 0,1 0 1,1-1-1,-1 1 1,1-1-1,0 0 0,0 0 1,0-1-1,0 0 1,3 1-63,1 1 234,16 7-8058,-24-13 4806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5.9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336 65 1248,'0'0'33,"0"0"0,-1 0 0,1 0 0,-1 0 0,1 0 0,0 0 0,-1 0 0,1 1 1,0-1-1,-1 0 0,1 0 0,0 0 0,-1 0 0,1 0 0,0 1 0,-1-1 0,1 0 0,0 0 0,0 1 0,-1-1 0,1 0 0,0 0 0,0 1 0,-1-1-33,1 0 46,0 1 0,0-1 0,-1 0 0,1 1 0,0-1-1,0 0 1,-1 0 0,1 1 0,0-1 0,-1 0 0,1 0-1,0 1 1,-1-1 0,1 0 0,-1 0 0,1 0-1,0 0 1,-1 0 0,1 0 0,-1 0 0,1 0 0,0 0-1,-1 0 1,1 0-46,-3 0 116,1 0 0,0-1 1,0 1-1,0-1 0,0 0 0,0 0 0,0 0 0,0 0 0,1 0 1,-1 0-1,0 0 0,0-1 0,1 1 0,-1 0 0,1-1 0,-1 0 0,0 0-116,0-1 201,-1 0 0,0 0 0,0 1 0,0 0 0,0-1 0,0 1 0,-2 0-201,-12-6 147,6 2 242,1 1-1,-1 1 1,-11-3-389,19 6 18,1 0 1,-1 1-1,0-1 0,0 1 0,0 0 0,0 0 0,0 0 0,1 0 1,-1 1-1,0-1 0,0 1 0,0-1 0,0 1 0,1 0 0,-1 0 1,0 0-1,-2 2-18,-1 1 8,-1 1-1,1-1 1,-1 1 0,1 1 0,0-1 0,1 1-1,0 0 1,0 0 0,0 1 0,0-1-1,1 1 1,1 0 0,-2 3-8,-26 60 75,22-45 21,1 0 0,1 5-96,5-20 32,0 1 0,1-1 0,0 1 0,1-1 0,0 1 0,2 8-32,-2-16 6,1 0 1,0-1 0,1 1 0,-1 0 0,0 0-1,1-1 1,-1 1 0,1-1 0,0 0-1,0 1 1,0-1 0,0 0 0,0 0-1,1 0 1,1 1-7,0 0 13,0 0 1,0-1-1,-1 0 0,1 1 1,1-2-1,-1 1 0,0 0 1,0-1-1,1 0 0,2 1-13,16-1 87,0-1-1,0-1 1,19-4-87,-11 2 2,18 0-2,-28 2-163,0 2-1,0 0 1,0 2 0,-1 0 0,18 5 163,-7 8-4629,-21-13 2538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4.8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155 8 2496,'5'-7'1332,"-4"7"1291,-6 15 365,3-11-3622,-25 64 2837,-8 7-2203,23-50 288,-12 21-145,-5 11 252,3-6-1403,26-50 198,4-5-1681,5-3 1366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5.1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 12 3488,'-5'-12'1280,"10"12"-992,3 5-64,-3 2 128,0 6-224,0 2 1152,-5 4-704,0 9 960,-5 4-896,0 4-32,-3 0-384,-2-5-128,2 0-64,-5-3-384,-1-5 192,1-3-1280,3-4 800,2-4-2048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6.2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123 0 2656,'0'0'837,"0"0"-501,0 0-85,0 0 245,0 0-27,-4 15 3686,-27 30-2358,18-20-1552,0 0 1,1 1-1,2 1 0,0-1 1,2 2-1,1-1 0,1 1 1,2 0-1,0 12-245,3-34 21,2 0 0,-1 0 0,1 0 0,0 0-1,0 0 1,0 0 0,1 0 0,0-1 0,0 1 0,0 0 0,2 1-21,-3-5 5,0 0 0,0-1 0,0 1 0,0 0 0,0-1 0,1 1 0,-1-1 0,0 0 0,1 1 0,-1-1 0,1 0 0,0 0 0,-1 0 0,1 0 0,0 0 0,0 0 0,-1 0 0,1 0 0,0-1 0,0 1 0,0-1 0,0 0 0,0 1 0,0-1 0,0 0 0,0 0 0,0 0 0,0-1 0,0 1 0,0 0 0,0-1 1,0 1-1,0-1 0,-1 1 0,1-1 0,0 0-5,3-2 1,0 1 0,0-1 1,0-1-1,-1 1 0,1-1 1,-1 1-1,0-1 0,1-2-1,31-37 181,-25 28-138,46-67 126,10-12-60,-65 95-546,0 6 202,2 17 164,-2-12 147,1 4-61,0 0-1,2 0 1,0 0 0,1 0 0,0-1-1,1 0 1,4 5-15,-8-15 55,1 0 0,-1 0 0,1 0 0,0-1 0,0 1-1,1-1 1,-1 0 0,1 0 0,0-1 0,1 1-55,-3-2 76,1 0 1,-1-1 0,1 1-1,-1-1 1,1 0-1,0 0 1,0-1 0,-1 1-1,1-1 1,0 1-1,0-1 1,0 0-1,0-1 1,-1 1 0,1-1-1,3 0-76,-1-1 110,-1 0 0,1-1 0,0 1 1,-1-1-1,1 0 0,-1-1 0,0 1 0,0-1 0,0 0 0,-1 0 0,1-1 0,2-3-110,6-7 118,-2-1 0,0 0 0,4-9-118,0 1-12,-1-2 1,-1 0-1,-2 0 1,0-1-1,-2-1 0,3-15 12,-11 37-338,0 0-1,0 0 0,-1 0 0,1 0 0,-1 0 0,-1 0 1,1-1 338,-1 6-199,1 0 0,0 0 0,0 0 1,-1 0-1,1 0 0,-1 0 0,1 0 1,-1 0-1,1 0 0,-1 0 0,1 0 1,-1 0-1,0 1 0,0-1 1,1 0-1,-1 0 0,0 1 0,0-1 199,0 1-245,0-1 0,0 1 0,-1-1 0,1 1-1,0 0 1,-1 0 0,1-1 0,0 1 0,-1 0 0,1 0-1,0 0 1,0 1 0,-1-1 0,1 0 0,0 0-1,-1 1 1,1-1 0,-1 1 245,-20 7-2101,-8 7-427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6.7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227 1 2304,'-4'1'324,"1"1"0,0 0 1,-1 1-1,1-1 0,0 0 1,0 1-1,0 0 0,0 0 0,1 0 1,-1 0-1,-1 3-324,-5 9 806,0 0 1,-1 3-807,0 2 558,-9 13 205,7-14-377,2 0-1,0 2 1,-1 2-386,-9 33 120,3 1-1,1 1 1,4 0-1,2 1 1,-3 58-120,13-108-87,0 1 0,0-1 1,1 0-1,0 1 1,1-1-1,0 0 0,0 0 1,1 1 86,-2-7-147,0 0 1,1 1-1,-1-1 0,1 0 1,0 0-1,0 0 1,0 0-1,0 0 1,1 0-1,-1-1 1,1 1-1,-1-1 1,1 0-1,0 0 0,0 0 1,0 0-1,0 0 1,0 0-1,1-1 1,-1 0-1,4 2 147,23 1-3493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7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35 3648,'1'-1'96,"-1"-1"1,0 0-1,0 1 0,1-1 1,-1 1-1,1-1 1,-1 1-1,1-1 0,0 1 1,-1-1-1,1 1 0,0-1 1,0 1-1,0 0 1,0 0-1,1-1 0,-1 1 1,0 0-1,0 0 0,1 0 1,0 0-97,-1 0 71,0 1 0,0-1 0,0 1 0,0-1 0,0 1 0,0-1 0,0 1 0,1 0 0,-1-1 0,0 1 0,0 0 0,0 0 0,1 0 0,-1 0 0,0 0 0,0 0 0,0 1 0,1-1 0,-1 0 0,0 0 0,0 1 0,0-1 0,0 1 0,0-1 0,1 1 0,-1 0 0,0-1 0,0 1 0,-1 0 0,2 0-71,18 19 741,-1 1 0,-1 0 0,0 1 0,1 5-741,9 18 434,17 35-434,-37-64 125,0 1 1,-2 0-1,0 1 1,-1-1-1,0 1 1,-2 0-1,0 0 1,0 14-126,-2-8 127,-2-1 0,0 0-1,-1 1 1,-2-1 0,0 0 0,-6 14-127,1-5-635,-1 0 1,-2 0-1,-1-1 0,-2 0 1,-13 19 634,14-29-2560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18.3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1 3136,'2'143'7878,"-4"179"-6716,-4-182-1307,2-29 423,-12 67-278,-6-23-987,21-131-3400,1-24 2679,0-23-1183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1.3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3 475 2080,'0'0'105,"0"0"-1,-1 0 1,1 0 0,0 0 0,0 0-1,0 0 1,0 0 0,0-1 0,0 1 0,-1 0-1,1 0 1,0 0 0,0 0 0,0-1-1,0 1 1,0 0 0,0 0 0,0 0-1,0 0 1,0-1 0,0 1 0,0 0-1,0 0 1,0 0 0,0-1 0,0 1-1,0 0 1,0 0 0,0 0 0,0 0-1,0-1 1,0 1 0,0 0 0,0 0-1,0 0 1,0-1 0,0 1 0,0 0 0,0 0-1,0 0 1,1 0 0,-1-1-105,10-2 1550,21 2-1339,-26 1 198,83-8 807,-63 7-1026,0-2 0,12-2-190,27-3 559,-22 3-280,4-2-279,26-4 265,265-17 652,-294 23-883,18-5-34,-27 4 175,-1 1 1,1 2-1,2 1-175,81-2 14,22-9-14,-59 6 125,-13 1 127,27-3-376,21 4 124,33-1 418,85-17-418,89-4 446,-199 23-491,307-18 106,-369 19 57,-1 3 0,1 2 1,27 7-119,-7-2-126,-16-2 60,26 3-60,2-5 126,-42-4 347,0-3-1,31-7-346,101-25 283,-52 9-149,82-12 84,-143 23-99,36-14-119,-35 9 436,29-4-436,24 6-19,34 3 19,-7 1-866,-150 15 809,23-1-1720,-15 3 5,-8-2 1701,-1 0 0,0 0 0,0 1 1,0-1-1,0 0 0,0 0 0,1 0 0,-1 0 1,0 1-1,0-1 0,0 0 0,0 0 0,0 0 1,0 1-1,0-1 0,0 0 0,0 0 0,0 0 1,0 1-1,0-1 0,0 0 0,0 0 0,0 0 1,0 1-1,0-1 0,0 0 0,0 0 0,0 0 1,0 1-1,0-1 0,0 0 0,0 0 0,0 0 1,0 1-1,0-1 0,0 0 71,-9 11-4629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3.6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251 9 2720,'0'0'29,"0"0"1,0-1-1,0 1 0,0 0 1,0 0-1,0-1 0,0 1 1,0 0-1,0 0 0,0-1 1,0 1-1,0 0 0,0 0 1,0-1-1,0 1 0,0 0 1,0 0-1,0-1 0,0 1 1,0 0-1,1 0 0,-1-1 1,0 1-1,0 0 0,0 0 1,0 0-1,1-1 0,-1 1 1,0 0-1,0 0 0,0 0 1,1 0-1,-1-1 0,0 1 1,0 0-1,1 0 0,-1 0 1,0 0-1,0 0 0,1 0 1,-1 0-1,0 0 0,0 0 1,1 0-1,-1 0 0,0 0 1,0 0-1,1 0 0,-1 0 1,0 0-30,1 0 400,-1 0-155,1 0-144,-1 0 0,0 0 0,1 0 0,-1 0 0,1 0 0,-1 0 0,0 0 1,1 0-1,-1 1 0,0-1 0,1 0 0,-1 0 0,0 0 0,1 0 0,-1 1 0,0-1 0,1 0 0,-1 0 1,0 1-1,0-1 0,1 0 0,-1 1-101,-5 8 499,0 1 0,0-1 0,-1 0 0,0 0 0,-1 0 0,-5 5-499,-4 4-8,6-4 161,1 1 0,0 0-1,1 0 1,0 4-153,-5 7 56,-33 78 873,21-46-503,-2 12 22,-3 16-448,25-67 89,0 0 1,2 1-1,0-1 1,1 1-1,1-1 1,1 1 0,1 8-90,2 11 70,2-1 0,2 1 0,4 8-70,-2-14 177,1-1 0,1 0 0,2 0-1,1-2 1,2 1 0,18 25-177,-25-41 71,-2-4 91,0-1 0,0 0 0,1 0 0,0-1 0,0 0 1,1 0-1,3 1-162,-8-7 11,0 0 0,0 0 0,0 0 0,0-1 0,1 1 0,-1-1 0,1 0 0,0-1 1,-1 1-1,1-1 0,0 0 0,4 1-11,-8-3-258,1 1 0,-1 0 0,1-1 0,-1 1 0,0-1 0,1 1 0,-1-1 0,0 1 0,1-1 0,-1 0 0,0 0 0,0 0 0,0 0 0,0 0 0,0 0 0,0 0 0,0 0 0,0 0 0,0 0 0,0-1 0,0 1 0,-1 0 0,1-1 0,-1 1 258,2-3-1513,1-15-2872,-3-11 2166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4.6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311 9 2976,'5'-5'2938,"-23"2"316,5 4-2925,0 1 1,0 0-1,0 1 1,1 0-1,-1 1 0,1 1 1,-12 6-330,3-3 238,9-3-177,0 1 1,0 0 0,1 1 0,0 0-1,0 1 1,1 0 0,0 1 0,0 0-1,1 1 1,0-1 0,-1 4-62,5-7-2,1-1 1,1 1-1,-1 0 1,1 0-1,0 0 1,0 0-1,1 0 0,0 1 1,0-1-1,0 1 1,1 0-1,0-1 1,0 1-1,1 0 1,0 0-1,0 0 1,1-1-1,-1 1 1,1 0-1,1-1 0,0 1 1,1 4 1,-3-10 1,1 1-1,-1 0 1,1-1 0,0 1 0,0-1-1,0 1 1,-1-1 0,1 1-1,0-1 1,1 0 0,-1 1 0,0-1-1,0 0 1,1 0 0,-1 0-1,0 0 1,1 0 0,-1 0 0,1 0-1,-1 0 1,1-1 0,0 1-1,-1-1 1,1 1 0,0-1 0,-1 0-1,1 1 1,0-1 0,-1 0 0,1 0-1,0 0 1,0 0 0,-1-1-1,1 1 1,0 0 0,-1-1 0,1 1-1,0-1 1,0 0-1,6-2 5,0-1 0,-1 0 0,0-1 1,0 1-1,0-1 0,0 0 0,2-4-5,13-12-86,0-2 0,17-26 86,-12 16 236,-21 27-242,0-1 1,-1-1-1,1 1 0,-2-1 1,1 0-1,-1 0 0,0 0 0,0 0 1,-1-1-1,-1 0 0,1 1 1,-1-1-1,-1 0 0,1 0 1,-1-7 5,-5 41 165,6 16 364,6 33-529,0 4 58,4 39 400,20 79-458,-11-61 704,-20-128-230,2 1-3010,-3-8 2358,1 0-1,-1 0 1,1 0 0,-1 0 0,1 0-1,-1 0 1,1 0 0,-1 0 0,1 0-1,-1 0 1,1 0 0,-1 0 0,1 0-1,-1-1 1,1 1 0,-1 0 0,0 0-1,1-1 1,-1 1 0,1 0 0,-1-1-1,1 1 179,8-8-1674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5.3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73 2816,'-1'-2'236,"0"1"1,0-1-1,1 0 0,-1 1 1,0-1-1,1 0 0,0 0 1,-1 0-1,1 1 1,0-1-1,0 0 0,0 0 1,0 0-237,1 0 159,0 0 0,0 1 0,-1-1 0,1 1 0,0-1 0,1 1 0,-1-1 0,0 1 0,0 0 0,1-1 0,-1 1 0,1 0-159,2-3 86,-1 1 0,1 1 0,0-1 0,0 0 0,0 1 0,1 0 0,-1 0 0,0 0 0,1 1 0,-1-1 0,1 1 0,0 0-86,-3 1 28,0 0 0,0 0-1,0-1 1,0 2-1,0-1 1,0 0 0,0 0-1,0 0 1,-1 1-1,1-1 1,0 1 0,0 0-1,0-1 1,-1 1-1,1 0 1,0 0 0,-1 0-1,1 0 1,-1 0-1,1 1 1,-1-1 0,0 0-1,1 1 1,-1-1-1,0 1 1,0-1 0,0 1-1,0 0 1,0-1-1,0 1 1,0 1-28,2 5 31,-1 1 0,0 0 0,0-1 1,-1 1-1,0 0 0,-1 0 0,0 0 0,0 0 0,-1 0 1,0-1-1,0 1 0,-1 0 0,-1 3-31,-5 16 400,-1-1 0,-2 0 0,-7 12-400,17-37 53,0 0 0,0 1 0,0-1 0,0 0 1,0 0-1,1 1 0,-1-1 0,1 0 0,0 1 0,-1-1 0,1 1 0,0-1 0,0 0 0,1 1 0,-1 1-53,1-3 30,0 1 0,-1-1 1,1 0-1,0 1 0,0-1 0,0 0 1,0 0-1,0 0 0,0 0 1,1 0-1,-1 0 0,0 0 0,0 0 1,1 0-1,-1 0 0,1-1 0,-1 1 1,1-1-1,-1 1 0,1-1 0,-1 1 1,2-1-31,5 1 212,1 0 1,-1 0-1,1-1 1,-1 0-1,1 0 1,2-1-213,21-1 773,-19 2-550,-9-1-179,0 1 1,1 0-1,-1 0 1,0 0-1,0 0 1,0 1-1,0 0 1,0-1 0,3 3-45,-5-3-307,-2 1 342,1-1-1,0 1 1,0-1-1,0 1 0,0-1 1,-1 0-1,1 0 1,0 1-1,0-1 0,0 0 1,0 0-1,0 0 1,0 0-1,0 0 0,0 0-34,4-4-5196,-5 3 3751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26 1568,'-5'3'685,"5"-3"-622,0-2 133,0 1 529,0 1-165,0 0 54,0 0-246,0 0-171,0 0-64,0 0 49,0 0-1,4 2 349,-4-1-516,0-1 0,0 0 0,0 0 1,1 0-1,-1 1 0,0-1 0,0 0 0,0 0 1,1 0-1,-1 0 0,0 1 0,0-1 1,0 0-1,1 0 0,-1 0 0,0 0 0,0 0 1,1 0-1,-1 0 0,0 0 0,0 0 0,1 0 1,-1 0-1,0 0 0,0 0 0,1 0 1,-1 0-1,0 0-14,53-2 1106,20-5-1106,18-1-24,-2-3-3965,-59 8 2000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6.9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60 1728,'-8'-2'615,"2"3"-201,6-1-317,-1 0-1,1 1 1,-1-1-1,0 0 1,1 0-1,-1 0 1,1 0-1,-1 0 1,0 0-1,1 0 1,-1 0-1,1 0 1,-1-1-1,0 1 1,1 0-1,-1 0 1,1 0-1,-1-1 1,1 1-1,-1 0 1,1-1-1,-1 1 1,0-1-97,-11-3 2015,12 4-1976,-1 0 0,1 0 0,0 0 0,0 0 0,-1 0 0,1 0 0,0 0 0,-1 0 0,1 0 0,0 0 0,0 0 0,-1 0 0,1 0 1,0 0-1,0 0 0,-1 0 0,1-1 0,0 1 0,0 0 0,-1 0 0,1 0 0,0 0 0,0 0 0,0-1 0,-1 1 0,1 0 0,0 0 0,0 0 0,0-1 0,-1 1 0,1 0 0,0 0 0,0-1 1,0 1-1,0 0 0,0 0 0,0-1 0,0 1 0,0 0 0,0-1 0,0 1 0,0 0 0,0 0 0,0-1 0,0 1 0,0 0 0,0 0 0,0-1 0,0 1 0,0 0 0,0-1 0,0 1 1,0 0-1,0 0 0,1-1-39,-1 0 65,1 0 0,0 0 0,-1-1 0,1 1 0,0 0 0,0 0 0,0 0 0,0 0 0,0 0 1,0 0-1,1 0-65,6-3 18,1 0-1,-1 1 1,1 0 0,0 1 0,0 0 0,0 0-1,1 1 1,0 0-18,11-2 146,-12 2-91,0-1 0,0 2-1,0-1 1,0 1 0,5 1-55,-12-1 26,0 0 0,0 0 0,0 1-1,0-1 1,0 1 0,0-1 0,0 1-1,0 0 1,-1 0 0,1 0 0,0 0-1,0 0 1,-1 0 0,1 0-1,0 0 1,-1 1 0,0-1 0,1 1-1,-1-1 1,0 1 0,1 0 0,-1-1-1,0 1 1,0 0 0,-1 0 0,2 1-26,-2 1 41,-1 0 1,1 0-1,-1 0 1,0 0 0,0 0-1,0 0 1,-1 0-1,1 0 1,-1 0 0,-1 2-42,-1 4-96,-2 2-117,-1 6 121,1-1-1,0 1 0,0 4 93,6-19 16,0 0 1,0 0-1,0 0 0,0 1 0,0-1 1,1 0-1,-1 0 0,1 0 0,0 0 1,0 0-1,0 0 0,1 0 0,0 2-16,3 4 92,0-1-1,0 0 0,7 7-91,-8-11 20,0 0-1,0 0 0,0 0 0,0 0 1,1-1-1,-1 0 0,1 0 0,0 0 1,0 0-1,0-1 0,1 0 0,-1 0 1,0 0-1,1-1 0,4 1-19,-7-1 39,1-1 0,-1 0 0,0 0 0,0 0 0,1 0 0,-1-1 0,0 1 0,0-1 0,0 0 0,0 0 0,0 0 0,0 0 0,0-1 0,0 1 0,0-1 0,0 0 0,-1 0 0,1 1 0,-1-2 0,1 1 0,-1 0 0,0 0 1,0-1-1,0 0 0,0 1 0,0-1 0,-1 0 0,1-1-39,3-5 28,-1 0 0,0-1 1,-1 1-1,-1-1 0,1 0 0,-1 0 1,-1 0-1,0 0 0,0-1 1,-1 1-1,0 0 0,-1 0 1,-1-3-29,3-25 248,1 14-240,-2 21 16,0 1 1,0-1-1,1 1 1,-1-1-1,1 1 1,0-1-1,0 1 1,0 0-1,0-1 1,0 1-1,1-2-24,-1 3 23,-1 0 0,1 0-1,-1 1 1,1-1-1,-1 1 1,1-1 0,-1 0-1,1 1 1,0-1 0,-1 1-1,1-1 1,0 1-1,0-1 1,-1 1 0,1 0-1,0-1 1,0 1-1,0 0 1,-1 0 0,1 0-1,0 0 1,0-1 0,0 1-1,0 0 1,0 0-1,-1 1 1,1-1 0,0 0-1,0 0 1,0 0-1,0 0 1,-1 1 0,1-1-1,0 0 1,0 1-23,29 20 928,-22-14-498,-7-5-6615,-4 1 4703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7.5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8 3552,'-8'-6'729,"8"6"-672,-1 0 1,1 0-1,0-1 0,0 1 1,0 0-1,0 0 1,0 0-1,0 0 1,0 0-1,-1 0 0,1 0 1,0 0-1,0 0 1,0 0-1,0-1 0,0 1 1,-1 0-1,1 0 1,0 0-1,0 0 1,0 0-1,0 0 0,0 0 1,-1 0-1,1 0 1,0 0-1,0 0 0,0 0 1,0 1-1,-1-1 1,1 0-1,0 0 0,0 0 1,0 0-1,0 0 1,0 0-1,0 0 1,-1 0-1,1 0 0,0 0 1,0 1-1,0-1 1,0 0-58,-4 2 407,11-2 3047,43 0-1639,-41-1-1732,1 0-1,-1 0 0,0 1 1,1 1-1,-1 0 0,0 0 0,2 1-82,-7-2 25,0 1 0,0 1-1,-1-1 1,1 0-1,0 1 1,-1 0 0,1 0-1,-1 0 1,0 0-1,0 0 1,0 1-1,0 0 1,0-1 0,0 1-1,-1 0 1,1 0-1,-1 1 1,1 0-25,-2-1 29,1 1 0,-1-1 0,0 1-1,0-1 1,0 1 0,-1 0 0,1-1 0,-1 1 0,0 0 0,0-1 0,0 3-29,-1 5-32,-1 0 1,0 0 0,0 2 31,-2-1 31,0-1 0,0 0 1,-1 0-1,0 0 0,-1-1 0,0 1-31,-16 22 22,-6 5-22,10-14 47,14-18-44,0-1-27,0 0-1,1 0 1,-1 0-1,1 1 0,-2 4 25,5-9 17,0 0-1,-1-1 0,1 1 1,0 0-1,0 0 0,-1 0 0,1 0 1,0 0-1,0-1 0,0 1 1,0 0-1,0 0 0,0 0 1,0 0-1,1 0 0,-1 0 1,0-1-1,0 1 0,1 0 0,-1 0 1,0 0-1,1-1 0,-1 1 1,1 0-1,-1 0 0,1-1 1,-1 1-1,1 0 0,0-1 1,-1 1-1,1-1 0,0 1 0,-1-1 1,1 1-1,0-1 0,0 1 1,0-1-1,-1 0 0,1 1 1,0-1-1,0 0 0,0 0-16,7 2 121,0-1 0,0 0 1,0-1-1,0 1 0,1-2-121,16 2 109,17 0-77,-24-1-1189,0 1-1,6 1 1158,10 8-4403,-29-8 3542,6 2-2669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9.0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60 832,'3'-5'1315,"-3"5"-1182,0 0-1,0 0 1,1-1-1,-1 1 1,0 0-1,0-1 1,0 1-1,1 0 1,-1-1-1,0 1 1,0-1-1,0 1 1,0 0-1,0-1 1,0 1-1,0 0 1,0-1-1,0 1 1,0-1-1,0 1 1,0 0 0,0-1-1,0 1 1,0-1-1,0 1 1,0 0-1,0-1 1,0 1-1,-1 0 1,1-1-1,0 1 1,0 0-1,0-1 1,-1 1-1,1 0 1,0-1-1,-1 1 1,1 0-1,0 0 1,0-1-1,-1 1 1,1 0-1,-1 0-132,1 0 92,0 0 0,-1-1 0,1 1 1,0 0-1,0 0 0,-1 0 0,1 0 0,0 0 0,0-1 0,-1 1 0,1 0 1,0 0-1,0-1 0,0 1 0,-1 0 0,1 0 0,0-1 0,0 1 0,0 0 1,0 0-1,0-1 0,-1 1 0,1 0 0,0-1 0,0 1 0,0 0 0,0 0 1,0-1-1,0 1 0,0 0 0,0-1 0,0 1 0,0 0 0,0-1 0,0 1 1,1 0-1,-1-1 0,0 1 0,0 0 0,0 0 0,0-1 0,0 1 0,0 0 1,1 0-1,-1-1 0,0 1 0,0 0 0,1 0-92,1-7 623,-2 6-420,9 1 234,7-1-91,0 0 0,0-2-1,3 0-345,31-4 531,20 2 669,49 5-1200,-65 1 236,-26-1-111,0 1-1,25 5-124,-47-5-557,8 1 1234,-5-1-9052,-13-1 6471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29.5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80 4480,'-1'-3'202,"1"0"1,0 1-1,-1-1 0,1 0 1,0 0-1,1 0 1,-1 1-1,0-1 0,1 0 1,0 0-1,-1 1 0,1-1 1,1 0-203,0-3 775,1 0 0,0 0 0,0 0 0,1 0 0,-1 0-775,-2 6 40,-1-1-1,0 1 1,1 0-1,-1-1 1,0 1-1,1 0 1,-1 0-1,1-1 1,-1 1-1,0 0 1,1 0 0,-1-1-1,1 1 1,-1 0-1,1 0 1,-1 0-1,0 0 1,1 0-1,-1 0 1,1 0-1,-1 0 1,1 0-1,-1 0 1,1 0-1,-1 0 1,1 0-1,-1 0 1,1 0-1,-1 0 1,1 0-1,-1 1 1,0-1-1,1 0 1,-1 0-1,1 1 1,-1-1-1,0 0 1,1 0-1,-1 1 1,0-1-1,1 0 1,-1 1-40,14 16 250,-10-7-120,1 0 1,-1 1 0,-1 0 0,0 0-1,0 0 1,-1 0 0,-1 1-131,3 17 452,-2 0-1,-2 6-451,-2-4 239,-1 0 0,-1 1-1,-6 16-238,-2 11-604,12-53 522,0-2-4758,3-11 3288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30.5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234 10 1568,'0'-8'994,"-3"6"1725,-6 12 2203,3-3-5755,-99 99 2812,88-87-1494,0 2 0,2-1 0,-1 4-485,8-12 62,1 0 1,1 1-1,0 0 0,1 0 1,0 0-1,-1 6-62,6-17 0,-1 0-1,1 0 0,-1 0 0,1 0 1,0 0-1,0 0 0,0 1 0,0-1 1,0 0-1,1 0 0,-1 0 0,1 0 1,-1 0-1,1 0 0,0 1 1,-1-2 2,1-1 0,0 1 0,-1 0-1,1-1 1,0 1 0,0 0 0,-1-1 0,1 1-1,0-1 1,0 1 0,0-1 0,0 0 0,0 1-1,0-1 1,0 0 0,0 0 0,-1 1-1,1-1 1,0 0 0,0 0 0,0 0 0,0 0-1,0 0 1,0 0 0,0-1 0,0 1 0,0 0-1,0 0 1,0-1 0,0 1 0,0-1-1,0 1 1,0-1-2,27-11-74,-1-2-1,-1-1 0,0 0 1,0-3 74,-22 34-832,-1-8 848,1 0 0,-1-1 0,1 1 0,1-1 0,-1 0 0,1 0 0,0-1 0,1 0 0,-1 0 0,1 0 0,1 0 0,-1-1 0,3 2-16,-1-2 170,0 0 0,1 0 0,-1-1 0,1 0 1,0 0-1,0-1 0,0 0 0,1-1 1,5 1-171,-10-2 153,1 0 0,-1-1 0,1 0 0,-1 0 0,0 0 0,1-1 0,-1 0 0,1 0 0,-1 0 0,0-1 0,0 0 0,1 0 0,-1 0 0,-1 0 0,1-1 0,0 0 0,3-2-153,4-4 241,-1-1 0,0-1 0,0 1 0,1-5-241,-7 9 69,-1 1 0,0-1 0,0-1 0,0 1-1,-1-1 1,0 1 0,0-1 0,-1 0 0,2-7-69,-2 5-41,0-1-1,-1 1 1,0-1 0,-1 1 0,0-1 0,-1 0 0,0-1 41,0-7-349,1 15 64,0 0 0,0 0 0,0-1 0,0 1 0,-1 0 0,0 0 1,1 0-1,-1 0 0,0 0 0,-1 0 0,0-1 285,-2-6-1523,2 5-978,-1 1-4466,-6-5 4988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31.3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12 2656,'4'5'2501,"-4"-5"-2316,0 0 0,-1 0 1,1 0-1,0 0 0,-1 0 0,1 1 0,0-1 0,0 0 0,-1 0 0,1 0 1,0 0-1,-1 0 0,1 0 0,0 0 0,0 0 0,-1 0 0,1-1 1,0 1-1,-1 0 0,1 0 0,0 0 0,0 0 0,-1 0 0,1 0 0,0-1 1,0 1-1,-1 0 0,1 0 0,0 0 0,0-1 0,-1 1 0,1 0 0,0 0 1,0 0-1,0-1-185,10-4 1215,-5 3-1286,0 0 1,1 0 0,-1 1-1,5-1 71,-8 2 20,0 0-1,-1 0 0,1 0 1,0 0-1,0 1 0,-1-1 1,1 0-1,0 1 1,0-1-1,-1 1 0,1 0 1,-1-1-1,1 1 0,0 0 1,-1 0-1,0 0 0,1 0 1,0 1-20,-1 0 0,0-1 1,0 1-1,0-1 1,0 1-1,-1 0 1,1 0-1,-1-1 1,1 1-1,-1 0 1,1 0-1,-1 0 1,0-1-1,0 1 1,0 0-1,0 0 1,0 0-1,-1 0 1,1 0-1,-3 17-6,-1-1 1,-1 0 0,-1 0-1,0 0 1,-3 3 5,-1 4 43,7-18 177,1 0 0,0 0 0,0 1 0,0-1 1,1 1-1,0-1 0,0 4-220,1-9 60,1 0-1,-1-1 1,1 1 0,-1-1 0,1 1 0,-1-1-1,1 1 1,0-1 0,0 0 0,0 1 0,0-1-1,0 0 1,0 0 0,0 1 0,0-1-1,1 0 1,-1 0 0,0 0 0,1-1 0,-1 2-60,34 16 202,-31-16-245,30 11-1824,-6-2-2981,-27-10 4650,0-1 0,0 0-1,0 1 1,0-1 0,0 0 0,0 0 0,0 1-1,0-1 1,0 0 0,0 0 0,0 0-1,1-1 199,15-5-3706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32.2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22 3136,'0'-1'18,"-1"1"52,1 0 0,-1 0 0,1-1 0,-1 1-1,1 0 1,-1-1 0,1 1 0,-1-1 0,1 1 0,-1-1 0,1 1-1,-1-1 1,1 1 0,0-1 0,-1 1 0,1-1 0,0 0 0,-1 1-1,1-1 1,0 1 0,0-1 0,0 0 0,0 1 0,-1-1 0,1 0 0,0 0-70,11-3 2794,-9 3-2633,1 1 0,-1-1 1,0 1-1,1 0 0,-1 0 0,1 0 0,-1 0 1,0 0-1,1 1 0,-1-1 0,2 1-161,30 10 691,-23-7-504,4 1 11,0 1 1,0 0-1,0 1 0,-1 1 1,-1 0-1,7 5-198,-12-7 85,-1 0 0,0 1 0,0-1-1,-1 2 1,0-1 0,0 1-1,-1-1 1,0 1 0,0 1 0,-1-1-1,3 7-84,4 20 183,-1 0 0,-2 0-1,2 20-182,-3-20 92,2 29 212,-3 0-1,-2 38-303,-2-55 1,-2 31 299,-4 0 0,-2 0 0,-4 0 0,-9 24-300,11-64 302,-2 0 0,-2-1 0,-3 5-302,6-19 105,-2-1-1,0 0 1,-1-1 0,-1-1 0,-10 12-105,21-29-88,-25 29-992,7-15-3496,19-16 1136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34.0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234 538 1248,'0'-1'172,"0"1"-1,0 0 1,0 0 0,0 0-1,0 0 1,0-1 0,0 1 0,0 0-1,0 0 1,0 0 0,-1 0-1,1-1 1,0 1 0,0 0 0,0 0-1,0 0 1,0 0 0,0 0-1,-1 0 1,1-1 0,0 1-1,0 0 1,0 0 0,0 0 0,-1 0-1,1 0 1,0 0 0,0 0-1,0 0 1,0 0 0,-1 0 0,1 0-1,0 0 1,0 0 0,0 0-1,-1 0-171,-9 1 1500,-10 5-813,9 1-293,0-1 1,0 2 0,1 0-1,-5 4-394,1-1 454,4-2-353,0 0 0,1 0-1,0 1 1,0 0 0,1 1 0,0 0 0,1 0 0,0 0 0,1 1 0,-3 9-101,1 0 1,1-1-1,1 1 1,2 0 0,0 1-1,1-1 1,0 5-1,3-22 50,0 1 0,0 0 0,1 0 0,-1 0 0,1 0 0,0-1 0,1 1-1,-1 0 1,1-1 0,0 1 0,0-1 0,0 1 0,1-1 0,-1 0 0,1 0 0,0 0 0,4 3-50,-6-5 25,1 0 1,0 0-1,0-1 1,1 1-1,-1 0 1,0-1-1,1 0 1,-1 1-1,1-1 1,-1 0-1,1 0 1,-1-1-1,1 1 0,0 0 1,-1-1-1,1 1 1,0-1-1,-1 0 1,1 0-1,0 0 1,0-1-1,-1 1 1,1 0-1,0-1 1,-1 0-1,1 0 1,-1 1-1,1-2 0,-1 1 1,1 0-1,-1 0 1,1-1-26,3-3 17,1 0 0,-1 0 0,0-1 0,-1 1 0,1-1 0,-1-1 1,0 1-1,-1-1 0,1 0 0,-1 0 0,-1 0-17,9-19 26,-1 0 0,3-12-26,-10 25-43,11-28 121,-3 10 81,-1-1 0,-2 0 0,6-33-159,-8-6-276,-2 1 1,-4-1-1,-4-34 276,2-37-200,1 79 144,-2 30 231,2 31-158,0 0-1,-1-1 1,1 1-1,-1 0 1,0 0-1,1 0 1,-1-1-1,0 1 1,0 0-1,-1 0 1,1 1 0,-1-3-17,2 4-4,-1 0 1,1 0-1,0 0 1,0-1 0,-1 1-1,1 0 1,0 0 0,0 0-1,-1 0 1,1 0-1,0 0 1,0 0 0,-1-1-1,1 1 1,0 0-1,-1 0 1,1 0 0,0 0-1,0 0 1,-1 0 0,1 0-1,0 0 1,-1 1-1,1-1 1,0 0 0,0 0-1,-1 0 1,1 0 0,0 0-1,0 0 1,-1 0-1,1 1 1,0-1 0,0 0-1,-1 0 1,1 0-1,0 1 1,0-1 0,0 0-1,-1 0 1,1 1 0,0-1-1,0 0 1,0 0-1,0 1 1,0-1 0,0 0-1,-1 0 1,1 1 3,-6 16-181,6-17 181,-5 23 20,1 1 0,1-1 0,0 22-20,-1 8 105,-15 149 1095,8 57-1200,3 32 150,7-289-374,1 1 0,0-1 0,0 0 0,0 1 0,1-1 0,-1 0 0,0 1 0,1-1 0,0 0 0,-1 0 0,1 1 0,0-1 0,0 0 0,1 1 224,-1-2-1344,-1-1-1019,1-2 299,3-11-1493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41.4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192 18 1728,'6'0'4917,"-20"-1"-3114,12 0-1724,0 1 1,-1 0-1,1 0 0,0 0 0,0 0 1,0 0-1,-1 0 0,1 1 0,0-1 1,0 1-1,0-1 0,0 1 1,0 0-1,0 0 0,-2 1-79,-6 4 64,0 1 0,0 0 0,0 1 0,1 0 0,1 0 0,-1 1 0,2 0 0,-1 0 0,1 2-64,-3 3 88,2 0 0,0 1 1,0 1-1,1-1 0,-2 11-88,7-20 30,0 1 0,1 0-1,-1 0 1,1 0 0,0 0 0,1 0 0,0 0 0,0 0-1,1 0 1,0 0 0,0 0 0,0 0 0,1-1 0,2 7-30,-3-10 17,0-1-1,0 0 1,0 0 0,1 0 0,-1 0 0,0 0 0,1 0 0,0 0 0,0 0 0,-1 0 0,1-1-1,0 1 1,0-1 0,0 0 0,0 1 0,1-1 0,-1 0 0,0 0 0,1 0 0,-1-1 0,0 1-1,1 0 1,-1-1 0,1 0 0,-1 1 0,1-1 0,-1 0 0,1 0 0,-1 0 0,1-1 0,-1 1-1,0-1 1,2 0-17,2 0 0,0-1 0,0 0 0,0-1-1,0 1 1,0-1 0,0 0 0,-1-1-1,1 1 1,-1-1 0,0 0 0,0-1-1,2-1 1,1-4 57,-1 0 0,0 0-1,0-1 1,0 0 0,4-11-57,4-14 459,1-11-459,0 3 201,-12 33-203,-2-1 0,1 1-1,-1-1 1,-1 1 0,0-1 0,-1 0-1,0-5 3,-2 10-267,1 14 385,-4 45 234,2 33-415,-9 37 63,0 9-305,6-56 360,-3 32 13,3 25 498,0 61 452,4-151-1706,0-4-3558,2-36 2892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43.9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149 455 1888,'0'0'16,"0"0"1,0 0-1,0-1 0,0 1 1,0 0-1,0 0 0,0 0 1,0 0-1,0 0 0,0 0 1,0-1-1,0 1 0,0 0 1,1 0-1,-1 0 0,0 0 1,0 0-1,0 0 0,0 0 1,0 0-1,0 0 0,0-1 1,0 1-1,0 0 0,1 0 1,-1 0-1,0 0 0,0 0 1,0 0-1,0 0 0,0 0 1,0 0-1,1 0 0,-1 0 1,0 0-1,0 0 0,0 0 1,0 0-1,0 0 0,0 0 1,0 0-1,1 0 0,-1 0 1,0 0-1,0 0 0,0 0 1,0 0-1,0 0 0,0 1-16,1 0 108,-6 0 408,5-1-159,0 0 337,0 0-182,-13-8 943,11 8-1389,1 0 0,-1 0 0,1-1-1,0 1 1,-1 0 0,1 0 0,0 1-1,-1-1 1,1 0 0,0 0 0,-1 1-1,1-1 1,0 1 0,-1-1 0,1 1-1,0-1 1,0 1 0,-1 0 0,1 0-1,0-1 1,0 1 0,0 0 0,0 0-1,0 1-65,-3 2 50,0 0-1,1 0 0,0 0 0,0 0 0,-2 4-49,-19 30 438,18-29-442,0 1 0,0-1 0,1 1 0,0 0 1,1 0-1,0 1 0,-2 8 4,-1 4-135,5-19 131,1 1 0,0-1-1,0 1 1,0 0 0,0-1 0,0 5 4,1-5 11,0 0 0,0 0 0,0 0 0,1 0-1,-1 0 1,1-1 0,0 1 0,0 0 0,0-1 0,0 1 0,1 0 0,0-1 0,0 0-1,0 1 1,0-1 0,0 0 0,0 0 0,1 0 0,0 0 0,-1 0 0,1-1-1,0 0 1,0 1 0,0-1 0,4 2-11,-5-4 0,0 1-1,0 0 1,0-1-1,1 1 1,-1-1-1,0 0 1,0 1-1,1-1 1,-1 0-1,0-1 1,0 1-1,1 0 1,-1-1 0,0 1-1,0-1 1,0 0-1,1 1 1,-1-1-1,0 0 1,0 0-1,0-1 1,0 1 0,7-5 42,0-1 0,-1 0 0,1 0 0,-1-1-42,-5 5 23,2-2 26,0 0 0,-1 0 0,1-1 0,-1 0 0,0 0 0,-1 0 0,1-1 0,-1 1 0,-1-1-1,2-2-48,2-12 239,-1 0-1,1-16-238,1-1 21,3-25-117,-3-1 0,-3 1 0,-3-46 96,-3 82 122,0 0-1,-4-14-121,-3-26 306,2 32-80,1 11-372,6 24 143,0-1 0,0 1 0,0 0-1,0-1 1,0 1 0,0 0 0,0-1 0,-1 1-1,1 0 1,0-1 0,0 1 0,0 0-1,0-1 1,0 1 0,-1 0 0,1 0-1,0-1 1,0 1 0,-1 0 0,1 0 0,0-1-1,0 1 1,-1 0 0,1 0 0,0 0-1,-1-1 1,1 1 0,0 0 0,-1 0-1,1 0 1,0 0 0,-1 0 0,1 0-1,0 0 1,-1 0 3,1 0-14,-1 0 0,0 0-1,1 0 1,-1 1 0,1-1-1,-1 0 1,1 0 0,0 1-1,-1-1 1,1 0 0,-1 1-1,1-1 1,-1 0 0,1 1-1,0-1 1,-1 1 0,1-1-1,0 1 1,0-1 0,-1 1-1,1-1 1,0 1 0,0-1 14,-3 10 59,0 1 1,1-1-1,1 1 1,0 0 0,0-1-1,1 1 1,0 0-1,1 4-59,0 14 398,3 80-223,6 10-175,-1-15 17,1-9 103,-5-56 101,-1 1 0,-2 0-1,-2 0 1,-4 29-221,2-43-855,2-25 695,0 0 0,0 1 0,0-1 1,1 0-1,-1 0 0,0 1 0,0-1 0,1 0 0,-1 0 0,1 1 0,-1-1 0,1 0 0,-1 0 1,1 0-1,0 0 0,0 1 160,7 3-2256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7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143 1 1888,'0'0'613,"0"0"-367,0 0 4,-1 8 886,-4 6-346,-13 40 425,-11 19-1215,-31 67 415,31-72-2776,28-66 1076,1-2-342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0:44.8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111 89 2976,'-2'-4'260,"0"-1"0,1 1 0,0 0 0,0-1 0,0 1 0,1-1 0,0 1 0,-1-3-260,1 6 400,0 1-54,0 0 188,-18 3 1786,15 1-2147,0-1 0,0 1 0,0-1 1,0 1-1,1 0 0,-1 0 0,1 0 0,0 0 0,0 1 1,1-1-1,-1 2-173,-8 17 175,2-7-77,1 0 1,1 1 0,0-1-1,1 1 1,1 1 0,1-1-1,0 1 1,1 0-99,2-13 15,-1 0-1,1 0 1,1 0-1,-1 0 1,1 0 0,0 0-1,0-1 1,0 1-1,0 0 1,1 0 0,0-1-1,0 1 1,0-1-1,1 0 1,-1 1 0,1-1-1,0 0 1,0-1-1,0 1 1,1-1 0,0 1-1,-1-1 1,1 0-1,0 0 1,0 0-1,1-1 1,-1 0 0,0 0-1,1 0 1,0 0-1,-1 0 1,1-1 0,0 0-1,0 0 1,0 0-1,0-1 1,-1 0 0,6 0-15,-2-1 12,1-1 0,-1 0 0,0 0 1,0-1-1,0 0 0,-1 0 0,1-1 1,-1 0-1,0 0 0,0-1 1,0 0-1,0 0 0,-1 0 0,0-1 1,0 0-1,-1 0 0,1-1 0,-1 0 1,-1 0-1,1 0-12,6-10-65,-8 14 31,0-1 1,-1 1-1,1-1 0,-1 0 1,0 0-1,0 1 0,0-1 0,-1 0 1,1-1-1,-1 1 0,0 0 1,0-1 33,-1 5-12,0 1 1,-1-1-1,1 0 0,0 0 1,0 0-1,0 0 1,0 0-1,0 0 1,0 0-1,0 0 1,0 0-1,0 0 0,0 0 1,0 0-1,0 0 1,-1 0-1,1 0 1,0 0-1,0 0 1,0 0-1,0 0 0,0-1 1,0 1-1,0 0 1,0 0-1,0 0 1,0 0-1,0 0 1,0 0-1,0 0 1,0 0-1,0 0 0,-1 0 1,1 0-1,0 0 1,0 0-1,0 0 1,0 0-1,0 0 1,0 0-1,0-1 0,0 1 12,-2 10-10,2-6-11,0 1 0,1-1 1,0 0-1,0 1 1,0-1-1,0 0 0,1 1 1,0-1-1,0 0 1,0 0-1,0 0 0,0 0 1,1-1-1,2 3 21,-3-3 45,0-1-1,1 1 1,-1-1-1,1 0 1,-1 0-1,1 0 0,0 0 1,0 0-1,0 0 1,0-1-1,0 1 1,1-1-1,-1 0 1,0 0-1,1 0 1,-1-1-1,0 1 1,4 0-45,-6-2 52,0 1 0,0 0 0,0 0 0,-1 0 0,1-1 0,0 1 0,0 0 0,0-1 0,0 1 0,-1-1 1,1 1-1,0-1 0,0 1 0,-1-1 0,1 0 0,0 1 0,-1-1 0,1 0 0,-1 1 0,1-1 0,0 0-52,10-21 621,-8 14-463,1-2-27,-1 0 0,0 0 1,0 0-1,-1 0 0,0-1 1,-1 1-1,0-8-131,-1-5 223,-1-1 0,-3-21-223,1 21-738,-6-20 738,-6-1-4531,10 38 2344,3 9-1855,-1 1 2516,-1-6 113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2:37.8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 0 416,'-7'0'81,"7"2"-30,2 4 78,-2-6 207,0 0-90,0 0-28,0 0-47,0 0 133,-1 0-279,1 0 0,0 0 0,0 0 0,-1 0 1,1 0-1,0 1 0,0-1 0,-1 0 0,1 0 0,0 0 0,0 0 0,0 0 0,-1 0 1,1 1-1,0-1 0,0 0 0,0 0 0,-1 0 0,1 0 0,0 1 0,0-1 1,0 0-1,0 0 0,0 1 0,-1-1 0,1 0 0,0 0 0,0 0 0,0 1 0,0-1 1,0 0-1,0 0 0,0 1 0,0-1 0,0 0 0,0 1 0,0-1 0,0 0 1,0 0-1,0 1-25,0-1 21,0 0 1,0 1 0,0-1-1,0 0 1,0 1 0,0-1-1,0 0 1,0 1 0,0-1-1,0 0 1,0 1 0,0-1-1,0 0 1,-1 0 0,1 1-1,0-1 1,0 0 0,0 1-1,0-1 1,-1 0 0,1 0-1,0 1 1,0-1 0,-1 0-1,1 0 1,0 0 0,-1 1-1,1-1 1,0 0 0,0 0-1,-1 0 1,1 0 0,0 0 0,-1 0-1,1 1 1,0-1 0,-1 0-1,1 0 1,0 0 0,-1 0-1,1 0-21,-1 0 161,1-1-1,-1 1 1,1 0-1,-1 0 0,1 0 1,-1 0-1,1 1 1,-1-1-1,1 0 1,-1 0-1,1 0 0,-1 0 1,1 0-1,-1 1 1,1-1-1,0 0 1,-1 0-1,1 1 1,-1-1-1,1 0 0,0 0 1,-1 1-1,1-1-160,-2 13 1102,2-6-1254,2 20-161,3 23 313,-2-23 116,1 23-116,1 182 581,-3-174-364,3 0-1,3 4-216,-1-14 68,-2-18 165,-3-20-55,0 0 1,0-1-1,-1 10-178,-1 124 2027,0-140-2014,-1 0-1,1 0 1,-1 0-1,0 0 1,0 0 0,0 0-1,-1 2-12,1-3 31,0 1 0,0 0 0,0 0 0,0 0-1,1 0 1,-1 0 0,1 2-31,-1 2-27,0 0 0,0 0-1,0-1 1,-1 1 0,0-1 0,-1 1 27,0 1-21,1 0 1,0 0 0,-1 7 20,-4 28 19,4-32-24,1 0 0,0 0 1,1 0-1,1 2 5,-2 1-404,2-14 334,0 0 1,0 1 0,0-1-1,0 1 1,0-1 0,0 0-1,0 1 1,0-1-1,0 1 1,-1-1 0,1 0-1,0 1 1,0-1 0,0 0-1,-1 1 1,1-1-1,0 0 1,-1 1 0,1-1-1,0 0 1,0 0 0,-1 1-1,1-1 1,-1 0-1,1 0 1,0 0 0,-1 0 69,1 0-1136,0-1 5,0-4-1322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2:38.5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72 2080,'0'0'153,"0"0"-1,0 0 1,1-1 0,-1 1 0,0 0-1,0 0 1,0-1 0,0 1 0,0 0 0,1 0-1,-1 0 1,0-1 0,0 1 0,0 0-1,0 0 1,1 0 0,-1 0 0,0-1-1,0 1 1,1 0 0,-1 0 0,0 0-1,0 0 1,1 0 0,-1 0 0,0 0-1,0 0 1,1 0-153,14-2 631,0 1 1,0-2-1,-1 0 0,12-4-631,21-4 531,-4 2-396,43-6 621,-48 10-468,5-1 101,0 2 0,1 2-389,-36 4 51,-7-1-42,0-1 1,0 1-1,1-1 1,-1 0 0,0 1-1,1-1 1,-1 0-1,0 0 1,1 0-1,-1 0 1,0 0 0,1 0-10,-1 0-176,3 7-984,-3-6-2464,-1-1 376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2:39.2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15 1824,'6'-4'6453,"0"1"-6184,1 1 0,-1 0-1,0 1 1,0-1 0,1 1-269,225 4 1755,-211-3-1522,-8 0-149,-1 0 1,0 0-1,1 1 1,-1 1 0,2 0-85,-6 0 173,0 0 0,-1-1 1,1 0-1,0 0-173,-7-1 16,-1 0-928,0 13-3893,0-6 1077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2:40.2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336 2 1728,'0'0'15,"0"0"0,0 0 0,0 0 1,0 0-1,0 0 0,0 0 0,0 0 0,0 0 0,0 0 1,0 0-1,0 0 0,0 0 0,0 0 0,0 0 0,1 0 1,-1 0-1,0 0 0,0 0 0,0 0 0,0 0 0,0 0 1,0 0-1,0 0 0,0 0 0,0 0 0,0 0 0,0 0 1,0 0-1,0 0 0,0 0 0,0 0 0,0 0 1,0 0-1,0 0 0,0-1 0,0 1 0,0 0 0,0 0 1,0 0-1,0 0 0,0 0 0,0 0 0,0 0 0,0 0 1,0 0-1,0 0 0,0 0 0,0 0 0,0 0 0,0 0-15,-1 7 293,1-6 480,0-1-90,-1 1-437,0 0 0,0 0 1,1 1-1,-1-1 1,0 0-1,0 0 1,0 0-1,0 0 1,0-1-1,0 1 1,-1 1-247,-3 2 264,-24 25 1394,-6 3-1658,-12 12 481,43-41-458,-8 9 58,1 0 0,0 0-1,0 1 1,2 0 0,-9 14-81,0 9 136,0 1 0,3 1 0,1 0 0,2 1 0,2 0 0,-1 14-136,2-6-24,0-3 74,0 20-50,5-18-44,2 1-1,1-1 0,3 1 0,1-1 0,9 36 45,-4-40 140,-2-7 108,2-1-1,4 8-247,-1-14 248,2-1 1,0 0-1,2-1 1,1-1-1,5 5-248,-16-21 33,12 21 249,-16-29-239,-1-1-294,0 0-223,0 0-838,-3-6-2933,3 5 4125,-1 0 1,1 0-1,-1 1 1,1-1-1,-1 0 1,1 0-1,0 1 1,-1-1-1,1 0 1,0 0-1,-1 0 1,1 0-1,0 0 1,0 0 0,0 0 119,3-26-2571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2:43.0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1 2080,'0'0'214,"0"1"0,0-1 1,0 0-1,-1 1 0,1-1 0,0 0 1,0 1-1,0-1 0,0 1 0,0-1 1,0 0-1,0 1 0,-1-1 1,1 1-1,0-1 0,1 0 0,-1 1 1,0-1-1,0 1 0,0-1 0,0 0 1,0 1-1,0-1 0,0 1 0,1-1-214,-1 8 206,0-6 72,0-2 218,9 16 773,-2 7-912,-1-8-1,-5-14-288,-1 0-1,1 0 1,-1 0 0,1 0-1,-1 0 1,1 0 0,-1 0-1,0 0 1,0 1 0,1-1 0,-1 0-1,0 1-67,1 2 61,0-1 0,1 1-1,0-1 1,0 1 0,0-1-1,0 0 1,0 0 0,2 2-61,6 6-26,0-2 0,0 0 0,1 0 0,0 0 0,3 1 26,17 12 210,89 71 104,-111-84-331,1 0-1,-1 1 1,0 0-1,-1 0 1,-1 1-1,0 0 1,0 1-1,-1 0 1,1 2 17,11 28 163,11 43-163,-26-76 0,59 207-171,-28-85 512,-26-104-334,-2-1 0,0 1-1,-2 1 1,-1 3-7,3 112 106,-3-39 359,-3-70-419,-1 1-1,-3 10-45,1-13 282,1-20-250,0-1 1,0 1-1,-1 0 0,-1-1 1,0 1-1,0-1 0,-1 0 1,-4 6-33,1-5-957,1 0 0,-2 0 1,0 0-1,-2 1 957,-3 3-1477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3:58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30 992,'4'3'597,"-12"-3"2826,6 0-3205,0 1-1,0-1 1,0 0-1,0 0 1,-1-1 0,1 1-1,0 0 1,0-1-1,0 1 1,0-1 0,0 0-1,0 0 1,0 0-1,0 0-217,1 1 203,-8-9 261,8 8-419,-1-1-1,1 1 0,0 0 1,0 0-1,-1-1 1,1 1-1,0 0 1,-1 0-1,1 0 1,-1 1-1,0-1 1,1 0-1,-1 1 0,-1-1-44,2 0-5,0 1 0,0 0 0,0-1-1,0 1 1,0 0 0,0 0 0,0 0-1,0 0 1,0 0 0,-1 0 0,1 0-1,0 0 1,0 0 0,0 1 0,0-1-1,0 0 1,0 1 0,0-1-1,0 1 1,0-1 0,0 1 0,0 0-1,0 0 6,-3 1 67,1 1-1,-1-1 1,1 1-1,-1-1 1,-3 1-67,-8 6 67,-43 30-24,55-36-45,0 0-1,0 1 1,0-1-1,0 1 1,0-1-1,1 1 1,0 0-1,0 0 1,0 0-1,0 0 1,0 0-1,1 1 1,-1 3 2,-5 12 352,6-16-341,-1-1 0,2 0-1,-1 0 1,0 1 0,1-1 0,-1 1 0,1-1-1,0 0 1,0 1 0,1 2-11,-1-4 2,0 0 0,1 0 0,-1 0 0,1 0 0,0 0 0,-1 0 0,1 0 0,0 0 0,0 0 0,0 0 0,0-1 0,1 1 0,-1 0 0,0-1 0,1 1 0,-1-1 0,1 0 0,0 1-2,1 0 2,1 1 16,1 0 0,-1 0 1,0-1-1,1 1 0,-1-1 0,1 0 0,0-1 0,0 1 0,4 0-18,17 5 142,-23-6-134,0 1 1,1-1 0,-1 0 0,0-1 0,1 1 0,-1 0-1,1-1 1,-1 0 0,1 0 0,-1 0 0,1 0 0,-1 0-1,2-1-8,-2 0 13,-1 1 0,0-1-1,0 0 1,0 0 0,1 0 0,-1 0-1,0 0 1,0 0 0,0-1-1,0 1-12,5-4 81,-5 3-7,0 0-1,-1-1 0,1 1 0,0 0 1,-1-1-1,1 1 0,-1-1 0,0 0 1,1-1-74,0-1-57,0 1 25,0 1 19,0 0 0,-1-1-1,1 1 1,-1-1 0,0 1-1,0-1 1,0 1-1,0-2 14,-1 2 5,0 1 1,1-1-1,0 0 0,-1 0 0,1 0 0,0 0 0,1 1 1,-1-1-1,0 0 0,1 1-5,0-1-26,-1 0 1,1 1 0,-1-1-1,0 0 1,0 0-1,0 0 1,-1 1-1,1-1 1,-1 0 0,1-1 25,-1 1 10,0 1 1,1-1 0,-1 1 0,1-1 0,0 1-1,0-1 1,0 1 0,1-2-11,-1 1 29,0 1 0,0 0 1,-1-1-1,1 1 0,0 0 0,-1-1 0,1 1 1,-1-3-30,0 5 42,0 0-148,0 0 4,0 0-52,0-2-244,-1 7 390,-11 62 163,4-7-75,6-54-138,1 1-1,0-1 1,0 1-1,1 1 59,-4 22-118,0-8 202,1-1-1,1 13-83,-3 19 174,2-20 285,1 24-459,-1 9 32,3-51 60,0-1 0,2 15-92,0 12-40,-2-36 79,0 1 0,0 0 0,1-1 0,-1 1 1,1 0-1,0-1 0,1 1 0,0-1 0,0 1-39,10 33 677,-11-30-475,3 4-73,-4-12-113,0-1 1,1 1-1,-1 0 1,0-1-1,0 1 0,0 0 1,0-1-1,1 1 1,-1 0-1,0-1 0,0 1 1,0 0-1,-1-1 1,1 1-1,0 0 0,0-1 1,0 1-1,0 0 1,-1-1-1,1 1 0,0 0 1,0-1-1,-1 1 1,1-1-1,-1 1 1,1 0-17,-2 3-2891,2-8-506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3:59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4 1568,'1'-3'-3,"0"3"93,-1 0 0,0 0 0,0 0 0,0 0 0,0 0 0,0 0 0,0 0 0,0 0 0,0 0 0,0 0 0,0 0 0,1 0 0,-1 0 0,0 0 0,0 0 0,0 0 0,0 0 0,0 0 0,0 0 0,0 0 0,0 0 0,0 0 0,0 0 0,0 0 0,1 0 0,-1 0 0,0 0 0,0 0 0,0 0 0,0 0 0,0 0 0,0 0 0,0 0 0,0 0 0,0 0 0,0 0 0,0 0 0,0 1 0,0-1 0,0 0 0,0 0 0,0 0 0,0 0 0,0 0 0,0 0 1,0 0-1,0 0 0,0 0 0,0 0 0,0 1 0,0-1 0,0 0 0,0 0 0,0 0 0,0 0 0,0 0 0,0 0 0,0 0 0,0 0 0,0 0 0,0 0-90,-2 3 190,-1 1 1,1-1-1,0 0 1,0 1-1,0-1 1,1 1-1,-1-1-190,-9 19 213,4-11-34,1 0 1,1 1-1,-4 10-179,-12 24 188,20-44-118,0 1 0,0 0 0,1 0 0,-1 0 1,1 0-1,-1 0 0,1 0 0,0 0 0,0 0 0,1 3-70,-1 1 243,0-6-219,0 0 1,0 0-1,0 0 0,0-1 1,0 1-1,0 0 1,0 0-1,0 0 1,1-1-1,-1 1 0,0 0 1,1 0-1,-1-1 1,1 1-1,-1 0-24,2 0-20,-1 1-1,1-1 0,-1 0 1,1 1-1,0-1 1,-1 0-1,1 0 1,0 0-1,1 0 21,2 1 42,0 0-1,0 0 1,-1-1-1,1 1 1,0-1-1,1 0 1,-1-1-1,0 1 1,0-1-1,0 0 1,0 0-1,0-1 1,0 1-1,5-2-41,11-1 210,-16 3-195,0-1-1,0 0 1,0 0-1,0 0 1,3-1-15,1-2 186,-6 4-145,-1-1 1,0 0-1,0 0 1,1 0-1,-1 0 1,0 0 0,0 0-1,0-1 1,1 0-42,-3 1 23,1 1 1,-1-1 0,1 0-1,-1 0 1,0 1-1,1-1 1,-1 0 0,0 0-1,0 0 1,1 0 0,-1 0-1,0 0 1,0 1-1,0-1 1,0 0 0,0 0-1,0 0 1,0 0 0,-1 0-1,1 0 1,0 0-1,0 1 1,-1-1 0,1 0-1,-1 0 1,1 0 0,-1 1-1,0-2-23,-2-3 30,0 0-1,-1 0 0,0 0 1,0 0-1,-1 1 0,1-1 1,-1 1-1,0 0 0,0 1 1,0-1-1,0 1 0,-1 0 1,1 1-1,-1-1 0,0 1 1,0 0-1,0 0 0,0 1 1,0 0-1,0 0 0,-1 0 1,0 1-30,-47-9-1990,45 9 396,0 0 474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4:15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422 65 1056,'0'0'93,"-1"0"0,1 1-1,0-1 1,0 0 0,0 0 0,0 0 0,-1 0 0,1 0-1,0 1 1,0-1 0,0 0 0,-1 0 0,1 0-1,0 0 1,0 0 0,-1 0 0,1 0 0,0 0 0,0 0-1,-1 0 1,1 0 0,0 0 0,0 0 0,-1 0 0,1 0-1,0 0 1,0 0 0,-1 0 0,1 0 0,0 0-1,0 0 1,0 0 0,-1 0 0,1 0 0,0 0 0,0-1-1,0 1 1,-1 0 0,1 0 0,0 0 0,0 0-1,0-1 1,-1 1 0,1 0 0,0 0 0,0 0 0,0-1-1,0 1 1,0 0 0,0 0 0,0-1 0,0 1 0,0 0-1,-1 0 1,1-1 0,0 1 0,0 0 0,0 0-1,0-1 1,0 1-93,0 0 60,0-1-1,0 1 0,0-1 0,0 1 1,0 0-1,0-1 0,-1 1 0,1 0 1,0-1-1,0 1 0,-1 0 1,1-1-1,0 1 0,0 0 0,-1-1 1,1 1-1,0 0 0,-1 0 0,1-1 1,0 1-1,-1 0 0,1 0 0,-1 0 1,1-1-60,-2 1 74,-1-1 1,1 1 0,-1-1-1,1 0 1,0 0 0,-1 0-1,1 0 1,0 0 0,0-1-1,0 1 1,0 0 0,0-1-1,0 0 1,0 0 0,0 1-1,1-1 1,-1 0 0,1 0-1,-1-1 1,1 1 0,0-1-75,-23-9 1077,23 11-1044,-3 0 5,0-1-1,0 1 1,0 0 0,0 0-1,0 0 1,-1 1 0,1-1 0,0 1-1,0 0 1,-1 0 0,1 1-1,-3 0-37,-13 6 118,1 1 1,-1 1-1,1 1 0,1 0 0,0 2 0,0 0 0,0 2-118,-14 6 28,25-15-22,-1-1 0,1 2 0,0-1 1,0 1-1,-6 5-6,5-2 140,-1 1 1,1 1-1,-6 9-140,13-18-10,0-1 0,0 0 0,0 1 0,0-1 0,0 1 0,1-1 0,-1 1 0,0-1 0,1 1 0,-1-1 0,1 1 0,0 0 0,0-1 0,-1 1 0,1 0 0,0-1 0,0 1 0,1-1 0,-1 1 0,0 0 0,0-1 0,1 1 0,-1 0 0,1-1 0,-1 1 0,1-1 0,0 1 0,0-1 0,0 0 0,0 1 0,0-1 0,0 1 10,3 3 8,1-1-1,-1 0 1,1 0-1,0-1 1,0 1 0,0-1-1,0 0 1,0 0-1,1-1 1,-1 0 0,1 0-1,0 0 1,-1 0-1,1-1 1,3 0-8,6 1 22,1 0 0,0-1 0,-1-1 0,1-1 0,6-1-22,-11 0 114,1-1 0,-1 0 0,0 0 0,-1-2 1,7-2-115,-11 4-59,-1 0 0,1 0 1,-1-1-1,0 0 0,0 0 1,0 0-1,2-3 59,-5 5 14,-1 1 1,1 0-1,-1-1 1,1 1-1,0 0 1,0 0-1,-1 0 1,1 0 0,1 0-15,-2 0 20,1 1 0,-1-1 0,1 0 0,-1 0 0,1 0 1,-1 0-1,1 0 0,-1 0 0,0 0 0,0-1 0,1 1 1,-1 0-1,0-1 0,0 1 0,0-1 0,0 0-20,9-11 140,-9 12-155,0 0 1,0-1-1,0 1 1,0 0-1,0 0 1,0-1-1,0 1 1,0-1-1,-1 1 0,1-1 1,0 1-1,-1-1 1,0 1-1,1-2 15,-1 1-10,0 1 0,1-1 0,-1 1 0,0-1 0,1 1 0,-1 0 0,1-1 0,0 1 0,-1-1 0,1 1 1,0 0-1,0 0 0,0-1 0,0 1 0,0 0 0,0 0 0,0 0 0,0 0 10,0 0 4,0 0 0,1 0 0,-1 0 0,0-1 0,0 1 0,-1 0 0,1-1 0,0 1 0,0 0 0,-1-1 0,1 1 0,0-1 0,-1 1 0,0-1 0,1 1 1,-1-1-1,0 1 0,0-1-4,4-12 93,-4 13-77,1 0 0,-1 0 0,0 0 0,1 0-1,-1 0 1,0 0 0,0 0 0,1 0 0,-1 0-1,0 0 1,0 0 0,0 0 0,0 0 0,-1 0-1,1-1 1,0 1-16,-1-14-80,1 14 6,0 1-97,0 0 48,0 0 11,-5 199-160,-3-114 608,8-1-563,3 144 140,-1-197 279,6 24-192,5 30 330,-12-58-576,-1-24 277,0 1 1,0-1-1,0 0 0,1 0 0,-1 0 0,1 1 0,-1-1 0,1 0 0,0 0 0,0 0 0,1 0-31,-1 0 182,-1 3-81,0-5-32,0-1 81,0 0-60,0 0-143,0 0-166,0 0-175,0 0-790,18-3-4192,-5 6 1968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4:17.1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50 1408,'-1'-3'355,"0"0"0,0 0 1,0 0-1,1 0 0,-1 0 0,1-1 1,0 1-1,0 0 0,0 0 0,0-2-355,0 0 602,0 5-515,-1-1 0,0 0 0,1 1 0,-1-1 0,0 1 0,1-1 0,-1 1 0,0-1 0,1 1 0,-1-1 0,0 1 0,0 0 0,0-1 0,0 1 0,1 0 0,-1 0 0,0 0 0,0 0 0,0-1 0,0 1-87,-1 0 122,1 0-1,-1 0 1,1-1 0,-1 1 0,1 0 0,0 0 0,-1 0 0,1 1 0,-1-1 0,1 0 0,-1 0 0,1 1 0,0-1-1,-1 1 1,1-1-122,-20 15 213,16-12-84,0 0-1,0 1 1,1-1 0,-1 1 0,1 0 0,0 0 0,-1 2-129,-9 12 410,11-16-391,1 1 0,-1-1 0,1 1 0,0 0 0,0-1 0,0 1 0,1 0 0,-1 0 0,1 1 0,-1-1 0,1 0 0,0 0 0,0 1 1,1-1-1,-1 1 0,0 1-19,0 18-28,0 10 301,7-11-33,-5-21-224,-1-1-107,2 1 22,9 0 143,-1 1 0,1-2 0,0 1 0,0-1 0,-1-1 0,1 0 0,0 0 0,0-2-74,-3 2 79,-1-1 0,0 0 0,7-3-79,11-4 46,-24 8-37,0 1 0,0-1 1,1 1-1,-1-1 1,0 0-1,0 0 0,0 1 1,-1-1-1,1 0 0,0 0 1,0 0-1,0 0 1,0 0-1,-1 0 0,1 0 1,-1 0-1,1-1 1,-1 1-1,1 0 0,-1 0 1,1 0-1,-1-1 0,0 1 1,0 0-1,0 0 1,0-1-1,0 1 0,0 0 1,0-1-10,0 0-20,1 0 1,-1-1 0,0 1-1,1 0 1,0 0 0,-1 0-1,1-1 1,0 1 19,0 1 5,-1 1 1,1-1-1,-1 0 0,0 0 1,1 0-1,-1 0 1,0 1-1,1-1 0,-1 0 1,0 0-1,0 0 0,0 0 1,0 0-1,0 0 0,0 0 1,0 1-1,0-1 1,0 0-1,-1 0 0,1 0 1,0 0-1,-1 0 0,1 0 1,0 1-1,-1-1 1,1 0-1,-1 0 0,1 1 1,-1-1-1,1 0 0,-1 0 1,0 1-6,-2-4 84,-1 1 0,0 0-1,0 1 1,0-1 0,-5-1-84,-5-5 316,11 8-316,0-1 1,0 0 0,0 1 0,0 0-1,-1-1 1,1 1 0,0 1 0,-1-1-1,-1 0 0,3 1-247,0 0 0,1-1 0,-1 1 0,0 0 0,1 0 0,-1 0 0,0 1 0,1-1 0,-1 0 0,0 1-1,1-1 1,-1 1 0,0-1 0,1 1 0,-1 0 0,1 0 0,-1 0 0,1 0 0,0 0 247,14-5-3696,1 3 1088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7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1 1568,'-4'3'260,"1"-1"0,-1 1 1,1 1-1,0-1 0,0 0 0,0 1 1,1 0-1,-1-1 0,1 1 0,-1 1-260,-20 45 1914,21-46-1972,-16 43 232,3 0-1,1 1 0,3 0 1,-2 22-174,14-57-886,-1-13 746,0 0-1,1 1 0,-1-1 1,0 0-1,1 0 0,-1 1 1,0-1-1,1 0 0,-1 0 1,1 0-1,-1 0 0,0 0 0,1 0 1,-1 0-1,1 1 0,-1-1 1,0 0-1,1 0 0,-1 0 1,1-1-1,-1 1 141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9:26:17.4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63 1056,'0'0'60,"0"-1"1,0 1-1,0 0 0,-1 0 1,1 0-1,0 0 1,0 0-1,0 0 0,0 0 1,0 0-1,0-1 0,-1 1 1,1 0-1,0 0 1,0 0-1,0 0 0,0-1 1,0 1-1,0 0 0,0 0 1,0 0-1,0 0 1,0-1-1,0 1 0,0 0 1,-1 0-1,1 0 0,0 0 1,1-1-1,-1 1 0,0 0 1,0 0-1,0 0 1,0-1-1,0 1 0,0 0 1,0 0-1,0 0 0,0 0-60,7-7 861,-7 7-848,1 0 0,-1-1 0,1 1 0,-1 0 1,1 0-1,-1-1 0,1 1 0,-1-1 0,1 1 1,-1-1-1,1 1 0,-1 0 0,0-1 0,1 1 1,-1-1-1,0 0 0,0 1 0,1-1 0,-1 1 1,0-1-1,0 1 0,0-1 0,0 0 0,1 1 1,-1-1-1,0 1 0,0-1 0,0 0 0,0 1 1,-1-1-14,15-14 554,-13 15-528,1 0 0,0 0 0,-1 0 1,1-1-1,0 1 0,-1 0 0,1-1 0,0 1 0,-1-1 0,1 0 0,-1 1 0,1-1 1,-1 0-1,1 0 0,-1 0 0,0 0 0,1 0 0,-1 0 0,0-1-26,5 0 76,-1 1 1,1 0-1,-1 0 0,1 0 0,-1 0 0,1 1 0,3 0-76,44 0 320,-50 1-293,-1-1 0,0 1-1,1-1 1,-1 1 0,1 0-1,-1 0 1,0 0 0,0 0-1,1 0 1,-1 1 0,0-1-1,0 1 1,1 0-27,1 2 5,-3-3 43,3 7 176,17 30-357,-20-36 405,0-1-236,0 0 0,0 1-1,-1-1 1,1 1 0,0-1-1,-1 1 1,1-1 0,-1 1 0,0 0-1,1-1 1,-1 1 0,0 1-36,0-1 19,1 8-126,-1-8 113,0-1 0,0 1 1,1 0-1,-1-1 0,0 1 1,0 0-1,1-1 0,-1 1 0,1 0 1,0-1-1,-1 1 0,2 0-6,5 18 13,3 6 422,38 60-366,-34-70-85,-14-14 27,18 9-203,-9-8 231,0 0-1,0 0 1,0-1-1,0 0 0,0-1 1,0 0-1,0-1 1,1 1-1,4-2-38,-9 1 59,14 2 56,-17-2-127,-1 1 1,1-1-1,0 0 0,0 0 1,0 1-1,0-1 0,0-1 1,0 1-1,0 0 0,0 0 0,0-1 1,0 1-1,0-1 12,17-4-101,6-2 90,-7 0-95,-16 6 133,0 0 1,0 1 0,1-1-1,-1 0 1,0 0 0,0 0 0,0-1-1,0 1 1,0 0 0,-1-1 0,1 1-1,0-1 1,-1 0 0,1 1-1,0-2-27,9-11 173,-9 13-205,0-1 0,0 0 0,-1 0 1,1 0-1,-1 0 0,1-1 0,-1 1 1,0 0-1,0-1 0,0 1 0,0-1 1,0 1-1,0-1 0,-1 1 0,1-3 32,2-13 161,-3 16-141,1 0 0,-1-1 1,1 1-1,-1 0 0,0 0 0,0 0 0,0-1 0,0 1 0,-1-1-20,-4-38 176,3 32-130,-7-17-233,8 25 176,1 0 0,-1 0 0,1 0 0,-1 0 1,1 0-1,-1 0 0,0 0 0,0 0 0,1 0 0,-1 0 1,0 1-1,0-1 0,0 0 0,0 0 0,0 1 0,0-1 1,0 1-1,0-1 11,-2 0 2,0 0 0,0 1 1,0-1-1,0 1 0,0 0 0,0 0 1,1 0-1,-1 0 0,0 1 1,0-1-1,0 1 0,0-1 0,0 1 1,1 0-1,-1 0 0,0 0 1,1 1-1,-1-1 0,1 0 0,-1 1 1,-1 1-3,-10 4 201,11-6-228,1 0 0,0 0 0,-1 0 0,1 0 0,0 0 0,0 1 0,0-1 0,0 1 0,0-1 0,0 1 0,0 0 27,-3 3 5,1 0 0,-1-1 0,0 0 0,-1 0 0,-4 3-5,-17 12 76,18-11-27,-1-1-1,0 0 1,-7 3-49,6-3-65,0 0 1,1 0-1,-1 2 65,-12 6 109,19-13 5,0 1 0,0-1-1,0 1 1,0 0-1,-1 2-113,1-2 2,1 0-1,-1 0 0,0 0 1,0 0-1,0-1 0,0 1 1,-1-1-1,-4 2-1,-12 1 171,-1 7 202,19-10-411,0 0-1,-1 0 1,1 0-1,0-1 1,-1 1 0,1-1-1,-1 0 1,1 0-1,-1 0 1,-2 0 38,2 0 20,1 0 0,0 0-1,-1 0 1,1 0 0,-1 1 0,1-1-1,0 1 1,0 0 0,0 0 0,-1 0-20,1 1 26,-1-1 0,0 0-1,0 0 1,0-1 0,0 1 0,0-1-1,0 0 1,0 0 0,0-1-26,-23 8 50,22-5-15,-11 3-155,16-6 119,0 0 1,-1 0-1,1 0 0,0 0 1,-1 1-1,1-1 0,-1 0 1,1 0-1,0 0 0,-1-1 1,1 1-1,0 0 1,-1 0-1,1 0 0,-1 0 1,1 0-1,0 0 0,-1 0 1,1-1-1,0 1 1,-1 0-1,1 0 0,0 0 1,-1-1-1,1 1 0,0 0 1,0 0-1,-1-1 1,1 1-1,0 0 0,0-1 1,0 1-1,-1 0 0,1-1 1,-4-6 72,4 7-59,-1-1 0,1 0-1,0 0 1,-1 1 0,1-1 0,0 0 0,-1 0 0,1 0 0,0 0 0,0 1-1,0-1 1,-1 0 0,1 0 0,0 0 0,0 0 0,0 0-13,-4-34-134,0-39 22,4 63 176,0-1-1,1 0 0,0 1 0,1-1 1,0 1-1,1 0 0,1-4-63,0 3-224,-3 9 238,0-1 0,0 1 1,0 0-1,0 0 0,1 0 0,1-2-14,1-6-137,-4 10 90,0 0-1,0 1 1,0-1-1,0 1 1,0-1-1,1 0 1,-1 1-1,0-1 1,0 1-1,0-1 1,1 0-1,-1 1 1,0-1-1,1 1 1,-1-1-1,0 1 1,1-1-1,-1 1 1,1 0-1,-1-1 1,1 1-1,-1-1 1,1 1-1,-1 0 1,1-1-1,-1 1 1,1 0-1,-1 0 1,1-1-1,0 1 1,-1 0-1,1 0 1,-1 0-1,1 0 1,0 0-1,-1 0 1,1 0-1,0 0 1,-1 0-1,1 0 48,10 3-1691,6 0-1679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29.7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22 181 1056,'0'1'19,"0"-1"1,0 1-1,0-1 1,-1 1-1,1-1 1,0 1-1,0-1 0,-1 1 1,1-1-1,0 0 1,-1 1-1,1-1 1,0 1-1,-1-1 1,1 0-1,0 1 0,-1-1 1,1 0-1,-1 1 1,1-1-1,-1 0 1,1 0-1,-1 1 0,1-1 1,-1 0-1,1 0 1,-1 0-1,1 0-19,-2 1 43,1-1 90,1 0 11,0 0 203,0 0-49,0 0 76,0 0-33,0 0 219,0 0-176,-3 2 243,3-2-606,0 0 0,0 0-1,0 0 1,0 0 0,0 0-1,0 0 1,0 1 0,0-1-1,0 0 1,0 0 0,0 0-1,0 0 1,0 0 0,0 0-1,0 0 1,-1 0 0,1 1-1,0-1 1,0 0 0,0 0-1,0 0 1,0 0 0,0 0-1,0 0 1,-1 0 0,1 0-1,0 0 1,0 0 0,0 0-1,0 0 1,0 0 0,0 0-1,0 0 1,-1 0 0,1 0-1,0 0 1,0 0 0,0 0-1,0 0 1,0 0 0,0 0-1,-1 0 1,1 0 0,0 0-1,0 0 1,0 0 0,0 0-1,0 0 1,0 0 0,0-1-1,0 1 1,-1 0-1,1 0 1,0 0 0,0 0-1,0 0 1,0 0 0,0 0-1,0 0 1,0-1 0,0 1-1,0 0 1,0 0 0,0 0-1,0 0 1,0 0 0,0 0-1,0-1 1,0 1-21,0-1 144,0 1-75,1-2 1,0 0 0,1 0 0,-1 0 0,1 0 0,-1 0 0,1 1-1,0-1 1,1-1-70,-2 2-4,31-19 575,-2 0-245,-7 6-231,-21 13-89,1 0 0,-1-1-1,1 1 1,-1 0 0,1 0 0,-1 1-1,1-1 1,0 1-6,-1-1 22,0 1 0,1-1 0,-1 1 0,0-1 0,0 0 0,0 0 0,0 0 0,0 0 0,0 0 0,0 0-1,-1-1 1,1 1-22,1-2 52,0 1 0,0 0-1,0 1 1,0-1-1,0 0 1,1 1-1,-1 0 1,0 0-1,1 0-51,3-6-144,-7 7 155,0 0 0,0 0-1,1-1 1,-1 1-1,0 0 1,0 0-1,1 0 1,-1 0-1,0-1 1,0 1-1,1 0 1,-1 0-1,0 0 1,0 0-1,1 0 1,-1 0-1,0 0 1,0 0 0,1 0-1,-1 0 1,0 0-1,1 0 1,-1 0-1,0 0 1,0 0-1,1 0 1,-1 0-1,0 0 1,1 0-1,-1 0 1,0 0-1,0 0 1,1 0-1,-1 1 1,0-1-1,0 0 1,0 0 0,1 0-1,-1 1-10,21 37 277,-16-6-282,-4-30 21,0 0-1,-1 0 1,1 0 0,-1 0-1,0 0 1,0 0-1,1 0 1,-1 0 0,0-1-1,-1 1 1,1 0-1,0 0 1,-1 0 0,1 1-16,0 1 58,0-1 1,0 1 0,1 0-1,-1-1 1,2 4-59,-1-4-3,1 1 0,0 0 0,-1-1 0,1 1 0,0-1 0,0 0 0,3 3 3,-2 1-103,-2-6 105,-1-1 0,0 0 0,0 1 0,0-1 0,0 0 0,0 1 0,1-1 0,-1 0 1,0 1-1,0-1 0,1 0 0,-1 0 0,0 1 0,0-1 0,1 0 0,-1 0 0,0 1 0,1-1 0,-1 0 0,0 0 0,1 0 0,-1 0 0,0 1 0,1-1-2,0 0 1,6 4 35,0-1 0,0 0 0,1 0 0,-1-1 0,1 1 0,0-2 1,0 1-1,0-1 0,7 0-36,37-4 288,-52 3-283,1-1 0,-1 1 0,0 0 0,1 0 1,-1-1-1,0 1 0,1 0 0,-1-1 1,0 1-1,1 0 0,-1-1 0,0 1 0,0 0 1,1-1-1,-1 1 0,0 0 0,0-1 0,0 1 1,0-1-1,1 1 0,-1 0 0,0-1 0,0 1 1,0-1-6,1-3 56,6 0 77,-7 3-129,1 1 0,-1 0 0,1 0 0,-1-1 0,1 1 0,-1 0 0,1 0 0,-1-1 0,1 1 0,-1-1 0,1 1-1,-1 0 1,0-1 0,1 1 0,-1-1 0,0 1 0,1-1 0,-1 1 0,0-1 0,0 1 0,0-1 0,1 1 0,-1-1-1,0 0 1,0 1 0,0-1 0,0 1 0,0-1 0,0 1 0,0-1 0,0 0 0,0 1 0,0-1 0,0 0-4,-1-3 2,1 0 1,0 0 0,0 0 0,0 0-1,0 0 1,1 0 0,0 0 0,0 0-1,0-1-2,1 0 2,-1-1-1,0 1 0,0-1 0,-1 1 0,0-1 1,0-1-2,0 4 12,0-1 1,0 1 0,0 0 0,0 0-1,1 0 1,-1 0 0,1 0-1,0 0 1,0-1 0,0 2 0,0-1-1,1 0 1,0-1-13,-1 1-14,0 0 0,-1 0 0,1 0 0,0-1 0,-1 1 0,0 0 0,0 0 0,0 0 0,0-1 14,0 1-11,0 1 1,0-1 0,0 1-1,0-1 1,0 1 0,1-1-1,-1 0 1,1 1-1,-1 0 1,1-1 0,0 1-1,1-2 11,1 1-22,-3 2 16,1 1-1,-1 0 1,1-1 0,-1 1-1,0-1 1,1 1 0,-1 0-1,0-1 1,0 1 0,1-1-1,-1 1 1,0-1 0,0 1-1,0-1 1,1 1 0,-1-1 0,0 1-1,0-1 1,0 1 0,0-1-1,0 1 1,0-1 0,0 1-1,0-1 1,0 1 0,0-1 6,0 1-8,-1-1 0,1 1 0,0-1 0,0 1 0,0-1 0,-1 1 1,1-1-1,0 1 0,0-1 0,0 1 0,0-1 0,0 1 0,0-1 1,0 1-1,0-1 0,0 1 0,0-1 0,1 1 0,-1-1 0,0 1 8,1-2-18,0 1 1,0 0-1,0-1 0,1 1 0,-1 0 0,0 0 0,0 0 0,1 0 1,-1 0-1,1 0 18,-2 1 11,1 0 0,0-1 0,-1 1 0,1 0 0,-1 0 1,1 0-1,0 0 0,-1 0 0,1 0 0,-1 0 0,1 0 0,0 0 0,-1 1 1,1-1-1,-1 0 0,1 0 0,0 0 0,-1 1 0,1-1 0,-1 0 1,1 0-1,0 1-11,11 8 68,-11-8-67,11 6 13,-10-6 2,0 0-1,0 0 1,-1 1 0,1-1-1,0 0 1,0 1 0,-1 0-1,1-1 1,1 3-16,-2-2 5,1 0 1,1 0-1,-1 0 0,0 0 1,0 0-1,1 0 1,-1 0-1,1-1 0,-1 1-5,1-1 13,-1 0 0,0 1 0,0-1 0,0 1 0,0-1 0,0 1 0,0 0 0,-1 0 0,3 2-13,-4-3-112,6 6-1072,-1-4-31,2 2-1772,-6-3 107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1.0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18 96 1248,'0'0'153,"0"0"-1,-1-1 1,1 1-1,0 0 1,0-1-1,-1 1 1,1 0 0,0-1-1,-1 1 1,1 0-1,-1 0 1,1-1 0,0 1-1,-1 0 1,1 0-1,-1 0 1,1 0 0,0-1-1,-1 1 1,1 0-1,-1 0 1,1 0-1,-1 0 1,1 0 0,-1 0-1,1 0 1,-1 0-153,-5 1 1170,5-1-919,1 0-59,0 0 85,0 0-58,10-12 1930,12-12-1439,0 9-801,-3 6 124,7-2-34,-3 5-18,-12 2-15,0 1 1,0 1-1,1 0 1,-1 1-1,8-1 34,-4 2-11,6 0 43,0 0 0,-1 1 0,1 1 1,0 1-1,7 3-32,-16-3 26,0-1 0,0-1 0,0 0 0,1-1 0,-1 0 0,0 0 0,0-2 0,1 1 0,5-3-26,-1 1 42,0 2 0,0 0 0,5 0-42,-15 1 9,1 1 0,-1-1 0,1 1 0,-1 1 0,1 0 0,-1 0 0,0 0 0,6 3-9,-11-4-218,1 1 1,-1 0 0,1 0-1,-1 0 1,0 0 0,1 1-1,-1-1 1,0 0 0,-1 1-1,1 0 1,0-1 0,0 2 217,1 4-1792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2.89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168 71 1408,'2'-3'631,"-1"3"-583,4 0 46,-3 0 269,-2 0-64,-3 3 467,2-3-526,4 0 167,-3 1-383,0-1 0,0 0-1,0 0 1,0 0 0,-1 0 0,1 0 0,0 0-1,0 0 1,0 0 0,0 0 0,-1 0 0,1 0 0,0 0-1,0 0 1,0 0 0,0 0 0,-1 0 0,1 0 0,0 0-1,0 0 1,0 0 0,0 0 0,-1-1 0,1 1 0,0 0-1,0 0 1,0 0 0,0 0 0,0 0 0,0 0 0,-1 0-1,1-1 1,0 1 0,0 0 0,0 0 0,0 0-1,0 0 1,0 0 0,0-1 0,0 1 0,0 0 0,0 0-1,0 0 1,-1 0 0,1-1 0,0 1 0,0 0 0,0 0-1,0 0-23,0-1 24,0 1 0,0 0 0,0 0 0,0 0 0,0-1 0,0 1 0,0 0 0,0 0 0,0 0 0,0-1 0,0 1 0,0 0 0,0 0 0,0 0 0,-1-1 0,1 1 0,0 0 0,0 0 0,0 0-1,0 0 1,0 0 0,-1-1 0,1 1 0,0 0 0,0 0 0,0 0 0,-1 0 0,1 0 0,0 0 0,0 0 0,0 0 0,-1 0 0,1 0 0,0 0 0,0 0 0,0-1 0,-1 1 0,1 1 0,0-1 0,0 0-1,0 0 1,-1 0 0,1 0 0,0 0 0,0 0 0,0 0 0,-1 0 0,1 0 0,0 0-24,-9 0 256,-8 0 267,1 1-98,15-1-387,-1 0 0,1 0 0,-1 0 0,1 0 0,-1 1-1,1-1 1,-1 0 0,1 1 0,0-1 0,-1 1 0,1-1 0,-1 1-38,-47 26 229,45-24-226,0 0 0,0 1 0,1 0 0,-1 0 0,1 0 0,-1 0 0,1 1 0,1-1 0,-1 1 0,1 0 0,-1-1 0,2 1 0,-3 5-3,2-1-12,0-1 0,0 1 1,1 0-1,0 0 1,0 0-1,1 0 0,1 7 12,5 12 7,-5-24 3,1 0-1,-1 0 1,0 1-1,-1-1 1,1 1-1,-1 0-9,0 0 13,1 0-1,-1-1 1,1 1-1,0 0 0,0 0 1,0 0-1,1-1 0,0 1 1,0-1-1,2 5-12,-3-8-5,-1 0 0,1 1 0,0-1-1,0 0 1,0 0 0,0 0 0,0 0 0,0 0-1,0 0 1,0 0 0,1 0 0,-1 0-1,0 0 1,1-1 0,-1 1 0,0 0 0,1-1-1,-1 1 1,1-1 0,-1 0 0,1 1 0,-1-1-1,1 0 1,-1 0 0,1 0 0,-1 0-1,1 0 1,-1 0 0,1 0 0,-1-1 0,1 1-1,-1-1 1,0 1 0,1-1 0,0 0 5,4-2 51,1-1 0,-1 0 1,-1 0-1,1-1 0,2-2-51,-2 2 5,-3 1 28,1 0 0,-1 0 0,0 0 1,0-1-1,0 1 0,-1-1-33,9-12 110,-9 14-120,1 0-1,-1-1 0,0 0 1,0 1-1,-1-1 0,1 0 1,0-1 10,-2 4-6,0 1 0,0-1 0,0 1 1,0 0-1,1-1 0,-1 1 0,0-1 1,0 1-1,1 0 0,-1-1 0,0 1 1,0 0-1,1-1 0,-1 1 0,0 0 1,1 0-1,-1-1 0,0 1 0,1 0 1,-1 0-1,1 0 0,-1-1 0,0 1 1,1 0-1,0 0 6,1-1-27,7-1-32,-8 3 59,0-1 0,1 1 0,-1 0-1,0 0 1,0-1 0,0 1 0,0 0-1,0 0 1,0 0 0,0 0-1,0 0 1,0 0 0,0 0 0,0 1-1,-1-1 1,1 0 0,-1 0 0,1 1-1,0-1 1,-1 0 0,0 1-1,1-1 1,-1 0 0,0 2-9,1-2 0,0 1 0,0 0 0,-1 0 0,1 0 0,0 0 0,1 0 0,-1-1 0,0 1 0,1 0 9,1 2 19,1-1-1,0 0 0,0 0 0,0 0 0,1 0 0,3 1-18,-6-3 10,0 0 1,1-1-1,-1 1 0,1-1 0,-1 0 0,0 1 0,1-1 1,-1 0-1,1 0 0,-1-1 0,1 1 0,-1-1 0,0 1 1,1-1-1,-1 0-10,10-3 34,-1 0 1,0-1 0,0 0-1,0-1 1,-1-1-1,9-6-34,12-11 477,12-14-477,-11 10 270,-20 16-200,0 0-1,-1 0 0,4-7-69,-13 17 40,-1 0 0,1-1-1,-1 1 1,1-1 0,-1 0-1,0 1 1,0-1 0,-1 0 0,1 0-1,0 0 1,-1 1 0,0-1-1,1 0 1,-1 0 0,0 0-1,-1 0 1,1 0 0,0 0-1,-1 1 1,0-1 0,1 0-1,-1 0 1,0 1 0,-1-1-1,1 0 1,0 1 0,-1-1 0,1 1-1,-1 0 1,-1-1-40,1-1-78,-1 1-1,0-1 1,0 1-1,-1 0 1,1 0 0,0 0-1,-1 1 1,0-1-1,0 1 1,0 0 0,0 0-1,0 0 1,0 1 0,0-1-1,-1 1 1,1 0-1,0 0 1,-1 0 0,0 1 78,4 0-146,0 0 0,0 0 0,0 1-1,0-1 1,0 0 0,1 1 0,-1-1 0,0 1 0,0-1 0,0 1 0,1-1 0,-1 1 0,0-1 0,1 1 0,-1 0 0,0-1 0,1 1 0,-1 0 0,1-1 0,-1 1-1,1 0 1,0 0 0,-1 0 0,1-1 0,0 1 0,-1 0 0,1 0 0,0 0 0,0 0 0,0 0 0,0 0 146,-1 10-2752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3.98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95 37 1664,'1'-5'1164,"-1"4"-1000,0 1-1,0-1 1,0 0 0,1 0 0,-1 1 0,0-1 0,0 0 0,0 0-1,0 1 1,-1-1 0,1 0 0,0 1 0,0-1 0,0 0 0,0 0 0,-1 1-1,1-1 1,0 0 0,-1 0-164,-1-3 637,1 3-603,1 1 0,0-1 1,0 0-1,0 1 0,-1-1 0,1 1 0,0-1 1,-1 1-1,1-1 0,0 1 0,-1-1 0,1 1 0,-1-1 1,1 1-1,0-1 0,-1 1 0,1 0 0,-1-1 1,0 1-1,1 0 0,-1-1 0,1 1 0,-1 0 1,1 0-1,-1-1 0,0 1 0,1 0 0,-1 0 1,0 0-1,1 0 0,-1 0 0,1 0 0,-1 0 1,0 0-1,1 0 0,-1 0 0,0 0 0,1 1 1,-1-1-1,1 0 0,-1 0 0,1 1 0,-1-1 1,0 0-1,1 1 0,-1-1 0,1 0 0,-1 1 1,1-1-1,-1 1-34,-5 3 105,1 1 1,-1 0 0,1 0-1,-1 1 1,1 0-106,2-2 17,1 0 0,0 0 0,0 0 0,0 0 0,0 1 0,1-1 0,-1 0 0,1 1 0,0-1 0,1 1-17,-5 15-112,3-14 108,0-1 0,0 1-1,1 0 1,0 0-1,0-1 1,1 1 0,0 0-1,0 0 1,0 0-1,1-1 1,0 1 0,0 0-1,0 0 1,0-1 0,1 1-1,0-1 1,2 5 4,-1-7-4,-1 0-1,1 1 1,-1-1 0,1-1 0,0 1 0,0 0 0,1-1 0,-1 1 0,0-1 0,1 0-1,-1 0 1,1 0 0,0 0 0,0-1 0,-1 0 0,1 0 0,0 0 0,0 0-1,0 0 1,0-1 0,0 0 0,1 0 4,-2 0 15,0-1 1,0 0-1,0 1 1,0-1-1,-1-1 1,1 1-1,0 0 0,0-1 1,-1 1-1,1-1 1,-1 0-1,1 0 0,-1 0 1,0 0-1,0 0 1,0-1-1,0 1 0,1-2-15,0-2 41,0 0-1,0-1 1,0 0-1,-1 1 1,0-1-1,0 0 1,-1 0-1,0-1 1,0 0-41,0 3 9,-1 0 21,1 1 1,-1-1-1,0 0 0,0 1 1,0-1-1,-1 0 1,0 0-1,0 1 0,0-1 1,0 1-1,-1-1 1,0 1-1,0 0 0,0-1 1,0 1-1,-1 0 1,1 0-1,-2-1-30,-1-1 37,0 1 0,-1 0 0,1 0 0,-1 0 0,0 1 0,0 0 0,0 0 0,0 1 0,-1-1 0,0 1 0,-4-1-37,6 2-172,4 1 83,-1 0 0,0 1 0,1-1 0,-1 1 0,0-1 1,1 1-1,-1-1 0,0 1 0,0 0 0,1 0 0,-1 0 0,0 0 0,-1 0 89,3 0-120,-1 1 0,1-1 0,-1 1 0,1-1 0,0 1 0,-1 0 0,1-1 0,0 1 0,0-1 0,0 1 0,-1 0 0,1-1 0,0 1 0,0 0 0,0-1 0,0 1 0,0-1 0,0 1 0,0 0 0,0-1 0,0 1 0,0 0 0,1-1 0,-1 1 0,0 0 0,0-1 0,1 1 0,-1-1 120,1 7-735,0 11-1884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6.5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63 1 1248,'-1'0'51,"0"3"1106,9 2 6493,-2 0-7626,-4-4-26,-1 1 0,1 0 0,0-1 0,0 0 0,0 1 0,-1-1 0,1 0 0,0 0 0,1 0 0,-1 0 0,0-1 0,0 1 2,27 18-117,-26-18 127,-1 1 0,0-1 0,1 1 0,-1 0 0,0-1 0,0 1 0,1 1-10,-2-2 2,0 0 1,0 0-1,-1 0 0,1 0 0,0-1 0,0 1 0,1 0 0,-1-1 1,0 1-1,0-1 0,0 1 0,1-1-2,20 11-29,1 0 0,-2 1 0,0 2 1,0 0-1,5 6 29,-19-15 16,51 39-294,-12-8 519,14 6-241,-56-39-13,-1-1 30,-1 0 0,0 0 0,1-1 0,-1 0 0,1 1 0,0-1-1,0 0 1,-1 0-17,10 11-170,-11-11 159,1 1 0,-1 0 1,0 0-1,0 0 1,0-1-1,0 1 0,0 0 1,-1 1-1,1-1 1,0 0-1,-1 0 11,3 6-107,-2-7 27,-1-1 133,0 0-10,0 0-11,0 0 16,0 0 53,0 0 16,0 0 129,0 0-102,0 0-107,0 0-42,-14 0-17,4 0 40,1 0 0,0 1 0,-1 0-1,1 1 1,0-1 0,-2 2-18,-4 3-87,0 0 1,0 1-1,1 0 87,-29 14-7,33-16-24,0 1 0,0 0-1,0 1 1,1 0-1,0 1 1,0 0 0,-5 6 31,2-2-195,-1 0 1,-13 9 194,-23 10-66,0-2-1,-4-1 67,43-23-72,7-3-105,0 0-1,0 0 1,0-1-1,0 1 1,0-1-1,0 0 1,-1 0-1,1 0 1,-3 0 177,-4 8-3147,9-2 710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7.52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0 232 224,'0'0'85,"1"1"-505,3 3 5544,1-5-4999,-1 0 0,1 0 0,-1 0 0,1 0 0,-1-1 0,1 0 0,-1 0-125,22-7 336,-12 4-201,0-1 0,0 0 0,0-1 0,6-4-135,20-10 313,-10 5-32,0-2 0,23-18-281,-12 8 286,33-28-670,-68 49-944,-6 7-149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38:38.78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13 150 3232,'0'-1'66,"0"1"0,0 0 0,0 0-1,0 0 1,0-1 0,0 1 0,0 0 0,-1 0 0,1 0 0,0-1 0,0 1 0,0 0-1,0 0 1,0 0 0,-1 0 0,1-1 0,0 1 0,0 0 0,0 0 0,0 0 0,-1 0-1,1 0 1,0 0 0,0 0 0,0 0 0,-1 0 0,1-1 0,0 1 0,0 0 0,-1 0-1,1 0 1,0 0 0,0 0 0,0 0 0,-1 0 0,1 0 0,0 1 0,0-1 0,0 0-1,-1 0 1,1 0 0,0 0 0,0 0 0,0 0 0,-1 0 0,1 0 0,0 0 0,0 1-1,0-1-65,-4 14 829,4 23-806,3-19 56,1-1 0,1 1 0,1-1 1,0 1-1,1-2 0,1 1 0,5 7-79,39 68 427,-52-92-394,0 0 1,0 1-1,0-1 0,0 0 1,1 0-1,-1 0 0,0 1 1,0-1-1,0 0 0,0 0 1,0 0-1,0 1 0,0-1 1,0 0-1,1 0 0,-1 0 1,0 0-1,0 0 0,0 1 1,0-1-1,1 0 0,-1 0 1,0 0-1,0 0 0,0 0 1,0 0-1,1 0 0,-1 0 1,0 1-1,0-1 0,1 0 1,-1 0-1,0 0 0,0 0 1,0 0-1,1 0 0,-1 0 1,0 0-1,0 0-33,3-10 414,-2-18-426,-1 25 129,0-21-44,2 1 1,1-1 0,0 0 0,2 1 0,1 0-1,2-5-73,1-4 83,-3 11 51,1 0 0,0 1 0,1 0 0,8-12-134,-9 20 102,-5 7-94,1 0-1,-1 1 1,1-1-1,0 1 1,1 0-1,-1 0 1,1-1-8,7-5 297,-10 8-262,1 0 0,0 0 0,0 0 0,0 0 0,1 0-1,-1 0 1,0 1 0,1-1 0,-1 1 0,1-1 0,0 1 0,-1 0 0,1 0 0,0 0 0,0 1-1,-1-1 1,4 0-35,3 1 71,0 1-1,0 0 0,-1 0 1,1 0-1,5 3-70,11-1-554,-23-2-630,-2-1-166,0 0-1514,-3-2 705,-8-4-380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44.877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68 21 832,'0'2'257,"0"0"3715,0 7-3548,1-3-309,-1-1-1,-1 1 1,1 0 0,-1 0-1,0-1 1,0 1 0,-1 1-115,-1 4 63,0 1 0,1 0 1,0-1-1,1 1-63,-6 33 307,-4 25-160,8-46-61,-1 0 1,-4 14-87,2-15 98,2 0 0,0 1 0,2-1 0,0 1 0,2 8-98,0-31 75,0-1 0,0 0 95,0 0-58,0-11 48,5-226-53,-5 91-352,0 145 244,0-1 1,0 1 0,0 0 0,0-1-1,1 1 1,-1-1 0,0 1-1,1 0 1,-1 0 0,1-1 0,-1 1-1,1 0 1,0 0 0,0 0-1,-1-1 1,1 1 0,0 0 0,0 0-1,1 0 1,12-18 27,-13 16-101,-2 3 70,1-1 1,0 1 0,0 0 0,0-1-1,0 1 1,0 0 0,0 0 0,0-1 0,0 1-1,1 0 1,-1-1 0,0 1 0,0 0-1,0 0 1,0-1 0,0 1 0,0 0-1,1 0 1,-1-1 0,0 1 0,0 0-1,0 0 1,0 0 0,1-1 0,-1 1-1,0 0 1,0 0 0,1 0 0,-1 0-1,0-1 1,0 1 0,1 0 0,-1 0 3,1 0 42,12-12 1,-12 11-45,0 0-1,0 0 0,-1 1 1,1-1-1,0 0 1,1 1-1,-1-1 1,0 1-1,0-1 0,0 1 1,0 0-1,0-1 1,0 1-1,1 0 1,-1 0-1,0 0 0,0 0 1,0 0-1,1 0 1,-1 0-1,0 0 1,0 1-1,0-1 0,0 0 1,0 1-1,1-1 1,-1 0-1,0 1 1,0 0-1,0-1 0,0 1 1,0 0-1,0-1 1,0 1-1,-1 0 1,1 0-1,0 0 0,0 0 3,5 5 14,0 1-1,0 0 0,-1 0 0,4 7-13,-7-10-35,32 57 304,-20-35-223,9 13-46,21 36 26,-23-39 142,-14-22-65,2-1 0,3 6-103,-6-12 12,-5-5-10,1-1 0,-1 1 0,1 0-1,-1 0 1,0 0 0,0 0 0,0 0-1,0 0 1,0 0 0,-1 0 0,1 2-2,-1-4 0,0 1-1,1 0 1,-1 0 0,0-1 0,0 1 0,1 0 0,-1-1-1,0 1 1,1 0 0,-1-1 0,0 1 0,1 0-1,-1-1 1,1 1 0,-1-1 0,12 16 13,-12-16 2,0 1 0,0-1 0,1 0 0,-1 0 0,0 1 0,0-1 0,0 0 0,0 1 0,0-1 0,0 0 0,0 1 0,0-1 0,0 0 0,0 0 0,0 1 0,0-1 0,0 0 0,0 1 0,0-1-1,0 0 1,0 1 0,0-1 0,0 0 0,0 0 0,0 1 0,0-1 0,-1 0 0,1 0 0,0 1 0,0-1-15,0 0 1,0 0 1,-1 0-1,1 0 1,0 0-1,0 0 1,0 0-1,0 1 1,0-1-1,0 0 1,-1 0-1,1 0 1,0 0-1,0 0 1,0 0-1,0 0 1,0 0-1,0-1 1,-1 1-1,1 0 1,0 0-1,0 0 0,0 0 1,0 0-1,0 0 1,0 0-1,0 0 1,-1 0-1,1 0 1,0 0-1,0 0 1,0 0-1,0 0 1,0-1-1,0 1 1,0 0-1,0 0 1,0 0-1,0 0 1,0 0-1,0 0 1,0 0-1,-1-1 1,1 1-1,0 0 0,0 0 1,0 0-1,0 0 1,0 0-1,0 0 1,0-1-1,0 1 1,0 0-1,0 0 1,0 0-1,1 0 1,-1 0-1,0 0 1,0-1-1,0 1 1,0 0-1,0 0-1,-1-1 4,1-1 0,-1 1-1,0 0 1,0 0 0,0 0 0,0-1-1,0 1 1,0 0 0,0 0 0,0 0 0,0 0-1,0 1 1,-1-1 0,1 0 0,0 0-1,0 1 1,-1-1-4,-2-1 0,-1-2 10,0 0-1,0-1 0,1 0 1,-1 1-1,1-1 1,0-1-1,0 1 1,0-2-10,-9-11-23,-2-5 68,0-1-1,2-1 0,0 0 0,-5-19-44,-15-27-219,16 41 132,14 26 75,0-1-1,0 1 0,0-1 0,0 0 0,1 0 1,0 0-1,0 0 0,1 0 0,-1-1 0,1 1 1,0 0-1,0-4 13,6-19-27,-5 27-90,0 1 42,0 0 27,0 0-27,0 0 49,1 0 25,-1 0 1,0 0 0,0 0-1,1 0 1,-1 0 0,0 0-1,0 0 1,1 0 0,-1 0-1,0 0 1,1 0 0,-1 0-1,0 0 1,0 0 0,1 0-1,-1 1 1,0-1 0,0 0-1,1 0 1,-1 0 0,0 0-1,0 0 1,0 1 0,1-1-1,-1 0 1,0 0 0,0 0-1,0 1 1,0-1 0,0 0-1,1 0 1,-1 1 0,6 31-17,2 4-169,-5-26 256,-1 0-1,0 0 1,0 3-70,7 30-91,-5-29 71,-1 1 0,0-1 0,0 8 20,-2-7 4,2 0 0,0 0 0,2 6-4,2 1 36,2 20-36,-5-22 3,1 1 0,2 3-3,-5-18 8,0 1-1,-1-1 0,0 1 1,0 3-8,-1-5-4,1 0 0,0 1 1,0-1-1,0 0 0,0 0 1,1 0-1,0-1 0,1 3 4,23 52 154,-18-40-88,0-1 0,1 0 0,5 7-66,5 14 73,-2-4-28,-11-24-47,-1 0 0,-1 0 0,1 2 2,-1-2 9,0 0 0,1 0 0,2 2-9,51 81 43,-49-79-11,-7-12-40,0 1 0,0 0 1,1-1-1,0 1 1,-1-1-1,1 0 0,2 2 8,6 4 11,1-1-1,0 1 0,0-2 0,1 0 0,0 0 0,0-1 0,0-1 0,1 0 1,0-1-1,1 0-10,40 12 94,-35-9 126,0-1-1,5 0-219,-16-5 112,1-1 0,0 1-1,0-1 1,1-1-112,11 0 700,-23-16-3068,-7 10-1237,12 3 938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47.99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9 789 1728,'6'5'547,"-7"-10"-123,6 2-248,28-18 80,-31 19-121,0 0 0,0 0 0,0-1 0,0 1 0,0-1 0,-1 1 0,1-1 0,0-1-135,5-8 221,0 0 29,-1 0 1,0 0 0,0-1-1,-2 0 1,1 0 0,-2 0-1,3-14-250,-1 4 102,3-15 22,2-33-124,-1 3 20,0 13-54,2-14-50,14-44 84,-11 64 16,16-36-16,-25 64 110,3-2 10,-16 71-270,-13 17 238,5-17 70,-1 13-158,-18 123 335,31-161-302,-2 13 125,1-3 4,-1 0 1,-2 0-1,-8 20-162,9-34 231,-1 2-34,0-1-1,-8 13-196,11-23 22,3-7-15,0 1 0,1-1 0,-1 0 0,-1 0 0,1 0 0,0 0 0,-1 0 0,1-1 0,-1 1-7,-2 3 26,-1 0-1,2 0 1,-1 0-1,1 0 0,0 1 1,-1 4-26,2-7 7,2-1-6,0-1-1,1 1 1,-1-1-1,0 1 1,1 0-1,0 0 0,-1-1 1,1 1-1,0 0 1,0 0-1,1-1 0,-1 1 0,0 21-90,-2-11 114,1 0-1,0 1 1,1 7-24,0-16-82,0-3 24,0-2 36,0 0 156,0 0 10,0 0 80,0 0-123,8-9-32,-5 3-51,0 1-1,0 0 0,-1-1 1,0 1-1,0-1 0,0 0 0,-1 0-17,0 0 9,1 0 0,0 1-1,0-1 1,0 1 0,1-1-1,-1 1 1,3-2-9,1-3-27,0 0 0,0-1 0,-1-1 27,10-16-21,7-16 130,-15 29-159,1 0-1,0 1 1,4-4 50,-3 5-55,-3 5 11,0 0 1,0 1-1,0 0 0,6-5 44,2-2-30,-11 11 38,0 0 1,0 0 0,0 1 0,0-1 0,0 0-1,0 1 1,1 0 0,0 0 0,-1 0 0,1 0-1,0 1 1,1-1-9,4 0-33,-1 0 0,1 1 0,0 0 0,-1 1 0,1 0 0,0 0 0,0 1 0,-1 0-1,1 1 1,1 0 33,18 3-43,-12-1 103,1-1 1,0-1 0,11 0-61,-5 0 172,-20-1-161,0-1 0,0 0 0,-1 1 0,1-1 0,0 0 0,0 0-1,0-1 1,0 1 0,0 0 0,0-1 0,-1 0 0,1 0 0,0 0 0,0 0 0,2-1-11,-2-1 2,1 1 1,-1 0-1,0-1 0,0 1 0,0-1 0,0 0 1,-1 0-1,1 0 0,-1 0 0,0-1 0,0 1 1,1-3-3,0 2 2,-1 0 1,0 0-1,-1 0 1,1 0-1,-1 0 1,1 0-1,-1-1-2,-1 4 1,0 1 0,0-1 0,0 0 0,0 0 0,1 1-1,-1-1 1,0 0 0,-1 1 0,1-1 0,0 0 0,0 0 0,0 1 0,0-1 0,0 0 0,-1 1-1,1-1 1,0 0 0,-1 1 0,1-1 0,0 1 0,-1-1 0,1 0 0,-1 1 0,1-1 0,-1 1-1,1-1 1,-1 1 0,1 0 0,-1-1 0,0 1 0,1-1 0,-1 1 0,0 0 0,1 0 0,-1-1-1,0 1 1,1 0 0,-1 0 0,0 0 0,1 0 0,-1-1 0,0 1 0,0 0 0,1 1-1,-1-1 1,0 0-1,0 0 14,-3-1-12,-1 1 0,1 0 0,0 0-1,0 1 1,0-1 0,0 1 0,0 0 0,0 0-1,0 0 1,1 1 0,-1-1 0,0 1 0,0 0-2,-12 8-204,6-4 227,1-1-1,0 2 1,0-1-1,1 1 1,-6 6-23,10-9-14,0 1 1,0 0-1,0 0 1,1 0-1,-1 0 0,1 0 1,-1 5 13,3-7 4,0-1 0,0 1-1,1-1 1,-1 1 0,1 0 0,0-1 0,0 1-1,0 0 1,0-1 0,0 1 0,1 0 0,-1-1-1,1 1 1,-1-1 0,1 1 0,0 0 0,0-1-1,1 2-3,2 1-12,-1 0 0,1 0 0,-1 0 0,1-1 0,1 1 0,-1-1 0,1 0-1,-1-1 1,1 1 0,0-1 0,2 1 12,1 1 16,-1-1 1,1 0-1,0-1 0,1 0 1,-1 0-1,0-1 1,1 0-1,0 0 0,-1-1 1,1 0-1,0-1 0,-1 0 1,1 0-1,0-1 0,3 0-16,-10 1 12,0-1 0,0 1 0,0-1 0,0 1 0,0-1-1,0 0 1,0 0 0,-1 0 0,1 0 0,0 0-1,0 0 1,-1 0 0,1-1 0,-1 1 0,1-1 0,-1 1-1,0-1 1,1 1 0,-1-1 0,0 0 0,0 0 0,0 0-1,0 1 1,0-2-12,0-1 22,0 0 0,-1 0-1,1 0 1,-1 0 0,1 0-1,-1 0 1,0 0 0,-1 0 0,1 0-1,-1 0 1,0-3-22,0 3 1,0 0 0,0 0-1,-1 0 1,1 0 0,-1 1 0,0-1 0,0 0-1,-1 1 1,1-1 0,-1 1 0,1 0 0,-1 0-1,0 0 1,0 0 0,0 0 0,-1 1 0,1 0-1,-1-1 1,1 1 0,-2 0-1,-2-1 69,3 0-122,-1 1 0,1 0-1,-1 0 1,0 1 0,1 0-1,-1 0 1,0 0 53,4 1-85,1 0-43,0 0 53,2 1 43,3 2 32,0 1-1,0-1 1,0-1-1,0 1 1,1-1-1,-1 0 1,1 0 0,-1 0-1,1-1 1,0 0-1,0 0 1,0 0-1,2-1 1,2 0 36,0 0-1,0 0 0,0-1 1,-1-1-1,1 0 1,-1 0-1,1-1 0,-1 0-35,1-1 64,-2 0-1,1-1 1,0 0-1,-1-1 0,0 0 1,0 0-1,-1-1 1,0 0-1,0 0 0,0 0 1,-1-1-1,0 0 1,-1-1-1,0 1 0,0-1 1,-1 0-1,0 0 1,3-8-64,-6 12 51,1 0 0,0 0 0,0 0 0,0 0 1,2-2-52,-4 7 3,1 0-1,-1-1 1,0 1 0,0 0 0,0-1 0,0 1 0,1 0-1,-1-1 1,0 1 0,0 0 0,0-1 0,0 1 0,0 0-1,0-1 1,0 1 0,0-1 0,0 1 0,0 0 0,0-1-1,0 1 1,0 0 0,0-1 0,0 1 0,-1 0 0,1-1-3,4 8-306,5 3 284,-7-7 20,1 0 0,-1-1 0,0 1 0,0 0 0,0 0 1,0 1-1,-1-1 0,1 1 2,15 31-38,14 60 241,-22-66-147,-6-20-49,0-1 0,-1 1 0,0 0 0,0 0 0,0 8-7,-2-16 29,0 0 0,0 0 0,0 1 0,0-1 0,1 0 0,-1 0 0,0 1 0,1-1 0,-1 0 1,1 0-1,0 1-29,0-1 181,0 1-85,1-1-81,-1 0 0,1 0-1,0 0 1,-1 0 0,1 0 0,0-1-1,0 1 1,0 0 0,0-1 0,0 0-1,0 1 1,0-1 0,-1 0 0,1 0-1,0 0 1,0 0 0,1 0-15,41-7 370,-22 3-458,10-3-137,-24 5-300,0 0 0,0 1 0,0 0 0,3 0 525,-2 4-2613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00:33:18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3 1472,'-11'-1'982,"10"0"-834,0 1 0,0 0 0,-1 0 0,1 0 0,0 0 0,0 0 0,0 0 0,-1 0 0,1 0 0,0 0 0,0 0 0,0 1 1,-1-1-149,2 1 59,-1-1 0,1 0 0,-1 0 0,1 0 0,-1 0 0,1 1 0,-1-1 0,1 0 0,0 1 0,-1-1 0,1 0 0,0 1 0,-1-1 0,1 0 0,0 1 0,-1-1 0,1 1 0,0-1 0,0 0 0,-1 1 0,1-1 0,0 1 0,0-1 0,0 1 0,0-1 0,0 1 0,-1-1 0,1 1 0,0-1 0,0 1-59,1 1 73,-1-1-1,0 0 1,1 1 0,-1-1-1,1 0 1,0 1-1,-1-1 1,1 0-1,0 0 1,0 0-1,0 1-72,3 2 82,-1 0 1,1 0-1,0-1 0,0 0 0,0 0 0,2 1-82,8 3 53,-1-1 1,1-1 0,7 1-54,31 14 68,-34-11-42,-1 2 1,14 10-27,1 1-32,-30-21 51,0 1 0,0 0-1,0 0 1,0 0 0,0 0-1,0 0 1,0 2-19,11 9 88,-11-10-67,-1-2 0,0 0 0,0 0 0,-1 1 0,1-1 0,-1 0 0,1 1 0,-1-1 0,0 0 0,1 1 0,-1-1 0,0 1 0,0-1 0,0 1-1,0-1 1,0 0 0,0 1 0,-1-1 0,1 1 0,0-1 0,-1 0 0,1 1 0,-1-1 0,1 0 0,-1 1 0,0-1 0,1 0 0,-1 0-1,0 0 1,0 1-21,-3 2 218,-1 1-1,1-1 0,-1 0 1,0 0-1,0-1 0,-1 1-217,-11 9 159,5-4-40,0 1 0,0-1 1,-9 3-120,-24 19-17,24-21-8,12-7-975,9-3 835,0 0 0,0 0 0,0 0 0,0 0 0,0-1 0,0 1-1,0 0 1,0 0 0,0 0 0,0 0 0,0 0 0,0 0 0,0 0 0,0 0 0,0 0 0,0 0 0,0 0 0,0 0 0,0 0 0,0 0 0,0 0 0,0 0 0,0 0 165,7-3-2928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3.23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0 279 1248,'1'-64'2651,"1"52"-2341,2 1 0,-1-1 0,1 1 0,1 0 0,2-3-310,1-5 316,-3 8-300,0 0 0,0 1 0,1 0 0,0 0 0,1 0 0,0 1 0,1 0 0,0 1 0,0-1 0,3-1-16,-9 9 7,-1 0 0,1 0-1,0 0 1,-1-1 0,1 2 0,0-1-1,0 0 1,0 0 0,0 0 0,0 1 0,0-1-1,0 1 1,0 0 0,0 0 0,0 0-1,0-1 1,0 2 0,0-1 0,0 0-1,0 0 1,0 1 0,0-1 0,0 1-1,0-1 1,0 1 0,0 0 0,0 0-1,-1 0 1,1 0 0,0 0 0,-1 1-1,1-1 1,0 0 0,-1 1 0,0-1-1,1 1 1,-1-1 0,1 2-7,1 2 55,1 0-1,-1 0 1,-1 0-1,1 0 0,-1 0 1,1 1-1,-2-1 1,1 1-1,-1-1 1,1 1-1,-1 0 1,-1 0-1,1 1-54,-3 23 136,-1 0-1,-1-1 0,-6 25-135,0-29 505,7-19-155,8-18-187,11-26-262,9-12 99,-18 37 57,0 1 0,1 0 1,1 0-1,0 1 0,7-6-57,7-10 70,-14 16-128,0 1 0,8-7 58,-14 14-10,0 1 1,0 0-1,0 0 1,0 0-1,0 0 1,0 0-1,1 1 1,-1-1-1,1 1 1,-1 0 0,1 0-1,0 0 10,-2 1 6,-1 0 0,1 0-1,-1 0 1,1 1 0,-1-1 0,0 0-1,1 1 1,-1-1 0,0 1 0,1-1-1,-1 1 1,0 0 0,0-1 0,1 1-1,-1 0 1,0 0 0,0 0 0,0 0-1,0 0 1,0 0 0,0 0 0,0 0-1,-1 0 1,1 1 0,0-1 0,0 1-6,1 2 6,0 0 0,0 0 0,-1 0 0,1 1 0,-1-1-1,0 0 1,0 1 0,0 0-6,0 7 23,0 0 0,-1 1 0,0-1 0,-1 0 0,-1 1 0,0-1-1,-3 12-22,1 3 15,3-23 18,1 0 0,-1 0 0,1 1 0,-1-1 0,-1 0 0,1 0 0,-1 2-33,2-4 168,3-5-112,6-7-99,-2-2 21,0 0 0,7-8 22,-5 8 33,-1-1-1,5-9-32,-7 11-5,1 1-1,7-10 6,-7 10-56,0 0 1,5-10 55,-9 14-17,0 0 1,1 0-1,-1 1 0,1 0 1,0-1-1,0 1 1,1 1-1,0-1 0,4-3 17,3 24-42,-11-12 45,0-1 1,0 0 0,0 0-1,-1 1 1,1-1-1,-1 0 1,0 2-4,2 12 33,-1-8-52,0-1 1,0 1-1,-1 0 0,0 4 19,-1-6 21,1 0 1,0 0-1,1 0 1,0 0-1,0 0 1,0 0-1,1 1-21,3 18 89,-5-23-93,1 0 1,-1 0-1,0 0 0,1 0 0,0 0 0,0 0 1,0 0-1,0 0 0,0 0 0,0 0 0,1 0 1,-1-1-1,1 1 0,0-1 0,2 3 4,-2-3-16,-2-2 20,1 0 0,-1 0 1,0 1-1,1-1 0,-1 0 0,0 1 0,1-1 1,-1 0-1,0 1 0,1-1 0,-1 0 0,0 1 0,0-1 1,0 1-1,1-1 0,-1 0 0,0 1 0,0-1 0,0 1 1,0-1-1,0 1 0,0-1 0,0 1-4,0 0 59,0-1-75,0 0 10,14 2 348,-13-2-333,0 0 0,-1 1-1,1-1 1,0 0 0,0 0-1,0 0 1,0 0 0,-1 0-1,1 0 1,0 0 0,0 0-1,0 0 1,0 0 0,0 0-1,-1-1 1,1 1 0,0 0-1,0-1 1,0 1 0,-1 0-1,1-1 1,0 1 0,-1-1-1,1 1 1,0-1 0,-1 1-1,1-1-8,3-4-10,0 0 0,0 0-1,0 0 1,-1-1-1,0 1 1,0-1 0,2-6 10,13-43-43,-14 40 62,2-7-112,-2 6 147,1 1-1,6-14-53,-9 25-27,-1 1 1,1-1-1,0 1 0,0-1 0,1 1 0,-1 0 0,1 0 0,0 0 0,-1 0 0,1 1 0,1-1 0,-1 1 0,3-2 27,-5 3-3,1 0 0,-1 1 0,0 0 0,0-1 0,1 1 0,-1 0 0,0-1 0,1 1 0,-1 0 0,1 0 0,-1 0 0,0 0 0,1 1 0,-1-1 0,0 0 0,1 0 0,-1 1 0,0-1 0,0 1 0,1-1 0,-1 1 0,0 0 0,0-1 0,1 2 3,4 2-19,-1 0 0,1 1 0,-1 0-1,3 3 20,9 9-21,20 15-2,-22-18 24,0-1-1,1 0 0,-3-2 123,-12-10-70,-1-1 97,0 0-33,0 0-5,9-9-96,-9 7 2,1 0 0,-1 0-1,0 0 1,0 0 0,0 0-1,0 0 1,0 0 0,0 0 0,0 0-1,0 0 1,-1 0 0,1 0 0,-1 1-1,0-1 1,1 0 0,-1 0-1,0 0 1,-1 0-18,-22-36 79,14 24 24,7 10-134,1 0-1,-1 1 1,0-1 0,0 1-1,0 0 1,0 0-1,-1 0 1,1 0-1,-1 1 1,0-1-1,-3-1 32,6 4-12,-1-1-1,1 1 0,-1-1 0,1 1 0,-1-1 0,1 1 0,-1 0 1,0 0-1,1 0 0,-1 0 0,0 0 0,1 0 0,-1 0 0,1 1 1,-1-1-1,1 0 0,-1 1 0,0-1 0,1 1 0,-1 0 0,1 0 1,0-1-1,-1 1 0,1 0 0,0 0 0,-1 0 0,1 0 0,0 1 1,0-1-1,0 0 0,0 0 0,0 1 13,-9 13-29,1 0-1,1 1 1,0 1 0,1-1 0,0 1-1,1 3 30,-1-2 21,4-5-42,-1 1 1,1 0-1,1 0 0,1 0 0,0 0 0,0 0 0,2 9 21,-1-5 45,0-15-37,1-1 0,-1 0 1,0 1-1,1-1 0,-1 0 0,1 1 0,0-1 0,0 0 1,0 0-1,0 0 0,0 0 0,0 0 0,1 0 1,-1 0-1,1 1-8,7 1-27,-6-3 45,-1 0 1,1 0-1,0 0 0,-1 0 1,1-1-1,0 1 0,0-1 1,0 0-1,0 0 0,-1 0 0,1 0 1,0 0-1,0 0 0,0-1 1,-1 0-1,1 1 0,0-1 1,0 0-1,-1 0 0,1-1 0,-1 1 1,1 0-1,-1-1 0,0 0 1,1 1-1,-1-1 0,1-2-18,1 1 15,-1 0 1,0-1-1,-1 0 0,1 0 0,-1 1 0,1-1 0,-1-1 0,0 1 0,-1 0 0,1-1 1,-1 1-1,0 0 0,0-1 0,0 0 0,-1 1 0,1-5-15,7-136-117,-8 145 5,0 0-86,1 0 190,0 1 0,-1 0 0,1 0 0,0 0 0,-1 0 0,1 0 0,-1 0 0,1 0-1,-1 0 1,0 0 0,1 1 0,-1-1 0,0 0 8,2 5-1,9 16-70,1-1-1,0-1 1,14 18 71,-17-27 18,1 0-1,0 0 1,0-1-1,1 0 1,0 0 0,1-1-1,1-1-17,-9-5 37,0-1 0,-1 0 0,1-1 0,1 1 0,-1-1 0,0 0 0,0 0 0,0 0 0,1 0 1,-1-1-1,0 1 0,1-1 0,2-1-37,-3 1 18,-1 0 1,0-1-1,0 0 0,0 0 1,0 1-1,-1-2 1,1 1-1,0 0 1,0-1-1,-1 1 1,1-1-1,0 0 0,-1 1 1,0-1-1,1-1 1,-1 1-1,0 0 1,0 0-1,1-3-18,64-101-261,-45 79 283,-8 11-87,-13 15 65,0 0 0,0 0-1,0 0 1,0 0 0,0 1-1,0-1 1,0 0 0,1 1 0,-1-1-1,0 1 1,1-1 0,10-6-88,-11 7 85,0-1 0,0 1-1,0 0 1,0 0 0,1 0-1,-1 0 1,0 0 0,0 0-1,0 0 1,0 0 0,1 0-1,-1 0 1,0 0 0,0 1-1,0-1 1,0 1 0,0-1-1,0 1 1,0-1 0,0 1-1,0-1 1,0 1 0,0 0-1,0 0 4,0-1-2,-1 1-1,0 0 0,1-1 0,-1 1 0,1 0 0,-1-1 1,1 1-1,0-1 0,-1 1 0,1-1 0,-1 1 0,1-1 1,0 1-1,-1-1 0,1 0 0,0 1 0,0-1 3,1 1-26,2 7 639,-38-19-309,25 9-315,5 1-11,-1 0-1,1 1 1,-1-1-1,1 1 1,-5 0 22,7 0-20,1 1 0,-1-1 0,0 0 1,1 1-1,-1-1 0,1 1 0,-1 0 0,1 0 0,-1-1 1,1 1-1,-1 0 0,1 0 0,0 0 0,-1 1 1,1-1-1,0 0 0,0 0 0,0 1 20,-5 5-28,4-5 17,0 0 0,0 0-1,0 1 1,0-1 0,0 1-1,1-1 1,-1 1 0,1 0 0,0 0-1,0-1 1,0 1 0,0 0-1,0 0 1,1 0 0,-1 3 11,-2 31-23,2-30 20,0 0 0,0 0 0,1 0 0,0 0 0,0 0 0,1 0 0,0 1 0,0-2 0,0 1 0,1 0 0,0 0 0,1 2 3,-1-5 41,-1-2-40,0 0-1,0 0 1,0 0 0,0 0-1,0 0 1,0 0 0,0-1-1,1 1 1,-1-1 0,1 1-1,-1-1 1,1 1-1,0-1 1,-1 0 0,1 1-1,0-1 1,0 0 0,0 0-1,0 0 0,13 8-30,-14-8 45,0 0 1,-1-1 0,1 1-1,0 0 1,0-1 0,0 1 0,0-1-1,0 1 1,0-1 0,0 1-1,0-1 1,0 0 0,0 1 0,0-1-1,1 0 1,-1 0 0,0 0-1,0 0 1,0 0 0,0 0 0,0 0-1,0 0 1,1 0-16,8-2 95,3-1-84,0 1 0,-1 1 0,7 0-11,-14 0 7,0 0 1,1 0-1,-1-1 1,0 0-1,0 0 1,0 0-1,0 0 1,0-1-1,-1 0 1,1 0-1,-1 0 1,0 0-1,2-2-7,13-9 68,-5 5-56,-1 0 0,0-1 0,0-1 0,0-2-12,-11 12 42,0-1-32,-1 1 1,1-1 0,0 0 0,-1 0 0,1 1-1,-1-1 1,0 0 0,0 0 0,0-1 0,1 0-11,7-13 96,0-2-29,-8 13-81,1 1-1,0 0 1,0-1-1,1 1 0,0-1 15,4-6 63,-5 9-68,0-1 0,0 0 0,0 1 0,0-1-1,0 1 1,2-3 5,0 1-145,-2 2 133,-1 0 0,1 1 0,-1-1 0,1 0 0,-1 1 0,1 0 0,0-1 0,0 1 0,0 0 0,0 0 0,2-1 12,-1 1-19,0 1 1,1-1-1,-1 1 0,1-1 1,-1 1-1,1 0 0,-1 1 1,1-1-1,-1 1 0,1-1 1,-1 1-1,1 0 19,-1 0-9,-1 1-1,0-1 1,0 0 0,0 1-1,0-1 1,0 1-1,-1-1 1,1 1-1,0 0 1,-1 0 0,1 0-1,-1 0 1,0 0-1,1 0 1,-1 0-1,0 0 1,0 2 9,3 5 62,-2-7-4,-1 1 1,0-1-1,0 1 0,0 0 0,0 0 1,0 0-1,-1 0 0,1 2-58,9 51 405,-10-44-407,0-2 100,0-1 1,0 0-1,1 0 0,1 3-98,-1-8 4,0 0-1,1 0 1,-1 0 0,1 0 0,0-1-1,0 1 1,0 0 0,1-1 0,-1 0 0,1 1-1,0-1-3,-1 0 1,1 0 0,0 0 0,-1 0 0,1 0-1,0-1 1,1 1 0,-1-1 0,0 0 0,1 0 0,-1 0-1,1-1 1,-1 1 0,5 0-1,9 2 177,-15-3-177,0 0 0,1-1 0,-1 1 0,0-1 0,1 0-1,-1 1 1,1-1 0,-1 0 0,1 0 0,1-1 0,5-1 16,1 0 0,-1-1 0,0 0 0,0 0 0,0-1 0,0 0 0,-1-1 0,1 0 0,-1 0 0,0-1 0,-1 0 0,1 0 0,-1-1 0,-1 0 0,1 0 0,2-5-16,-6 8-17,3-5 105,0 0-1,-1-1 0,2-4-87,-7 12 11,1 1 0,-1 0 0,1-1 0,-1 1 0,1-1-1,-1 1 1,0-1 0,0 1 0,0-1 0,1 0 0,-2 1-1,1-2-10,0 3-4,0 0-1,0-1 1,0 1-1,0 0 0,0 0 1,0 0-1,-1-1 0,1 1 1,0 0-1,0 0 0,0 0 1,0 0-1,0-1 0,-1 1 1,1 0-1,0 0 0,0 0 1,0 0-1,0 0 0,-1 0 1,1-1-1,0 1 0,0 0 1,0 0-1,-1 0 1,1 0-1,0 0 0,0 0 1,-1 0 4,-10 4-209,9-2 184,0 1-1,-1-1 1,1 0-1,0 1 1,0-1-1,1 1 1,-1 0-1,1-1 1,-1 1-1,1 0 1,0 0-1,0 0 1,0 0-1,0 2 26,-1 1-54,1-3 43,1-1-1,0 1 0,-1-1 1,1 1-1,0 0 0,1-1 0,-1 1 1,0 0-1,1-1 0,0 1 1,-1-1-1,1 1 0,0-1 1,0 1-1,0-1 0,1 0 1,-1 0-1,1 1 0,-1-1 0,1 0 1,0 0-1,-1 0 0,1-1 1,0 1-1,0 0 0,2 0 12,9 8-81,-11-9 92,0 1 0,-1-1 0,1 0 0,0 1 0,0-1 1,0 0-1,0 0 0,0 0 0,0 0 0,0-1 0,0 1 1,1-1-1,-1 1 0,0-1-11,18 1 38,-12 0 10,1-1-1,-1 0 1,0 0 0,3-1-48,-9 0 26,0 1-1,0 0 1,0-1 0,0 0 0,0 1 0,0-1 0,0 0 0,-1 0-1,1 0 1,0 0 0,-1 0 0,1 0 0,0-1 0,-1 1 0,1-1-1,-1 1 1,0-1 0,0 1 0,1-2-26,-1 2 10,-1 0-1,0-1 1,1 1 0,-1 0-1,0-1 1,0 1 0,0-1 0,0 1-1,0 0 1,0-1 0,0 1-1,0 0 1,0-1 0,-1 1-1,1 0 1,-1-1 0,1 1 0,-1 0-1,1 0 1,-1 0 0,0-1-1,0 1-9,-17-24 128,4 7-29,13 15-95,-1 0 0,0 1 0,0-1 1,-1 0-1,1 1 0,-1-1 0,1 1 1,-1 0-1,0 0 0,0 0 0,0 0 1,-2-1-5,1 1-28,-1 0 0,1-1 0,0 0 0,0 0 0,-3-3 28,-19-12-116,22 12 120,4 6-5,0-1 1,0 1 0,0 0-1,0 0 1,0 0 0,0 0 0,0 0-1,0 0 1,0 0 0,0 0-1,0 0 1,0 0 0,0-1-1,0 1 1,0 0 0,0 0 0,0 0-1,0 0 1,0 0 0,0 0-1,0 0 1,0 0 0,0 0-1,0 0 1,-1 0 0,1 0 0,0 0-1,0-1 1,0 1 0,0 0-1,0 0 1,0 0 0,0 0-1,0 0 1,0 0 0,0 0 0,0 0-1,0 0 1,0 0 0,-1 0-1,1 0 1,0 0 0,0 0-1,0 0 1,0 0 0,0 0 0,0 0-1,0 0 1,0 0 0,0 0-1,0 0 1,-1 0 0,1 0-1,0 0 1,0 0 0,0 0 0,0 0-1,0 0 1,0 0 0,0 1-1,0-1 1,0 0 0,0 0-1,0 0 1,0 0 0,0 0 0,0 0 0,-1 1-70,1-1 6,0 0-58,0 0 47,8 0-48,5 2 337,0-1-1,0 0 1,-1-1-1,1-1 0,10-1-213,19-5 491,3-2-491,-1 0 144,-40 9-223,116-25 854,-60 8-1677,-4-4-4146,-50 16 2979,-7-2-1280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4.53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140 2 64,'0'0'26,"0"0"0,0-1-1,0 1 1,-1 0 0,1 0 0,0 0-1,-1 0 1,1 0 0,0 0 0,0-1 0,-1 1-1,1 0 1,0 0 0,0 0 0,-1 0-1,1 0 1,0 0 0,-1 0 0,1 0 0,0 0-1,0 0 1,-1 0 0,1 1 0,0-1 0,-1 0-1,1 0 1,0 0 0,0 0 0,-1 0-1,1 0 1,0 1 0,0-1 0,0 0 0,-1 0-26,-6 8 1891,7-8-1736,-2 2-34,2-2 64,-1 1 1,0-1-1,1 1 1,-1 0-1,1-1 1,-1 1-1,1 0 1,-1-1-1,1 1 1,-1 0-1,1 0 1,-1 0-1,1-1 1,0 1-1,0 0 1,-1 0-1,1 0-185,-8 32 2192,7-10-1901,-3 20-291,-1 9 88,-17 169 856,18-189-800,-16 77 346,5-29-314,12-66-148,0-1-1,-6 14-27,-3 10 281,8-6 1367,1-27-789,12-7-860,0 0-1,1 0 1,-1 1-1,1 0 1,6 0 1,-15 2 7,104-12 990,19 5-997,-104 6 171,35-5 28,-27 3-137,18 1-62,-24-3 27,-22 5-107,0 0-139,0 0-21,0 0-256,0 0-37,-2 0-377,-1 0 1,1 0-1,-1-1 0,1 1 0,-1-1 1,1 1-1,-2-2 910,-6-1-1093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5.12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 35 1824,'0'0'36,"0"0"0,0 0 0,0 0 0,0 0 0,0 0 0,-1 0 0,1 0 0,0 0 0,0 0 0,0 0-1,0 0 1,0 0 0,0 1 0,0-1 0,0 0 0,-1-1 0,1 1 0,0 0 0,0 0 0,0 0 0,0 0 0,0 0 0,0 0 0,0 0 0,0 0 0,0 0 0,-1 0 0,1 0 0,0 0 0,0 0 0,0 0 0,0 0 0,0 0-1,0 0 1,0 0 0,0 0 0,0 0 0,0-1 0,0 1 0,0 0 0,0 0 0,0 0 0,0 0 0,0 0 0,0 0 0,0 0 0,-1 0 0,1 0 0,0-1 0,0 1 0,0 0 0,0 0 0,0 0 0,0 0 0,1 0 0,-1 0-1,0 0 1,0 0 0,0 0 0,0-1 0,0 1 0,0 0 0,0 0 0,0 0 0,0 0 0,0 0 0,0 0 0,0 0-36,8-4 4323,15 3-3228,0-1 0,20-4-1095,-20 2 412,-1 1-1,21 0-411,80-2 491,-108 6-730,-21 0-1621,-23 2-1396,15-3 1806,0-1-1,0-1 0,-2 0 1451,-6-1-1365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5.62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17 1664,'-1'0'16,"1"0"-1,0 0 1,0 0-1,0 1 1,0-1-1,-1 0 1,1 0 0,0 0-1,0 0 1,0 0-1,0 0 1,-1 0-1,1 0 1,0 0 0,0 0-1,0 0 1,0 0-1,-1-1 1,1 1-1,0 0 1,0 0 0,0 0-1,0 0 1,-1 0-1,1 0 1,0 0 0,0 0-1,0 0 1,0-1-1,0 1 1,0 0-1,-1 0 1,1 0 0,0 0-1,0 0 1,0-1-1,0 1 1,0 0-1,0 0 1,0 0-16,-2 1 305,1 0 207,1-1-85,0 0 165,0 0-123,0 0 171,15 16 3088,-11-14-3551,0 0 1,0 0 0,1-1-1,-1 1 1,1-1 0,-1 0-1,1-1 1,-1 1 0,3 0-178,45-1 729,-26-1-215,31-1 329,0-2 0,0-2-1,32-10-842,-72 12 4,-9 2-134,0 0-1,1 1 1,-1 0 0,4 0 130,-3-2-624,-4 1-4320,-5 2 1787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6.374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58 3 2144,'-3'-2'750,"3"2"-731,0 0 0,0 0 0,0 0 0,0 0 1,0 0-1,1 0 0,-1 0 0,0 0 0,0 0 1,0 0-1,0 0 0,0 1 0,0-1 0,0 0 1,0 0-1,0 0 0,0 0 0,0 0 0,0 0 1,0 0-1,0 0 0,0 0 0,0 0 0,0 1 1,-1-1-1,1 0 0,0 0 0,0 0 0,0 0 1,0 0-1,0 0 0,0 0 0,0 0 0,0 0 1,0 0-1,0 0 0,0 0 0,0 0 0,0 0 1,0 0-1,0 1 0,-1-1 0,1 0 1,0 0-1,0 0 0,0 0 0,0 0 0,0 0 1,0 0-1,0 0 0,0 0 0,0 0 0,0 0 1,0 0-1,-1 0 0,1 0 0,0 0 0,0 0 1,0 0-1,0 0 0,0-1 0,0 1 0,0 0 1,0 0-20,1 1 98,-1 0 0,1 0 0,0 0 1,0 0-1,-1-1 0,1 1 1,0 0-1,-1 0 0,1 0 0,-1 1 1,0-1-1,1 0 0,-1 0 0,0 0 1,1 0-1,-1 0 0,0 0 1,0 1-1,0-1 0,0 0 0,0 0-98,-5 32 1652,1-5-866,-3 19-384,2 0 1,3 1 0,1 4-403,-2 33 493,0-19-257,-7 104 499,8-117-254,2-33-313,-1 0 1,0 0-1,-3 5-168,4-18-9,0-7-8,0 1 0,0-1 0,0 1 1,0-1-1,1 1 0,-1-1 1,0 0-1,0 1 0,0-1 1,0 1-1,0-1 0,-1 1 1,1-1-1,0 1 0,0-1 0,0 0 1,0 1-1,0-1 0,-1 1 1,1-1-1,0 0 0,0 1 1,-1-1-1,1 0 0,0 1 0,0-1 1,-1 0-1,1 1 0,0-1 1,-1 0-1,1 0 0,-1 1 17,-3-8-2229,-1-1-144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1:56.8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11 106 3136,'3'-43'2677,"-3"41"-2542,1 0-1,-1 0 1,1 0 0,0 0-1,-1 0 1,1 0 0,0 1-1,0-1 1,0 0 0,0 0-1,0 1 1,1-1-1,-1 1 1,0-1 0,1 1-1,-1 0 1,1-1 0,0 1-1,-1 0 1,1 0 0,0 0-1,0 0 1,-1 0 0,2 0-135,7-3 165,0 0 1,0 1-1,11-3-165,0 3 120,1 1-1,0 0 0,0 1 1,0 2-1,19 2-119,-23-1 44,-1 1 0,0 0-1,0 2 1,0 0-1,0 0 1,-1 2-1,12 6-43,-17-7 1,0 0 0,0 1 0,0 0 0,-1 1 0,0 0 0,-1 1 0,0 0-1,0 0 1,-1 1 0,0 0 0,0 2-1,8 15 275,-1 0-1,-1 1 1,-1 1-1,3 13-274,-10-26 172,-1 1 0,-1 0 0,-1 1 0,0-1 0,-1 1 1,-1-1-1,-1 1 0,-1 12-172,-1-15 165,0 0 1,0 0 0,-4 7-166,4-16 8,0-1 1,0 1-1,-1-1 0,1 1 1,-1-1-1,-1 0 1,1 0-1,-1 0 1,0-1-1,-2 3-8,-7 5-120,-1-1 0,0 0 0,-1 0 0,-1-2 0,1 0 0,-2 0 0,1-2 0,-9 3 120,-24 7-1429,-1-3-1,-19 3 1430,32-10-1676,0-1 0,-1-2-1,-7-1 1677,-42-2-2645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3:04.48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2163 0 576,'-5'1'741,"5"-2"-565,0 1 150,0 0-33,0 0 166,0 0-145,0 0-63,0 0-64,0 0 165,0 0-75,0 0-5,0 0-43,0 0 198,0 0-118,0 0-58,0 0-134,0 0-74,0 0 15,0 0 92,0 0-33,0 0-5,0 0-43,0 0-26,0 0 10,0 0-15,3 1-29,-1 1 1,1-1 0,-1 0-1,0 1 1,0-1 0,0 1-1,0 0 1,1 1-10,4 2 131,87 53 583,-82-49-707,2-2-1,-1 0 1,5 1-7,31 17 76,-38-18-81,-1 1-1,1 1 0,-2-1 0,1 1 0,-1 1 0,-1 0 1,0 0-1,0 1 0,-1 1 6,10 16 0,-2 0-1,-1 2 1,0 3 0,1 9 32,-2 0 0,3 20-32,-10-37-16,-2 0 0,-2 0 0,1 25 16,-3 2 315,-5 23-315,1-35-6,-2 0 1,-6 18 5,6-35 64,-1 0 0,-1-1 0,-1-1 0,-11 21-64,15-33 22,-1 0-1,-1 0 1,1-1 0,-2 1-1,1-2 1,-1 1 0,0-1-1,-4 3-21,-3 0 86,0 0 0,-1-1 0,0 0 0,-10 3-86,16-9 11,1 0 0,0 0 0,-1-1 0,0-1 0,1 1 0,-1-2 0,0 1 0,0-1 0,1-1 0,-7-1-11,-3 0 10,1-2 0,-1 0 0,1-1 0,-1-1 0,1-1-10,-12-6 10,1-2 0,1 0-1,0-2 1,2-1-1,-1-2-9,0 1-14,0 2-1,-1 0 0,-1 2 0,-26-9 15,3 4-18,-1 3-1,-21-3 19,13 5 25,-13-4-12,-19 0-13,34 15-90,6 1-12,14 1 128,0 1 0,-32 3-26,33 0 6,-20 2 0,-6 4-6,-25 2 0,53-5-34,1 2 0,0 1 0,-23 9 34,-9 2-16,25-6 1,-23 10 15,65-23-1,-77 31 23,-1 4-22,63-27-4,1 0 1,0 1-1,1 1 1,0 0-1,1 1 0,0 0 1,0 1-1,1 0 1,1 1-1,0 0 1,1 1-1,0 0 1,1 0-1,0 1 0,0 5 4,2-6 26,-5 12-52,0-1-1,-1-1 1,-2 1 26,1-3 34,-10 24-34,-3 5-119,20-39 101,4-9 49,0 1-1,0 0 0,0-1 0,0 1 0,-1-1 0,1 0 1,-1 0-1,0 1-30,1-2-8,0 1 0,0-1 1,0 1-1,0 0 0,0 0 1,1 0-1,-1 0 1,1 0-1,0 1 0,0-1 1,0 0-1,0 1 0,1-1 1,-1 0-1,1 1 0,0-1 1,0 1 7,-4 23 140,-1 4-97,3-18-209,3-10 250,-1 0 0,0 0 0,-1-1 0,1 1 0,0 0-1,-1-1 1,0 3-84,0 1-104,0-4 115,1 0 0,0 1 0,-1-1 0,1 0 0,-1 0 0,0 0 0,0 0 0,0 0 0,0 0 0,-1 1-11,2-3 101,0 0-21,0 0 5,0 0 49,0 0 207,-1-16-52,-1 0 1,0 0-1,0 0 0,-4-6-289,4-4-43,2 22 56,0 0 1,0 0-1,0 1 1,-1-1-1,0 0 1,0-2-14,-1-1 6,1 0 0,0 0 0,0 0 1,1-1-7,-3-15-63,1-5 9,2 24 97,0 0 0,0 0 0,-1 0 0,1 0-1,-2-4-42,1-11-308,1 8 227,3 5 217,0 1-523,-3 5 379,0-1 1,0 1-1,0 0 0,0 0 1,0 0-1,0 0 1,-1 0-1,1-1 1,0 1-1,0 0 1,0 0-1,0 0 1,0 0-1,0 0 1,0 0-1,0 0 1,0 0-1,-1-1 1,1 1-1,0 0 1,0 0-1,0 0 0,0 0 1,0 0-1,0 0 1,-1 0-1,1 0 1,0 0-1,0 0 1,0 0-1,0 0 1,0 0-1,-1 0 1,1 0-1,0 0 1,0 0-1,0 0 1,0 0-1,0 0 1,0 0-1,-1 0 8,1 1-85,2 2 84,-1-1 0,0 0 0,0 1 0,1-1 0,-2 1 0,1-1 0,0 1 0,0-1 0,-1 1 0,0 0 0,1-1 0,-1 1 0,0 0 0,0 2 1,-1-3-4,1 1-1,0 0 1,1-1 0,-1 1 0,0 0 0,1-1 0,0 3 4,2 8 25,0 0-1,-1 0 1,-1 1 0,0 3-25,3 21 56,-3-23-23,-1 0 0,0 11-33,-1-3 24,-4 62-125,5-73 294,0-10 143,0-9-70,2-10-142,0-1 0,1 0 0,0 1 1,6-15-125,-6 20 79,-2 8-83,0 1 0,1 0 0,-1 0 0,1 0 0,0 0 0,0 0 0,1-1 4,10-18-266,-12 20 248,0 0-1,1 0 1,-1 0-1,0 0 0,0 0 1,1 1-1,-1-1 1,1 0-1,0 1 0,-1-1 1,1 1-1,0 0 1,0 0-1,0-1 1,2 1 18,4-4-20,1-3 84,-8 7-55,0 0 0,0 0 0,0 0 1,0 1-1,0-1 0,0 0 0,0 0 0,1 1 1,-1-1-1,0 1 0,1-1-9,0 1 4,-1-1 1,0 0-1,1 1 1,-1-1-1,0 0 1,1 0-1,-1 0 1,0 0-1,0 0 1,1 0-5,-1-5 408,-9 1 120,-17-3-285,20 6-272,0 0 1,0 0-1,0 1 0,-1 0 1,1 0-1,-1 0 1,-2 0 28,-7 0-448,12 1 218,1-1-1,-1 1 1,1 0 0,-1 0 0,1 0-1,-1 0 1,1 1 0,-1-1-1,1 1 1,-1-1 0,1 1 230,-16 6-1344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03.3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21 670 480,'-9'8'336,"4"5"2544,-1-8-2167,5-3 87,5-6-105,2 0-284,-4 3-356,-1 0 0,1 0 0,0 0 0,-1 0 0,0-1 0,1 1 0,-1 0 0,0-1 0,1 1-55,30-34 160,16-36-90,-30 46-87,-1-1 1,1-6 16,14-20 11,-17 25 89,0-1-1,-2 0 1,1-8-100,4-5-112,-6 9 138,-2 1-1,5-22-25,6-22 40,-19 66-40,0 0 0,0-1 0,-1 1 0,0-1 0,0 1 0,-2-9 0,-4 9 37,5 9-36,0 0 0,0 0-1,0-1 1,0 1 0,0 0-1,0 0 1,0 0 0,0 0-1,0 0 1,-1-1 0,1 1 0,0 0-1,0 0 1,0 0 0,0 0-1,0 0 1,0 0 0,-1 0 0,1 0-1,0 0 1,0-1 0,0 1-1,0 0 1,-1 0 0,1 0 0,0 0-1,0 0 1,0 0 0,0 0-1,-1 0 1,1 0 0,0 0 0,0 0-1,0 0 1,0 0 0,-1 0-1,1 1 1,0-1 0,0 0-1,0 0 1,0 0 0,-1 0 0,1 0-1,0 0 1,0 0 0,0 0-1,0 0 0,-1 1 3,1-1-1,-1 0 1,1 1-1,0-1 0,-1 0 1,1 1-1,0-1 1,-1 0-1,1 1 0,0-1 1,-1 1-1,1-1 0,0 0 1,-1 1-1,1-1 1,0 1-1,0-1 0,0 1 1,0-1-1,-1 1 1,1-1-1,0 1 0,0-1 1,0 1-3,-3 58 48,3-13 45,-3 1 0,-3 14-93,-9 22 571,-20 59-571,18-87 195,-2-2-1,-6 8-194,21-53-29,2-3 38,0 0 0,0 1 0,0-1 0,1 0 0,-1 5-9,-13 53-42,11-44 76,-1-1 0,-1 0 0,0 0 0,-4 5-34,-5 15 56,10-24-80,3-12 18,1 1 0,0 0-1,0 0 1,0 0 0,0 0 0,0 0-1,1 0 1,-1 0 0,1 0 6,0-1 6,0 0 0,0 0 0,-1-1 0,1 1 1,0 0-1,-1 0 0,1-1 0,-1 1 0,0 0 0,0-1 0,1 1 1,-1-1-1,0 1-6,0-1-43,1 30 6,-3-13 63,3-17-18,1-2-5,1-2-8,3-8 45,-1 1 0,0-1 0,0 0 0,1-8-40,0 2 26,6-16-71,1 1 0,2 1-1,1 0 1,12-18 45,-18 36 27,1 1 0,0 0 0,0 1-1,1 0 1,1 0 0,0 1 0,0 1 0,9-5-27,5-5-82,-15 12 78,-1 1 0,1 0 0,0 0 0,11-3 4,-8 3-35,0 0-1,0-1 1,0-1 35,-1 1-8,0-1 0,0 2 0,1 0 0,-1 1 0,1 0 0,6 0 8,-17 4 8,0 1 1,0-1-1,0 1 1,0 0-1,0 0 0,1 1 1,-1-1-1,0 0 1,0 1-1,0 0 1,-1 0-1,2 0-8,31 10-128,-28-9 152,4-3 11,-10 1 109,8-9 69,-8 8-200,-1-1 0,1 0 0,-1 0 1,0 1-1,0-1 0,0 0 0,0 0 0,0 0 0,0 1 0,0-1 0,-1 0 0,1 0 1,-1 1-1,1-1 0,-1 0 0,1 1 0,-1-1 0,0 0 0,0 1 0,-1-2-13,2 2-1,-1 0 0,0 0 0,1 0-1,-1 0 1,0 1 0,0-1 0,0 0-1,0 0 1,0 0 0,0 1 0,0-1-1,0 0 1,0 1 0,0-1 0,0 1 0,0 0-1,0-1 1,-1 1 0,1 0 0,0-1-1,0 1 1,0 0 0,-1 0 0,1 0-1,0 0 1,0 0 0,0 0 0,-1 1 0,1-1-1,0 0 1,-1 1 1,0 0-11,-1 0 1,1 0-1,-1 1 0,1-1 1,-1 1-1,1-1 0,0 1 1,0 0-1,0 0 0,0 0 1,0 0-1,0 1 0,0-1 1,1 0-1,-2 2 11,-11 15-236,11-17 241,1 1-1,-1 0 1,1 0 0,0-1-1,0 1 1,-1 2-5,-19 41-69,19-41 151,3-5-76,0 1 0,-1-1 0,1 0 1,0 1-1,-1-1 0,1 1 0,0-1 0,0 0 1,-1 1-1,1-1 0,0 1 0,0-1 1,0 0-1,0 1 0,0-1 0,-1 1 0,1-1 1,0 1-1,0-1 0,0 1 0,0-1 0,0 1 1,1-1-1,-1 1 0,0-1 0,0 0 1,0 1-1,0-1 0,0 1 0,1-1 0,-1 1 1,0-1-1,0 0 0,1 1-6,-1 0 21,0 2-52,0 1 0,0-1-1,0 0 1,1 1 0,-1-1-1,1 0 1,-1 0 0,2 2 31,0-1 15,0 1 1,-1-1 0,1 0-1,-1 1 1,1 3-16,-2-6-20,1 1 16,0 0 0,1 0-1,-1 0 1,1-1-1,0 1 1,0 0 0,0 0-1,0-1 1,0 0-1,0 1 1,1-1-1,-1 0 1,2 1 4,5 6 52,-7-9-52,0 1 0,-1-1 0,1 1 0,0-1 0,-1 0 0,1 0 0,0 0 0,-1 0 0,1 0 0,0 0 0,-1 0 0,1 0 0,0-1 0,1 1 48,0-1-23,0 0-1,-1 0 1,1-1 0,0 1 0,0-1-1,-1 1 1,1-1 0,-1 0-1,1 0 1,-1 0 0,0-1-1,0 1 1,0-1-25,4-2 74,-4 3-68,-1 1-1,0-1 1,1 0 0,-1 0 0,0 1 0,0-1 0,0 0-1,0 0 1,0 0 0,-1 0 0,1 0 0,-1 0-1,1-1 1,-1 1 0,0 0 0,1 0 0,-1 0 0,0 0-1,0 0 1,-1-1-6,0-6 78,0 0-1,-1 0 1,0 0 0,-1 0-78,2 5 37,0 2-43,-1 0 0,1 0 0,-1 0 0,1 0 0,-1 0 0,0 0 0,0 0 0,-1-1 6,-7-6-16,9 8 9,0 0 1,0 1 0,0-1-1,0 0 1,0 0-1,0 1 1,0-1 0,0 0-1,0 1 1,-1-1-1,1 1 1,0 0 0,-1-1 6,-6-3-440,32 8 397,-16-3 80,-6 0-43,-1-1 1,1 0 0,0 1 0,0-1 0,-1 1-1,1-1 1,0 1 0,-1 0 0,1 0-1,0 0 6,1 1 8,1 0-1,0 0 0,0-1 0,1 1 0,-1-1 0,0 0 1,0 0-1,1 0 0,-1-1 0,0 1 0,1-1 0,-1 0 1,1-1-1,1 1-7,5-2 81,0 0 1,0-1-1,0 0 1,8-3-82,-18 5 16,0 1-1,0-1 0,0 0 1,1 1-1,-1-1 1,0 0-1,0 0 1,0 0-1,-1 1 1,1-1-1,0 0 1,0 0-1,0 0 1,-1 0-1,1-1 1,0 1-1,-1 0 1,1 0-1,-1 0 1,0 0-1,1-1 1,-1 1-1,0 0 1,0 0-1,0-1 1,1 1-1,-1 0 1,-1 0-1,1-1 1,0 1-1,0 0 1,0-1-16,-1 0-25,1 0 0,0 1 0,0-1 0,0 0 0,1 0 0,-1 0 1,0 1-1,1-1 0,-1 0 0,1 0 0,-1 1 0,2-2 25,-1 2-15,-1 0-1,1 1 1,0-1-1,0 1 1,0-1-1,0 1 0,0 0 1,0-1-1,0 1 1,0 0-1,0-1 1,0 1-1,0 0 1,0 0-1,-1 0 0,1 0 1,0 0-1,0 0 1,0 0-1,1 1 16,7-1-115,7-3 28,12-2 72,46 2 171,-53 0-152,0 2 0,0 1 0,1 0 0,-1 2 0,20 3-4,-24-1 29,-12-4-13,0 1 1,1 1-1,-1-1 0,0 1 1,1 0-1,-1 0 0,0 1 1,-1-1-1,1 1 0,2 2-16,-6-4 20,0-1 0,0 1-1,0 0 1,0 0 0,0-1 0,0 1-1,0 0 1,0 0 0,-1 0-1,1 0 1,0 0 0,-1 0-1,1 0 1,-1 0 0,1 0-1,-1 0 1,1 0 0,-1 0 0,0 0-1,0 0 1,1 1 0,-1-1-1,0 0 1,0 0 0,0 0-1,0 1 1,0-1 0,-1 0 0,1 0-1,0 0 1,0 0 0,-1 0-1,1 0 1,-1 1-20,-2 5 62,0-2 0,-1 1 0,0 0 0,0-1 0,-4 5-62,-5 6 135,-6 7-60,14-19-95,1 1-1,0 0 1,0 0 0,0 0-1,1 1 21,2-5 3,0 1-1,0 0 1,0 0 0,0-1-1,0 1 1,1 0-1,-1 0 1,1 0-1,-1 0 1,1 0-1,0 0 1,0 0-1,0 0 1,0 1-3,0-2 0,1 0 1,-1 1-1,1-1 0,-1 0 1,1 0-1,0 1 0,-1-1 1,1 0-1,0 0 0,0 0 1,0 0-1,0 0 0,0 0 1,0 0-1,0-1 0,0 1 1,1 0-1,-1-1 0,0 1 1,0 0-1,2-1 0,0 1 53,0 0-1,0 0 1,0-1 0,0 1-1,0-1 1,0 0-1,0 0 1,0 0 0,1 0-1,-1 0 1,0-1 0,0 0-1,0 1 1,0-1-1,0 0 1,0 0 0,2-2-53,8-4 358,1 0 1,-2-1-1,3-2-358,-3 3-18,-2-1 100,0 0-1,0 0 1,6-8-82,-14 13 267,0 0-1226,-1 2-3762,7 8 636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12.8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1 768 1248,'1'0'127,"7"1"638,0-1 0,0-1 0,0 0 0,1 0 0,1-1-765,-7 1 114,1 0 0,-1 0-1,-1-1 1,1 1 0,0-1 0,0 0 0,0 0 0,-1 0 0,1 0 0,-1 0 0,0-1 0,0 1 0,1-1-1,0-1-113,6-8 169,1 2 0,0-1-1,7-4-168,-6 5 73,0 0 1,-1-1-1,0-1-73,19-19 115,-13 15 100,10-19-1,-25 33-194,0 1 0,0-1 0,0 1 1,0-1-1,-1 1 0,1-1 0,0 1 0,-1-1 0,1 0 1,-1 1-1,0-1 0,0 0 0,1 1 0,-1-1-20,0 0 150,0 2-65,0 0-122,0 0-22,0-12 816,-1 9-693,-1-1-14,0 0-25,-6-3 44,8 6-133,0-2 0,-4 17-90,4-3 131,-1-1 1,0 1 0,-1-1-1,0 1 1,-1 1 22,2-5-36,0 0 0,1 0 1,0 0-1,0 0 0,1 2 36,-1 9 13,0-15-2,3 5-11,4 6-64,-4-5 58,7 11 17,-9-19-11,0 0-1,0 0 0,0 0 0,0 0 0,0 0 0,1-1 1,-1 1-1,0 0 0,1-1 0,-1 0 0,1 1 1,0 0 4,-1-1 4,0 1-1,0 0 1,0-1 0,0 1 0,0-1-1,0 1 1,0-1 0,0 0-1,1 1 1,-1-1 0,0 0 0,0 0-1,0 0 1,0 0 0,1 0-1,-1 0 1,0 0 0,0 0 0,0-1-1,0 1 1,0 0-8,2-1 19,3-1-23,0 0 0,-1 0-1,1-1 1,-1 1-1,1-1 1,-1 0 0,0-1-1,0 1 1,-1-1-1,1 0 1,-1 0 0,4-5 4,7-5 239,2-6-217,-15 17-23,1-1-1,0 1 0,0-1 1,0 1-1,0 0 0,0 0 1,3-1 1,3-4-41,-8 7 38,-1 1-1,0-1 1,1 1 0,-1-1-1,1 1 1,-1-1-1,1 1 1,0 0 0,-1-1-1,1 1 1,-1 0-1,1-1 1,0 1 0,-1 0-1,1 0 1,0-1-1,-1 1 1,1 0 0,0 0-1,-1 0 1,2 0 3,-2 0 2,1 0 1,-1 0 0,1-1-1,-1 1 1,1 0 0,-1 0-1,1 0 1,-1-1-1,1 1 1,-1 0 0,1-1-1,-1 1 1,1 0 0,-1-1-1,0 1 1,1 0 0,-1-1-1,0 1 1,1-1-1,-1 1 1,0-1 0,1 0-3,-1 1-5,0-1 1,1 0 0,-1 1 0,1-1-1,-1 1 1,1-1 0,-1 1-1,1-1 1,0 1 0,-1-1 0,1 1-1,-1-1 1,1 1 0,0 0-1,-1-1 1,1 1 4,21-4-5,2 6 15,-19-1-7,1 0-1,-1-1 0,1 1 1,-1-1-1,1-1 0,0 1 0,0-1-2,-5 1 9,0 0-1,0-1 0,-1 1 0,1 0 0,0 0 0,0-1 1,0 1-1,-1 0 0,1-1 0,0 1 0,0-1 1,-1 1-1,1-1 0,0 1 0,-1-1 0,1 0 0,-1 1 1,1-1-1,-1 0 0,1 1 0,-1-1 0,1 0 1,-1 0-1,0 0 0,1 1 0,-1-1 0,0 0 0,0 0 1,0 0-1,0 0 0,0 1 0,1-1 0,-1 0 1,-1 0-1,1 0 0,0 0 0,0 0-8,0 0 11,-1 0-1,1 0 1,0 0 0,-1 0 0,1 0-1,-1 0 1,0 0 0,1 0-1,-1 1 1,0-1 0,1 0 0,-1 0-1,0 1 1,0-1 0,0 0-1,0 1 1,0-1 0,0 1 0,0-1-1,0 1 1,0-1 0,0 1-1,0 0 1,0-1 0,0 1 0,0 0-1,0 0 1,0 0 0,-1 0-11,-10-2 3,10 2-4,1 0-1,0-1 1,0 1 0,-1 0-1,1 0 1,0 0-1,0 0 1,0 0 0,-1 0-1,1 0 1,0 1-1,0-1 1,-1 0 0,1 1 1,-9 2-86,9-3 94,-1 1 0,0-1 0,1 0 0,0 1 0,-1 0 1,1-1-1,-1 1 0,1 0 0,0 0 0,-1-1 1,1 1-1,0 0 0,0 0 0,0 0 0,0 1 0,0-1 1,0 0-1,0 0 0,-1 1-8,-11 16 3,11-17-6,0 1-1,1 0 1,-1-1-1,1 1 1,0 0-1,0 0 0,-1 0 1,1 0-1,0 0 1,0 0-1,1 0 1,-1 0-1,0 0 1,1 0-1,-1 0 1,1 1 3,0 3 0,0 0 0,0 0 0,1 0 0,0 0 0,1 3 0,-1-4 0,0-2 0,-1-1 0,1 1 0,0-1 0,-1 1 0,1-1 0,0 1 0,1-1 0,-1 0 0,0 0 0,1 1 0,-1-1 0,1 0 0,0 0 0,0 0 0,1 2-11,1-1 1,-1 0 0,1 1 0,-1-1-1,1-1 1,0 1 0,1-1 0,-1 1-1,0-1 1,0 0 0,1-1 0,0 1-1,1-1 11,-4 0 24,0-1 0,0 0 0,0 0 0,-1 0 0,1-1 0,0 1-1,0 0 1,0-1 0,0 1 0,0-1 0,0 0 0,0 0 0,-1 0 0,2 0-24,25-17 156,-25 16-132,-1 0 0,1 0 0,-1 0 1,1 0-1,-1 0 0,0-1 0,0 1 0,0-1 0,0 1 1,0-1-1,-1 0 0,1 0 0,-1-1-24,0 2 7,-1 1 0,0-1 0,1 0 0,-1 0 0,0-1 0,0 1 0,-1 0 0,1 0 1,0 1-1,-1-1 0,1 0 0,-1 0 0,1 0 0,-1 0 0,0 0 0,0 0 0,0 1 0,0-1 0,0 0 0,0 1 0,-1-1 0,0 0-7,-2-3-6,-1 0 1,0 1-1,0-1 0,0 1 0,-1 0 0,0 1 0,1 0 0,-1-1 1,0 2-1,-1-1 6,-25-6 138,31 9-244,-1 0-204,5-1 214,5-2 82,0 0 0,1 0 0,0 1-1,-1 0 1,1 0 0,2 1 14,54-12-124,-45 9 171,-1 0 0,1 1 0,-1 1 0,1 1-47,12 1 144,26 5-144,-56-5-3,-1 1 0,1-1 0,0 1 1,0-1-1,0 1 0,0 0 0,-1 0 0,1 0 0,0 0 0,-1 0 0,1 0 1,-1 0-1,1 0 0,-1 1 0,0-1 0,1 1 0,-1-1 0,0 1 1,0-1-1,0 1 0,0 0 0,0-1 0,-1 1 0,1 0 0,0 0 1,0 1 2,-1 0 26,1-1 0,-1 1 0,1 0 0,-1 0 0,0-1 0,0 1 0,0 0 0,0 0 0,0-1 0,-1 1 0,1 0 0,-1 0 0,0-1 0,0 1 0,0-1 1,0 1-1,0-1 0,-1 1-26,-32 49 240,25-42-46,8-10-82,6-7-109,4-2 6,0 0 1,1 1-1,0 0 1,1 0-1,-1 1 1,1 0-1,1 1 1,-1 0-1,2 1-9,7-8 62,-19 12-95,1 0 0,-1 0-1,1-1 1,-1 1 0,1 0 0,0 0 0,0 1 0,-1-1 0,1 0 0,0 1-1,0-1 1,2 0 33,-3 1-112,-1 0 70,5 25 490,-5-24-415,0 1 1,-1 0 0,1 0-1,-1-1 1,1 1 0,-1 0-1,1-1 1,-1 1-1,0 0 1,0 0-34,-6 13 282,3 4-294,3-17 4,0-1 1,1 1 0,-1-1 0,1 1-1,-1-1 1,1 1 0,0-1 0,0 1-1,0 0 1,0-1 0,0 1 0,0-1-1,0 1 1,0 0 0,0-1 0,1 1-1,-1-1 1,1 1 0,-1-1 0,1 1-1,0-1 1,0 0 0,-1 1 0,2 0 7,-1-1 42,0 1-60,1 0-1,0 0 0,-1 0 1,1 0-1,0-1 0,0 1 1,0-1-1,1 1 19,-3-1 0,1 0 1,0-1-1,0 1 1,0 0-1,0-1 1,0 1-1,0-1 1,0 1-1,0-1 1,0 1-1,0-1 1,0 0-1,0 1 1,0-1-1,0 0 1,1 0-1,-1 0 0,3 0 13,-2 1-4,1-1 1,0 1-1,0-1 0,0 0 0,0 0 0,0 0 0,0 0 1,0-1-1,-1 1 0,1-1 0,0 1 0,0-1 0,1-1-9,3-1 41,-1-1 0,1 1 0,-1-1-1,2-3-40,14-7 44,-18 11-38,-1 1 0,0-1 1,0 1-1,0-1 0,0 0 1,-1 0-1,1 0-6,14-15 73,-13 13-57,1 1 0,-1-1 0,-1 0 0,1-1 0,-1 1 0,0 0 0,0-1 0,0 0 0,-1 0 0,0 0 0,1-2-16,-1-5 30,0 1 0,-1-1 1,-1-13-31,-4 16-459,6 14 435,0 0-1,0 1 1,-1-1 0,0 1-1,0-1 1,0 1 0,0 0-1,-1 1 25,2 42-114,-2-43 114,-1 6 0,2 0 0,0 0 0,0 1 0,1 0 0,-2-7 10,-1-4-7,1-1 0,0 1 0,0-1 0,0 1 0,0 0 0,0-1 0,0 1 0,0-1 0,0 1 0,0 0 0,0-1 0,0 1 0,0-1 0,0 1 0,0 0 0,1-1 0,-1 1 0,0-1 0,0 1 0,1-1 0,-1 1 0,0-1 0,1 1 0,-1-1 0,0 1 0,1-1 0,-1 1 0,1-1 0,-1 0 0,1 1 0,-1-1 0,1 0 0,-1 1 0,1-1 0,-1 0 0,1 0 0,0 0 0,-1 1 0,1-1 0,-1 0 0,1 0 0,-1 0 0,1 0 0,0 0 0,-1 0 0,1 0 0,0 0 0,-1 0-3,3-1 10,0 1 0,0-1 0,0 0 0,0 1 0,0-1 0,0-1 0,0 1 0,-1 0 0,1-1 0,0 1 0,-1-1 0,0 0 0,1 0 0,0-1-10,1 0-3,-1 0 0,1 1-1,0-1 1,0 1 0,0 0 0,0 0 0,1 0 3,9-3-73,-1 0 0,-1-1 1,1-1 72,-2 2 36,2 1-2,-11 4-21,-1-1 0,0 1 0,0 0 0,1 0 0,-1-1 0,0 1 0,0-1 0,0 1 0,0-1 0,0 0 0,0 1 0,0-1 0,1 0-13,-1 0-5,-1 1 0,1 0 1,0-1-1,0 1 0,-1 0 0,1 0 0,0 0 0,0 0 1,-1 0-1,1-1 0,0 1 0,0 0 0,0 1 1,-1-1-1,1 0 0,0 0 0,0 0 5,9 0 93,-4-2-76,0 0 0,-1 0 1,1-1-1,-1 0 0,0-1 1,0 1-1,0-1 0,0 0-17,-4 3 15,0 0 1,0-1-1,0 1 0,0-1 0,-1 1 0,1-1 1,0 0-1,-1 1 0,1-1 0,-1 0 0,1 1 0,-1-1 1,0-1-16,0 0 0,0-1-27,0 3-90,0 1 79,0 0 166,0 0-90,0 0-193,0 0 64,0 0 123,0 0 6,0 0-6,0 0-22,0 0-74,0 0 38,0 0 68,0 0-42,0 0-138,0 0 58,0 0 133,0 0-10,0 0-11,0 0-32,0 0-112,0 0 37,0 0 54,0 0 63,0 0 17,0 0 64,0 0-59,0 0-80,0 0 0,0 0 58,0 0-20,0 0-65,8-3 6,-4 3 58,10-5 22,-12 5-97,13-3 106,-9 2-47,-8 4 29,2-3-37,0 1-1,-1-1 1,1 0-1,0 0 1,0 1-1,0-1 1,-1 0-1,1 0 1,0 1 0,0-1-1,0 0 1,0 1-1,0-1 1,-1 0-1,1 1 1,0-1 0,0 0-1,0 1 1,0-1-1,0 0 1,0 1-1,0-1 1,0 0 0,0 1-1,0-1 1,0 0-1,1 1 1,-1-1-1,0 0 1,0 1-1,0-1 1,0 0 0,0 1-1,1-1 1,-1 0-1,0 0 1,0 1-1,1-1 1,-1 0 0,0 0-1,0 1 1,1-1-1,-1 0 1,0 0-1,1 0 1,-1 0 0,0 1-1,0-1 1,1 0-1,-1 0 1,0 0-1,1 0 1,-1 0 0,0 0-1,1 0 1,-1 0 3,29 7-126,-14-4 295,-14-2-181,0-1 0,0 1 1,0-1-1,0 1 1,0-1-1,0 0 1,0 0-1,0 0 1,0 0-1,0 1 0,0-1 1,0-1-1,1 1 12,1 0-17,-1 0 0,1 0 1,-1 0-1,1 1 0,-1-1 0,1 1 0,-1-1 0,1 1 0,-1 0 1,1 0-1,0 0 17,-2 0 4,0-1 1,0 1-1,1-1 1,-1 1-1,0 0 1,0-1-1,0 1 1,0 0-1,0 0 1,0 0-1,0 0 1,0 0-1,0 0 1,0 0-1,-1 0 1,1 0-1,0 1-4,-1-1 12,0 0-1,1 1 1,-1-1-1,0 0 1,0 0-1,0 0 1,0 0-1,0 0 1,-1 1-1,1-1 1,0 0-1,-1 1-11,1 1 26,-2 2-31,1 0 0,-1-1 0,0 1 0,0-1-1,0 1 1,-1-1 0,1 0 0,-1 0 0,-1 1 5,-30 33 110,33-38-105,-19 21 39,-2-2 0,0-1 0,-1 0 0,-3 0-44,25-17-5,-10 5 153,5-5-105,6-4-165,0 2 113,1 0-1,0 0 1,0 0 0,0 0-1,0 0 1,0 1 0,0-1-1,0 0 1,1 1 0,-1-1 0,0 1-1,0-1 1,0 1 0,1-1-1,-1 1 10,12-6-127,-9 4 114,-1 0 1,1 0-1,0 0 0,0 0 0,0 1 0,0 0 0,0 0 0,1 0 0,-1 0 1,0 1-1,0-1 0,1 1 0,-1 0 0,0 0 0,1 1 0,-1-1 0,0 1 1,0 0-1,0 0 0,1 1 0,-1-1 0,0 1 0,-1 0 0,1 0 1,0 0-1,0 1 13,2 0-12,-1 1 1,1 0-1,-1 0 1,0 0 0,0 1-1,0-1 1,-1 1-1,0 1 1,0-1-1,0 0 1,0 1 0,-1 0-1,0 0 1,0 0-1,-1 0 1,2 6 11,-1-1 22,-1-3 19,0-1 0,-1 1 0,1 0 0,-1-1 0,-1 1 0,0 0 0,0 0 0,0 0 0,-1-1 0,0 3-41,-5 11 108,0 1 1,-7 14-109,8-26 13,1-1 0,-1 0 0,-1-1 1,0 1-1,0-1 0,0 0 0,-2 1-13,-2 0 29,0 0 0,0-1 0,-1 0 0,0 0 0,-1-1 1,0-1-1,0 0 0,0 0 0,-12 3-29,5-1 7,15-5-11,0-1 1,0 0-1,-1 0 1,1-1-1,-1 1 0,0-1 1,1 0-1,-4 0 4,-9 3-5,17-3 12,-1 0 0,0-1 0,0 1-1,0-1 1,0 0 0,0 1 0,-1-1 0,1 0-1,0 0 1,0 0 0,0 0 0,0 0 0,0 0-1,0 0 1,0 0 0,0 0 0,0 0 0,-1 0-7,2-1-4,-1 1 0,1 0 0,0-1 1,-1 1-1,1-1 0,0 1 0,0 0 1,-1-1-1,1 1 0,0-1 0,0 1 0,0-1 1,-1 1-1,1 0 0,0-1 0,0 1 1,0-1-1,0 1 0,0-1 0,0 1 1,0-1-1,0 1 0,0-1 0,0 1 1,0-1-1,1 1 0,-1 0 0,0-1 1,0 1-1,0-1 0,0 1 0,1-1 0,-1 1 1,0 0-1,1-1 0,-1 1 0,0 0 1,1-1-1,-1 1 0,1-1 4,12-16-114,-13 17 96,37-34-131,-25 24 184,-1-1-1,5-6-34,-2 2 37,2 0 0,11-8-37,13-13-53,-19 15 112,-7 8-91,0-1 0,7-11 32,19-24 32,-15 19 139,9-16-171,-21 23-57,5-6 124,21-26-163,-13 16 150,2 3-86,-23 32 8,-1 0 1,1 0 0,0 1-1,0-1 1,0 1-1,0 1 1,0-1 0,1 1-1,-1-1 1,1 2 0,0-1-1,-1 1 1,1-1 0,0 2-1,0-1 1,0 1-1,0 0 1,0 0 0,0 0-1,0 1 1,3 0 23,27 4 139,-26-4-157,-10-1 27,1 0 0,0 0 0,0 0 0,0 0 0,0 0-1,-1 0 1,1 0 0,0 1 0,0-1 0,0 0 0,-1 0 0,1 1-1,0-1 1,0 1-9,0-1 150,-1 0-81,0 0-170,0 0 69,0 0 186,0 0-26,0-1-112,0 0 0,0 1 0,-1-1 0,1 0 0,0 0 0,0 0 0,-1 1 0,1-1 0,0 0 0,-1 0 0,1 1 0,-1-1 0,1 0 0,-1 1 0,1-1-16,-4-4 11,0 1 0,0-1-1,0 1 1,0 0 0,-1 0-1,0 0 1,0 1 0,0 0-1,0 0 1,0 0 0,-1 1-1,0-1-10,-1 1-63,6 1 43,-1 1-1,0-1 1,1 0 0,-1 1-1,0 0 1,0-1 0,0 1-1,1 0 1,-1 0 0,0 0 0,0 0-1,1 0 1,-1 1 0,0-1-1,-1 1 21,-13 1-12,15-2 12,-1 0 0,1 1 0,0-1 0,-1 0 0,1 0 0,-1 1 1,1-1-1,0 0 0,-1 1 0,1 0 0,0-1 0,0 1 0,0 0 0,-1-1 0,1 1 0,0 0 1,0 0-1,0 0 0,-3 3-24,0 0 0,1 1 0,-1-1 0,1 0 1,0 1-1,0 0 0,0 0 0,1 0 0,0 0 0,0 0 1,0 0-1,1 1 0,-1-1 0,1 1 0,1 0 24,-10 81-277,9-73 260,1-10 20,0 0 0,0-1 0,0 1 0,0 0 0,0 0 0,1-1 0,0 1-1,-1-1 1,2 1 0,-1 0 0,0-1 0,0 0 0,2 2-3,-3-5 3,0 1 0,1-1-1,-1 1 1,0-1 0,1 0-1,-1 1 1,0-1 0,1 0-1,-1 0 1,0 1 0,1-1-1,-1 0 1,1 0 0,-1 1-1,1-1 1,-1 0 0,1 0-1,-1 0 1,0 0-1,1 0 1,-1 0 0,1 0-1,-1 0 1,1 0 0,-1 0-1,1 0 1,-1 0 0,1 0-1,-1 0 1,1 0 0,-1 0-1,1 0 1,-1-1 0,0 1-1,1 0 1,-1 0 0,1-1-1,-1 1 1,0 0 0,1-1-1,-1 1-2,17-16 109,-16 14-44,6-7-68,0-1 0,-1 0 0,0 0-1,-1-1 1,0 0 0,0 0 0,0-5 3,3-5 49,9-18 105,-16 29-515,-1 8 221,0 7 87,0 9-6,0-3 36,0-1 0,0 0 1,1 0-1,2 6 23,-2-12-5,0 0 1,0-1-1,1 1 1,-1-1-1,1 1 1,0-1-1,0 0 0,0 0 1,0 0-1,1 0 1,-1 0-1,1 0 1,0-1-1,1 2 5,-3-3 7,0 0-1,1 0 1,-1 0-1,0 0 0,1 0 1,-1 0-1,1 0 1,-1 0-1,1-1 1,0 1-1,-1-1 0,1 1 1,-1-1-1,1 0 1,0 1-7,0-2 24,0 1 0,0-1 0,0 1 0,0-1 0,0 0 0,0 0-1,0 1 1,0-1 0,0-1 0,0 1 0,-1 0 0,2-1-24,14-9 52,-9 6-44,-1 0-1,1-1 1,-1 1 0,0-1 0,5-7-8,5-6-116,-9 10 151,0 1 0,-1-2 0,6-7-35,-1-4-86,-1-1 0,0 0 0,-2-1 0,-1 0 0,0-1 0,-2 1 0,0-1 0,-2-3 86,1-3-44,-2 1-1,0-1 1,-3 0 0,0 1-1,-2-1 1,-2-9 44,0 14-100,0-25 100,0-6-87,-2 9-164,3 45 190,3 2 60,0 0 1,-1 0-1,1 0 1,0 1-1,-1-1 1,1 0-1,0 0 0,0 1 1,-1-1-1,1 0 1,0 0-1,0 1 0,0-1 1,-1 0-1,1 1 1,0-1-1,0 0 1,0 1-1,0-1 0,0 0 1,0 1-1,0-1 1,-1 1 0,-2 16-43,1-1 1,0 1-1,1 0 1,1 0-1,2 15 43,-1 8-49,4 241 145,-6-237 52,0-24-205,0 0 0,2 1 0,1-1 0,2 13 57,-1-26 18,0 0-1,0 0 1,1-1-1,0 1 1,0-1-1,0 0 1,1 0-1,0 0 0,0-1 1,1 1-1,1 0-17,-6-5 3,1 1 0,-1-1 0,0 0 0,1 0-1,-1 0 1,1 0 0,-1-1 0,1 1-1,-1 0 1,1-1 0,0 1 0,-1-1 0,1 1-1,0-1 1,0 0 0,-1 0 0,1 0 0,0 0-1,0 0 1,-1 0 0,2 0-3,10 0 53,-10 0-49,-2 0 2,1 0 0,0 0 0,0 0 0,0 0 0,0 0 0,0 0 0,0-1 0,0 1 0,0-1-1,0 1 1,-1-1 0,1 0 0,0 1 0,0-1 0,-1 0 0,1 0 0,0 0 0,-1-1 0,1 1 0,-1-1-6,5-3-3,-1-1-1,0 0 1,0 0-1,-1-1 1,0 1 0,0-1-1,0 0 1,-1 0-1,0 0 1,0-1 0,0-4 3,1 2 0,0 1 32,-4 8-34,1-1 1,0 0 0,0 1 0,-1-1 0,1 0 0,-1 0 0,1 0 0,-1 0 0,0 1 0,0-1 1,0 0 15,0 1 1,0-1-1,0 1 0,1 0 1,-1-1-1,0 1 0,1 0 1,-1-1-1,0 1 0,1 0 1,0-1-1,-1 1 0,1 0 1,0 0-1,0 0 0,0-1-15,1-5-230,-3 18 76,0-3 193,1 3-48,0 0 0,1 0 0,0 0-1,0 0 1,1 0 0,3 10 9,-1-5-11,-3-13 9,-1-1 0,1 0 0,-1 0-1,1 0 1,0 0 0,-1 0 0,1 0 0,0 0 0,1 0-1,-1 0 1,0 0 0,1 1 2,6 8-150,-7-10 164,0 1 1,-1-1-1,1 0 1,0 0-1,0 0 1,0 0-1,0 0 1,0 0 0,0 0-1,0 0 1,0 0-1,0-1 1,0 1-1,2 0-14,-2 0 5,0-1-1,1 1 0,-1-1 0,0 0 1,1 1-1,-1-1 0,0 0 0,1 0 0,-1 0 1,0 0-1,1 0 0,-1-1 0,0 1 1,1 0-1,-1-1 0,0 1 0,1-1 1,-1 1-1,0-1 0,0 1 0,0-1 0,1 0 1,-1 0-1,0 1 0,0-1 0,0 0 1,0 0-1,0 0 0,0-1-4,4-4-12,0 0-1,0 0 1,-1-1 0,2-3 12,-5 9 1,5-7-165,-5 7 174,0 0-1,0 0 1,0 0 0,0 0-1,0 0 1,0 0 0,0-1-1,0 1 1,-1 0 0,1 0-1,-1-1 1,1 0-10,-1 2 53,0 0 22,0 0-59,0 0-107,0 0 22,0 16-54,0 5 106,-1-11 23,1 1 0,1 0-1,0 2-5,-1-11 1,1-1 0,-1 1 1,1-1-1,0 1 0,0-1 0,-1 0 0,1 1 0,0-1 0,0 0 0,0 0 0,1 0 0,-1 1 0,0-1 0,0 0 0,0-1 1,1 1-1,-1 0 0,1 0 0,0 0-1,1 0-13,0 1 1,0-1-1,0 0 1,0 0-1,0 0 0,0-1 1,0 1-1,3-1 13,0 0 27,0-1 0,-1 0-1,1 0 1,0 0 0,-1-1-1,1 0 1,-1 0 0,0-1-1,0 1 1,0-1 0,0 0-1,1-1-26,-2 1 23,0 1-1,-1-1 0,1 0 0,0-1 0,-1 1 0,0-1 0,0 1 0,0-1 0,0 0 0,-1 0 0,0 0 0,0 0 1,0-1-1,1-2-22,-2 5 8,-1 0 1,0 0-1,0 1 1,0-1-1,0 0 1,0 0 0,0 0-1,-1 0 1,1 1-1,0-1 1,-1 0-1,0 0 1,1 1-1,-1-1 1,0 0 0,0 1-1,0-1 1,0 1-1,0-1 1,0 1-1,0-1 1,-1 1-1,1 0 1,-1 0 0,0-1-9,-1 0-10,1 0 0,-1 0 0,0 0 0,0 1 0,0-1 0,0 1 0,0 0 0,0 0 1,0 0-1,0 0 0,0 1 0,-1-1 0,-1 1 10,-8-1-34,11 0 26,0 1 0,0 0 0,0 0 0,-1 0 0,1 0 1,0 0-1,0 0 0,-1 0 0,1 1 0,0-1 0,0 1 0,0 0 1,0-1-1,0 1 0,0 0 0,0 0 8,-16 8-142,5-3 103,12-6-4,2 2 11,3 3 11,-4-3-49,13-1 198,-11-1-131,-1 0-1,1 1 1,0-1 0,0 0-1,-1 0 1,1 0-1,0-1 1,-1 1 0,1 0-1,0 0 1,1-1 3,98-42 127,-55 23-137,-22 11 55,1 0-1,0 2 1,2 0-45,-24 7-3,0-1-1,-1 1 1,1 0 0,0 0 0,0 0 0,-1 1 0,1-1-1,0 0 1,-1 1 0,1 0 0,-1 0 0,1 0 0,0 0 3,3 1-7,-5-1 3,-1-1 1,1 1-1,0 0 1,0 0-1,-1 0 1,1 0-1,-1-1 1,1 1-1,-1 0 1,1 0-1,-1 0 1,0 0-1,1 0 1,-1 0-1,0 1 4,2 3 31,-1-2-14,-1 0 0,1-1-1,-1 1 1,0 0-1,0-1 1,0 1-1,0 0 1,-1-1 0,1 1-1,-1 0 1,1-1-1,-1 1 1,0-1 0,0 1-1,0-1 1,0 1-1,0-1 1,-2 2-17,-1 0 80,4-3 187,13-13-91,-12 11-181,18-15-109,1 1 1,0 1-1,1 0 1,4 0 113,-24 13-6,0 1 0,-1-1 0,1 1 0,0 0-1,0-1 1,0 1 0,0 0 0,0 0 0,0-1 0,0 1 0,0 0 0,0 0 0,0 0-1,0 0 7,3 4-25,-4-4 13,2 2 40,1 0 0,-1 0 0,0 1 0,0-1 0,0 1 0,0-1 0,-1 1 0,1-1 0,-1 1 0,1 0 0,-1 0 0,0 0 0,0 0 0,0 0 0,-1 0 0,1 0 0,-1 0 0,1 0 0,-1 1 0,0 0-28,0 0 35,-1-1 26,1 0 0,1 1 0,-1-1-1,0 1 1,1-1 0,-1 0-1,1 1 1,0-1 0,1 1-61,3 14 172,-5-16-165,1 0 0,-1 0 0,1 0 0,0 0 0,0 0 1,0 0-1,0 0 0,0 1-7,8 17 54,-9-18-48,1-1-1,-1 0 0,0 1 0,1-1 0,0 1 0,-1-1 0,1 0 0,0 1 0,-1-1 0,1 0 0,0 0 0,0 1 0,0-1 0,0 0 0,0 0 0,1 0 0,-1 0 0,0-1 0,0 1 0,1 0 1,-1 0-1,0-1 0,1 1-5,2 0 50,-1 0 1,1-1 0,-1 1-1,1-1 1,0 0 0,-1 0 0,1 0-1,-1 0 1,1-1 0,0 1-1,-1-1 1,1 0 0,-1 0 0,1 0-1,-1-1 1,3 0-51,-2 0-217,1 0-1,-1 0 1,1 1 0,0 0 0,-1 0 0,1 0-1,1 1 218,4-11-8821,-13 14 7072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15:44:13.3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4 5056,'-10'-3'1888,"7"3"-1472,3 0-128,0 0 640,0 0-576,-5 0 288,5 0-384,0 0-64,0 0-128,0 0-192,0 0 64,0 0-256,0 8 192,5-2-1216,-2 7 736,-3-1-2144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8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6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8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7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BFB4-712B-4B88-8C15-B8A4F45B80B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C8603-D069-4DBC-9B9F-D31450FF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3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customXml" Target="../ink/ink247.xml"/><Relationship Id="rId18" Type="http://schemas.openxmlformats.org/officeDocument/2006/relationships/image" Target="../media/image240.png"/><Relationship Id="rId26" Type="http://schemas.openxmlformats.org/officeDocument/2006/relationships/image" Target="../media/image244.png"/><Relationship Id="rId39" Type="http://schemas.openxmlformats.org/officeDocument/2006/relationships/customXml" Target="../ink/ink260.xml"/><Relationship Id="rId3" Type="http://schemas.openxmlformats.org/officeDocument/2006/relationships/customXml" Target="../ink/ink242.xml"/><Relationship Id="rId21" Type="http://schemas.openxmlformats.org/officeDocument/2006/relationships/customXml" Target="../ink/ink251.xml"/><Relationship Id="rId34" Type="http://schemas.openxmlformats.org/officeDocument/2006/relationships/image" Target="../media/image248.png"/><Relationship Id="rId42" Type="http://schemas.openxmlformats.org/officeDocument/2006/relationships/image" Target="../media/image252.png"/><Relationship Id="rId7" Type="http://schemas.openxmlformats.org/officeDocument/2006/relationships/customXml" Target="../ink/ink244.xml"/><Relationship Id="rId12" Type="http://schemas.openxmlformats.org/officeDocument/2006/relationships/image" Target="../media/image237.png"/><Relationship Id="rId17" Type="http://schemas.openxmlformats.org/officeDocument/2006/relationships/customXml" Target="../ink/ink249.xml"/><Relationship Id="rId25" Type="http://schemas.openxmlformats.org/officeDocument/2006/relationships/customXml" Target="../ink/ink253.xml"/><Relationship Id="rId33" Type="http://schemas.openxmlformats.org/officeDocument/2006/relationships/customXml" Target="../ink/ink257.xml"/><Relationship Id="rId38" Type="http://schemas.openxmlformats.org/officeDocument/2006/relationships/image" Target="../media/image250.png"/><Relationship Id="rId46" Type="http://schemas.openxmlformats.org/officeDocument/2006/relationships/image" Target="../media/image254.png"/><Relationship Id="rId2" Type="http://schemas.openxmlformats.org/officeDocument/2006/relationships/image" Target="../media/image35.emf"/><Relationship Id="rId16" Type="http://schemas.openxmlformats.org/officeDocument/2006/relationships/image" Target="../media/image239.png"/><Relationship Id="rId20" Type="http://schemas.openxmlformats.org/officeDocument/2006/relationships/image" Target="../media/image241.png"/><Relationship Id="rId29" Type="http://schemas.openxmlformats.org/officeDocument/2006/relationships/customXml" Target="../ink/ink255.xml"/><Relationship Id="rId41" Type="http://schemas.openxmlformats.org/officeDocument/2006/relationships/customXml" Target="../ink/ink2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1" Type="http://schemas.openxmlformats.org/officeDocument/2006/relationships/customXml" Target="../ink/ink246.xml"/><Relationship Id="rId24" Type="http://schemas.openxmlformats.org/officeDocument/2006/relationships/image" Target="../media/image243.png"/><Relationship Id="rId32" Type="http://schemas.openxmlformats.org/officeDocument/2006/relationships/image" Target="../media/image247.png"/><Relationship Id="rId37" Type="http://schemas.openxmlformats.org/officeDocument/2006/relationships/customXml" Target="../ink/ink259.xml"/><Relationship Id="rId40" Type="http://schemas.openxmlformats.org/officeDocument/2006/relationships/image" Target="../media/image251.png"/><Relationship Id="rId45" Type="http://schemas.openxmlformats.org/officeDocument/2006/relationships/customXml" Target="../ink/ink263.xml"/><Relationship Id="rId5" Type="http://schemas.openxmlformats.org/officeDocument/2006/relationships/customXml" Target="../ink/ink243.xml"/><Relationship Id="rId15" Type="http://schemas.openxmlformats.org/officeDocument/2006/relationships/customXml" Target="../ink/ink248.xml"/><Relationship Id="rId23" Type="http://schemas.openxmlformats.org/officeDocument/2006/relationships/customXml" Target="../ink/ink252.xml"/><Relationship Id="rId28" Type="http://schemas.openxmlformats.org/officeDocument/2006/relationships/image" Target="../media/image245.png"/><Relationship Id="rId36" Type="http://schemas.openxmlformats.org/officeDocument/2006/relationships/image" Target="../media/image249.png"/><Relationship Id="rId10" Type="http://schemas.openxmlformats.org/officeDocument/2006/relationships/image" Target="../media/image236.png"/><Relationship Id="rId19" Type="http://schemas.openxmlformats.org/officeDocument/2006/relationships/customXml" Target="../ink/ink250.xml"/><Relationship Id="rId31" Type="http://schemas.openxmlformats.org/officeDocument/2006/relationships/customXml" Target="../ink/ink256.xml"/><Relationship Id="rId44" Type="http://schemas.openxmlformats.org/officeDocument/2006/relationships/image" Target="../media/image253.png"/><Relationship Id="rId4" Type="http://schemas.openxmlformats.org/officeDocument/2006/relationships/image" Target="../media/image233.png"/><Relationship Id="rId9" Type="http://schemas.openxmlformats.org/officeDocument/2006/relationships/customXml" Target="../ink/ink245.xml"/><Relationship Id="rId14" Type="http://schemas.openxmlformats.org/officeDocument/2006/relationships/image" Target="../media/image238.png"/><Relationship Id="rId22" Type="http://schemas.openxmlformats.org/officeDocument/2006/relationships/image" Target="../media/image242.png"/><Relationship Id="rId27" Type="http://schemas.openxmlformats.org/officeDocument/2006/relationships/customXml" Target="../ink/ink254.xml"/><Relationship Id="rId30" Type="http://schemas.openxmlformats.org/officeDocument/2006/relationships/image" Target="../media/image246.png"/><Relationship Id="rId35" Type="http://schemas.openxmlformats.org/officeDocument/2006/relationships/customXml" Target="../ink/ink258.xml"/><Relationship Id="rId43" Type="http://schemas.openxmlformats.org/officeDocument/2006/relationships/customXml" Target="../ink/ink2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customXml" Target="../ink/ink269.xml"/><Relationship Id="rId18" Type="http://schemas.openxmlformats.org/officeDocument/2006/relationships/image" Target="../media/image263.png"/><Relationship Id="rId26" Type="http://schemas.openxmlformats.org/officeDocument/2006/relationships/image" Target="../media/image267.png"/><Relationship Id="rId39" Type="http://schemas.openxmlformats.org/officeDocument/2006/relationships/customXml" Target="../ink/ink282.xml"/><Relationship Id="rId3" Type="http://schemas.openxmlformats.org/officeDocument/2006/relationships/customXml" Target="../ink/ink264.xml"/><Relationship Id="rId21" Type="http://schemas.openxmlformats.org/officeDocument/2006/relationships/customXml" Target="../ink/ink273.xml"/><Relationship Id="rId34" Type="http://schemas.openxmlformats.org/officeDocument/2006/relationships/image" Target="../media/image271.png"/><Relationship Id="rId7" Type="http://schemas.openxmlformats.org/officeDocument/2006/relationships/customXml" Target="../ink/ink266.xml"/><Relationship Id="rId12" Type="http://schemas.openxmlformats.org/officeDocument/2006/relationships/image" Target="../media/image260.png"/><Relationship Id="rId17" Type="http://schemas.openxmlformats.org/officeDocument/2006/relationships/customXml" Target="../ink/ink271.xml"/><Relationship Id="rId25" Type="http://schemas.openxmlformats.org/officeDocument/2006/relationships/customXml" Target="../ink/ink275.xml"/><Relationship Id="rId33" Type="http://schemas.openxmlformats.org/officeDocument/2006/relationships/customXml" Target="../ink/ink279.xml"/><Relationship Id="rId38" Type="http://schemas.openxmlformats.org/officeDocument/2006/relationships/image" Target="../media/image273.png"/><Relationship Id="rId2" Type="http://schemas.openxmlformats.org/officeDocument/2006/relationships/image" Target="../media/image36.emf"/><Relationship Id="rId16" Type="http://schemas.openxmlformats.org/officeDocument/2006/relationships/image" Target="../media/image262.png"/><Relationship Id="rId20" Type="http://schemas.openxmlformats.org/officeDocument/2006/relationships/image" Target="../media/image264.png"/><Relationship Id="rId29" Type="http://schemas.openxmlformats.org/officeDocument/2006/relationships/customXml" Target="../ink/ink2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png"/><Relationship Id="rId11" Type="http://schemas.openxmlformats.org/officeDocument/2006/relationships/customXml" Target="../ink/ink268.xml"/><Relationship Id="rId24" Type="http://schemas.openxmlformats.org/officeDocument/2006/relationships/image" Target="../media/image266.png"/><Relationship Id="rId32" Type="http://schemas.openxmlformats.org/officeDocument/2006/relationships/image" Target="../media/image270.png"/><Relationship Id="rId37" Type="http://schemas.openxmlformats.org/officeDocument/2006/relationships/customXml" Target="../ink/ink281.xml"/><Relationship Id="rId40" Type="http://schemas.openxmlformats.org/officeDocument/2006/relationships/image" Target="../media/image274.png"/><Relationship Id="rId5" Type="http://schemas.openxmlformats.org/officeDocument/2006/relationships/customXml" Target="../ink/ink265.xml"/><Relationship Id="rId15" Type="http://schemas.openxmlformats.org/officeDocument/2006/relationships/customXml" Target="../ink/ink270.xml"/><Relationship Id="rId23" Type="http://schemas.openxmlformats.org/officeDocument/2006/relationships/customXml" Target="../ink/ink274.xml"/><Relationship Id="rId28" Type="http://schemas.openxmlformats.org/officeDocument/2006/relationships/image" Target="../media/image268.png"/><Relationship Id="rId36" Type="http://schemas.openxmlformats.org/officeDocument/2006/relationships/image" Target="../media/image272.png"/><Relationship Id="rId10" Type="http://schemas.openxmlformats.org/officeDocument/2006/relationships/image" Target="../media/image259.png"/><Relationship Id="rId19" Type="http://schemas.openxmlformats.org/officeDocument/2006/relationships/customXml" Target="../ink/ink272.xml"/><Relationship Id="rId31" Type="http://schemas.openxmlformats.org/officeDocument/2006/relationships/customXml" Target="../ink/ink278.xml"/><Relationship Id="rId4" Type="http://schemas.openxmlformats.org/officeDocument/2006/relationships/image" Target="../media/image256.png"/><Relationship Id="rId9" Type="http://schemas.openxmlformats.org/officeDocument/2006/relationships/customXml" Target="../ink/ink267.xml"/><Relationship Id="rId14" Type="http://schemas.openxmlformats.org/officeDocument/2006/relationships/image" Target="../media/image261.png"/><Relationship Id="rId22" Type="http://schemas.openxmlformats.org/officeDocument/2006/relationships/image" Target="../media/image265.png"/><Relationship Id="rId27" Type="http://schemas.openxmlformats.org/officeDocument/2006/relationships/customXml" Target="../ink/ink276.xml"/><Relationship Id="rId30" Type="http://schemas.openxmlformats.org/officeDocument/2006/relationships/image" Target="../media/image269.png"/><Relationship Id="rId35" Type="http://schemas.openxmlformats.org/officeDocument/2006/relationships/customXml" Target="../ink/ink28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1.xml"/><Relationship Id="rId299" Type="http://schemas.openxmlformats.org/officeDocument/2006/relationships/customXml" Target="../ink/ink402.xml"/><Relationship Id="rId303" Type="http://schemas.openxmlformats.org/officeDocument/2006/relationships/customXml" Target="../ink/ink404.xml"/><Relationship Id="rId84" Type="http://schemas.openxmlformats.org/officeDocument/2006/relationships/image" Target="../media/image2480.png"/><Relationship Id="rId138" Type="http://schemas.openxmlformats.org/officeDocument/2006/relationships/image" Target="../media/image297.png"/><Relationship Id="rId159" Type="http://schemas.openxmlformats.org/officeDocument/2006/relationships/customXml" Target="../ink/ink332.xml"/><Relationship Id="rId324" Type="http://schemas.openxmlformats.org/officeDocument/2006/relationships/image" Target="../media/image390.png"/><Relationship Id="rId170" Type="http://schemas.openxmlformats.org/officeDocument/2006/relationships/image" Target="../media/image313.png"/><Relationship Id="rId191" Type="http://schemas.openxmlformats.org/officeDocument/2006/relationships/customXml" Target="../ink/ink348.xml"/><Relationship Id="rId205" Type="http://schemas.openxmlformats.org/officeDocument/2006/relationships/customXml" Target="../ink/ink355.xml"/><Relationship Id="rId226" Type="http://schemas.openxmlformats.org/officeDocument/2006/relationships/image" Target="../media/image341.png"/><Relationship Id="rId247" Type="http://schemas.openxmlformats.org/officeDocument/2006/relationships/customXml" Target="../ink/ink376.xml"/><Relationship Id="rId107" Type="http://schemas.openxmlformats.org/officeDocument/2006/relationships/customXml" Target="../ink/ink306.xml"/><Relationship Id="rId268" Type="http://schemas.openxmlformats.org/officeDocument/2006/relationships/image" Target="../media/image362.png"/><Relationship Id="rId289" Type="http://schemas.openxmlformats.org/officeDocument/2006/relationships/customXml" Target="../ink/ink397.xml"/><Relationship Id="rId74" Type="http://schemas.openxmlformats.org/officeDocument/2006/relationships/image" Target="../media/image2430.png"/><Relationship Id="rId128" Type="http://schemas.openxmlformats.org/officeDocument/2006/relationships/image" Target="../media/image292.png"/><Relationship Id="rId149" Type="http://schemas.openxmlformats.org/officeDocument/2006/relationships/customXml" Target="../ink/ink327.xml"/><Relationship Id="rId314" Type="http://schemas.openxmlformats.org/officeDocument/2006/relationships/image" Target="../media/image385.png"/><Relationship Id="rId95" Type="http://schemas.openxmlformats.org/officeDocument/2006/relationships/customXml" Target="../ink/ink300.xml"/><Relationship Id="rId160" Type="http://schemas.openxmlformats.org/officeDocument/2006/relationships/image" Target="../media/image308.png"/><Relationship Id="rId181" Type="http://schemas.openxmlformats.org/officeDocument/2006/relationships/customXml" Target="../ink/ink343.xml"/><Relationship Id="rId216" Type="http://schemas.openxmlformats.org/officeDocument/2006/relationships/image" Target="../media/image336.png"/><Relationship Id="rId237" Type="http://schemas.openxmlformats.org/officeDocument/2006/relationships/customXml" Target="../ink/ink371.xml"/><Relationship Id="rId258" Type="http://schemas.openxmlformats.org/officeDocument/2006/relationships/image" Target="../media/image357.png"/><Relationship Id="rId279" Type="http://schemas.openxmlformats.org/officeDocument/2006/relationships/customXml" Target="../ink/ink392.xml"/><Relationship Id="rId118" Type="http://schemas.openxmlformats.org/officeDocument/2006/relationships/image" Target="../media/image287.png"/><Relationship Id="rId139" Type="http://schemas.openxmlformats.org/officeDocument/2006/relationships/customXml" Target="../ink/ink322.xml"/><Relationship Id="rId290" Type="http://schemas.openxmlformats.org/officeDocument/2006/relationships/image" Target="../media/image373.png"/><Relationship Id="rId304" Type="http://schemas.openxmlformats.org/officeDocument/2006/relationships/image" Target="../media/image380.png"/><Relationship Id="rId325" Type="http://schemas.openxmlformats.org/officeDocument/2006/relationships/customXml" Target="../ink/ink415.xml"/><Relationship Id="rId85" Type="http://schemas.openxmlformats.org/officeDocument/2006/relationships/customXml" Target="../ink/ink295.xml"/><Relationship Id="rId150" Type="http://schemas.openxmlformats.org/officeDocument/2006/relationships/image" Target="../media/image303.png"/><Relationship Id="rId171" Type="http://schemas.openxmlformats.org/officeDocument/2006/relationships/customXml" Target="../ink/ink338.xml"/><Relationship Id="rId192" Type="http://schemas.openxmlformats.org/officeDocument/2006/relationships/image" Target="../media/image324.png"/><Relationship Id="rId206" Type="http://schemas.openxmlformats.org/officeDocument/2006/relationships/image" Target="../media/image331.png"/><Relationship Id="rId227" Type="http://schemas.openxmlformats.org/officeDocument/2006/relationships/customXml" Target="../ink/ink366.xml"/><Relationship Id="rId248" Type="http://schemas.openxmlformats.org/officeDocument/2006/relationships/image" Target="../media/image352.png"/><Relationship Id="rId269" Type="http://schemas.openxmlformats.org/officeDocument/2006/relationships/customXml" Target="../ink/ink387.xml"/><Relationship Id="rId108" Type="http://schemas.openxmlformats.org/officeDocument/2006/relationships/image" Target="../media/image282.png"/><Relationship Id="rId129" Type="http://schemas.openxmlformats.org/officeDocument/2006/relationships/customXml" Target="../ink/ink317.xml"/><Relationship Id="rId280" Type="http://schemas.openxmlformats.org/officeDocument/2006/relationships/image" Target="../media/image368.png"/><Relationship Id="rId315" Type="http://schemas.openxmlformats.org/officeDocument/2006/relationships/customXml" Target="../ink/ink410.xml"/><Relationship Id="rId75" Type="http://schemas.openxmlformats.org/officeDocument/2006/relationships/customXml" Target="../ink/ink290.xml"/><Relationship Id="rId96" Type="http://schemas.openxmlformats.org/officeDocument/2006/relationships/image" Target="../media/image276.png"/><Relationship Id="rId140" Type="http://schemas.openxmlformats.org/officeDocument/2006/relationships/image" Target="../media/image298.png"/><Relationship Id="rId161" Type="http://schemas.openxmlformats.org/officeDocument/2006/relationships/customXml" Target="../ink/ink333.xml"/><Relationship Id="rId182" Type="http://schemas.openxmlformats.org/officeDocument/2006/relationships/image" Target="../media/image319.png"/><Relationship Id="rId217" Type="http://schemas.openxmlformats.org/officeDocument/2006/relationships/customXml" Target="../ink/ink361.xml"/><Relationship Id="rId238" Type="http://schemas.openxmlformats.org/officeDocument/2006/relationships/image" Target="../media/image347.png"/><Relationship Id="rId259" Type="http://schemas.openxmlformats.org/officeDocument/2006/relationships/customXml" Target="../ink/ink382.xml"/><Relationship Id="rId28" Type="http://schemas.openxmlformats.org/officeDocument/2006/relationships/image" Target="../media/image2200.png"/><Relationship Id="rId114" Type="http://schemas.openxmlformats.org/officeDocument/2006/relationships/image" Target="../media/image285.png"/><Relationship Id="rId119" Type="http://schemas.openxmlformats.org/officeDocument/2006/relationships/customXml" Target="../ink/ink312.xml"/><Relationship Id="rId270" Type="http://schemas.openxmlformats.org/officeDocument/2006/relationships/image" Target="../media/image363.png"/><Relationship Id="rId275" Type="http://schemas.openxmlformats.org/officeDocument/2006/relationships/customXml" Target="../ink/ink390.xml"/><Relationship Id="rId291" Type="http://schemas.openxmlformats.org/officeDocument/2006/relationships/customXml" Target="../ink/ink398.xml"/><Relationship Id="rId296" Type="http://schemas.openxmlformats.org/officeDocument/2006/relationships/image" Target="../media/image376.png"/><Relationship Id="rId300" Type="http://schemas.openxmlformats.org/officeDocument/2006/relationships/image" Target="../media/image378.png"/><Relationship Id="rId305" Type="http://schemas.openxmlformats.org/officeDocument/2006/relationships/customXml" Target="../ink/ink405.xml"/><Relationship Id="rId326" Type="http://schemas.openxmlformats.org/officeDocument/2006/relationships/image" Target="../media/image391.png"/><Relationship Id="rId81" Type="http://schemas.openxmlformats.org/officeDocument/2006/relationships/customXml" Target="../ink/ink293.xml"/><Relationship Id="rId86" Type="http://schemas.openxmlformats.org/officeDocument/2006/relationships/image" Target="../media/image2490.png"/><Relationship Id="rId130" Type="http://schemas.openxmlformats.org/officeDocument/2006/relationships/image" Target="../media/image293.png"/><Relationship Id="rId135" Type="http://schemas.openxmlformats.org/officeDocument/2006/relationships/customXml" Target="../ink/ink320.xml"/><Relationship Id="rId151" Type="http://schemas.openxmlformats.org/officeDocument/2006/relationships/customXml" Target="../ink/ink328.xml"/><Relationship Id="rId156" Type="http://schemas.openxmlformats.org/officeDocument/2006/relationships/image" Target="../media/image306.png"/><Relationship Id="rId177" Type="http://schemas.openxmlformats.org/officeDocument/2006/relationships/customXml" Target="../ink/ink341.xml"/><Relationship Id="rId198" Type="http://schemas.openxmlformats.org/officeDocument/2006/relationships/image" Target="../media/image327.png"/><Relationship Id="rId321" Type="http://schemas.openxmlformats.org/officeDocument/2006/relationships/customXml" Target="../ink/ink413.xml"/><Relationship Id="rId172" Type="http://schemas.openxmlformats.org/officeDocument/2006/relationships/image" Target="../media/image314.png"/><Relationship Id="rId193" Type="http://schemas.openxmlformats.org/officeDocument/2006/relationships/customXml" Target="../ink/ink349.xml"/><Relationship Id="rId202" Type="http://schemas.openxmlformats.org/officeDocument/2006/relationships/image" Target="../media/image329.png"/><Relationship Id="rId207" Type="http://schemas.openxmlformats.org/officeDocument/2006/relationships/customXml" Target="../ink/ink356.xml"/><Relationship Id="rId223" Type="http://schemas.openxmlformats.org/officeDocument/2006/relationships/customXml" Target="../ink/ink364.xml"/><Relationship Id="rId228" Type="http://schemas.openxmlformats.org/officeDocument/2006/relationships/image" Target="../media/image342.png"/><Relationship Id="rId244" Type="http://schemas.openxmlformats.org/officeDocument/2006/relationships/image" Target="../media/image350.png"/><Relationship Id="rId249" Type="http://schemas.openxmlformats.org/officeDocument/2006/relationships/customXml" Target="../ink/ink377.xml"/><Relationship Id="rId109" Type="http://schemas.openxmlformats.org/officeDocument/2006/relationships/customXml" Target="../ink/ink307.xml"/><Relationship Id="rId260" Type="http://schemas.openxmlformats.org/officeDocument/2006/relationships/image" Target="../media/image358.png"/><Relationship Id="rId265" Type="http://schemas.openxmlformats.org/officeDocument/2006/relationships/customXml" Target="../ink/ink385.xml"/><Relationship Id="rId281" Type="http://schemas.openxmlformats.org/officeDocument/2006/relationships/customXml" Target="../ink/ink393.xml"/><Relationship Id="rId286" Type="http://schemas.openxmlformats.org/officeDocument/2006/relationships/image" Target="../media/image371.png"/><Relationship Id="rId316" Type="http://schemas.openxmlformats.org/officeDocument/2006/relationships/image" Target="../media/image386.png"/><Relationship Id="rId76" Type="http://schemas.openxmlformats.org/officeDocument/2006/relationships/image" Target="../media/image2440.png"/><Relationship Id="rId97" Type="http://schemas.openxmlformats.org/officeDocument/2006/relationships/customXml" Target="../ink/ink301.xml"/><Relationship Id="rId104" Type="http://schemas.openxmlformats.org/officeDocument/2006/relationships/image" Target="../media/image280.png"/><Relationship Id="rId120" Type="http://schemas.openxmlformats.org/officeDocument/2006/relationships/image" Target="../media/image288.png"/><Relationship Id="rId125" Type="http://schemas.openxmlformats.org/officeDocument/2006/relationships/customXml" Target="../ink/ink315.xml"/><Relationship Id="rId141" Type="http://schemas.openxmlformats.org/officeDocument/2006/relationships/customXml" Target="../ink/ink323.xml"/><Relationship Id="rId146" Type="http://schemas.openxmlformats.org/officeDocument/2006/relationships/image" Target="../media/image301.png"/><Relationship Id="rId167" Type="http://schemas.openxmlformats.org/officeDocument/2006/relationships/customXml" Target="../ink/ink336.xml"/><Relationship Id="rId188" Type="http://schemas.openxmlformats.org/officeDocument/2006/relationships/image" Target="../media/image322.png"/><Relationship Id="rId311" Type="http://schemas.openxmlformats.org/officeDocument/2006/relationships/customXml" Target="../ink/ink408.xml"/><Relationship Id="rId71" Type="http://schemas.openxmlformats.org/officeDocument/2006/relationships/customXml" Target="../ink/ink288.xml"/><Relationship Id="rId92" Type="http://schemas.openxmlformats.org/officeDocument/2006/relationships/image" Target="../media/image2520.png"/><Relationship Id="rId162" Type="http://schemas.openxmlformats.org/officeDocument/2006/relationships/image" Target="../media/image309.png"/><Relationship Id="rId183" Type="http://schemas.openxmlformats.org/officeDocument/2006/relationships/customXml" Target="../ink/ink344.xml"/><Relationship Id="rId213" Type="http://schemas.openxmlformats.org/officeDocument/2006/relationships/customXml" Target="../ink/ink359.xml"/><Relationship Id="rId218" Type="http://schemas.openxmlformats.org/officeDocument/2006/relationships/image" Target="../media/image337.png"/><Relationship Id="rId234" Type="http://schemas.openxmlformats.org/officeDocument/2006/relationships/image" Target="../media/image345.png"/><Relationship Id="rId239" Type="http://schemas.openxmlformats.org/officeDocument/2006/relationships/customXml" Target="../ink/ink372.xml"/><Relationship Id="rId2" Type="http://schemas.openxmlformats.org/officeDocument/2006/relationships/image" Target="../media/image37.emf"/><Relationship Id="rId29" Type="http://schemas.openxmlformats.org/officeDocument/2006/relationships/customXml" Target="../ink/ink285.xml"/><Relationship Id="rId250" Type="http://schemas.openxmlformats.org/officeDocument/2006/relationships/image" Target="../media/image353.png"/><Relationship Id="rId255" Type="http://schemas.openxmlformats.org/officeDocument/2006/relationships/customXml" Target="../ink/ink380.xml"/><Relationship Id="rId271" Type="http://schemas.openxmlformats.org/officeDocument/2006/relationships/customXml" Target="../ink/ink388.xml"/><Relationship Id="rId276" Type="http://schemas.openxmlformats.org/officeDocument/2006/relationships/image" Target="../media/image366.png"/><Relationship Id="rId292" Type="http://schemas.openxmlformats.org/officeDocument/2006/relationships/image" Target="../media/image374.png"/><Relationship Id="rId297" Type="http://schemas.openxmlformats.org/officeDocument/2006/relationships/customXml" Target="../ink/ink401.xml"/><Relationship Id="rId306" Type="http://schemas.openxmlformats.org/officeDocument/2006/relationships/image" Target="../media/image381.png"/><Relationship Id="rId66" Type="http://schemas.openxmlformats.org/officeDocument/2006/relationships/image" Target="../media/image2390.png"/><Relationship Id="rId87" Type="http://schemas.openxmlformats.org/officeDocument/2006/relationships/customXml" Target="../ink/ink296.xml"/><Relationship Id="rId110" Type="http://schemas.openxmlformats.org/officeDocument/2006/relationships/image" Target="../media/image283.png"/><Relationship Id="rId115" Type="http://schemas.openxmlformats.org/officeDocument/2006/relationships/customXml" Target="../ink/ink310.xml"/><Relationship Id="rId131" Type="http://schemas.openxmlformats.org/officeDocument/2006/relationships/customXml" Target="../ink/ink318.xml"/><Relationship Id="rId136" Type="http://schemas.openxmlformats.org/officeDocument/2006/relationships/image" Target="../media/image296.png"/><Relationship Id="rId157" Type="http://schemas.openxmlformats.org/officeDocument/2006/relationships/customXml" Target="../ink/ink331.xml"/><Relationship Id="rId178" Type="http://schemas.openxmlformats.org/officeDocument/2006/relationships/image" Target="../media/image317.png"/><Relationship Id="rId301" Type="http://schemas.openxmlformats.org/officeDocument/2006/relationships/customXml" Target="../ink/ink403.xml"/><Relationship Id="rId322" Type="http://schemas.openxmlformats.org/officeDocument/2006/relationships/image" Target="../media/image389.png"/><Relationship Id="rId82" Type="http://schemas.openxmlformats.org/officeDocument/2006/relationships/image" Target="../media/image2470.png"/><Relationship Id="rId152" Type="http://schemas.openxmlformats.org/officeDocument/2006/relationships/image" Target="../media/image304.png"/><Relationship Id="rId173" Type="http://schemas.openxmlformats.org/officeDocument/2006/relationships/customXml" Target="../ink/ink339.xml"/><Relationship Id="rId194" Type="http://schemas.openxmlformats.org/officeDocument/2006/relationships/image" Target="../media/image325.png"/><Relationship Id="rId199" Type="http://schemas.openxmlformats.org/officeDocument/2006/relationships/customXml" Target="../ink/ink352.xml"/><Relationship Id="rId203" Type="http://schemas.openxmlformats.org/officeDocument/2006/relationships/customXml" Target="../ink/ink354.xml"/><Relationship Id="rId208" Type="http://schemas.openxmlformats.org/officeDocument/2006/relationships/image" Target="../media/image332.png"/><Relationship Id="rId229" Type="http://schemas.openxmlformats.org/officeDocument/2006/relationships/customXml" Target="../ink/ink367.xml"/><Relationship Id="rId224" Type="http://schemas.openxmlformats.org/officeDocument/2006/relationships/image" Target="../media/image340.png"/><Relationship Id="rId240" Type="http://schemas.openxmlformats.org/officeDocument/2006/relationships/image" Target="../media/image348.png"/><Relationship Id="rId245" Type="http://schemas.openxmlformats.org/officeDocument/2006/relationships/customXml" Target="../ink/ink375.xml"/><Relationship Id="rId261" Type="http://schemas.openxmlformats.org/officeDocument/2006/relationships/customXml" Target="../ink/ink383.xml"/><Relationship Id="rId266" Type="http://schemas.openxmlformats.org/officeDocument/2006/relationships/image" Target="../media/image361.png"/><Relationship Id="rId287" Type="http://schemas.openxmlformats.org/officeDocument/2006/relationships/customXml" Target="../ink/ink396.xml"/><Relationship Id="rId77" Type="http://schemas.openxmlformats.org/officeDocument/2006/relationships/customXml" Target="../ink/ink291.xml"/><Relationship Id="rId100" Type="http://schemas.openxmlformats.org/officeDocument/2006/relationships/image" Target="../media/image278.png"/><Relationship Id="rId105" Type="http://schemas.openxmlformats.org/officeDocument/2006/relationships/customXml" Target="../ink/ink305.xml"/><Relationship Id="rId126" Type="http://schemas.openxmlformats.org/officeDocument/2006/relationships/image" Target="../media/image291.png"/><Relationship Id="rId147" Type="http://schemas.openxmlformats.org/officeDocument/2006/relationships/customXml" Target="../ink/ink326.xml"/><Relationship Id="rId168" Type="http://schemas.openxmlformats.org/officeDocument/2006/relationships/image" Target="../media/image312.png"/><Relationship Id="rId282" Type="http://schemas.openxmlformats.org/officeDocument/2006/relationships/image" Target="../media/image369.png"/><Relationship Id="rId312" Type="http://schemas.openxmlformats.org/officeDocument/2006/relationships/image" Target="../media/image384.png"/><Relationship Id="rId317" Type="http://schemas.openxmlformats.org/officeDocument/2006/relationships/customXml" Target="../ink/ink411.xml"/><Relationship Id="rId72" Type="http://schemas.openxmlformats.org/officeDocument/2006/relationships/image" Target="../media/image2420.png"/><Relationship Id="rId93" Type="http://schemas.openxmlformats.org/officeDocument/2006/relationships/customXml" Target="../ink/ink299.xml"/><Relationship Id="rId98" Type="http://schemas.openxmlformats.org/officeDocument/2006/relationships/image" Target="../media/image277.png"/><Relationship Id="rId121" Type="http://schemas.openxmlformats.org/officeDocument/2006/relationships/customXml" Target="../ink/ink313.xml"/><Relationship Id="rId142" Type="http://schemas.openxmlformats.org/officeDocument/2006/relationships/image" Target="../media/image299.png"/><Relationship Id="rId163" Type="http://schemas.openxmlformats.org/officeDocument/2006/relationships/customXml" Target="../ink/ink334.xml"/><Relationship Id="rId184" Type="http://schemas.openxmlformats.org/officeDocument/2006/relationships/image" Target="../media/image320.png"/><Relationship Id="rId189" Type="http://schemas.openxmlformats.org/officeDocument/2006/relationships/customXml" Target="../ink/ink347.xml"/><Relationship Id="rId219" Type="http://schemas.openxmlformats.org/officeDocument/2006/relationships/customXml" Target="../ink/ink362.xml"/><Relationship Id="rId3" Type="http://schemas.openxmlformats.org/officeDocument/2006/relationships/customXml" Target="../ink/ink283.xml"/><Relationship Id="rId214" Type="http://schemas.openxmlformats.org/officeDocument/2006/relationships/image" Target="../media/image335.png"/><Relationship Id="rId230" Type="http://schemas.openxmlformats.org/officeDocument/2006/relationships/image" Target="../media/image343.png"/><Relationship Id="rId235" Type="http://schemas.openxmlformats.org/officeDocument/2006/relationships/customXml" Target="../ink/ink370.xml"/><Relationship Id="rId251" Type="http://schemas.openxmlformats.org/officeDocument/2006/relationships/customXml" Target="../ink/ink378.xml"/><Relationship Id="rId256" Type="http://schemas.openxmlformats.org/officeDocument/2006/relationships/image" Target="../media/image356.png"/><Relationship Id="rId277" Type="http://schemas.openxmlformats.org/officeDocument/2006/relationships/customXml" Target="../ink/ink391.xml"/><Relationship Id="rId298" Type="http://schemas.openxmlformats.org/officeDocument/2006/relationships/image" Target="../media/image377.png"/><Relationship Id="rId67" Type="http://schemas.openxmlformats.org/officeDocument/2006/relationships/customXml" Target="../ink/ink286.xml"/><Relationship Id="rId116" Type="http://schemas.openxmlformats.org/officeDocument/2006/relationships/image" Target="../media/image286.png"/><Relationship Id="rId137" Type="http://schemas.openxmlformats.org/officeDocument/2006/relationships/customXml" Target="../ink/ink321.xml"/><Relationship Id="rId158" Type="http://schemas.openxmlformats.org/officeDocument/2006/relationships/image" Target="../media/image307.png"/><Relationship Id="rId272" Type="http://schemas.openxmlformats.org/officeDocument/2006/relationships/image" Target="../media/image364.png"/><Relationship Id="rId293" Type="http://schemas.openxmlformats.org/officeDocument/2006/relationships/customXml" Target="../ink/ink399.xml"/><Relationship Id="rId302" Type="http://schemas.openxmlformats.org/officeDocument/2006/relationships/image" Target="../media/image379.png"/><Relationship Id="rId307" Type="http://schemas.openxmlformats.org/officeDocument/2006/relationships/customXml" Target="../ink/ink406.xml"/><Relationship Id="rId323" Type="http://schemas.openxmlformats.org/officeDocument/2006/relationships/customXml" Target="../ink/ink414.xml"/><Relationship Id="rId83" Type="http://schemas.openxmlformats.org/officeDocument/2006/relationships/customXml" Target="../ink/ink294.xml"/><Relationship Id="rId88" Type="http://schemas.openxmlformats.org/officeDocument/2006/relationships/image" Target="../media/image2500.png"/><Relationship Id="rId111" Type="http://schemas.openxmlformats.org/officeDocument/2006/relationships/customXml" Target="../ink/ink308.xml"/><Relationship Id="rId132" Type="http://schemas.openxmlformats.org/officeDocument/2006/relationships/image" Target="../media/image294.png"/><Relationship Id="rId153" Type="http://schemas.openxmlformats.org/officeDocument/2006/relationships/customXml" Target="../ink/ink329.xml"/><Relationship Id="rId174" Type="http://schemas.openxmlformats.org/officeDocument/2006/relationships/image" Target="../media/image315.png"/><Relationship Id="rId179" Type="http://schemas.openxmlformats.org/officeDocument/2006/relationships/customXml" Target="../ink/ink342.xml"/><Relationship Id="rId195" Type="http://schemas.openxmlformats.org/officeDocument/2006/relationships/customXml" Target="../ink/ink350.xml"/><Relationship Id="rId209" Type="http://schemas.openxmlformats.org/officeDocument/2006/relationships/customXml" Target="../ink/ink357.xml"/><Relationship Id="rId190" Type="http://schemas.openxmlformats.org/officeDocument/2006/relationships/image" Target="../media/image323.png"/><Relationship Id="rId204" Type="http://schemas.openxmlformats.org/officeDocument/2006/relationships/image" Target="../media/image330.png"/><Relationship Id="rId220" Type="http://schemas.openxmlformats.org/officeDocument/2006/relationships/image" Target="../media/image338.png"/><Relationship Id="rId225" Type="http://schemas.openxmlformats.org/officeDocument/2006/relationships/customXml" Target="../ink/ink365.xml"/><Relationship Id="rId241" Type="http://schemas.openxmlformats.org/officeDocument/2006/relationships/customXml" Target="../ink/ink373.xml"/><Relationship Id="rId246" Type="http://schemas.openxmlformats.org/officeDocument/2006/relationships/image" Target="../media/image351.png"/><Relationship Id="rId267" Type="http://schemas.openxmlformats.org/officeDocument/2006/relationships/customXml" Target="../ink/ink386.xml"/><Relationship Id="rId288" Type="http://schemas.openxmlformats.org/officeDocument/2006/relationships/image" Target="../media/image372.png"/><Relationship Id="rId106" Type="http://schemas.openxmlformats.org/officeDocument/2006/relationships/image" Target="../media/image281.png"/><Relationship Id="rId127" Type="http://schemas.openxmlformats.org/officeDocument/2006/relationships/customXml" Target="../ink/ink316.xml"/><Relationship Id="rId262" Type="http://schemas.openxmlformats.org/officeDocument/2006/relationships/image" Target="../media/image359.png"/><Relationship Id="rId283" Type="http://schemas.openxmlformats.org/officeDocument/2006/relationships/customXml" Target="../ink/ink394.xml"/><Relationship Id="rId313" Type="http://schemas.openxmlformats.org/officeDocument/2006/relationships/customXml" Target="../ink/ink409.xml"/><Relationship Id="rId318" Type="http://schemas.openxmlformats.org/officeDocument/2006/relationships/image" Target="../media/image387.png"/><Relationship Id="rId73" Type="http://schemas.openxmlformats.org/officeDocument/2006/relationships/customXml" Target="../ink/ink289.xml"/><Relationship Id="rId78" Type="http://schemas.openxmlformats.org/officeDocument/2006/relationships/image" Target="../media/image2450.png"/><Relationship Id="rId94" Type="http://schemas.openxmlformats.org/officeDocument/2006/relationships/image" Target="../media/image2530.png"/><Relationship Id="rId99" Type="http://schemas.openxmlformats.org/officeDocument/2006/relationships/customXml" Target="../ink/ink302.xml"/><Relationship Id="rId101" Type="http://schemas.openxmlformats.org/officeDocument/2006/relationships/customXml" Target="../ink/ink303.xml"/><Relationship Id="rId122" Type="http://schemas.openxmlformats.org/officeDocument/2006/relationships/image" Target="../media/image289.png"/><Relationship Id="rId143" Type="http://schemas.openxmlformats.org/officeDocument/2006/relationships/customXml" Target="../ink/ink324.xml"/><Relationship Id="rId148" Type="http://schemas.openxmlformats.org/officeDocument/2006/relationships/image" Target="../media/image302.png"/><Relationship Id="rId164" Type="http://schemas.openxmlformats.org/officeDocument/2006/relationships/image" Target="../media/image310.png"/><Relationship Id="rId169" Type="http://schemas.openxmlformats.org/officeDocument/2006/relationships/customXml" Target="../ink/ink337.xml"/><Relationship Id="rId185" Type="http://schemas.openxmlformats.org/officeDocument/2006/relationships/customXml" Target="../ink/ink345.xml"/><Relationship Id="rId180" Type="http://schemas.openxmlformats.org/officeDocument/2006/relationships/image" Target="../media/image318.png"/><Relationship Id="rId210" Type="http://schemas.openxmlformats.org/officeDocument/2006/relationships/image" Target="../media/image333.png"/><Relationship Id="rId215" Type="http://schemas.openxmlformats.org/officeDocument/2006/relationships/customXml" Target="../ink/ink360.xml"/><Relationship Id="rId236" Type="http://schemas.openxmlformats.org/officeDocument/2006/relationships/image" Target="../media/image346.png"/><Relationship Id="rId257" Type="http://schemas.openxmlformats.org/officeDocument/2006/relationships/customXml" Target="../ink/ink381.xml"/><Relationship Id="rId278" Type="http://schemas.openxmlformats.org/officeDocument/2006/relationships/image" Target="../media/image367.png"/><Relationship Id="rId26" Type="http://schemas.openxmlformats.org/officeDocument/2006/relationships/image" Target="../media/image2190.png"/><Relationship Id="rId231" Type="http://schemas.openxmlformats.org/officeDocument/2006/relationships/customXml" Target="../ink/ink368.xml"/><Relationship Id="rId252" Type="http://schemas.openxmlformats.org/officeDocument/2006/relationships/image" Target="../media/image354.png"/><Relationship Id="rId273" Type="http://schemas.openxmlformats.org/officeDocument/2006/relationships/customXml" Target="../ink/ink389.xml"/><Relationship Id="rId294" Type="http://schemas.openxmlformats.org/officeDocument/2006/relationships/image" Target="../media/image375.png"/><Relationship Id="rId308" Type="http://schemas.openxmlformats.org/officeDocument/2006/relationships/image" Target="../media/image382.png"/><Relationship Id="rId68" Type="http://schemas.openxmlformats.org/officeDocument/2006/relationships/image" Target="../media/image2400.png"/><Relationship Id="rId89" Type="http://schemas.openxmlformats.org/officeDocument/2006/relationships/customXml" Target="../ink/ink297.xml"/><Relationship Id="rId112" Type="http://schemas.openxmlformats.org/officeDocument/2006/relationships/image" Target="../media/image284.png"/><Relationship Id="rId133" Type="http://schemas.openxmlformats.org/officeDocument/2006/relationships/customXml" Target="../ink/ink319.xml"/><Relationship Id="rId154" Type="http://schemas.openxmlformats.org/officeDocument/2006/relationships/image" Target="../media/image305.png"/><Relationship Id="rId175" Type="http://schemas.openxmlformats.org/officeDocument/2006/relationships/customXml" Target="../ink/ink340.xml"/><Relationship Id="rId196" Type="http://schemas.openxmlformats.org/officeDocument/2006/relationships/image" Target="../media/image326.png"/><Relationship Id="rId200" Type="http://schemas.openxmlformats.org/officeDocument/2006/relationships/image" Target="../media/image328.png"/><Relationship Id="rId221" Type="http://schemas.openxmlformats.org/officeDocument/2006/relationships/customXml" Target="../ink/ink363.xml"/><Relationship Id="rId242" Type="http://schemas.openxmlformats.org/officeDocument/2006/relationships/image" Target="../media/image349.png"/><Relationship Id="rId263" Type="http://schemas.openxmlformats.org/officeDocument/2006/relationships/customXml" Target="../ink/ink384.xml"/><Relationship Id="rId284" Type="http://schemas.openxmlformats.org/officeDocument/2006/relationships/image" Target="../media/image370.png"/><Relationship Id="rId319" Type="http://schemas.openxmlformats.org/officeDocument/2006/relationships/customXml" Target="../ink/ink412.xml"/><Relationship Id="rId79" Type="http://schemas.openxmlformats.org/officeDocument/2006/relationships/customXml" Target="../ink/ink292.xml"/><Relationship Id="rId102" Type="http://schemas.openxmlformats.org/officeDocument/2006/relationships/image" Target="../media/image279.png"/><Relationship Id="rId123" Type="http://schemas.openxmlformats.org/officeDocument/2006/relationships/customXml" Target="../ink/ink314.xml"/><Relationship Id="rId144" Type="http://schemas.openxmlformats.org/officeDocument/2006/relationships/image" Target="../media/image300.png"/><Relationship Id="rId90" Type="http://schemas.openxmlformats.org/officeDocument/2006/relationships/image" Target="../media/image2510.png"/><Relationship Id="rId165" Type="http://schemas.openxmlformats.org/officeDocument/2006/relationships/customXml" Target="../ink/ink335.xml"/><Relationship Id="rId186" Type="http://schemas.openxmlformats.org/officeDocument/2006/relationships/image" Target="../media/image321.png"/><Relationship Id="rId211" Type="http://schemas.openxmlformats.org/officeDocument/2006/relationships/customXml" Target="../ink/ink358.xml"/><Relationship Id="rId232" Type="http://schemas.openxmlformats.org/officeDocument/2006/relationships/image" Target="../media/image344.png"/><Relationship Id="rId253" Type="http://schemas.openxmlformats.org/officeDocument/2006/relationships/customXml" Target="../ink/ink379.xml"/><Relationship Id="rId274" Type="http://schemas.openxmlformats.org/officeDocument/2006/relationships/image" Target="../media/image365.png"/><Relationship Id="rId295" Type="http://schemas.openxmlformats.org/officeDocument/2006/relationships/customXml" Target="../ink/ink400.xml"/><Relationship Id="rId309" Type="http://schemas.openxmlformats.org/officeDocument/2006/relationships/customXml" Target="../ink/ink407.xml"/><Relationship Id="rId27" Type="http://schemas.openxmlformats.org/officeDocument/2006/relationships/customXml" Target="../ink/ink284.xml"/><Relationship Id="rId69" Type="http://schemas.openxmlformats.org/officeDocument/2006/relationships/customXml" Target="../ink/ink287.xml"/><Relationship Id="rId113" Type="http://schemas.openxmlformats.org/officeDocument/2006/relationships/customXml" Target="../ink/ink309.xml"/><Relationship Id="rId134" Type="http://schemas.openxmlformats.org/officeDocument/2006/relationships/image" Target="../media/image295.png"/><Relationship Id="rId320" Type="http://schemas.openxmlformats.org/officeDocument/2006/relationships/image" Target="../media/image388.png"/><Relationship Id="rId80" Type="http://schemas.openxmlformats.org/officeDocument/2006/relationships/image" Target="../media/image2460.png"/><Relationship Id="rId155" Type="http://schemas.openxmlformats.org/officeDocument/2006/relationships/customXml" Target="../ink/ink330.xml"/><Relationship Id="rId176" Type="http://schemas.openxmlformats.org/officeDocument/2006/relationships/image" Target="../media/image316.png"/><Relationship Id="rId197" Type="http://schemas.openxmlformats.org/officeDocument/2006/relationships/customXml" Target="../ink/ink351.xml"/><Relationship Id="rId201" Type="http://schemas.openxmlformats.org/officeDocument/2006/relationships/customXml" Target="../ink/ink353.xml"/><Relationship Id="rId222" Type="http://schemas.openxmlformats.org/officeDocument/2006/relationships/image" Target="../media/image339.png"/><Relationship Id="rId243" Type="http://schemas.openxmlformats.org/officeDocument/2006/relationships/customXml" Target="../ink/ink374.xml"/><Relationship Id="rId264" Type="http://schemas.openxmlformats.org/officeDocument/2006/relationships/image" Target="../media/image360.png"/><Relationship Id="rId285" Type="http://schemas.openxmlformats.org/officeDocument/2006/relationships/customXml" Target="../ink/ink395.xml"/><Relationship Id="rId103" Type="http://schemas.openxmlformats.org/officeDocument/2006/relationships/customXml" Target="../ink/ink304.xml"/><Relationship Id="rId124" Type="http://schemas.openxmlformats.org/officeDocument/2006/relationships/image" Target="../media/image290.png"/><Relationship Id="rId310" Type="http://schemas.openxmlformats.org/officeDocument/2006/relationships/image" Target="../media/image383.png"/><Relationship Id="rId70" Type="http://schemas.openxmlformats.org/officeDocument/2006/relationships/image" Target="../media/image2410.png"/><Relationship Id="rId91" Type="http://schemas.openxmlformats.org/officeDocument/2006/relationships/customXml" Target="../ink/ink298.xml"/><Relationship Id="rId145" Type="http://schemas.openxmlformats.org/officeDocument/2006/relationships/customXml" Target="../ink/ink325.xml"/><Relationship Id="rId166" Type="http://schemas.openxmlformats.org/officeDocument/2006/relationships/image" Target="../media/image311.png"/><Relationship Id="rId187" Type="http://schemas.openxmlformats.org/officeDocument/2006/relationships/customXml" Target="../ink/ink346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34.png"/><Relationship Id="rId233" Type="http://schemas.openxmlformats.org/officeDocument/2006/relationships/customXml" Target="../ink/ink369.xml"/><Relationship Id="rId254" Type="http://schemas.openxmlformats.org/officeDocument/2006/relationships/image" Target="../media/image3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customXml" Target="../ink/ink421.xml"/><Relationship Id="rId18" Type="http://schemas.openxmlformats.org/officeDocument/2006/relationships/image" Target="../media/image400.png"/><Relationship Id="rId26" Type="http://schemas.openxmlformats.org/officeDocument/2006/relationships/image" Target="../media/image404.png"/><Relationship Id="rId39" Type="http://schemas.openxmlformats.org/officeDocument/2006/relationships/customXml" Target="../ink/ink434.xml"/><Relationship Id="rId3" Type="http://schemas.openxmlformats.org/officeDocument/2006/relationships/customXml" Target="../ink/ink416.xml"/><Relationship Id="rId21" Type="http://schemas.openxmlformats.org/officeDocument/2006/relationships/customXml" Target="../ink/ink425.xml"/><Relationship Id="rId34" Type="http://schemas.openxmlformats.org/officeDocument/2006/relationships/image" Target="../media/image408.png"/><Relationship Id="rId42" Type="http://schemas.openxmlformats.org/officeDocument/2006/relationships/image" Target="../media/image412.png"/><Relationship Id="rId47" Type="http://schemas.openxmlformats.org/officeDocument/2006/relationships/customXml" Target="../ink/ink438.xml"/><Relationship Id="rId7" Type="http://schemas.openxmlformats.org/officeDocument/2006/relationships/customXml" Target="../ink/ink418.xml"/><Relationship Id="rId12" Type="http://schemas.openxmlformats.org/officeDocument/2006/relationships/image" Target="../media/image397.png"/><Relationship Id="rId17" Type="http://schemas.openxmlformats.org/officeDocument/2006/relationships/customXml" Target="../ink/ink423.xml"/><Relationship Id="rId25" Type="http://schemas.openxmlformats.org/officeDocument/2006/relationships/customXml" Target="../ink/ink427.xml"/><Relationship Id="rId33" Type="http://schemas.openxmlformats.org/officeDocument/2006/relationships/customXml" Target="../ink/ink431.xml"/><Relationship Id="rId38" Type="http://schemas.openxmlformats.org/officeDocument/2006/relationships/image" Target="../media/image410.png"/><Relationship Id="rId46" Type="http://schemas.openxmlformats.org/officeDocument/2006/relationships/image" Target="../media/image414.png"/><Relationship Id="rId2" Type="http://schemas.openxmlformats.org/officeDocument/2006/relationships/image" Target="../media/image38.emf"/><Relationship Id="rId16" Type="http://schemas.openxmlformats.org/officeDocument/2006/relationships/image" Target="../media/image399.png"/><Relationship Id="rId20" Type="http://schemas.openxmlformats.org/officeDocument/2006/relationships/image" Target="../media/image401.png"/><Relationship Id="rId29" Type="http://schemas.openxmlformats.org/officeDocument/2006/relationships/customXml" Target="../ink/ink429.xml"/><Relationship Id="rId41" Type="http://schemas.openxmlformats.org/officeDocument/2006/relationships/customXml" Target="../ink/ink4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4.png"/><Relationship Id="rId11" Type="http://schemas.openxmlformats.org/officeDocument/2006/relationships/customXml" Target="../ink/ink420.xml"/><Relationship Id="rId24" Type="http://schemas.openxmlformats.org/officeDocument/2006/relationships/image" Target="../media/image403.png"/><Relationship Id="rId32" Type="http://schemas.openxmlformats.org/officeDocument/2006/relationships/image" Target="../media/image407.png"/><Relationship Id="rId37" Type="http://schemas.openxmlformats.org/officeDocument/2006/relationships/customXml" Target="../ink/ink433.xml"/><Relationship Id="rId40" Type="http://schemas.openxmlformats.org/officeDocument/2006/relationships/image" Target="../media/image411.png"/><Relationship Id="rId45" Type="http://schemas.openxmlformats.org/officeDocument/2006/relationships/customXml" Target="../ink/ink437.xml"/><Relationship Id="rId5" Type="http://schemas.openxmlformats.org/officeDocument/2006/relationships/customXml" Target="../ink/ink417.xml"/><Relationship Id="rId15" Type="http://schemas.openxmlformats.org/officeDocument/2006/relationships/customXml" Target="../ink/ink422.xml"/><Relationship Id="rId23" Type="http://schemas.openxmlformats.org/officeDocument/2006/relationships/customXml" Target="../ink/ink426.xml"/><Relationship Id="rId28" Type="http://schemas.openxmlformats.org/officeDocument/2006/relationships/image" Target="../media/image405.png"/><Relationship Id="rId36" Type="http://schemas.openxmlformats.org/officeDocument/2006/relationships/image" Target="../media/image409.png"/><Relationship Id="rId10" Type="http://schemas.openxmlformats.org/officeDocument/2006/relationships/image" Target="../media/image396.png"/><Relationship Id="rId19" Type="http://schemas.openxmlformats.org/officeDocument/2006/relationships/customXml" Target="../ink/ink424.xml"/><Relationship Id="rId31" Type="http://schemas.openxmlformats.org/officeDocument/2006/relationships/customXml" Target="../ink/ink430.xml"/><Relationship Id="rId44" Type="http://schemas.openxmlformats.org/officeDocument/2006/relationships/image" Target="../media/image413.png"/><Relationship Id="rId4" Type="http://schemas.openxmlformats.org/officeDocument/2006/relationships/image" Target="../media/image393.png"/><Relationship Id="rId9" Type="http://schemas.openxmlformats.org/officeDocument/2006/relationships/customXml" Target="../ink/ink419.xml"/><Relationship Id="rId14" Type="http://schemas.openxmlformats.org/officeDocument/2006/relationships/image" Target="../media/image398.png"/><Relationship Id="rId22" Type="http://schemas.openxmlformats.org/officeDocument/2006/relationships/image" Target="../media/image402.png"/><Relationship Id="rId27" Type="http://schemas.openxmlformats.org/officeDocument/2006/relationships/customXml" Target="../ink/ink428.xml"/><Relationship Id="rId30" Type="http://schemas.openxmlformats.org/officeDocument/2006/relationships/image" Target="../media/image406.png"/><Relationship Id="rId35" Type="http://schemas.openxmlformats.org/officeDocument/2006/relationships/customXml" Target="../ink/ink432.xml"/><Relationship Id="rId43" Type="http://schemas.openxmlformats.org/officeDocument/2006/relationships/customXml" Target="../ink/ink436.xml"/><Relationship Id="rId48" Type="http://schemas.openxmlformats.org/officeDocument/2006/relationships/image" Target="../media/image415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70.png"/><Relationship Id="rId117" Type="http://schemas.openxmlformats.org/officeDocument/2006/relationships/customXml" Target="../ink/ink495.xml"/><Relationship Id="rId21" Type="http://schemas.openxmlformats.org/officeDocument/2006/relationships/customXml" Target="../ink/ink447.xml"/><Relationship Id="rId42" Type="http://schemas.openxmlformats.org/officeDocument/2006/relationships/image" Target="../media/image275.png"/><Relationship Id="rId47" Type="http://schemas.openxmlformats.org/officeDocument/2006/relationships/customXml" Target="../ink/ink460.xml"/><Relationship Id="rId63" Type="http://schemas.openxmlformats.org/officeDocument/2006/relationships/customXml" Target="../ink/ink468.xml"/><Relationship Id="rId68" Type="http://schemas.openxmlformats.org/officeDocument/2006/relationships/image" Target="../media/image2880.png"/><Relationship Id="rId84" Type="http://schemas.openxmlformats.org/officeDocument/2006/relationships/image" Target="../media/image423.png"/><Relationship Id="rId89" Type="http://schemas.openxmlformats.org/officeDocument/2006/relationships/customXml" Target="../ink/ink481.xml"/><Relationship Id="rId112" Type="http://schemas.openxmlformats.org/officeDocument/2006/relationships/image" Target="../media/image437.png"/><Relationship Id="rId133" Type="http://schemas.openxmlformats.org/officeDocument/2006/relationships/customXml" Target="../ink/ink503.xml"/><Relationship Id="rId138" Type="http://schemas.openxmlformats.org/officeDocument/2006/relationships/image" Target="../media/image450.png"/><Relationship Id="rId16" Type="http://schemas.openxmlformats.org/officeDocument/2006/relationships/image" Target="../media/image2620.png"/><Relationship Id="rId107" Type="http://schemas.openxmlformats.org/officeDocument/2006/relationships/customXml" Target="../ink/ink490.xml"/><Relationship Id="rId11" Type="http://schemas.openxmlformats.org/officeDocument/2006/relationships/customXml" Target="../ink/ink442.xml"/><Relationship Id="rId32" Type="http://schemas.openxmlformats.org/officeDocument/2006/relationships/image" Target="../media/image2700.png"/><Relationship Id="rId37" Type="http://schemas.openxmlformats.org/officeDocument/2006/relationships/customXml" Target="../ink/ink455.xml"/><Relationship Id="rId53" Type="http://schemas.openxmlformats.org/officeDocument/2006/relationships/customXml" Target="../ink/ink463.xml"/><Relationship Id="rId58" Type="http://schemas.openxmlformats.org/officeDocument/2006/relationships/image" Target="../media/image2830.png"/><Relationship Id="rId74" Type="http://schemas.openxmlformats.org/officeDocument/2006/relationships/image" Target="../media/image418.png"/><Relationship Id="rId79" Type="http://schemas.openxmlformats.org/officeDocument/2006/relationships/customXml" Target="../ink/ink476.xml"/><Relationship Id="rId102" Type="http://schemas.openxmlformats.org/officeDocument/2006/relationships/image" Target="../media/image432.png"/><Relationship Id="rId123" Type="http://schemas.openxmlformats.org/officeDocument/2006/relationships/customXml" Target="../ink/ink498.xml"/><Relationship Id="rId128" Type="http://schemas.openxmlformats.org/officeDocument/2006/relationships/image" Target="../media/image445.png"/><Relationship Id="rId144" Type="http://schemas.openxmlformats.org/officeDocument/2006/relationships/image" Target="../media/image453.png"/><Relationship Id="rId5" Type="http://schemas.openxmlformats.org/officeDocument/2006/relationships/customXml" Target="../ink/ink440.xml"/><Relationship Id="rId90" Type="http://schemas.openxmlformats.org/officeDocument/2006/relationships/image" Target="../media/image426.png"/><Relationship Id="rId95" Type="http://schemas.openxmlformats.org/officeDocument/2006/relationships/customXml" Target="../ink/ink484.xml"/><Relationship Id="rId22" Type="http://schemas.openxmlformats.org/officeDocument/2006/relationships/image" Target="../media/image2650.png"/><Relationship Id="rId27" Type="http://schemas.openxmlformats.org/officeDocument/2006/relationships/customXml" Target="../ink/ink450.xml"/><Relationship Id="rId43" Type="http://schemas.openxmlformats.org/officeDocument/2006/relationships/customXml" Target="../ink/ink458.xml"/><Relationship Id="rId48" Type="http://schemas.openxmlformats.org/officeDocument/2006/relationships/image" Target="../media/image2780.png"/><Relationship Id="rId64" Type="http://schemas.openxmlformats.org/officeDocument/2006/relationships/image" Target="../media/image2860.png"/><Relationship Id="rId69" Type="http://schemas.openxmlformats.org/officeDocument/2006/relationships/customXml" Target="../ink/ink471.xml"/><Relationship Id="rId113" Type="http://schemas.openxmlformats.org/officeDocument/2006/relationships/customXml" Target="../ink/ink493.xml"/><Relationship Id="rId118" Type="http://schemas.openxmlformats.org/officeDocument/2006/relationships/image" Target="../media/image440.png"/><Relationship Id="rId134" Type="http://schemas.openxmlformats.org/officeDocument/2006/relationships/image" Target="../media/image448.png"/><Relationship Id="rId139" Type="http://schemas.openxmlformats.org/officeDocument/2006/relationships/customXml" Target="../ink/ink506.xml"/><Relationship Id="rId8" Type="http://schemas.openxmlformats.org/officeDocument/2006/relationships/image" Target="../media/image2580.png"/><Relationship Id="rId51" Type="http://schemas.openxmlformats.org/officeDocument/2006/relationships/customXml" Target="../ink/ink462.xml"/><Relationship Id="rId72" Type="http://schemas.openxmlformats.org/officeDocument/2006/relationships/image" Target="../media/image417.png"/><Relationship Id="rId80" Type="http://schemas.openxmlformats.org/officeDocument/2006/relationships/image" Target="../media/image421.png"/><Relationship Id="rId85" Type="http://schemas.openxmlformats.org/officeDocument/2006/relationships/customXml" Target="../ink/ink479.xml"/><Relationship Id="rId93" Type="http://schemas.openxmlformats.org/officeDocument/2006/relationships/customXml" Target="../ink/ink483.xml"/><Relationship Id="rId98" Type="http://schemas.openxmlformats.org/officeDocument/2006/relationships/image" Target="../media/image430.png"/><Relationship Id="rId121" Type="http://schemas.openxmlformats.org/officeDocument/2006/relationships/customXml" Target="../ink/ink497.xml"/><Relationship Id="rId142" Type="http://schemas.openxmlformats.org/officeDocument/2006/relationships/image" Target="../media/image452.png"/><Relationship Id="rId3" Type="http://schemas.openxmlformats.org/officeDocument/2006/relationships/customXml" Target="../ink/ink439.xml"/><Relationship Id="rId12" Type="http://schemas.openxmlformats.org/officeDocument/2006/relationships/image" Target="../media/image2600.png"/><Relationship Id="rId17" Type="http://schemas.openxmlformats.org/officeDocument/2006/relationships/customXml" Target="../ink/ink445.xml"/><Relationship Id="rId25" Type="http://schemas.openxmlformats.org/officeDocument/2006/relationships/customXml" Target="../ink/ink449.xml"/><Relationship Id="rId33" Type="http://schemas.openxmlformats.org/officeDocument/2006/relationships/customXml" Target="../ink/ink453.xml"/><Relationship Id="rId38" Type="http://schemas.openxmlformats.org/officeDocument/2006/relationships/image" Target="../media/image2730.png"/><Relationship Id="rId46" Type="http://schemas.openxmlformats.org/officeDocument/2006/relationships/image" Target="../media/image2770.png"/><Relationship Id="rId59" Type="http://schemas.openxmlformats.org/officeDocument/2006/relationships/customXml" Target="../ink/ink466.xml"/><Relationship Id="rId67" Type="http://schemas.openxmlformats.org/officeDocument/2006/relationships/customXml" Target="../ink/ink470.xml"/><Relationship Id="rId103" Type="http://schemas.openxmlformats.org/officeDocument/2006/relationships/customXml" Target="../ink/ink488.xml"/><Relationship Id="rId108" Type="http://schemas.openxmlformats.org/officeDocument/2006/relationships/image" Target="../media/image435.png"/><Relationship Id="rId116" Type="http://schemas.openxmlformats.org/officeDocument/2006/relationships/image" Target="../media/image439.png"/><Relationship Id="rId124" Type="http://schemas.openxmlformats.org/officeDocument/2006/relationships/image" Target="../media/image443.png"/><Relationship Id="rId129" Type="http://schemas.openxmlformats.org/officeDocument/2006/relationships/customXml" Target="../ink/ink501.xml"/><Relationship Id="rId137" Type="http://schemas.openxmlformats.org/officeDocument/2006/relationships/customXml" Target="../ink/ink505.xml"/><Relationship Id="rId20" Type="http://schemas.openxmlformats.org/officeDocument/2006/relationships/image" Target="../media/image2640.png"/><Relationship Id="rId41" Type="http://schemas.openxmlformats.org/officeDocument/2006/relationships/customXml" Target="../ink/ink457.xml"/><Relationship Id="rId54" Type="http://schemas.openxmlformats.org/officeDocument/2006/relationships/image" Target="../media/image2810.png"/><Relationship Id="rId62" Type="http://schemas.openxmlformats.org/officeDocument/2006/relationships/image" Target="../media/image2850.png"/><Relationship Id="rId70" Type="http://schemas.openxmlformats.org/officeDocument/2006/relationships/image" Target="../media/image2890.png"/><Relationship Id="rId75" Type="http://schemas.openxmlformats.org/officeDocument/2006/relationships/customXml" Target="../ink/ink474.xml"/><Relationship Id="rId83" Type="http://schemas.openxmlformats.org/officeDocument/2006/relationships/customXml" Target="../ink/ink478.xml"/><Relationship Id="rId88" Type="http://schemas.openxmlformats.org/officeDocument/2006/relationships/image" Target="../media/image425.png"/><Relationship Id="rId91" Type="http://schemas.openxmlformats.org/officeDocument/2006/relationships/customXml" Target="../ink/ink482.xml"/><Relationship Id="rId96" Type="http://schemas.openxmlformats.org/officeDocument/2006/relationships/image" Target="../media/image429.png"/><Relationship Id="rId111" Type="http://schemas.openxmlformats.org/officeDocument/2006/relationships/customXml" Target="../ink/ink492.xml"/><Relationship Id="rId132" Type="http://schemas.openxmlformats.org/officeDocument/2006/relationships/image" Target="../media/image447.png"/><Relationship Id="rId140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15" Type="http://schemas.openxmlformats.org/officeDocument/2006/relationships/customXml" Target="../ink/ink444.xml"/><Relationship Id="rId23" Type="http://schemas.openxmlformats.org/officeDocument/2006/relationships/customXml" Target="../ink/ink448.xml"/><Relationship Id="rId28" Type="http://schemas.openxmlformats.org/officeDocument/2006/relationships/image" Target="../media/image2680.png"/><Relationship Id="rId36" Type="http://schemas.openxmlformats.org/officeDocument/2006/relationships/image" Target="../media/image2720.png"/><Relationship Id="rId49" Type="http://schemas.openxmlformats.org/officeDocument/2006/relationships/customXml" Target="../ink/ink461.xml"/><Relationship Id="rId57" Type="http://schemas.openxmlformats.org/officeDocument/2006/relationships/customXml" Target="../ink/ink465.xml"/><Relationship Id="rId106" Type="http://schemas.openxmlformats.org/officeDocument/2006/relationships/image" Target="../media/image434.png"/><Relationship Id="rId114" Type="http://schemas.openxmlformats.org/officeDocument/2006/relationships/image" Target="../media/image438.png"/><Relationship Id="rId119" Type="http://schemas.openxmlformats.org/officeDocument/2006/relationships/customXml" Target="../ink/ink496.xml"/><Relationship Id="rId127" Type="http://schemas.openxmlformats.org/officeDocument/2006/relationships/customXml" Target="../ink/ink500.xml"/><Relationship Id="rId10" Type="http://schemas.openxmlformats.org/officeDocument/2006/relationships/image" Target="../media/image2590.png"/><Relationship Id="rId31" Type="http://schemas.openxmlformats.org/officeDocument/2006/relationships/customXml" Target="../ink/ink452.xml"/><Relationship Id="rId44" Type="http://schemas.openxmlformats.org/officeDocument/2006/relationships/image" Target="../media/image2760.png"/><Relationship Id="rId52" Type="http://schemas.openxmlformats.org/officeDocument/2006/relationships/image" Target="../media/image2800.png"/><Relationship Id="rId60" Type="http://schemas.openxmlformats.org/officeDocument/2006/relationships/image" Target="../media/image2840.png"/><Relationship Id="rId65" Type="http://schemas.openxmlformats.org/officeDocument/2006/relationships/customXml" Target="../ink/ink469.xml"/><Relationship Id="rId73" Type="http://schemas.openxmlformats.org/officeDocument/2006/relationships/customXml" Target="../ink/ink473.xml"/><Relationship Id="rId78" Type="http://schemas.openxmlformats.org/officeDocument/2006/relationships/image" Target="../media/image420.png"/><Relationship Id="rId81" Type="http://schemas.openxmlformats.org/officeDocument/2006/relationships/customXml" Target="../ink/ink477.xml"/><Relationship Id="rId86" Type="http://schemas.openxmlformats.org/officeDocument/2006/relationships/image" Target="../media/image424.png"/><Relationship Id="rId94" Type="http://schemas.openxmlformats.org/officeDocument/2006/relationships/image" Target="../media/image428.png"/><Relationship Id="rId99" Type="http://schemas.openxmlformats.org/officeDocument/2006/relationships/customXml" Target="../ink/ink486.xml"/><Relationship Id="rId101" Type="http://schemas.openxmlformats.org/officeDocument/2006/relationships/customXml" Target="../ink/ink487.xml"/><Relationship Id="rId122" Type="http://schemas.openxmlformats.org/officeDocument/2006/relationships/image" Target="../media/image442.png"/><Relationship Id="rId130" Type="http://schemas.openxmlformats.org/officeDocument/2006/relationships/image" Target="../media/image446.png"/><Relationship Id="rId135" Type="http://schemas.openxmlformats.org/officeDocument/2006/relationships/customXml" Target="../ink/ink504.xml"/><Relationship Id="rId143" Type="http://schemas.openxmlformats.org/officeDocument/2006/relationships/customXml" Target="../ink/ink508.xml"/><Relationship Id="rId4" Type="http://schemas.openxmlformats.org/officeDocument/2006/relationships/image" Target="../media/image2560.png"/><Relationship Id="rId9" Type="http://schemas.openxmlformats.org/officeDocument/2006/relationships/customXml" Target="../ink/ink441.xml"/><Relationship Id="rId13" Type="http://schemas.openxmlformats.org/officeDocument/2006/relationships/customXml" Target="../ink/ink443.xml"/><Relationship Id="rId18" Type="http://schemas.openxmlformats.org/officeDocument/2006/relationships/image" Target="../media/image2630.png"/><Relationship Id="rId39" Type="http://schemas.openxmlformats.org/officeDocument/2006/relationships/customXml" Target="../ink/ink456.xml"/><Relationship Id="rId109" Type="http://schemas.openxmlformats.org/officeDocument/2006/relationships/customXml" Target="../ink/ink491.xml"/><Relationship Id="rId34" Type="http://schemas.openxmlformats.org/officeDocument/2006/relationships/image" Target="../media/image2710.png"/><Relationship Id="rId50" Type="http://schemas.openxmlformats.org/officeDocument/2006/relationships/image" Target="../media/image2790.png"/><Relationship Id="rId55" Type="http://schemas.openxmlformats.org/officeDocument/2006/relationships/customXml" Target="../ink/ink464.xml"/><Relationship Id="rId76" Type="http://schemas.openxmlformats.org/officeDocument/2006/relationships/image" Target="../media/image419.png"/><Relationship Id="rId97" Type="http://schemas.openxmlformats.org/officeDocument/2006/relationships/customXml" Target="../ink/ink485.xml"/><Relationship Id="rId104" Type="http://schemas.openxmlformats.org/officeDocument/2006/relationships/image" Target="../media/image433.png"/><Relationship Id="rId120" Type="http://schemas.openxmlformats.org/officeDocument/2006/relationships/image" Target="../media/image441.png"/><Relationship Id="rId125" Type="http://schemas.openxmlformats.org/officeDocument/2006/relationships/customXml" Target="../ink/ink499.xml"/><Relationship Id="rId141" Type="http://schemas.openxmlformats.org/officeDocument/2006/relationships/customXml" Target="../ink/ink507.xml"/><Relationship Id="rId71" Type="http://schemas.openxmlformats.org/officeDocument/2006/relationships/customXml" Target="../ink/ink472.xml"/><Relationship Id="rId92" Type="http://schemas.openxmlformats.org/officeDocument/2006/relationships/image" Target="../media/image427.png"/><Relationship Id="rId2" Type="http://schemas.openxmlformats.org/officeDocument/2006/relationships/image" Target="../media/image39.emf"/><Relationship Id="rId29" Type="http://schemas.openxmlformats.org/officeDocument/2006/relationships/customXml" Target="../ink/ink451.xml"/><Relationship Id="rId24" Type="http://schemas.openxmlformats.org/officeDocument/2006/relationships/image" Target="../media/image2660.png"/><Relationship Id="rId40" Type="http://schemas.openxmlformats.org/officeDocument/2006/relationships/image" Target="../media/image2740.png"/><Relationship Id="rId45" Type="http://schemas.openxmlformats.org/officeDocument/2006/relationships/customXml" Target="../ink/ink459.xml"/><Relationship Id="rId66" Type="http://schemas.openxmlformats.org/officeDocument/2006/relationships/image" Target="../media/image2870.png"/><Relationship Id="rId87" Type="http://schemas.openxmlformats.org/officeDocument/2006/relationships/customXml" Target="../ink/ink480.xml"/><Relationship Id="rId110" Type="http://schemas.openxmlformats.org/officeDocument/2006/relationships/image" Target="../media/image436.png"/><Relationship Id="rId115" Type="http://schemas.openxmlformats.org/officeDocument/2006/relationships/customXml" Target="../ink/ink494.xml"/><Relationship Id="rId131" Type="http://schemas.openxmlformats.org/officeDocument/2006/relationships/customXml" Target="../ink/ink502.xml"/><Relationship Id="rId136" Type="http://schemas.openxmlformats.org/officeDocument/2006/relationships/image" Target="../media/image449.png"/><Relationship Id="rId61" Type="http://schemas.openxmlformats.org/officeDocument/2006/relationships/customXml" Target="../ink/ink467.xml"/><Relationship Id="rId82" Type="http://schemas.openxmlformats.org/officeDocument/2006/relationships/image" Target="../media/image422.png"/><Relationship Id="rId19" Type="http://schemas.openxmlformats.org/officeDocument/2006/relationships/customXml" Target="../ink/ink446.xml"/><Relationship Id="rId14" Type="http://schemas.openxmlformats.org/officeDocument/2006/relationships/image" Target="../media/image2610.png"/><Relationship Id="rId30" Type="http://schemas.openxmlformats.org/officeDocument/2006/relationships/image" Target="../media/image2690.png"/><Relationship Id="rId35" Type="http://schemas.openxmlformats.org/officeDocument/2006/relationships/customXml" Target="../ink/ink454.xml"/><Relationship Id="rId56" Type="http://schemas.openxmlformats.org/officeDocument/2006/relationships/image" Target="../media/image2820.png"/><Relationship Id="rId77" Type="http://schemas.openxmlformats.org/officeDocument/2006/relationships/customXml" Target="../ink/ink475.xml"/><Relationship Id="rId100" Type="http://schemas.openxmlformats.org/officeDocument/2006/relationships/image" Target="../media/image431.png"/><Relationship Id="rId105" Type="http://schemas.openxmlformats.org/officeDocument/2006/relationships/customXml" Target="../ink/ink489.xml"/><Relationship Id="rId126" Type="http://schemas.openxmlformats.org/officeDocument/2006/relationships/image" Target="../media/image444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20.xml"/><Relationship Id="rId117" Type="http://schemas.openxmlformats.org/officeDocument/2006/relationships/image" Target="../media/image502.png"/><Relationship Id="rId21" Type="http://schemas.openxmlformats.org/officeDocument/2006/relationships/image" Target="../media/image2990.png"/><Relationship Id="rId42" Type="http://schemas.openxmlformats.org/officeDocument/2006/relationships/customXml" Target="../ink/ink528.xml"/><Relationship Id="rId47" Type="http://schemas.openxmlformats.org/officeDocument/2006/relationships/image" Target="../media/image467.png"/><Relationship Id="rId63" Type="http://schemas.openxmlformats.org/officeDocument/2006/relationships/image" Target="../media/image475.png"/><Relationship Id="rId68" Type="http://schemas.openxmlformats.org/officeDocument/2006/relationships/customXml" Target="../ink/ink541.xml"/><Relationship Id="rId84" Type="http://schemas.openxmlformats.org/officeDocument/2006/relationships/customXml" Target="../ink/ink549.xml"/><Relationship Id="rId89" Type="http://schemas.openxmlformats.org/officeDocument/2006/relationships/image" Target="../media/image488.png"/><Relationship Id="rId112" Type="http://schemas.openxmlformats.org/officeDocument/2006/relationships/customXml" Target="../ink/ink563.xml"/><Relationship Id="rId133" Type="http://schemas.openxmlformats.org/officeDocument/2006/relationships/image" Target="../media/image510.png"/><Relationship Id="rId138" Type="http://schemas.openxmlformats.org/officeDocument/2006/relationships/customXml" Target="../ink/ink576.xml"/><Relationship Id="rId16" Type="http://schemas.openxmlformats.org/officeDocument/2006/relationships/customXml" Target="../ink/ink515.xml"/><Relationship Id="rId107" Type="http://schemas.openxmlformats.org/officeDocument/2006/relationships/image" Target="../media/image497.png"/><Relationship Id="rId11" Type="http://schemas.openxmlformats.org/officeDocument/2006/relationships/image" Target="../media/image2940.png"/><Relationship Id="rId32" Type="http://schemas.openxmlformats.org/officeDocument/2006/relationships/customXml" Target="../ink/ink523.xml"/><Relationship Id="rId37" Type="http://schemas.openxmlformats.org/officeDocument/2006/relationships/image" Target="../media/image462.png"/><Relationship Id="rId53" Type="http://schemas.openxmlformats.org/officeDocument/2006/relationships/image" Target="../media/image470.png"/><Relationship Id="rId58" Type="http://schemas.openxmlformats.org/officeDocument/2006/relationships/customXml" Target="../ink/ink536.xml"/><Relationship Id="rId74" Type="http://schemas.openxmlformats.org/officeDocument/2006/relationships/customXml" Target="../ink/ink544.xml"/><Relationship Id="rId79" Type="http://schemas.openxmlformats.org/officeDocument/2006/relationships/image" Target="../media/image483.png"/><Relationship Id="rId102" Type="http://schemas.openxmlformats.org/officeDocument/2006/relationships/customXml" Target="../ink/ink558.xml"/><Relationship Id="rId123" Type="http://schemas.openxmlformats.org/officeDocument/2006/relationships/image" Target="../media/image505.png"/><Relationship Id="rId128" Type="http://schemas.openxmlformats.org/officeDocument/2006/relationships/customXml" Target="../ink/ink571.xml"/><Relationship Id="rId144" Type="http://schemas.openxmlformats.org/officeDocument/2006/relationships/customXml" Target="../ink/ink579.xml"/><Relationship Id="rId5" Type="http://schemas.openxmlformats.org/officeDocument/2006/relationships/image" Target="../media/image2910.png"/><Relationship Id="rId90" Type="http://schemas.openxmlformats.org/officeDocument/2006/relationships/customXml" Target="../ink/ink552.xml"/><Relationship Id="rId95" Type="http://schemas.openxmlformats.org/officeDocument/2006/relationships/image" Target="../media/image491.png"/><Relationship Id="rId22" Type="http://schemas.openxmlformats.org/officeDocument/2006/relationships/customXml" Target="../ink/ink518.xml"/><Relationship Id="rId27" Type="http://schemas.openxmlformats.org/officeDocument/2006/relationships/image" Target="../media/image457.png"/><Relationship Id="rId43" Type="http://schemas.openxmlformats.org/officeDocument/2006/relationships/image" Target="../media/image465.png"/><Relationship Id="rId48" Type="http://schemas.openxmlformats.org/officeDocument/2006/relationships/customXml" Target="../ink/ink531.xml"/><Relationship Id="rId64" Type="http://schemas.openxmlformats.org/officeDocument/2006/relationships/customXml" Target="../ink/ink539.xml"/><Relationship Id="rId69" Type="http://schemas.openxmlformats.org/officeDocument/2006/relationships/image" Target="../media/image478.png"/><Relationship Id="rId113" Type="http://schemas.openxmlformats.org/officeDocument/2006/relationships/image" Target="../media/image500.png"/><Relationship Id="rId118" Type="http://schemas.openxmlformats.org/officeDocument/2006/relationships/customXml" Target="../ink/ink566.xml"/><Relationship Id="rId134" Type="http://schemas.openxmlformats.org/officeDocument/2006/relationships/customXml" Target="../ink/ink574.xml"/><Relationship Id="rId139" Type="http://schemas.openxmlformats.org/officeDocument/2006/relationships/image" Target="../media/image513.png"/><Relationship Id="rId80" Type="http://schemas.openxmlformats.org/officeDocument/2006/relationships/customXml" Target="../ink/ink547.xml"/><Relationship Id="rId85" Type="http://schemas.openxmlformats.org/officeDocument/2006/relationships/image" Target="../media/image486.png"/><Relationship Id="rId3" Type="http://schemas.openxmlformats.org/officeDocument/2006/relationships/image" Target="../media/image39.emf"/><Relationship Id="rId12" Type="http://schemas.openxmlformats.org/officeDocument/2006/relationships/customXml" Target="../ink/ink513.xml"/><Relationship Id="rId17" Type="http://schemas.openxmlformats.org/officeDocument/2006/relationships/image" Target="../media/image2970.png"/><Relationship Id="rId25" Type="http://schemas.openxmlformats.org/officeDocument/2006/relationships/image" Target="../media/image456.png"/><Relationship Id="rId33" Type="http://schemas.openxmlformats.org/officeDocument/2006/relationships/image" Target="../media/image460.png"/><Relationship Id="rId38" Type="http://schemas.openxmlformats.org/officeDocument/2006/relationships/customXml" Target="../ink/ink526.xml"/><Relationship Id="rId46" Type="http://schemas.openxmlformats.org/officeDocument/2006/relationships/customXml" Target="../ink/ink530.xml"/><Relationship Id="rId59" Type="http://schemas.openxmlformats.org/officeDocument/2006/relationships/image" Target="../media/image473.png"/><Relationship Id="rId67" Type="http://schemas.openxmlformats.org/officeDocument/2006/relationships/image" Target="../media/image477.png"/><Relationship Id="rId103" Type="http://schemas.openxmlformats.org/officeDocument/2006/relationships/image" Target="../media/image495.png"/><Relationship Id="rId108" Type="http://schemas.openxmlformats.org/officeDocument/2006/relationships/customXml" Target="../ink/ink561.xml"/><Relationship Id="rId116" Type="http://schemas.openxmlformats.org/officeDocument/2006/relationships/customXml" Target="../ink/ink565.xml"/><Relationship Id="rId124" Type="http://schemas.openxmlformats.org/officeDocument/2006/relationships/customXml" Target="../ink/ink569.xml"/><Relationship Id="rId129" Type="http://schemas.openxmlformats.org/officeDocument/2006/relationships/image" Target="../media/image508.png"/><Relationship Id="rId137" Type="http://schemas.openxmlformats.org/officeDocument/2006/relationships/image" Target="../media/image512.png"/><Relationship Id="rId20" Type="http://schemas.openxmlformats.org/officeDocument/2006/relationships/customXml" Target="../ink/ink517.xml"/><Relationship Id="rId41" Type="http://schemas.openxmlformats.org/officeDocument/2006/relationships/image" Target="../media/image464.png"/><Relationship Id="rId54" Type="http://schemas.openxmlformats.org/officeDocument/2006/relationships/customXml" Target="../ink/ink534.xml"/><Relationship Id="rId62" Type="http://schemas.openxmlformats.org/officeDocument/2006/relationships/customXml" Target="../ink/ink538.xml"/><Relationship Id="rId70" Type="http://schemas.openxmlformats.org/officeDocument/2006/relationships/customXml" Target="../ink/ink542.xml"/><Relationship Id="rId75" Type="http://schemas.openxmlformats.org/officeDocument/2006/relationships/image" Target="../media/image481.png"/><Relationship Id="rId83" Type="http://schemas.openxmlformats.org/officeDocument/2006/relationships/image" Target="../media/image485.png"/><Relationship Id="rId88" Type="http://schemas.openxmlformats.org/officeDocument/2006/relationships/customXml" Target="../ink/ink551.xml"/><Relationship Id="rId91" Type="http://schemas.openxmlformats.org/officeDocument/2006/relationships/image" Target="../media/image489.png"/><Relationship Id="rId96" Type="http://schemas.openxmlformats.org/officeDocument/2006/relationships/customXml" Target="../ink/ink555.xml"/><Relationship Id="rId111" Type="http://schemas.openxmlformats.org/officeDocument/2006/relationships/image" Target="../media/image499.png"/><Relationship Id="rId132" Type="http://schemas.openxmlformats.org/officeDocument/2006/relationships/customXml" Target="../ink/ink573.xml"/><Relationship Id="rId140" Type="http://schemas.openxmlformats.org/officeDocument/2006/relationships/customXml" Target="../ink/ink577.xml"/><Relationship Id="rId145" Type="http://schemas.openxmlformats.org/officeDocument/2006/relationships/image" Target="../media/image51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0.xml"/><Relationship Id="rId15" Type="http://schemas.openxmlformats.org/officeDocument/2006/relationships/image" Target="../media/image2960.png"/><Relationship Id="rId23" Type="http://schemas.openxmlformats.org/officeDocument/2006/relationships/image" Target="../media/image455.png"/><Relationship Id="rId28" Type="http://schemas.openxmlformats.org/officeDocument/2006/relationships/customXml" Target="../ink/ink521.xml"/><Relationship Id="rId36" Type="http://schemas.openxmlformats.org/officeDocument/2006/relationships/customXml" Target="../ink/ink525.xml"/><Relationship Id="rId49" Type="http://schemas.openxmlformats.org/officeDocument/2006/relationships/image" Target="../media/image468.png"/><Relationship Id="rId57" Type="http://schemas.openxmlformats.org/officeDocument/2006/relationships/image" Target="../media/image472.png"/><Relationship Id="rId106" Type="http://schemas.openxmlformats.org/officeDocument/2006/relationships/customXml" Target="../ink/ink560.xml"/><Relationship Id="rId114" Type="http://schemas.openxmlformats.org/officeDocument/2006/relationships/customXml" Target="../ink/ink564.xml"/><Relationship Id="rId119" Type="http://schemas.openxmlformats.org/officeDocument/2006/relationships/image" Target="../media/image503.png"/><Relationship Id="rId127" Type="http://schemas.openxmlformats.org/officeDocument/2006/relationships/image" Target="../media/image507.png"/><Relationship Id="rId10" Type="http://schemas.openxmlformats.org/officeDocument/2006/relationships/customXml" Target="../ink/ink512.xml"/><Relationship Id="rId31" Type="http://schemas.openxmlformats.org/officeDocument/2006/relationships/image" Target="../media/image459.png"/><Relationship Id="rId44" Type="http://schemas.openxmlformats.org/officeDocument/2006/relationships/customXml" Target="../ink/ink529.xml"/><Relationship Id="rId52" Type="http://schemas.openxmlformats.org/officeDocument/2006/relationships/customXml" Target="../ink/ink533.xml"/><Relationship Id="rId60" Type="http://schemas.openxmlformats.org/officeDocument/2006/relationships/customXml" Target="../ink/ink537.xml"/><Relationship Id="rId65" Type="http://schemas.openxmlformats.org/officeDocument/2006/relationships/image" Target="../media/image476.png"/><Relationship Id="rId73" Type="http://schemas.openxmlformats.org/officeDocument/2006/relationships/image" Target="../media/image480.png"/><Relationship Id="rId78" Type="http://schemas.openxmlformats.org/officeDocument/2006/relationships/customXml" Target="../ink/ink546.xml"/><Relationship Id="rId81" Type="http://schemas.openxmlformats.org/officeDocument/2006/relationships/image" Target="../media/image484.png"/><Relationship Id="rId86" Type="http://schemas.openxmlformats.org/officeDocument/2006/relationships/customXml" Target="../ink/ink550.xml"/><Relationship Id="rId94" Type="http://schemas.openxmlformats.org/officeDocument/2006/relationships/customXml" Target="../ink/ink554.xml"/><Relationship Id="rId99" Type="http://schemas.openxmlformats.org/officeDocument/2006/relationships/image" Target="../media/image493.png"/><Relationship Id="rId101" Type="http://schemas.openxmlformats.org/officeDocument/2006/relationships/image" Target="../media/image494.png"/><Relationship Id="rId122" Type="http://schemas.openxmlformats.org/officeDocument/2006/relationships/customXml" Target="../ink/ink568.xml"/><Relationship Id="rId130" Type="http://schemas.openxmlformats.org/officeDocument/2006/relationships/customXml" Target="../ink/ink572.xml"/><Relationship Id="rId135" Type="http://schemas.openxmlformats.org/officeDocument/2006/relationships/image" Target="../media/image511.png"/><Relationship Id="rId143" Type="http://schemas.openxmlformats.org/officeDocument/2006/relationships/image" Target="../media/image515.png"/><Relationship Id="rId4" Type="http://schemas.openxmlformats.org/officeDocument/2006/relationships/customXml" Target="../ink/ink509.xml"/><Relationship Id="rId9" Type="http://schemas.openxmlformats.org/officeDocument/2006/relationships/image" Target="../media/image2930.png"/><Relationship Id="rId13" Type="http://schemas.openxmlformats.org/officeDocument/2006/relationships/image" Target="../media/image2950.png"/><Relationship Id="rId18" Type="http://schemas.openxmlformats.org/officeDocument/2006/relationships/customXml" Target="../ink/ink516.xml"/><Relationship Id="rId39" Type="http://schemas.openxmlformats.org/officeDocument/2006/relationships/image" Target="../media/image463.png"/><Relationship Id="rId109" Type="http://schemas.openxmlformats.org/officeDocument/2006/relationships/image" Target="../media/image498.png"/><Relationship Id="rId34" Type="http://schemas.openxmlformats.org/officeDocument/2006/relationships/customXml" Target="../ink/ink524.xml"/><Relationship Id="rId50" Type="http://schemas.openxmlformats.org/officeDocument/2006/relationships/customXml" Target="../ink/ink532.xml"/><Relationship Id="rId55" Type="http://schemas.openxmlformats.org/officeDocument/2006/relationships/image" Target="../media/image471.png"/><Relationship Id="rId76" Type="http://schemas.openxmlformats.org/officeDocument/2006/relationships/customXml" Target="../ink/ink545.xml"/><Relationship Id="rId97" Type="http://schemas.openxmlformats.org/officeDocument/2006/relationships/image" Target="../media/image492.png"/><Relationship Id="rId104" Type="http://schemas.openxmlformats.org/officeDocument/2006/relationships/customXml" Target="../ink/ink559.xml"/><Relationship Id="rId120" Type="http://schemas.openxmlformats.org/officeDocument/2006/relationships/customXml" Target="../ink/ink567.xml"/><Relationship Id="rId125" Type="http://schemas.openxmlformats.org/officeDocument/2006/relationships/image" Target="../media/image506.png"/><Relationship Id="rId141" Type="http://schemas.openxmlformats.org/officeDocument/2006/relationships/image" Target="../media/image514.png"/><Relationship Id="rId7" Type="http://schemas.openxmlformats.org/officeDocument/2006/relationships/image" Target="../media/image2920.png"/><Relationship Id="rId71" Type="http://schemas.openxmlformats.org/officeDocument/2006/relationships/image" Target="../media/image479.png"/><Relationship Id="rId92" Type="http://schemas.openxmlformats.org/officeDocument/2006/relationships/customXml" Target="../ink/ink553.xml"/><Relationship Id="rId2" Type="http://schemas.openxmlformats.org/officeDocument/2006/relationships/image" Target="../media/image40.emf"/><Relationship Id="rId29" Type="http://schemas.openxmlformats.org/officeDocument/2006/relationships/image" Target="../media/image458.png"/><Relationship Id="rId24" Type="http://schemas.openxmlformats.org/officeDocument/2006/relationships/customXml" Target="../ink/ink519.xml"/><Relationship Id="rId40" Type="http://schemas.openxmlformats.org/officeDocument/2006/relationships/customXml" Target="../ink/ink527.xml"/><Relationship Id="rId45" Type="http://schemas.openxmlformats.org/officeDocument/2006/relationships/image" Target="../media/image466.png"/><Relationship Id="rId66" Type="http://schemas.openxmlformats.org/officeDocument/2006/relationships/customXml" Target="../ink/ink540.xml"/><Relationship Id="rId87" Type="http://schemas.openxmlformats.org/officeDocument/2006/relationships/image" Target="../media/image487.png"/><Relationship Id="rId110" Type="http://schemas.openxmlformats.org/officeDocument/2006/relationships/customXml" Target="../ink/ink562.xml"/><Relationship Id="rId115" Type="http://schemas.openxmlformats.org/officeDocument/2006/relationships/image" Target="../media/image501.png"/><Relationship Id="rId131" Type="http://schemas.openxmlformats.org/officeDocument/2006/relationships/image" Target="../media/image509.png"/><Relationship Id="rId136" Type="http://schemas.openxmlformats.org/officeDocument/2006/relationships/customXml" Target="../ink/ink575.xml"/><Relationship Id="rId61" Type="http://schemas.openxmlformats.org/officeDocument/2006/relationships/image" Target="../media/image474.png"/><Relationship Id="rId82" Type="http://schemas.openxmlformats.org/officeDocument/2006/relationships/customXml" Target="../ink/ink548.xml"/><Relationship Id="rId19" Type="http://schemas.openxmlformats.org/officeDocument/2006/relationships/image" Target="../media/image2980.png"/><Relationship Id="rId14" Type="http://schemas.openxmlformats.org/officeDocument/2006/relationships/customXml" Target="../ink/ink514.xml"/><Relationship Id="rId30" Type="http://schemas.openxmlformats.org/officeDocument/2006/relationships/customXml" Target="../ink/ink522.xml"/><Relationship Id="rId35" Type="http://schemas.openxmlformats.org/officeDocument/2006/relationships/image" Target="../media/image461.png"/><Relationship Id="rId56" Type="http://schemas.openxmlformats.org/officeDocument/2006/relationships/customXml" Target="../ink/ink535.xml"/><Relationship Id="rId77" Type="http://schemas.openxmlformats.org/officeDocument/2006/relationships/image" Target="../media/image482.png"/><Relationship Id="rId100" Type="http://schemas.openxmlformats.org/officeDocument/2006/relationships/customXml" Target="../ink/ink557.xml"/><Relationship Id="rId105" Type="http://schemas.openxmlformats.org/officeDocument/2006/relationships/image" Target="../media/image496.png"/><Relationship Id="rId126" Type="http://schemas.openxmlformats.org/officeDocument/2006/relationships/customXml" Target="../ink/ink570.xml"/><Relationship Id="rId8" Type="http://schemas.openxmlformats.org/officeDocument/2006/relationships/customXml" Target="../ink/ink511.xml"/><Relationship Id="rId51" Type="http://schemas.openxmlformats.org/officeDocument/2006/relationships/image" Target="../media/image469.png"/><Relationship Id="rId72" Type="http://schemas.openxmlformats.org/officeDocument/2006/relationships/customXml" Target="../ink/ink543.xml"/><Relationship Id="rId93" Type="http://schemas.openxmlformats.org/officeDocument/2006/relationships/image" Target="../media/image490.png"/><Relationship Id="rId98" Type="http://schemas.openxmlformats.org/officeDocument/2006/relationships/customXml" Target="../ink/ink556.xml"/><Relationship Id="rId121" Type="http://schemas.openxmlformats.org/officeDocument/2006/relationships/image" Target="../media/image504.png"/><Relationship Id="rId142" Type="http://schemas.openxmlformats.org/officeDocument/2006/relationships/customXml" Target="../ink/ink57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1.xml"/><Relationship Id="rId117" Type="http://schemas.openxmlformats.org/officeDocument/2006/relationships/image" Target="../media/image3580.png"/><Relationship Id="rId21" Type="http://schemas.openxmlformats.org/officeDocument/2006/relationships/image" Target="../media/image3100.png"/><Relationship Id="rId42" Type="http://schemas.openxmlformats.org/officeDocument/2006/relationships/customXml" Target="../ink/ink599.xml"/><Relationship Id="rId47" Type="http://schemas.openxmlformats.org/officeDocument/2006/relationships/image" Target="../media/image3230.png"/><Relationship Id="rId63" Type="http://schemas.openxmlformats.org/officeDocument/2006/relationships/image" Target="../media/image3310.png"/><Relationship Id="rId68" Type="http://schemas.openxmlformats.org/officeDocument/2006/relationships/customXml" Target="../ink/ink612.xml"/><Relationship Id="rId84" Type="http://schemas.openxmlformats.org/officeDocument/2006/relationships/customXml" Target="../ink/ink620.xml"/><Relationship Id="rId89" Type="http://schemas.openxmlformats.org/officeDocument/2006/relationships/image" Target="../media/image3440.png"/><Relationship Id="rId112" Type="http://schemas.openxmlformats.org/officeDocument/2006/relationships/customXml" Target="../ink/ink634.xml"/><Relationship Id="rId133" Type="http://schemas.openxmlformats.org/officeDocument/2006/relationships/image" Target="../media/image3660.png"/><Relationship Id="rId138" Type="http://schemas.openxmlformats.org/officeDocument/2006/relationships/customXml" Target="../ink/ink647.xml"/><Relationship Id="rId154" Type="http://schemas.openxmlformats.org/officeDocument/2006/relationships/customXml" Target="../ink/ink655.xml"/><Relationship Id="rId159" Type="http://schemas.openxmlformats.org/officeDocument/2006/relationships/image" Target="../media/image521.png"/><Relationship Id="rId175" Type="http://schemas.openxmlformats.org/officeDocument/2006/relationships/image" Target="../media/image529.png"/><Relationship Id="rId170" Type="http://schemas.openxmlformats.org/officeDocument/2006/relationships/customXml" Target="../ink/ink663.xml"/><Relationship Id="rId16" Type="http://schemas.openxmlformats.org/officeDocument/2006/relationships/customXml" Target="../ink/ink586.xml"/><Relationship Id="rId107" Type="http://schemas.openxmlformats.org/officeDocument/2006/relationships/image" Target="../media/image3530.png"/><Relationship Id="rId11" Type="http://schemas.openxmlformats.org/officeDocument/2006/relationships/image" Target="../media/image3050.png"/><Relationship Id="rId32" Type="http://schemas.openxmlformats.org/officeDocument/2006/relationships/customXml" Target="../ink/ink594.xml"/><Relationship Id="rId37" Type="http://schemas.openxmlformats.org/officeDocument/2006/relationships/image" Target="../media/image3180.png"/><Relationship Id="rId53" Type="http://schemas.openxmlformats.org/officeDocument/2006/relationships/image" Target="../media/image3260.png"/><Relationship Id="rId58" Type="http://schemas.openxmlformats.org/officeDocument/2006/relationships/customXml" Target="../ink/ink607.xml"/><Relationship Id="rId74" Type="http://schemas.openxmlformats.org/officeDocument/2006/relationships/customXml" Target="../ink/ink615.xml"/><Relationship Id="rId79" Type="http://schemas.openxmlformats.org/officeDocument/2006/relationships/image" Target="../media/image3390.png"/><Relationship Id="rId102" Type="http://schemas.openxmlformats.org/officeDocument/2006/relationships/customXml" Target="../ink/ink629.xml"/><Relationship Id="rId123" Type="http://schemas.openxmlformats.org/officeDocument/2006/relationships/image" Target="../media/image3610.png"/><Relationship Id="rId128" Type="http://schemas.openxmlformats.org/officeDocument/2006/relationships/customXml" Target="../ink/ink642.xml"/><Relationship Id="rId144" Type="http://schemas.openxmlformats.org/officeDocument/2006/relationships/customXml" Target="../ink/ink650.xml"/><Relationship Id="rId149" Type="http://schemas.openxmlformats.org/officeDocument/2006/relationships/image" Target="../media/image3740.png"/><Relationship Id="rId5" Type="http://schemas.openxmlformats.org/officeDocument/2006/relationships/image" Target="../media/image3020.png"/><Relationship Id="rId90" Type="http://schemas.openxmlformats.org/officeDocument/2006/relationships/customXml" Target="../ink/ink623.xml"/><Relationship Id="rId95" Type="http://schemas.openxmlformats.org/officeDocument/2006/relationships/image" Target="../media/image3470.png"/><Relationship Id="rId160" Type="http://schemas.openxmlformats.org/officeDocument/2006/relationships/customXml" Target="../ink/ink658.xml"/><Relationship Id="rId165" Type="http://schemas.openxmlformats.org/officeDocument/2006/relationships/image" Target="../media/image524.png"/><Relationship Id="rId181" Type="http://schemas.openxmlformats.org/officeDocument/2006/relationships/image" Target="../media/image532.png"/><Relationship Id="rId186" Type="http://schemas.openxmlformats.org/officeDocument/2006/relationships/customXml" Target="../ink/ink671.xml"/><Relationship Id="rId22" Type="http://schemas.openxmlformats.org/officeDocument/2006/relationships/customXml" Target="../ink/ink589.xml"/><Relationship Id="rId27" Type="http://schemas.openxmlformats.org/officeDocument/2006/relationships/image" Target="../media/image3130.png"/><Relationship Id="rId43" Type="http://schemas.openxmlformats.org/officeDocument/2006/relationships/image" Target="../media/image3210.png"/><Relationship Id="rId48" Type="http://schemas.openxmlformats.org/officeDocument/2006/relationships/customXml" Target="../ink/ink602.xml"/><Relationship Id="rId64" Type="http://schemas.openxmlformats.org/officeDocument/2006/relationships/customXml" Target="../ink/ink610.xml"/><Relationship Id="rId69" Type="http://schemas.openxmlformats.org/officeDocument/2006/relationships/image" Target="../media/image3340.png"/><Relationship Id="rId113" Type="http://schemas.openxmlformats.org/officeDocument/2006/relationships/image" Target="../media/image3560.png"/><Relationship Id="rId118" Type="http://schemas.openxmlformats.org/officeDocument/2006/relationships/customXml" Target="../ink/ink637.xml"/><Relationship Id="rId134" Type="http://schemas.openxmlformats.org/officeDocument/2006/relationships/customXml" Target="../ink/ink645.xml"/><Relationship Id="rId139" Type="http://schemas.openxmlformats.org/officeDocument/2006/relationships/image" Target="../media/image3690.png"/><Relationship Id="rId80" Type="http://schemas.openxmlformats.org/officeDocument/2006/relationships/customXml" Target="../ink/ink618.xml"/><Relationship Id="rId85" Type="http://schemas.openxmlformats.org/officeDocument/2006/relationships/image" Target="../media/image3420.png"/><Relationship Id="rId150" Type="http://schemas.openxmlformats.org/officeDocument/2006/relationships/customXml" Target="../ink/ink653.xml"/><Relationship Id="rId155" Type="http://schemas.openxmlformats.org/officeDocument/2006/relationships/image" Target="../media/image519.png"/><Relationship Id="rId171" Type="http://schemas.openxmlformats.org/officeDocument/2006/relationships/image" Target="../media/image527.png"/><Relationship Id="rId176" Type="http://schemas.openxmlformats.org/officeDocument/2006/relationships/customXml" Target="../ink/ink666.xml"/><Relationship Id="rId12" Type="http://schemas.openxmlformats.org/officeDocument/2006/relationships/customXml" Target="../ink/ink584.xml"/><Relationship Id="rId17" Type="http://schemas.openxmlformats.org/officeDocument/2006/relationships/image" Target="../media/image3080.png"/><Relationship Id="rId33" Type="http://schemas.openxmlformats.org/officeDocument/2006/relationships/image" Target="../media/image3160.png"/><Relationship Id="rId38" Type="http://schemas.openxmlformats.org/officeDocument/2006/relationships/customXml" Target="../ink/ink597.xml"/><Relationship Id="rId59" Type="http://schemas.openxmlformats.org/officeDocument/2006/relationships/image" Target="../media/image3290.png"/><Relationship Id="rId103" Type="http://schemas.openxmlformats.org/officeDocument/2006/relationships/image" Target="../media/image3510.png"/><Relationship Id="rId108" Type="http://schemas.openxmlformats.org/officeDocument/2006/relationships/customXml" Target="../ink/ink632.xml"/><Relationship Id="rId124" Type="http://schemas.openxmlformats.org/officeDocument/2006/relationships/customXml" Target="../ink/ink640.xml"/><Relationship Id="rId129" Type="http://schemas.openxmlformats.org/officeDocument/2006/relationships/image" Target="../media/image3640.png"/><Relationship Id="rId54" Type="http://schemas.openxmlformats.org/officeDocument/2006/relationships/customXml" Target="../ink/ink605.xml"/><Relationship Id="rId70" Type="http://schemas.openxmlformats.org/officeDocument/2006/relationships/customXml" Target="../ink/ink613.xml"/><Relationship Id="rId75" Type="http://schemas.openxmlformats.org/officeDocument/2006/relationships/image" Target="../media/image3370.png"/><Relationship Id="rId91" Type="http://schemas.openxmlformats.org/officeDocument/2006/relationships/image" Target="../media/image3450.png"/><Relationship Id="rId96" Type="http://schemas.openxmlformats.org/officeDocument/2006/relationships/customXml" Target="../ink/ink626.xml"/><Relationship Id="rId140" Type="http://schemas.openxmlformats.org/officeDocument/2006/relationships/customXml" Target="../ink/ink648.xml"/><Relationship Id="rId145" Type="http://schemas.openxmlformats.org/officeDocument/2006/relationships/image" Target="../media/image3720.png"/><Relationship Id="rId161" Type="http://schemas.openxmlformats.org/officeDocument/2006/relationships/image" Target="../media/image522.png"/><Relationship Id="rId166" Type="http://schemas.openxmlformats.org/officeDocument/2006/relationships/customXml" Target="../ink/ink661.xml"/><Relationship Id="rId182" Type="http://schemas.openxmlformats.org/officeDocument/2006/relationships/customXml" Target="../ink/ink669.xml"/><Relationship Id="rId187" Type="http://schemas.openxmlformats.org/officeDocument/2006/relationships/image" Target="../media/image5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81.xml"/><Relationship Id="rId23" Type="http://schemas.openxmlformats.org/officeDocument/2006/relationships/image" Target="../media/image3110.png"/><Relationship Id="rId28" Type="http://schemas.openxmlformats.org/officeDocument/2006/relationships/customXml" Target="../ink/ink592.xml"/><Relationship Id="rId49" Type="http://schemas.openxmlformats.org/officeDocument/2006/relationships/image" Target="../media/image3240.png"/><Relationship Id="rId114" Type="http://schemas.openxmlformats.org/officeDocument/2006/relationships/customXml" Target="../ink/ink635.xml"/><Relationship Id="rId119" Type="http://schemas.openxmlformats.org/officeDocument/2006/relationships/image" Target="../media/image3590.png"/><Relationship Id="rId44" Type="http://schemas.openxmlformats.org/officeDocument/2006/relationships/customXml" Target="../ink/ink600.xml"/><Relationship Id="rId60" Type="http://schemas.openxmlformats.org/officeDocument/2006/relationships/customXml" Target="../ink/ink608.xml"/><Relationship Id="rId65" Type="http://schemas.openxmlformats.org/officeDocument/2006/relationships/image" Target="../media/image3320.png"/><Relationship Id="rId81" Type="http://schemas.openxmlformats.org/officeDocument/2006/relationships/image" Target="../media/image3400.png"/><Relationship Id="rId86" Type="http://schemas.openxmlformats.org/officeDocument/2006/relationships/customXml" Target="../ink/ink621.xml"/><Relationship Id="rId130" Type="http://schemas.openxmlformats.org/officeDocument/2006/relationships/customXml" Target="../ink/ink643.xml"/><Relationship Id="rId135" Type="http://schemas.openxmlformats.org/officeDocument/2006/relationships/image" Target="../media/image3670.png"/><Relationship Id="rId151" Type="http://schemas.openxmlformats.org/officeDocument/2006/relationships/image" Target="../media/image3750.png"/><Relationship Id="rId156" Type="http://schemas.openxmlformats.org/officeDocument/2006/relationships/customXml" Target="../ink/ink656.xml"/><Relationship Id="rId177" Type="http://schemas.openxmlformats.org/officeDocument/2006/relationships/image" Target="../media/image530.png"/><Relationship Id="rId172" Type="http://schemas.openxmlformats.org/officeDocument/2006/relationships/customXml" Target="../ink/ink664.xml"/><Relationship Id="rId13" Type="http://schemas.openxmlformats.org/officeDocument/2006/relationships/image" Target="../media/image3060.png"/><Relationship Id="rId18" Type="http://schemas.openxmlformats.org/officeDocument/2006/relationships/customXml" Target="../ink/ink587.xml"/><Relationship Id="rId39" Type="http://schemas.openxmlformats.org/officeDocument/2006/relationships/image" Target="../media/image3190.png"/><Relationship Id="rId109" Type="http://schemas.openxmlformats.org/officeDocument/2006/relationships/image" Target="../media/image3540.png"/><Relationship Id="rId34" Type="http://schemas.openxmlformats.org/officeDocument/2006/relationships/customXml" Target="../ink/ink595.xml"/><Relationship Id="rId50" Type="http://schemas.openxmlformats.org/officeDocument/2006/relationships/customXml" Target="../ink/ink603.xml"/><Relationship Id="rId55" Type="http://schemas.openxmlformats.org/officeDocument/2006/relationships/image" Target="../media/image3270.png"/><Relationship Id="rId76" Type="http://schemas.openxmlformats.org/officeDocument/2006/relationships/customXml" Target="../ink/ink616.xml"/><Relationship Id="rId97" Type="http://schemas.openxmlformats.org/officeDocument/2006/relationships/image" Target="../media/image3480.png"/><Relationship Id="rId104" Type="http://schemas.openxmlformats.org/officeDocument/2006/relationships/customXml" Target="../ink/ink630.xml"/><Relationship Id="rId120" Type="http://schemas.openxmlformats.org/officeDocument/2006/relationships/customXml" Target="../ink/ink638.xml"/><Relationship Id="rId125" Type="http://schemas.openxmlformats.org/officeDocument/2006/relationships/image" Target="../media/image3620.png"/><Relationship Id="rId141" Type="http://schemas.openxmlformats.org/officeDocument/2006/relationships/image" Target="../media/image3700.png"/><Relationship Id="rId146" Type="http://schemas.openxmlformats.org/officeDocument/2006/relationships/customXml" Target="../ink/ink651.xml"/><Relationship Id="rId167" Type="http://schemas.openxmlformats.org/officeDocument/2006/relationships/image" Target="../media/image525.png"/><Relationship Id="rId7" Type="http://schemas.openxmlformats.org/officeDocument/2006/relationships/image" Target="../media/image3030.png"/><Relationship Id="rId71" Type="http://schemas.openxmlformats.org/officeDocument/2006/relationships/image" Target="../media/image3350.png"/><Relationship Id="rId92" Type="http://schemas.openxmlformats.org/officeDocument/2006/relationships/customXml" Target="../ink/ink624.xml"/><Relationship Id="rId162" Type="http://schemas.openxmlformats.org/officeDocument/2006/relationships/customXml" Target="../ink/ink659.xml"/><Relationship Id="rId183" Type="http://schemas.openxmlformats.org/officeDocument/2006/relationships/image" Target="../media/image533.png"/><Relationship Id="rId2" Type="http://schemas.openxmlformats.org/officeDocument/2006/relationships/image" Target="../media/image41.emf"/><Relationship Id="rId29" Type="http://schemas.openxmlformats.org/officeDocument/2006/relationships/image" Target="../media/image3140.png"/><Relationship Id="rId24" Type="http://schemas.openxmlformats.org/officeDocument/2006/relationships/customXml" Target="../ink/ink590.xml"/><Relationship Id="rId40" Type="http://schemas.openxmlformats.org/officeDocument/2006/relationships/customXml" Target="../ink/ink598.xml"/><Relationship Id="rId45" Type="http://schemas.openxmlformats.org/officeDocument/2006/relationships/image" Target="../media/image3220.png"/><Relationship Id="rId66" Type="http://schemas.openxmlformats.org/officeDocument/2006/relationships/customXml" Target="../ink/ink611.xml"/><Relationship Id="rId87" Type="http://schemas.openxmlformats.org/officeDocument/2006/relationships/image" Target="../media/image3430.png"/><Relationship Id="rId110" Type="http://schemas.openxmlformats.org/officeDocument/2006/relationships/customXml" Target="../ink/ink633.xml"/><Relationship Id="rId115" Type="http://schemas.openxmlformats.org/officeDocument/2006/relationships/image" Target="../media/image3570.png"/><Relationship Id="rId131" Type="http://schemas.openxmlformats.org/officeDocument/2006/relationships/image" Target="../media/image3650.png"/><Relationship Id="rId136" Type="http://schemas.openxmlformats.org/officeDocument/2006/relationships/customXml" Target="../ink/ink646.xml"/><Relationship Id="rId157" Type="http://schemas.openxmlformats.org/officeDocument/2006/relationships/image" Target="../media/image520.png"/><Relationship Id="rId178" Type="http://schemas.openxmlformats.org/officeDocument/2006/relationships/customXml" Target="../ink/ink667.xml"/><Relationship Id="rId61" Type="http://schemas.openxmlformats.org/officeDocument/2006/relationships/image" Target="../media/image3300.png"/><Relationship Id="rId82" Type="http://schemas.openxmlformats.org/officeDocument/2006/relationships/customXml" Target="../ink/ink619.xml"/><Relationship Id="rId152" Type="http://schemas.openxmlformats.org/officeDocument/2006/relationships/customXml" Target="../ink/ink654.xml"/><Relationship Id="rId173" Type="http://schemas.openxmlformats.org/officeDocument/2006/relationships/image" Target="../media/image528.png"/><Relationship Id="rId19" Type="http://schemas.openxmlformats.org/officeDocument/2006/relationships/image" Target="../media/image3090.png"/><Relationship Id="rId14" Type="http://schemas.openxmlformats.org/officeDocument/2006/relationships/customXml" Target="../ink/ink585.xml"/><Relationship Id="rId30" Type="http://schemas.openxmlformats.org/officeDocument/2006/relationships/customXml" Target="../ink/ink593.xml"/><Relationship Id="rId35" Type="http://schemas.openxmlformats.org/officeDocument/2006/relationships/image" Target="../media/image3170.png"/><Relationship Id="rId56" Type="http://schemas.openxmlformats.org/officeDocument/2006/relationships/customXml" Target="../ink/ink606.xml"/><Relationship Id="rId77" Type="http://schemas.openxmlformats.org/officeDocument/2006/relationships/image" Target="../media/image3380.png"/><Relationship Id="rId100" Type="http://schemas.openxmlformats.org/officeDocument/2006/relationships/customXml" Target="../ink/ink628.xml"/><Relationship Id="rId105" Type="http://schemas.openxmlformats.org/officeDocument/2006/relationships/image" Target="../media/image3520.png"/><Relationship Id="rId126" Type="http://schemas.openxmlformats.org/officeDocument/2006/relationships/customXml" Target="../ink/ink641.xml"/><Relationship Id="rId147" Type="http://schemas.openxmlformats.org/officeDocument/2006/relationships/image" Target="../media/image3730.png"/><Relationship Id="rId168" Type="http://schemas.openxmlformats.org/officeDocument/2006/relationships/customXml" Target="../ink/ink662.xml"/><Relationship Id="rId8" Type="http://schemas.openxmlformats.org/officeDocument/2006/relationships/customXml" Target="../ink/ink582.xml"/><Relationship Id="rId51" Type="http://schemas.openxmlformats.org/officeDocument/2006/relationships/image" Target="../media/image3250.png"/><Relationship Id="rId72" Type="http://schemas.openxmlformats.org/officeDocument/2006/relationships/customXml" Target="../ink/ink614.xml"/><Relationship Id="rId93" Type="http://schemas.openxmlformats.org/officeDocument/2006/relationships/image" Target="../media/image3460.png"/><Relationship Id="rId98" Type="http://schemas.openxmlformats.org/officeDocument/2006/relationships/customXml" Target="../ink/ink627.xml"/><Relationship Id="rId121" Type="http://schemas.openxmlformats.org/officeDocument/2006/relationships/image" Target="../media/image3600.png"/><Relationship Id="rId142" Type="http://schemas.openxmlformats.org/officeDocument/2006/relationships/customXml" Target="../ink/ink649.xml"/><Relationship Id="rId163" Type="http://schemas.openxmlformats.org/officeDocument/2006/relationships/image" Target="../media/image523.png"/><Relationship Id="rId184" Type="http://schemas.openxmlformats.org/officeDocument/2006/relationships/customXml" Target="../ink/ink670.xml"/><Relationship Id="rId3" Type="http://schemas.openxmlformats.org/officeDocument/2006/relationships/image" Target="../media/image42.emf"/><Relationship Id="rId25" Type="http://schemas.openxmlformats.org/officeDocument/2006/relationships/image" Target="../media/image3120.png"/><Relationship Id="rId46" Type="http://schemas.openxmlformats.org/officeDocument/2006/relationships/customXml" Target="../ink/ink601.xml"/><Relationship Id="rId67" Type="http://schemas.openxmlformats.org/officeDocument/2006/relationships/image" Target="../media/image3330.png"/><Relationship Id="rId116" Type="http://schemas.openxmlformats.org/officeDocument/2006/relationships/customXml" Target="../ink/ink636.xml"/><Relationship Id="rId137" Type="http://schemas.openxmlformats.org/officeDocument/2006/relationships/image" Target="../media/image3680.png"/><Relationship Id="rId158" Type="http://schemas.openxmlformats.org/officeDocument/2006/relationships/customXml" Target="../ink/ink657.xml"/><Relationship Id="rId20" Type="http://schemas.openxmlformats.org/officeDocument/2006/relationships/customXml" Target="../ink/ink588.xml"/><Relationship Id="rId41" Type="http://schemas.openxmlformats.org/officeDocument/2006/relationships/image" Target="../media/image3200.png"/><Relationship Id="rId62" Type="http://schemas.openxmlformats.org/officeDocument/2006/relationships/customXml" Target="../ink/ink609.xml"/><Relationship Id="rId83" Type="http://schemas.openxmlformats.org/officeDocument/2006/relationships/image" Target="../media/image3410.png"/><Relationship Id="rId88" Type="http://schemas.openxmlformats.org/officeDocument/2006/relationships/customXml" Target="../ink/ink622.xml"/><Relationship Id="rId111" Type="http://schemas.openxmlformats.org/officeDocument/2006/relationships/image" Target="../media/image3550.png"/><Relationship Id="rId132" Type="http://schemas.openxmlformats.org/officeDocument/2006/relationships/customXml" Target="../ink/ink644.xml"/><Relationship Id="rId153" Type="http://schemas.openxmlformats.org/officeDocument/2006/relationships/image" Target="../media/image3760.png"/><Relationship Id="rId174" Type="http://schemas.openxmlformats.org/officeDocument/2006/relationships/customXml" Target="../ink/ink665.xml"/><Relationship Id="rId179" Type="http://schemas.openxmlformats.org/officeDocument/2006/relationships/image" Target="../media/image531.png"/><Relationship Id="rId15" Type="http://schemas.openxmlformats.org/officeDocument/2006/relationships/image" Target="../media/image3070.png"/><Relationship Id="rId36" Type="http://schemas.openxmlformats.org/officeDocument/2006/relationships/customXml" Target="../ink/ink596.xml"/><Relationship Id="rId57" Type="http://schemas.openxmlformats.org/officeDocument/2006/relationships/image" Target="../media/image3280.png"/><Relationship Id="rId106" Type="http://schemas.openxmlformats.org/officeDocument/2006/relationships/customXml" Target="../ink/ink631.xml"/><Relationship Id="rId127" Type="http://schemas.openxmlformats.org/officeDocument/2006/relationships/image" Target="../media/image3630.png"/><Relationship Id="rId10" Type="http://schemas.openxmlformats.org/officeDocument/2006/relationships/customXml" Target="../ink/ink583.xml"/><Relationship Id="rId31" Type="http://schemas.openxmlformats.org/officeDocument/2006/relationships/image" Target="../media/image3150.png"/><Relationship Id="rId52" Type="http://schemas.openxmlformats.org/officeDocument/2006/relationships/customXml" Target="../ink/ink604.xml"/><Relationship Id="rId73" Type="http://schemas.openxmlformats.org/officeDocument/2006/relationships/image" Target="../media/image3360.png"/><Relationship Id="rId78" Type="http://schemas.openxmlformats.org/officeDocument/2006/relationships/customXml" Target="../ink/ink617.xml"/><Relationship Id="rId94" Type="http://schemas.openxmlformats.org/officeDocument/2006/relationships/customXml" Target="../ink/ink625.xml"/><Relationship Id="rId99" Type="http://schemas.openxmlformats.org/officeDocument/2006/relationships/image" Target="../media/image3490.png"/><Relationship Id="rId101" Type="http://schemas.openxmlformats.org/officeDocument/2006/relationships/image" Target="../media/image3500.png"/><Relationship Id="rId122" Type="http://schemas.openxmlformats.org/officeDocument/2006/relationships/customXml" Target="../ink/ink639.xml"/><Relationship Id="rId143" Type="http://schemas.openxmlformats.org/officeDocument/2006/relationships/image" Target="../media/image3710.png"/><Relationship Id="rId148" Type="http://schemas.openxmlformats.org/officeDocument/2006/relationships/customXml" Target="../ink/ink652.xml"/><Relationship Id="rId164" Type="http://schemas.openxmlformats.org/officeDocument/2006/relationships/customXml" Target="../ink/ink660.xml"/><Relationship Id="rId169" Type="http://schemas.openxmlformats.org/officeDocument/2006/relationships/image" Target="../media/image526.png"/><Relationship Id="rId185" Type="http://schemas.openxmlformats.org/officeDocument/2006/relationships/image" Target="../media/image534.png"/><Relationship Id="rId4" Type="http://schemas.openxmlformats.org/officeDocument/2006/relationships/customXml" Target="../ink/ink580.xml"/><Relationship Id="rId9" Type="http://schemas.openxmlformats.org/officeDocument/2006/relationships/image" Target="../media/image3040.png"/><Relationship Id="rId180" Type="http://schemas.openxmlformats.org/officeDocument/2006/relationships/customXml" Target="../ink/ink66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3.png"/><Relationship Id="rId18" Type="http://schemas.openxmlformats.org/officeDocument/2006/relationships/customXml" Target="../ink/ink678.xml"/><Relationship Id="rId26" Type="http://schemas.openxmlformats.org/officeDocument/2006/relationships/customXml" Target="../ink/ink682.xml"/><Relationship Id="rId39" Type="http://schemas.openxmlformats.org/officeDocument/2006/relationships/image" Target="../media/image556.png"/><Relationship Id="rId21" Type="http://schemas.openxmlformats.org/officeDocument/2006/relationships/image" Target="../media/image547.png"/><Relationship Id="rId34" Type="http://schemas.openxmlformats.org/officeDocument/2006/relationships/customXml" Target="../ink/ink686.xml"/><Relationship Id="rId42" Type="http://schemas.openxmlformats.org/officeDocument/2006/relationships/customXml" Target="../ink/ink690.xml"/><Relationship Id="rId47" Type="http://schemas.openxmlformats.org/officeDocument/2006/relationships/image" Target="../media/image560.png"/><Relationship Id="rId50" Type="http://schemas.openxmlformats.org/officeDocument/2006/relationships/customXml" Target="../ink/ink694.xml"/><Relationship Id="rId55" Type="http://schemas.openxmlformats.org/officeDocument/2006/relationships/image" Target="../media/image564.png"/><Relationship Id="rId63" Type="http://schemas.openxmlformats.org/officeDocument/2006/relationships/image" Target="../media/image568.png"/><Relationship Id="rId68" Type="http://schemas.openxmlformats.org/officeDocument/2006/relationships/customXml" Target="../ink/ink703.xml"/><Relationship Id="rId76" Type="http://schemas.openxmlformats.org/officeDocument/2006/relationships/customXml" Target="../ink/ink707.xml"/><Relationship Id="rId84" Type="http://schemas.openxmlformats.org/officeDocument/2006/relationships/customXml" Target="../ink/ink711.xml"/><Relationship Id="rId89" Type="http://schemas.openxmlformats.org/officeDocument/2006/relationships/image" Target="../media/image581.png"/><Relationship Id="rId7" Type="http://schemas.openxmlformats.org/officeDocument/2006/relationships/image" Target="../media/image540.png"/><Relationship Id="rId71" Type="http://schemas.openxmlformats.org/officeDocument/2006/relationships/image" Target="../media/image572.png"/><Relationship Id="rId2" Type="http://schemas.openxmlformats.org/officeDocument/2006/relationships/image" Target="../media/image43.emf"/><Relationship Id="rId16" Type="http://schemas.openxmlformats.org/officeDocument/2006/relationships/customXml" Target="../ink/ink677.xml"/><Relationship Id="rId29" Type="http://schemas.openxmlformats.org/officeDocument/2006/relationships/image" Target="../media/image551.png"/><Relationship Id="rId11" Type="http://schemas.openxmlformats.org/officeDocument/2006/relationships/image" Target="../media/image542.png"/><Relationship Id="rId24" Type="http://schemas.openxmlformats.org/officeDocument/2006/relationships/customXml" Target="../ink/ink681.xml"/><Relationship Id="rId32" Type="http://schemas.openxmlformats.org/officeDocument/2006/relationships/customXml" Target="../ink/ink685.xml"/><Relationship Id="rId37" Type="http://schemas.openxmlformats.org/officeDocument/2006/relationships/image" Target="../media/image555.png"/><Relationship Id="rId40" Type="http://schemas.openxmlformats.org/officeDocument/2006/relationships/customXml" Target="../ink/ink689.xml"/><Relationship Id="rId45" Type="http://schemas.openxmlformats.org/officeDocument/2006/relationships/image" Target="../media/image559.png"/><Relationship Id="rId53" Type="http://schemas.openxmlformats.org/officeDocument/2006/relationships/image" Target="../media/image563.png"/><Relationship Id="rId58" Type="http://schemas.openxmlformats.org/officeDocument/2006/relationships/customXml" Target="../ink/ink698.xml"/><Relationship Id="rId66" Type="http://schemas.openxmlformats.org/officeDocument/2006/relationships/customXml" Target="../ink/ink702.xml"/><Relationship Id="rId74" Type="http://schemas.openxmlformats.org/officeDocument/2006/relationships/customXml" Target="../ink/ink706.xml"/><Relationship Id="rId79" Type="http://schemas.openxmlformats.org/officeDocument/2006/relationships/image" Target="../media/image576.png"/><Relationship Id="rId87" Type="http://schemas.openxmlformats.org/officeDocument/2006/relationships/image" Target="../media/image580.png"/><Relationship Id="rId5" Type="http://schemas.openxmlformats.org/officeDocument/2006/relationships/image" Target="../media/image46.emf"/><Relationship Id="rId61" Type="http://schemas.openxmlformats.org/officeDocument/2006/relationships/image" Target="../media/image567.png"/><Relationship Id="rId82" Type="http://schemas.openxmlformats.org/officeDocument/2006/relationships/customXml" Target="../ink/ink710.xml"/><Relationship Id="rId90" Type="http://schemas.openxmlformats.org/officeDocument/2006/relationships/customXml" Target="../ink/ink714.xml"/><Relationship Id="rId19" Type="http://schemas.openxmlformats.org/officeDocument/2006/relationships/image" Target="../media/image546.png"/><Relationship Id="rId14" Type="http://schemas.openxmlformats.org/officeDocument/2006/relationships/customXml" Target="../ink/ink676.xml"/><Relationship Id="rId22" Type="http://schemas.openxmlformats.org/officeDocument/2006/relationships/customXml" Target="../ink/ink680.xml"/><Relationship Id="rId27" Type="http://schemas.openxmlformats.org/officeDocument/2006/relationships/image" Target="../media/image550.png"/><Relationship Id="rId30" Type="http://schemas.openxmlformats.org/officeDocument/2006/relationships/customXml" Target="../ink/ink684.xml"/><Relationship Id="rId35" Type="http://schemas.openxmlformats.org/officeDocument/2006/relationships/image" Target="../media/image554.png"/><Relationship Id="rId43" Type="http://schemas.openxmlformats.org/officeDocument/2006/relationships/image" Target="../media/image558.png"/><Relationship Id="rId48" Type="http://schemas.openxmlformats.org/officeDocument/2006/relationships/customXml" Target="../ink/ink693.xml"/><Relationship Id="rId56" Type="http://schemas.openxmlformats.org/officeDocument/2006/relationships/customXml" Target="../ink/ink697.xml"/><Relationship Id="rId64" Type="http://schemas.openxmlformats.org/officeDocument/2006/relationships/customXml" Target="../ink/ink701.xml"/><Relationship Id="rId69" Type="http://schemas.openxmlformats.org/officeDocument/2006/relationships/image" Target="../media/image571.png"/><Relationship Id="rId77" Type="http://schemas.openxmlformats.org/officeDocument/2006/relationships/image" Target="../media/image575.png"/><Relationship Id="rId8" Type="http://schemas.openxmlformats.org/officeDocument/2006/relationships/customXml" Target="../ink/ink673.xml"/><Relationship Id="rId51" Type="http://schemas.openxmlformats.org/officeDocument/2006/relationships/image" Target="../media/image562.png"/><Relationship Id="rId72" Type="http://schemas.openxmlformats.org/officeDocument/2006/relationships/customXml" Target="../ink/ink705.xml"/><Relationship Id="rId80" Type="http://schemas.openxmlformats.org/officeDocument/2006/relationships/customXml" Target="../ink/ink709.xml"/><Relationship Id="rId85" Type="http://schemas.openxmlformats.org/officeDocument/2006/relationships/image" Target="../media/image579.png"/><Relationship Id="rId3" Type="http://schemas.openxmlformats.org/officeDocument/2006/relationships/image" Target="../media/image44.emf"/><Relationship Id="rId12" Type="http://schemas.openxmlformats.org/officeDocument/2006/relationships/customXml" Target="../ink/ink675.xml"/><Relationship Id="rId17" Type="http://schemas.openxmlformats.org/officeDocument/2006/relationships/image" Target="../media/image545.png"/><Relationship Id="rId25" Type="http://schemas.openxmlformats.org/officeDocument/2006/relationships/image" Target="../media/image549.png"/><Relationship Id="rId33" Type="http://schemas.openxmlformats.org/officeDocument/2006/relationships/image" Target="../media/image553.png"/><Relationship Id="rId38" Type="http://schemas.openxmlformats.org/officeDocument/2006/relationships/customXml" Target="../ink/ink688.xml"/><Relationship Id="rId46" Type="http://schemas.openxmlformats.org/officeDocument/2006/relationships/customXml" Target="../ink/ink692.xml"/><Relationship Id="rId59" Type="http://schemas.openxmlformats.org/officeDocument/2006/relationships/image" Target="../media/image566.png"/><Relationship Id="rId67" Type="http://schemas.openxmlformats.org/officeDocument/2006/relationships/image" Target="../media/image570.png"/><Relationship Id="rId20" Type="http://schemas.openxmlformats.org/officeDocument/2006/relationships/customXml" Target="../ink/ink679.xml"/><Relationship Id="rId41" Type="http://schemas.openxmlformats.org/officeDocument/2006/relationships/image" Target="../media/image557.png"/><Relationship Id="rId54" Type="http://schemas.openxmlformats.org/officeDocument/2006/relationships/customXml" Target="../ink/ink696.xml"/><Relationship Id="rId62" Type="http://schemas.openxmlformats.org/officeDocument/2006/relationships/customXml" Target="../ink/ink700.xml"/><Relationship Id="rId70" Type="http://schemas.openxmlformats.org/officeDocument/2006/relationships/customXml" Target="../ink/ink704.xml"/><Relationship Id="rId75" Type="http://schemas.openxmlformats.org/officeDocument/2006/relationships/image" Target="../media/image574.png"/><Relationship Id="rId83" Type="http://schemas.openxmlformats.org/officeDocument/2006/relationships/image" Target="../media/image578.png"/><Relationship Id="rId88" Type="http://schemas.openxmlformats.org/officeDocument/2006/relationships/customXml" Target="../ink/ink713.xml"/><Relationship Id="rId91" Type="http://schemas.openxmlformats.org/officeDocument/2006/relationships/image" Target="../media/image58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72.xml"/><Relationship Id="rId15" Type="http://schemas.openxmlformats.org/officeDocument/2006/relationships/image" Target="../media/image544.png"/><Relationship Id="rId23" Type="http://schemas.openxmlformats.org/officeDocument/2006/relationships/image" Target="../media/image548.png"/><Relationship Id="rId28" Type="http://schemas.openxmlformats.org/officeDocument/2006/relationships/customXml" Target="../ink/ink683.xml"/><Relationship Id="rId36" Type="http://schemas.openxmlformats.org/officeDocument/2006/relationships/customXml" Target="../ink/ink687.xml"/><Relationship Id="rId49" Type="http://schemas.openxmlformats.org/officeDocument/2006/relationships/image" Target="../media/image561.png"/><Relationship Id="rId57" Type="http://schemas.openxmlformats.org/officeDocument/2006/relationships/image" Target="../media/image565.png"/><Relationship Id="rId10" Type="http://schemas.openxmlformats.org/officeDocument/2006/relationships/customXml" Target="../ink/ink674.xml"/><Relationship Id="rId31" Type="http://schemas.openxmlformats.org/officeDocument/2006/relationships/image" Target="../media/image552.png"/><Relationship Id="rId44" Type="http://schemas.openxmlformats.org/officeDocument/2006/relationships/customXml" Target="../ink/ink691.xml"/><Relationship Id="rId52" Type="http://schemas.openxmlformats.org/officeDocument/2006/relationships/customXml" Target="../ink/ink695.xml"/><Relationship Id="rId60" Type="http://schemas.openxmlformats.org/officeDocument/2006/relationships/customXml" Target="../ink/ink699.xml"/><Relationship Id="rId65" Type="http://schemas.openxmlformats.org/officeDocument/2006/relationships/image" Target="../media/image569.png"/><Relationship Id="rId73" Type="http://schemas.openxmlformats.org/officeDocument/2006/relationships/image" Target="../media/image573.png"/><Relationship Id="rId78" Type="http://schemas.openxmlformats.org/officeDocument/2006/relationships/customXml" Target="../ink/ink708.xml"/><Relationship Id="rId81" Type="http://schemas.openxmlformats.org/officeDocument/2006/relationships/image" Target="../media/image577.png"/><Relationship Id="rId86" Type="http://schemas.openxmlformats.org/officeDocument/2006/relationships/customXml" Target="../ink/ink712.xml"/><Relationship Id="rId4" Type="http://schemas.openxmlformats.org/officeDocument/2006/relationships/image" Target="../media/image45.emf"/><Relationship Id="rId9" Type="http://schemas.openxmlformats.org/officeDocument/2006/relationships/image" Target="../media/image541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30.png"/><Relationship Id="rId21" Type="http://schemas.openxmlformats.org/officeDocument/2006/relationships/customXml" Target="../ink/ink724.xml"/><Relationship Id="rId42" Type="http://schemas.openxmlformats.org/officeDocument/2006/relationships/image" Target="../media/image588.png"/><Relationship Id="rId47" Type="http://schemas.openxmlformats.org/officeDocument/2006/relationships/customXml" Target="../ink/ink737.xml"/><Relationship Id="rId63" Type="http://schemas.openxmlformats.org/officeDocument/2006/relationships/customXml" Target="../ink/ink745.xml"/><Relationship Id="rId68" Type="http://schemas.openxmlformats.org/officeDocument/2006/relationships/image" Target="../media/image601.png"/><Relationship Id="rId84" Type="http://schemas.openxmlformats.org/officeDocument/2006/relationships/image" Target="../media/image609.png"/><Relationship Id="rId89" Type="http://schemas.openxmlformats.org/officeDocument/2006/relationships/customXml" Target="../ink/ink758.xml"/><Relationship Id="rId7" Type="http://schemas.openxmlformats.org/officeDocument/2006/relationships/customXml" Target="../ink/ink717.xml"/><Relationship Id="rId71" Type="http://schemas.openxmlformats.org/officeDocument/2006/relationships/customXml" Target="../ink/ink749.xml"/><Relationship Id="rId92" Type="http://schemas.openxmlformats.org/officeDocument/2006/relationships/image" Target="../media/image613.png"/><Relationship Id="rId2" Type="http://schemas.openxmlformats.org/officeDocument/2006/relationships/image" Target="../media/image47.emf"/><Relationship Id="rId16" Type="http://schemas.openxmlformats.org/officeDocument/2006/relationships/image" Target="../media/image3880.png"/><Relationship Id="rId29" Type="http://schemas.openxmlformats.org/officeDocument/2006/relationships/customXml" Target="../ink/ink728.xml"/><Relationship Id="rId11" Type="http://schemas.openxmlformats.org/officeDocument/2006/relationships/customXml" Target="../ink/ink719.xml"/><Relationship Id="rId24" Type="http://schemas.openxmlformats.org/officeDocument/2006/relationships/image" Target="../media/image392.png"/><Relationship Id="rId32" Type="http://schemas.openxmlformats.org/officeDocument/2006/relationships/image" Target="../media/image3960.png"/><Relationship Id="rId37" Type="http://schemas.openxmlformats.org/officeDocument/2006/relationships/customXml" Target="../ink/ink732.xml"/><Relationship Id="rId40" Type="http://schemas.openxmlformats.org/officeDocument/2006/relationships/image" Target="../media/image587.png"/><Relationship Id="rId45" Type="http://schemas.openxmlformats.org/officeDocument/2006/relationships/customXml" Target="../ink/ink736.xml"/><Relationship Id="rId53" Type="http://schemas.openxmlformats.org/officeDocument/2006/relationships/customXml" Target="../ink/ink740.xml"/><Relationship Id="rId58" Type="http://schemas.openxmlformats.org/officeDocument/2006/relationships/image" Target="../media/image596.png"/><Relationship Id="rId66" Type="http://schemas.openxmlformats.org/officeDocument/2006/relationships/image" Target="../media/image600.png"/><Relationship Id="rId74" Type="http://schemas.openxmlformats.org/officeDocument/2006/relationships/image" Target="../media/image604.png"/><Relationship Id="rId79" Type="http://schemas.openxmlformats.org/officeDocument/2006/relationships/customXml" Target="../ink/ink753.xml"/><Relationship Id="rId87" Type="http://schemas.openxmlformats.org/officeDocument/2006/relationships/customXml" Target="../ink/ink757.xml"/><Relationship Id="rId102" Type="http://schemas.openxmlformats.org/officeDocument/2006/relationships/image" Target="../media/image618.png"/><Relationship Id="rId5" Type="http://schemas.openxmlformats.org/officeDocument/2006/relationships/customXml" Target="../ink/ink716.xml"/><Relationship Id="rId61" Type="http://schemas.openxmlformats.org/officeDocument/2006/relationships/customXml" Target="../ink/ink744.xml"/><Relationship Id="rId82" Type="http://schemas.openxmlformats.org/officeDocument/2006/relationships/image" Target="../media/image608.png"/><Relationship Id="rId90" Type="http://schemas.openxmlformats.org/officeDocument/2006/relationships/image" Target="../media/image612.png"/><Relationship Id="rId95" Type="http://schemas.openxmlformats.org/officeDocument/2006/relationships/customXml" Target="../ink/ink761.xml"/><Relationship Id="rId19" Type="http://schemas.openxmlformats.org/officeDocument/2006/relationships/customXml" Target="../ink/ink723.xml"/><Relationship Id="rId14" Type="http://schemas.openxmlformats.org/officeDocument/2006/relationships/image" Target="../media/image3870.png"/><Relationship Id="rId22" Type="http://schemas.openxmlformats.org/officeDocument/2006/relationships/image" Target="../media/image3910.png"/><Relationship Id="rId27" Type="http://schemas.openxmlformats.org/officeDocument/2006/relationships/customXml" Target="../ink/ink727.xml"/><Relationship Id="rId30" Type="http://schemas.openxmlformats.org/officeDocument/2006/relationships/image" Target="../media/image3950.png"/><Relationship Id="rId35" Type="http://schemas.openxmlformats.org/officeDocument/2006/relationships/customXml" Target="../ink/ink731.xml"/><Relationship Id="rId43" Type="http://schemas.openxmlformats.org/officeDocument/2006/relationships/customXml" Target="../ink/ink735.xml"/><Relationship Id="rId48" Type="http://schemas.openxmlformats.org/officeDocument/2006/relationships/image" Target="../media/image591.png"/><Relationship Id="rId56" Type="http://schemas.openxmlformats.org/officeDocument/2006/relationships/image" Target="../media/image595.png"/><Relationship Id="rId64" Type="http://schemas.openxmlformats.org/officeDocument/2006/relationships/image" Target="../media/image599.png"/><Relationship Id="rId69" Type="http://schemas.openxmlformats.org/officeDocument/2006/relationships/customXml" Target="../ink/ink748.xml"/><Relationship Id="rId77" Type="http://schemas.openxmlformats.org/officeDocument/2006/relationships/customXml" Target="../ink/ink752.xml"/><Relationship Id="rId100" Type="http://schemas.openxmlformats.org/officeDocument/2006/relationships/image" Target="../media/image617.png"/><Relationship Id="rId105" Type="http://schemas.openxmlformats.org/officeDocument/2006/relationships/customXml" Target="../ink/ink766.xml"/><Relationship Id="rId8" Type="http://schemas.openxmlformats.org/officeDocument/2006/relationships/image" Target="../media/image3840.png"/><Relationship Id="rId51" Type="http://schemas.openxmlformats.org/officeDocument/2006/relationships/customXml" Target="../ink/ink739.xml"/><Relationship Id="rId72" Type="http://schemas.openxmlformats.org/officeDocument/2006/relationships/image" Target="../media/image603.png"/><Relationship Id="rId80" Type="http://schemas.openxmlformats.org/officeDocument/2006/relationships/image" Target="../media/image607.png"/><Relationship Id="rId85" Type="http://schemas.openxmlformats.org/officeDocument/2006/relationships/customXml" Target="../ink/ink756.xml"/><Relationship Id="rId93" Type="http://schemas.openxmlformats.org/officeDocument/2006/relationships/customXml" Target="../ink/ink760.xml"/><Relationship Id="rId98" Type="http://schemas.openxmlformats.org/officeDocument/2006/relationships/image" Target="../media/image616.png"/><Relationship Id="rId3" Type="http://schemas.openxmlformats.org/officeDocument/2006/relationships/customXml" Target="../ink/ink715.xml"/><Relationship Id="rId12" Type="http://schemas.openxmlformats.org/officeDocument/2006/relationships/image" Target="../media/image3860.png"/><Relationship Id="rId17" Type="http://schemas.openxmlformats.org/officeDocument/2006/relationships/customXml" Target="../ink/ink722.xml"/><Relationship Id="rId25" Type="http://schemas.openxmlformats.org/officeDocument/2006/relationships/customXml" Target="../ink/ink726.xml"/><Relationship Id="rId33" Type="http://schemas.openxmlformats.org/officeDocument/2006/relationships/customXml" Target="../ink/ink730.xml"/><Relationship Id="rId38" Type="http://schemas.openxmlformats.org/officeDocument/2006/relationships/image" Target="../media/image586.png"/><Relationship Id="rId46" Type="http://schemas.openxmlformats.org/officeDocument/2006/relationships/image" Target="../media/image590.png"/><Relationship Id="rId59" Type="http://schemas.openxmlformats.org/officeDocument/2006/relationships/customXml" Target="../ink/ink743.xml"/><Relationship Id="rId67" Type="http://schemas.openxmlformats.org/officeDocument/2006/relationships/customXml" Target="../ink/ink747.xml"/><Relationship Id="rId103" Type="http://schemas.openxmlformats.org/officeDocument/2006/relationships/customXml" Target="../ink/ink765.xml"/><Relationship Id="rId20" Type="http://schemas.openxmlformats.org/officeDocument/2006/relationships/image" Target="../media/image3900.png"/><Relationship Id="rId41" Type="http://schemas.openxmlformats.org/officeDocument/2006/relationships/customXml" Target="../ink/ink734.xml"/><Relationship Id="rId54" Type="http://schemas.openxmlformats.org/officeDocument/2006/relationships/image" Target="../media/image594.png"/><Relationship Id="rId62" Type="http://schemas.openxmlformats.org/officeDocument/2006/relationships/image" Target="../media/image598.png"/><Relationship Id="rId70" Type="http://schemas.openxmlformats.org/officeDocument/2006/relationships/image" Target="../media/image602.png"/><Relationship Id="rId75" Type="http://schemas.openxmlformats.org/officeDocument/2006/relationships/customXml" Target="../ink/ink751.xml"/><Relationship Id="rId83" Type="http://schemas.openxmlformats.org/officeDocument/2006/relationships/customXml" Target="../ink/ink755.xml"/><Relationship Id="rId88" Type="http://schemas.openxmlformats.org/officeDocument/2006/relationships/image" Target="../media/image611.png"/><Relationship Id="rId91" Type="http://schemas.openxmlformats.org/officeDocument/2006/relationships/customXml" Target="../ink/ink759.xml"/><Relationship Id="rId96" Type="http://schemas.openxmlformats.org/officeDocument/2006/relationships/image" Target="../media/image6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30.png"/><Relationship Id="rId15" Type="http://schemas.openxmlformats.org/officeDocument/2006/relationships/customXml" Target="../ink/ink721.xml"/><Relationship Id="rId23" Type="http://schemas.openxmlformats.org/officeDocument/2006/relationships/customXml" Target="../ink/ink725.xml"/><Relationship Id="rId28" Type="http://schemas.openxmlformats.org/officeDocument/2006/relationships/image" Target="../media/image3940.png"/><Relationship Id="rId36" Type="http://schemas.openxmlformats.org/officeDocument/2006/relationships/image" Target="../media/image585.png"/><Relationship Id="rId49" Type="http://schemas.openxmlformats.org/officeDocument/2006/relationships/customXml" Target="../ink/ink738.xml"/><Relationship Id="rId57" Type="http://schemas.openxmlformats.org/officeDocument/2006/relationships/customXml" Target="../ink/ink742.xml"/><Relationship Id="rId106" Type="http://schemas.openxmlformats.org/officeDocument/2006/relationships/image" Target="../media/image620.png"/><Relationship Id="rId10" Type="http://schemas.openxmlformats.org/officeDocument/2006/relationships/image" Target="../media/image3850.png"/><Relationship Id="rId31" Type="http://schemas.openxmlformats.org/officeDocument/2006/relationships/customXml" Target="../ink/ink729.xml"/><Relationship Id="rId44" Type="http://schemas.openxmlformats.org/officeDocument/2006/relationships/image" Target="../media/image589.png"/><Relationship Id="rId52" Type="http://schemas.openxmlformats.org/officeDocument/2006/relationships/image" Target="../media/image593.png"/><Relationship Id="rId60" Type="http://schemas.openxmlformats.org/officeDocument/2006/relationships/image" Target="../media/image597.png"/><Relationship Id="rId65" Type="http://schemas.openxmlformats.org/officeDocument/2006/relationships/customXml" Target="../ink/ink746.xml"/><Relationship Id="rId73" Type="http://schemas.openxmlformats.org/officeDocument/2006/relationships/customXml" Target="../ink/ink750.xml"/><Relationship Id="rId78" Type="http://schemas.openxmlformats.org/officeDocument/2006/relationships/image" Target="../media/image606.png"/><Relationship Id="rId81" Type="http://schemas.openxmlformats.org/officeDocument/2006/relationships/customXml" Target="../ink/ink754.xml"/><Relationship Id="rId86" Type="http://schemas.openxmlformats.org/officeDocument/2006/relationships/image" Target="../media/image610.png"/><Relationship Id="rId94" Type="http://schemas.openxmlformats.org/officeDocument/2006/relationships/image" Target="../media/image614.png"/><Relationship Id="rId99" Type="http://schemas.openxmlformats.org/officeDocument/2006/relationships/customXml" Target="../ink/ink763.xml"/><Relationship Id="rId101" Type="http://schemas.openxmlformats.org/officeDocument/2006/relationships/customXml" Target="../ink/ink764.xml"/><Relationship Id="rId4" Type="http://schemas.openxmlformats.org/officeDocument/2006/relationships/image" Target="../media/image3820.png"/><Relationship Id="rId9" Type="http://schemas.openxmlformats.org/officeDocument/2006/relationships/customXml" Target="../ink/ink718.xml"/><Relationship Id="rId13" Type="http://schemas.openxmlformats.org/officeDocument/2006/relationships/customXml" Target="../ink/ink720.xml"/><Relationship Id="rId18" Type="http://schemas.openxmlformats.org/officeDocument/2006/relationships/image" Target="../media/image3890.png"/><Relationship Id="rId39" Type="http://schemas.openxmlformats.org/officeDocument/2006/relationships/customXml" Target="../ink/ink733.xml"/><Relationship Id="rId34" Type="http://schemas.openxmlformats.org/officeDocument/2006/relationships/image" Target="../media/image584.png"/><Relationship Id="rId50" Type="http://schemas.openxmlformats.org/officeDocument/2006/relationships/image" Target="../media/image592.png"/><Relationship Id="rId55" Type="http://schemas.openxmlformats.org/officeDocument/2006/relationships/customXml" Target="../ink/ink741.xml"/><Relationship Id="rId76" Type="http://schemas.openxmlformats.org/officeDocument/2006/relationships/image" Target="../media/image605.png"/><Relationship Id="rId97" Type="http://schemas.openxmlformats.org/officeDocument/2006/relationships/customXml" Target="../ink/ink762.xml"/><Relationship Id="rId104" Type="http://schemas.openxmlformats.org/officeDocument/2006/relationships/image" Target="../media/image619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79.xml"/><Relationship Id="rId117" Type="http://schemas.openxmlformats.org/officeDocument/2006/relationships/image" Target="../media/image667.png"/><Relationship Id="rId21" Type="http://schemas.openxmlformats.org/officeDocument/2006/relationships/image" Target="../media/image539.png"/><Relationship Id="rId42" Type="http://schemas.openxmlformats.org/officeDocument/2006/relationships/customXml" Target="../ink/ink787.xml"/><Relationship Id="rId47" Type="http://schemas.openxmlformats.org/officeDocument/2006/relationships/image" Target="../media/image632.png"/><Relationship Id="rId63" Type="http://schemas.openxmlformats.org/officeDocument/2006/relationships/image" Target="../media/image640.png"/><Relationship Id="rId68" Type="http://schemas.openxmlformats.org/officeDocument/2006/relationships/customXml" Target="../ink/ink800.xml"/><Relationship Id="rId84" Type="http://schemas.openxmlformats.org/officeDocument/2006/relationships/customXml" Target="../ink/ink808.xml"/><Relationship Id="rId89" Type="http://schemas.openxmlformats.org/officeDocument/2006/relationships/image" Target="../media/image653.png"/><Relationship Id="rId112" Type="http://schemas.openxmlformats.org/officeDocument/2006/relationships/customXml" Target="../ink/ink822.xml"/><Relationship Id="rId133" Type="http://schemas.openxmlformats.org/officeDocument/2006/relationships/image" Target="../media/image675.png"/><Relationship Id="rId138" Type="http://schemas.openxmlformats.org/officeDocument/2006/relationships/customXml" Target="../ink/ink835.xml"/><Relationship Id="rId154" Type="http://schemas.openxmlformats.org/officeDocument/2006/relationships/customXml" Target="../ink/ink843.xml"/><Relationship Id="rId159" Type="http://schemas.openxmlformats.org/officeDocument/2006/relationships/image" Target="../media/image688.png"/><Relationship Id="rId16" Type="http://schemas.openxmlformats.org/officeDocument/2006/relationships/customXml" Target="../ink/ink774.xml"/><Relationship Id="rId107" Type="http://schemas.openxmlformats.org/officeDocument/2006/relationships/image" Target="../media/image662.png"/><Relationship Id="rId11" Type="http://schemas.openxmlformats.org/officeDocument/2006/relationships/image" Target="../media/image517.png"/><Relationship Id="rId32" Type="http://schemas.openxmlformats.org/officeDocument/2006/relationships/customXml" Target="../ink/ink782.xml"/><Relationship Id="rId37" Type="http://schemas.openxmlformats.org/officeDocument/2006/relationships/image" Target="../media/image627.png"/><Relationship Id="rId53" Type="http://schemas.openxmlformats.org/officeDocument/2006/relationships/image" Target="../media/image635.png"/><Relationship Id="rId58" Type="http://schemas.openxmlformats.org/officeDocument/2006/relationships/customXml" Target="../ink/ink795.xml"/><Relationship Id="rId74" Type="http://schemas.openxmlformats.org/officeDocument/2006/relationships/customXml" Target="../ink/ink803.xml"/><Relationship Id="rId79" Type="http://schemas.openxmlformats.org/officeDocument/2006/relationships/image" Target="../media/image648.png"/><Relationship Id="rId102" Type="http://schemas.openxmlformats.org/officeDocument/2006/relationships/customXml" Target="../ink/ink817.xml"/><Relationship Id="rId123" Type="http://schemas.openxmlformats.org/officeDocument/2006/relationships/image" Target="../media/image670.png"/><Relationship Id="rId128" Type="http://schemas.openxmlformats.org/officeDocument/2006/relationships/customXml" Target="../ink/ink830.xml"/><Relationship Id="rId144" Type="http://schemas.openxmlformats.org/officeDocument/2006/relationships/customXml" Target="../ink/ink838.xml"/><Relationship Id="rId149" Type="http://schemas.openxmlformats.org/officeDocument/2006/relationships/image" Target="../media/image683.png"/><Relationship Id="rId5" Type="http://schemas.openxmlformats.org/officeDocument/2006/relationships/image" Target="../media/image255.png"/><Relationship Id="rId90" Type="http://schemas.openxmlformats.org/officeDocument/2006/relationships/customXml" Target="../ink/ink811.xml"/><Relationship Id="rId95" Type="http://schemas.openxmlformats.org/officeDocument/2006/relationships/image" Target="../media/image656.png"/><Relationship Id="rId160" Type="http://schemas.openxmlformats.org/officeDocument/2006/relationships/customXml" Target="../ink/ink846.xml"/><Relationship Id="rId22" Type="http://schemas.openxmlformats.org/officeDocument/2006/relationships/customXml" Target="../ink/ink777.xml"/><Relationship Id="rId27" Type="http://schemas.openxmlformats.org/officeDocument/2006/relationships/image" Target="../media/image622.png"/><Relationship Id="rId43" Type="http://schemas.openxmlformats.org/officeDocument/2006/relationships/image" Target="../media/image630.png"/><Relationship Id="rId48" Type="http://schemas.openxmlformats.org/officeDocument/2006/relationships/customXml" Target="../ink/ink790.xml"/><Relationship Id="rId64" Type="http://schemas.openxmlformats.org/officeDocument/2006/relationships/customXml" Target="../ink/ink798.xml"/><Relationship Id="rId69" Type="http://schemas.openxmlformats.org/officeDocument/2006/relationships/image" Target="../media/image643.png"/><Relationship Id="rId113" Type="http://schemas.openxmlformats.org/officeDocument/2006/relationships/image" Target="../media/image665.png"/><Relationship Id="rId118" Type="http://schemas.openxmlformats.org/officeDocument/2006/relationships/customXml" Target="../ink/ink825.xml"/><Relationship Id="rId134" Type="http://schemas.openxmlformats.org/officeDocument/2006/relationships/customXml" Target="../ink/ink833.xml"/><Relationship Id="rId139" Type="http://schemas.openxmlformats.org/officeDocument/2006/relationships/image" Target="../media/image678.png"/><Relationship Id="rId80" Type="http://schemas.openxmlformats.org/officeDocument/2006/relationships/customXml" Target="../ink/ink806.xml"/><Relationship Id="rId85" Type="http://schemas.openxmlformats.org/officeDocument/2006/relationships/image" Target="../media/image651.png"/><Relationship Id="rId150" Type="http://schemas.openxmlformats.org/officeDocument/2006/relationships/customXml" Target="../ink/ink841.xml"/><Relationship Id="rId155" Type="http://schemas.openxmlformats.org/officeDocument/2006/relationships/image" Target="../media/image686.png"/><Relationship Id="rId12" Type="http://schemas.openxmlformats.org/officeDocument/2006/relationships/customXml" Target="../ink/ink772.xml"/><Relationship Id="rId17" Type="http://schemas.openxmlformats.org/officeDocument/2006/relationships/image" Target="../media/image537.png"/><Relationship Id="rId33" Type="http://schemas.openxmlformats.org/officeDocument/2006/relationships/image" Target="../media/image625.png"/><Relationship Id="rId38" Type="http://schemas.openxmlformats.org/officeDocument/2006/relationships/customXml" Target="../ink/ink785.xml"/><Relationship Id="rId59" Type="http://schemas.openxmlformats.org/officeDocument/2006/relationships/image" Target="../media/image638.png"/><Relationship Id="rId103" Type="http://schemas.openxmlformats.org/officeDocument/2006/relationships/image" Target="../media/image660.png"/><Relationship Id="rId108" Type="http://schemas.openxmlformats.org/officeDocument/2006/relationships/customXml" Target="../ink/ink820.xml"/><Relationship Id="rId124" Type="http://schemas.openxmlformats.org/officeDocument/2006/relationships/customXml" Target="../ink/ink828.xml"/><Relationship Id="rId129" Type="http://schemas.openxmlformats.org/officeDocument/2006/relationships/image" Target="../media/image673.png"/><Relationship Id="rId54" Type="http://schemas.openxmlformats.org/officeDocument/2006/relationships/customXml" Target="../ink/ink793.xml"/><Relationship Id="rId70" Type="http://schemas.openxmlformats.org/officeDocument/2006/relationships/customXml" Target="../ink/ink801.xml"/><Relationship Id="rId75" Type="http://schemas.openxmlformats.org/officeDocument/2006/relationships/image" Target="../media/image646.png"/><Relationship Id="rId91" Type="http://schemas.openxmlformats.org/officeDocument/2006/relationships/image" Target="../media/image654.png"/><Relationship Id="rId96" Type="http://schemas.openxmlformats.org/officeDocument/2006/relationships/customXml" Target="../ink/ink814.xml"/><Relationship Id="rId140" Type="http://schemas.openxmlformats.org/officeDocument/2006/relationships/customXml" Target="../ink/ink836.xml"/><Relationship Id="rId145" Type="http://schemas.openxmlformats.org/officeDocument/2006/relationships/image" Target="../media/image681.png"/><Relationship Id="rId161" Type="http://schemas.openxmlformats.org/officeDocument/2006/relationships/image" Target="../media/image68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69.xml"/><Relationship Id="rId15" Type="http://schemas.openxmlformats.org/officeDocument/2006/relationships/image" Target="../media/image536.png"/><Relationship Id="rId23" Type="http://schemas.openxmlformats.org/officeDocument/2006/relationships/image" Target="../media/image583.png"/><Relationship Id="rId28" Type="http://schemas.openxmlformats.org/officeDocument/2006/relationships/customXml" Target="../ink/ink780.xml"/><Relationship Id="rId36" Type="http://schemas.openxmlformats.org/officeDocument/2006/relationships/customXml" Target="../ink/ink784.xml"/><Relationship Id="rId49" Type="http://schemas.openxmlformats.org/officeDocument/2006/relationships/image" Target="../media/image633.png"/><Relationship Id="rId57" Type="http://schemas.openxmlformats.org/officeDocument/2006/relationships/image" Target="../media/image637.png"/><Relationship Id="rId106" Type="http://schemas.openxmlformats.org/officeDocument/2006/relationships/customXml" Target="../ink/ink819.xml"/><Relationship Id="rId114" Type="http://schemas.openxmlformats.org/officeDocument/2006/relationships/customXml" Target="../ink/ink823.xml"/><Relationship Id="rId119" Type="http://schemas.openxmlformats.org/officeDocument/2006/relationships/image" Target="../media/image668.png"/><Relationship Id="rId127" Type="http://schemas.openxmlformats.org/officeDocument/2006/relationships/image" Target="../media/image672.png"/><Relationship Id="rId10" Type="http://schemas.openxmlformats.org/officeDocument/2006/relationships/customXml" Target="../ink/ink771.xml"/><Relationship Id="rId31" Type="http://schemas.openxmlformats.org/officeDocument/2006/relationships/image" Target="../media/image624.png"/><Relationship Id="rId44" Type="http://schemas.openxmlformats.org/officeDocument/2006/relationships/customXml" Target="../ink/ink788.xml"/><Relationship Id="rId52" Type="http://schemas.openxmlformats.org/officeDocument/2006/relationships/customXml" Target="../ink/ink792.xml"/><Relationship Id="rId60" Type="http://schemas.openxmlformats.org/officeDocument/2006/relationships/customXml" Target="../ink/ink796.xml"/><Relationship Id="rId65" Type="http://schemas.openxmlformats.org/officeDocument/2006/relationships/image" Target="../media/image641.png"/><Relationship Id="rId73" Type="http://schemas.openxmlformats.org/officeDocument/2006/relationships/image" Target="../media/image645.png"/><Relationship Id="rId78" Type="http://schemas.openxmlformats.org/officeDocument/2006/relationships/customXml" Target="../ink/ink805.xml"/><Relationship Id="rId81" Type="http://schemas.openxmlformats.org/officeDocument/2006/relationships/image" Target="../media/image649.png"/><Relationship Id="rId86" Type="http://schemas.openxmlformats.org/officeDocument/2006/relationships/customXml" Target="../ink/ink809.xml"/><Relationship Id="rId94" Type="http://schemas.openxmlformats.org/officeDocument/2006/relationships/customXml" Target="../ink/ink813.xml"/><Relationship Id="rId99" Type="http://schemas.openxmlformats.org/officeDocument/2006/relationships/image" Target="../media/image658.png"/><Relationship Id="rId101" Type="http://schemas.openxmlformats.org/officeDocument/2006/relationships/image" Target="../media/image659.png"/><Relationship Id="rId122" Type="http://schemas.openxmlformats.org/officeDocument/2006/relationships/customXml" Target="../ink/ink827.xml"/><Relationship Id="rId130" Type="http://schemas.openxmlformats.org/officeDocument/2006/relationships/customXml" Target="../ink/ink831.xml"/><Relationship Id="rId135" Type="http://schemas.openxmlformats.org/officeDocument/2006/relationships/image" Target="../media/image676.png"/><Relationship Id="rId143" Type="http://schemas.openxmlformats.org/officeDocument/2006/relationships/image" Target="../media/image680.png"/><Relationship Id="rId148" Type="http://schemas.openxmlformats.org/officeDocument/2006/relationships/customXml" Target="../ink/ink840.xml"/><Relationship Id="rId151" Type="http://schemas.openxmlformats.org/officeDocument/2006/relationships/image" Target="../media/image684.png"/><Relationship Id="rId156" Type="http://schemas.openxmlformats.org/officeDocument/2006/relationships/customXml" Target="../ink/ink844.xml"/><Relationship Id="rId4" Type="http://schemas.openxmlformats.org/officeDocument/2006/relationships/customXml" Target="../ink/ink768.xml"/><Relationship Id="rId9" Type="http://schemas.openxmlformats.org/officeDocument/2006/relationships/image" Target="../media/image454.png"/><Relationship Id="rId13" Type="http://schemas.openxmlformats.org/officeDocument/2006/relationships/image" Target="../media/image518.png"/><Relationship Id="rId18" Type="http://schemas.openxmlformats.org/officeDocument/2006/relationships/customXml" Target="../ink/ink775.xml"/><Relationship Id="rId39" Type="http://schemas.openxmlformats.org/officeDocument/2006/relationships/image" Target="../media/image628.png"/><Relationship Id="rId109" Type="http://schemas.openxmlformats.org/officeDocument/2006/relationships/image" Target="../media/image663.png"/><Relationship Id="rId34" Type="http://schemas.openxmlformats.org/officeDocument/2006/relationships/customXml" Target="../ink/ink783.xml"/><Relationship Id="rId50" Type="http://schemas.openxmlformats.org/officeDocument/2006/relationships/customXml" Target="../ink/ink791.xml"/><Relationship Id="rId55" Type="http://schemas.openxmlformats.org/officeDocument/2006/relationships/image" Target="../media/image636.png"/><Relationship Id="rId76" Type="http://schemas.openxmlformats.org/officeDocument/2006/relationships/customXml" Target="../ink/ink804.xml"/><Relationship Id="rId97" Type="http://schemas.openxmlformats.org/officeDocument/2006/relationships/image" Target="../media/image657.png"/><Relationship Id="rId104" Type="http://schemas.openxmlformats.org/officeDocument/2006/relationships/customXml" Target="../ink/ink818.xml"/><Relationship Id="rId120" Type="http://schemas.openxmlformats.org/officeDocument/2006/relationships/customXml" Target="../ink/ink826.xml"/><Relationship Id="rId125" Type="http://schemas.openxmlformats.org/officeDocument/2006/relationships/image" Target="../media/image671.png"/><Relationship Id="rId141" Type="http://schemas.openxmlformats.org/officeDocument/2006/relationships/image" Target="../media/image679.png"/><Relationship Id="rId146" Type="http://schemas.openxmlformats.org/officeDocument/2006/relationships/customXml" Target="../ink/ink839.xml"/><Relationship Id="rId7" Type="http://schemas.openxmlformats.org/officeDocument/2006/relationships/image" Target="../media/image416.png"/><Relationship Id="rId71" Type="http://schemas.openxmlformats.org/officeDocument/2006/relationships/image" Target="../media/image644.png"/><Relationship Id="rId92" Type="http://schemas.openxmlformats.org/officeDocument/2006/relationships/customXml" Target="../ink/ink812.xml"/><Relationship Id="rId162" Type="http://schemas.openxmlformats.org/officeDocument/2006/relationships/customXml" Target="../ink/ink847.xml"/><Relationship Id="rId2" Type="http://schemas.openxmlformats.org/officeDocument/2006/relationships/customXml" Target="../ink/ink767.xml"/><Relationship Id="rId29" Type="http://schemas.openxmlformats.org/officeDocument/2006/relationships/image" Target="../media/image623.png"/><Relationship Id="rId24" Type="http://schemas.openxmlformats.org/officeDocument/2006/relationships/customXml" Target="../ink/ink778.xml"/><Relationship Id="rId40" Type="http://schemas.openxmlformats.org/officeDocument/2006/relationships/customXml" Target="../ink/ink786.xml"/><Relationship Id="rId45" Type="http://schemas.openxmlformats.org/officeDocument/2006/relationships/image" Target="../media/image631.png"/><Relationship Id="rId66" Type="http://schemas.openxmlformats.org/officeDocument/2006/relationships/customXml" Target="../ink/ink799.xml"/><Relationship Id="rId87" Type="http://schemas.openxmlformats.org/officeDocument/2006/relationships/image" Target="../media/image652.png"/><Relationship Id="rId110" Type="http://schemas.openxmlformats.org/officeDocument/2006/relationships/customXml" Target="../ink/ink821.xml"/><Relationship Id="rId115" Type="http://schemas.openxmlformats.org/officeDocument/2006/relationships/image" Target="../media/image666.png"/><Relationship Id="rId131" Type="http://schemas.openxmlformats.org/officeDocument/2006/relationships/image" Target="../media/image674.png"/><Relationship Id="rId136" Type="http://schemas.openxmlformats.org/officeDocument/2006/relationships/customXml" Target="../ink/ink834.xml"/><Relationship Id="rId157" Type="http://schemas.openxmlformats.org/officeDocument/2006/relationships/image" Target="../media/image687.png"/><Relationship Id="rId61" Type="http://schemas.openxmlformats.org/officeDocument/2006/relationships/image" Target="../media/image639.png"/><Relationship Id="rId82" Type="http://schemas.openxmlformats.org/officeDocument/2006/relationships/customXml" Target="../ink/ink807.xml"/><Relationship Id="rId152" Type="http://schemas.openxmlformats.org/officeDocument/2006/relationships/customXml" Target="../ink/ink842.xml"/><Relationship Id="rId19" Type="http://schemas.openxmlformats.org/officeDocument/2006/relationships/image" Target="../media/image538.png"/><Relationship Id="rId14" Type="http://schemas.openxmlformats.org/officeDocument/2006/relationships/customXml" Target="../ink/ink773.xml"/><Relationship Id="rId30" Type="http://schemas.openxmlformats.org/officeDocument/2006/relationships/customXml" Target="../ink/ink781.xml"/><Relationship Id="rId35" Type="http://schemas.openxmlformats.org/officeDocument/2006/relationships/image" Target="../media/image626.png"/><Relationship Id="rId56" Type="http://schemas.openxmlformats.org/officeDocument/2006/relationships/customXml" Target="../ink/ink794.xml"/><Relationship Id="rId77" Type="http://schemas.openxmlformats.org/officeDocument/2006/relationships/image" Target="../media/image647.png"/><Relationship Id="rId100" Type="http://schemas.openxmlformats.org/officeDocument/2006/relationships/customXml" Target="../ink/ink816.xml"/><Relationship Id="rId105" Type="http://schemas.openxmlformats.org/officeDocument/2006/relationships/image" Target="../media/image661.png"/><Relationship Id="rId126" Type="http://schemas.openxmlformats.org/officeDocument/2006/relationships/customXml" Target="../ink/ink829.xml"/><Relationship Id="rId147" Type="http://schemas.openxmlformats.org/officeDocument/2006/relationships/image" Target="../media/image682.png"/><Relationship Id="rId8" Type="http://schemas.openxmlformats.org/officeDocument/2006/relationships/customXml" Target="../ink/ink770.xml"/><Relationship Id="rId51" Type="http://schemas.openxmlformats.org/officeDocument/2006/relationships/image" Target="../media/image634.png"/><Relationship Id="rId72" Type="http://schemas.openxmlformats.org/officeDocument/2006/relationships/customXml" Target="../ink/ink802.xml"/><Relationship Id="rId93" Type="http://schemas.openxmlformats.org/officeDocument/2006/relationships/image" Target="../media/image655.png"/><Relationship Id="rId98" Type="http://schemas.openxmlformats.org/officeDocument/2006/relationships/customXml" Target="../ink/ink815.xml"/><Relationship Id="rId121" Type="http://schemas.openxmlformats.org/officeDocument/2006/relationships/image" Target="../media/image669.png"/><Relationship Id="rId142" Type="http://schemas.openxmlformats.org/officeDocument/2006/relationships/customXml" Target="../ink/ink837.xml"/><Relationship Id="rId163" Type="http://schemas.openxmlformats.org/officeDocument/2006/relationships/image" Target="../media/image690.png"/><Relationship Id="rId3" Type="http://schemas.openxmlformats.org/officeDocument/2006/relationships/image" Target="../media/image232.png"/><Relationship Id="rId25" Type="http://schemas.openxmlformats.org/officeDocument/2006/relationships/image" Target="../media/image621.png"/><Relationship Id="rId46" Type="http://schemas.openxmlformats.org/officeDocument/2006/relationships/customXml" Target="../ink/ink789.xml"/><Relationship Id="rId67" Type="http://schemas.openxmlformats.org/officeDocument/2006/relationships/image" Target="../media/image642.png"/><Relationship Id="rId116" Type="http://schemas.openxmlformats.org/officeDocument/2006/relationships/customXml" Target="../ink/ink824.xml"/><Relationship Id="rId137" Type="http://schemas.openxmlformats.org/officeDocument/2006/relationships/image" Target="../media/image677.png"/><Relationship Id="rId158" Type="http://schemas.openxmlformats.org/officeDocument/2006/relationships/customXml" Target="../ink/ink845.xml"/><Relationship Id="rId20" Type="http://schemas.openxmlformats.org/officeDocument/2006/relationships/customXml" Target="../ink/ink776.xml"/><Relationship Id="rId41" Type="http://schemas.openxmlformats.org/officeDocument/2006/relationships/image" Target="../media/image629.png"/><Relationship Id="rId62" Type="http://schemas.openxmlformats.org/officeDocument/2006/relationships/customXml" Target="../ink/ink797.xml"/><Relationship Id="rId83" Type="http://schemas.openxmlformats.org/officeDocument/2006/relationships/image" Target="../media/image650.png"/><Relationship Id="rId88" Type="http://schemas.openxmlformats.org/officeDocument/2006/relationships/customXml" Target="../ink/ink810.xml"/><Relationship Id="rId111" Type="http://schemas.openxmlformats.org/officeDocument/2006/relationships/image" Target="../media/image664.png"/><Relationship Id="rId132" Type="http://schemas.openxmlformats.org/officeDocument/2006/relationships/customXml" Target="../ink/ink832.xml"/><Relationship Id="rId153" Type="http://schemas.openxmlformats.org/officeDocument/2006/relationships/image" Target="../media/image68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2.jpeg"/><Relationship Id="rId50" Type="http://schemas.openxmlformats.org/officeDocument/2006/relationships/customXml" Target="../ink/ink24.xml"/><Relationship Id="rId55" Type="http://schemas.openxmlformats.org/officeDocument/2006/relationships/image" Target="../media/image28.png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41" Type="http://schemas.openxmlformats.org/officeDocument/2006/relationships/customXml" Target="../ink/ink20.xml"/><Relationship Id="rId54" Type="http://schemas.openxmlformats.org/officeDocument/2006/relationships/customXml" Target="../ink/ink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53" Type="http://schemas.openxmlformats.org/officeDocument/2006/relationships/image" Target="../media/image2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customXml" Target="../ink/ink25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8" Type="http://schemas.openxmlformats.org/officeDocument/2006/relationships/image" Target="../media/image4.png"/><Relationship Id="rId51" Type="http://schemas.openxmlformats.org/officeDocument/2006/relationships/image" Target="../media/image26.png"/><Relationship Id="rId3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59.xml"/><Relationship Id="rId21" Type="http://schemas.openxmlformats.org/officeDocument/2006/relationships/image" Target="../media/image694.png"/><Relationship Id="rId42" Type="http://schemas.openxmlformats.org/officeDocument/2006/relationships/customXml" Target="../ink/ink867.xml"/><Relationship Id="rId47" Type="http://schemas.openxmlformats.org/officeDocument/2006/relationships/image" Target="../media/image707.png"/><Relationship Id="rId63" Type="http://schemas.openxmlformats.org/officeDocument/2006/relationships/image" Target="../media/image715.png"/><Relationship Id="rId68" Type="http://schemas.openxmlformats.org/officeDocument/2006/relationships/customXml" Target="../ink/ink880.xml"/><Relationship Id="rId84" Type="http://schemas.openxmlformats.org/officeDocument/2006/relationships/customXml" Target="../ink/ink888.xml"/><Relationship Id="rId89" Type="http://schemas.openxmlformats.org/officeDocument/2006/relationships/image" Target="../media/image728.png"/><Relationship Id="rId7" Type="http://schemas.openxmlformats.org/officeDocument/2006/relationships/image" Target="../media/image3990.png"/><Relationship Id="rId71" Type="http://schemas.openxmlformats.org/officeDocument/2006/relationships/image" Target="../media/image719.png"/><Relationship Id="rId92" Type="http://schemas.openxmlformats.org/officeDocument/2006/relationships/customXml" Target="../ink/ink892.xml"/><Relationship Id="rId2" Type="http://schemas.openxmlformats.org/officeDocument/2006/relationships/image" Target="../media/image691.jpeg"/><Relationship Id="rId16" Type="http://schemas.openxmlformats.org/officeDocument/2006/relationships/customXml" Target="../ink/ink854.xml"/><Relationship Id="rId29" Type="http://schemas.openxmlformats.org/officeDocument/2006/relationships/image" Target="../media/image698.png"/><Relationship Id="rId107" Type="http://schemas.openxmlformats.org/officeDocument/2006/relationships/image" Target="../media/image737.png"/><Relationship Id="rId11" Type="http://schemas.openxmlformats.org/officeDocument/2006/relationships/image" Target="../media/image4010.png"/><Relationship Id="rId24" Type="http://schemas.openxmlformats.org/officeDocument/2006/relationships/customXml" Target="../ink/ink858.xml"/><Relationship Id="rId32" Type="http://schemas.openxmlformats.org/officeDocument/2006/relationships/customXml" Target="../ink/ink862.xml"/><Relationship Id="rId37" Type="http://schemas.openxmlformats.org/officeDocument/2006/relationships/image" Target="../media/image702.png"/><Relationship Id="rId40" Type="http://schemas.openxmlformats.org/officeDocument/2006/relationships/customXml" Target="../ink/ink866.xml"/><Relationship Id="rId45" Type="http://schemas.openxmlformats.org/officeDocument/2006/relationships/image" Target="../media/image706.png"/><Relationship Id="rId53" Type="http://schemas.openxmlformats.org/officeDocument/2006/relationships/image" Target="../media/image710.png"/><Relationship Id="rId58" Type="http://schemas.openxmlformats.org/officeDocument/2006/relationships/customXml" Target="../ink/ink875.xml"/><Relationship Id="rId66" Type="http://schemas.openxmlformats.org/officeDocument/2006/relationships/customXml" Target="../ink/ink879.xml"/><Relationship Id="rId74" Type="http://schemas.openxmlformats.org/officeDocument/2006/relationships/customXml" Target="../ink/ink883.xml"/><Relationship Id="rId79" Type="http://schemas.openxmlformats.org/officeDocument/2006/relationships/image" Target="../media/image723.png"/><Relationship Id="rId87" Type="http://schemas.openxmlformats.org/officeDocument/2006/relationships/image" Target="../media/image727.png"/><Relationship Id="rId102" Type="http://schemas.openxmlformats.org/officeDocument/2006/relationships/customXml" Target="../ink/ink897.xml"/><Relationship Id="rId5" Type="http://schemas.openxmlformats.org/officeDocument/2006/relationships/customXml" Target="../ink/ink849.xml"/><Relationship Id="rId61" Type="http://schemas.openxmlformats.org/officeDocument/2006/relationships/image" Target="../media/image714.png"/><Relationship Id="rId82" Type="http://schemas.openxmlformats.org/officeDocument/2006/relationships/customXml" Target="../ink/ink887.xml"/><Relationship Id="rId90" Type="http://schemas.openxmlformats.org/officeDocument/2006/relationships/customXml" Target="../ink/ink891.xml"/><Relationship Id="rId95" Type="http://schemas.openxmlformats.org/officeDocument/2006/relationships/image" Target="../media/image731.png"/><Relationship Id="rId19" Type="http://schemas.openxmlformats.org/officeDocument/2006/relationships/image" Target="../media/image693.png"/><Relationship Id="rId14" Type="http://schemas.openxmlformats.org/officeDocument/2006/relationships/customXml" Target="../ink/ink853.xml"/><Relationship Id="rId22" Type="http://schemas.openxmlformats.org/officeDocument/2006/relationships/customXml" Target="../ink/ink857.xml"/><Relationship Id="rId27" Type="http://schemas.openxmlformats.org/officeDocument/2006/relationships/image" Target="../media/image697.png"/><Relationship Id="rId30" Type="http://schemas.openxmlformats.org/officeDocument/2006/relationships/customXml" Target="../ink/ink861.xml"/><Relationship Id="rId35" Type="http://schemas.openxmlformats.org/officeDocument/2006/relationships/image" Target="../media/image701.png"/><Relationship Id="rId43" Type="http://schemas.openxmlformats.org/officeDocument/2006/relationships/image" Target="../media/image705.png"/><Relationship Id="rId48" Type="http://schemas.openxmlformats.org/officeDocument/2006/relationships/customXml" Target="../ink/ink870.xml"/><Relationship Id="rId56" Type="http://schemas.openxmlformats.org/officeDocument/2006/relationships/customXml" Target="../ink/ink874.xml"/><Relationship Id="rId64" Type="http://schemas.openxmlformats.org/officeDocument/2006/relationships/customXml" Target="../ink/ink878.xml"/><Relationship Id="rId69" Type="http://schemas.openxmlformats.org/officeDocument/2006/relationships/image" Target="../media/image718.png"/><Relationship Id="rId77" Type="http://schemas.openxmlformats.org/officeDocument/2006/relationships/image" Target="../media/image722.png"/><Relationship Id="rId100" Type="http://schemas.openxmlformats.org/officeDocument/2006/relationships/customXml" Target="../ink/ink896.xml"/><Relationship Id="rId105" Type="http://schemas.openxmlformats.org/officeDocument/2006/relationships/image" Target="../media/image736.png"/><Relationship Id="rId8" Type="http://schemas.openxmlformats.org/officeDocument/2006/relationships/customXml" Target="../ink/ink850.xml"/><Relationship Id="rId51" Type="http://schemas.openxmlformats.org/officeDocument/2006/relationships/image" Target="../media/image709.png"/><Relationship Id="rId72" Type="http://schemas.openxmlformats.org/officeDocument/2006/relationships/customXml" Target="../ink/ink882.xml"/><Relationship Id="rId80" Type="http://schemas.openxmlformats.org/officeDocument/2006/relationships/customXml" Target="../ink/ink886.xml"/><Relationship Id="rId85" Type="http://schemas.openxmlformats.org/officeDocument/2006/relationships/image" Target="../media/image726.png"/><Relationship Id="rId93" Type="http://schemas.openxmlformats.org/officeDocument/2006/relationships/image" Target="../media/image730.png"/><Relationship Id="rId98" Type="http://schemas.openxmlformats.org/officeDocument/2006/relationships/customXml" Target="../ink/ink895.xml"/><Relationship Id="rId3" Type="http://schemas.openxmlformats.org/officeDocument/2006/relationships/customXml" Target="../ink/ink848.xml"/><Relationship Id="rId12" Type="http://schemas.openxmlformats.org/officeDocument/2006/relationships/customXml" Target="../ink/ink852.xml"/><Relationship Id="rId17" Type="http://schemas.openxmlformats.org/officeDocument/2006/relationships/image" Target="../media/image4040.png"/><Relationship Id="rId25" Type="http://schemas.openxmlformats.org/officeDocument/2006/relationships/image" Target="../media/image696.png"/><Relationship Id="rId33" Type="http://schemas.openxmlformats.org/officeDocument/2006/relationships/image" Target="../media/image700.png"/><Relationship Id="rId38" Type="http://schemas.openxmlformats.org/officeDocument/2006/relationships/customXml" Target="../ink/ink865.xml"/><Relationship Id="rId46" Type="http://schemas.openxmlformats.org/officeDocument/2006/relationships/customXml" Target="../ink/ink869.xml"/><Relationship Id="rId59" Type="http://schemas.openxmlformats.org/officeDocument/2006/relationships/image" Target="../media/image713.png"/><Relationship Id="rId67" Type="http://schemas.openxmlformats.org/officeDocument/2006/relationships/image" Target="../media/image717.png"/><Relationship Id="rId103" Type="http://schemas.openxmlformats.org/officeDocument/2006/relationships/image" Target="../media/image735.png"/><Relationship Id="rId20" Type="http://schemas.openxmlformats.org/officeDocument/2006/relationships/customXml" Target="../ink/ink856.xml"/><Relationship Id="rId41" Type="http://schemas.openxmlformats.org/officeDocument/2006/relationships/image" Target="../media/image704.png"/><Relationship Id="rId54" Type="http://schemas.openxmlformats.org/officeDocument/2006/relationships/customXml" Target="../ink/ink873.xml"/><Relationship Id="rId62" Type="http://schemas.openxmlformats.org/officeDocument/2006/relationships/customXml" Target="../ink/ink877.xml"/><Relationship Id="rId70" Type="http://schemas.openxmlformats.org/officeDocument/2006/relationships/customXml" Target="../ink/ink881.xml"/><Relationship Id="rId75" Type="http://schemas.openxmlformats.org/officeDocument/2006/relationships/image" Target="../media/image721.png"/><Relationship Id="rId83" Type="http://schemas.openxmlformats.org/officeDocument/2006/relationships/image" Target="../media/image725.png"/><Relationship Id="rId88" Type="http://schemas.openxmlformats.org/officeDocument/2006/relationships/customXml" Target="../ink/ink890.xml"/><Relationship Id="rId91" Type="http://schemas.openxmlformats.org/officeDocument/2006/relationships/image" Target="../media/image729.png"/><Relationship Id="rId96" Type="http://schemas.openxmlformats.org/officeDocument/2006/relationships/customXml" Target="../ink/ink894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030.png"/><Relationship Id="rId23" Type="http://schemas.openxmlformats.org/officeDocument/2006/relationships/image" Target="../media/image695.png"/><Relationship Id="rId28" Type="http://schemas.openxmlformats.org/officeDocument/2006/relationships/customXml" Target="../ink/ink860.xml"/><Relationship Id="rId36" Type="http://schemas.openxmlformats.org/officeDocument/2006/relationships/customXml" Target="../ink/ink864.xml"/><Relationship Id="rId49" Type="http://schemas.openxmlformats.org/officeDocument/2006/relationships/image" Target="../media/image708.png"/><Relationship Id="rId57" Type="http://schemas.openxmlformats.org/officeDocument/2006/relationships/image" Target="../media/image712.png"/><Relationship Id="rId106" Type="http://schemas.openxmlformats.org/officeDocument/2006/relationships/customXml" Target="../ink/ink899.xml"/><Relationship Id="rId10" Type="http://schemas.openxmlformats.org/officeDocument/2006/relationships/customXml" Target="../ink/ink851.xml"/><Relationship Id="rId31" Type="http://schemas.openxmlformats.org/officeDocument/2006/relationships/image" Target="../media/image699.png"/><Relationship Id="rId44" Type="http://schemas.openxmlformats.org/officeDocument/2006/relationships/customXml" Target="../ink/ink868.xml"/><Relationship Id="rId52" Type="http://schemas.openxmlformats.org/officeDocument/2006/relationships/customXml" Target="../ink/ink872.xml"/><Relationship Id="rId60" Type="http://schemas.openxmlformats.org/officeDocument/2006/relationships/customXml" Target="../ink/ink876.xml"/><Relationship Id="rId65" Type="http://schemas.openxmlformats.org/officeDocument/2006/relationships/image" Target="../media/image716.png"/><Relationship Id="rId73" Type="http://schemas.openxmlformats.org/officeDocument/2006/relationships/image" Target="../media/image720.png"/><Relationship Id="rId78" Type="http://schemas.openxmlformats.org/officeDocument/2006/relationships/customXml" Target="../ink/ink885.xml"/><Relationship Id="rId81" Type="http://schemas.openxmlformats.org/officeDocument/2006/relationships/image" Target="../media/image724.png"/><Relationship Id="rId86" Type="http://schemas.openxmlformats.org/officeDocument/2006/relationships/customXml" Target="../ink/ink889.xml"/><Relationship Id="rId94" Type="http://schemas.openxmlformats.org/officeDocument/2006/relationships/customXml" Target="../ink/ink893.xml"/><Relationship Id="rId99" Type="http://schemas.openxmlformats.org/officeDocument/2006/relationships/image" Target="../media/image733.png"/><Relationship Id="rId101" Type="http://schemas.openxmlformats.org/officeDocument/2006/relationships/image" Target="../media/image734.png"/><Relationship Id="rId4" Type="http://schemas.openxmlformats.org/officeDocument/2006/relationships/image" Target="../media/image692.png"/><Relationship Id="rId9" Type="http://schemas.openxmlformats.org/officeDocument/2006/relationships/image" Target="../media/image4000.png"/><Relationship Id="rId13" Type="http://schemas.openxmlformats.org/officeDocument/2006/relationships/image" Target="../media/image4020.png"/><Relationship Id="rId18" Type="http://schemas.openxmlformats.org/officeDocument/2006/relationships/customXml" Target="../ink/ink855.xml"/><Relationship Id="rId39" Type="http://schemas.openxmlformats.org/officeDocument/2006/relationships/image" Target="../media/image703.png"/><Relationship Id="rId34" Type="http://schemas.openxmlformats.org/officeDocument/2006/relationships/customXml" Target="../ink/ink863.xml"/><Relationship Id="rId50" Type="http://schemas.openxmlformats.org/officeDocument/2006/relationships/customXml" Target="../ink/ink871.xml"/><Relationship Id="rId55" Type="http://schemas.openxmlformats.org/officeDocument/2006/relationships/image" Target="../media/image711.png"/><Relationship Id="rId76" Type="http://schemas.openxmlformats.org/officeDocument/2006/relationships/customXml" Target="../ink/ink884.xml"/><Relationship Id="rId97" Type="http://schemas.openxmlformats.org/officeDocument/2006/relationships/image" Target="../media/image732.png"/><Relationship Id="rId104" Type="http://schemas.openxmlformats.org/officeDocument/2006/relationships/customXml" Target="../ink/ink89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40.png"/><Relationship Id="rId299" Type="http://schemas.openxmlformats.org/officeDocument/2006/relationships/image" Target="../media/image763.png"/><Relationship Id="rId303" Type="http://schemas.openxmlformats.org/officeDocument/2006/relationships/image" Target="../media/image765.png"/><Relationship Id="rId42" Type="http://schemas.openxmlformats.org/officeDocument/2006/relationships/customXml" Target="../ink/ink904.xml"/><Relationship Id="rId63" Type="http://schemas.openxmlformats.org/officeDocument/2006/relationships/image" Target="../media/image4270.png"/><Relationship Id="rId84" Type="http://schemas.openxmlformats.org/officeDocument/2006/relationships/customXml" Target="../ink/ink925.xml"/><Relationship Id="rId138" Type="http://schemas.openxmlformats.org/officeDocument/2006/relationships/customXml" Target="../ink/ink946.xml"/><Relationship Id="rId159" Type="http://schemas.openxmlformats.org/officeDocument/2006/relationships/image" Target="../media/image4750.png"/><Relationship Id="rId21" Type="http://schemas.openxmlformats.org/officeDocument/2006/relationships/image" Target="../media/image4060.png"/><Relationship Id="rId170" Type="http://schemas.openxmlformats.org/officeDocument/2006/relationships/customXml" Target="../ink/ink962.xml"/><Relationship Id="rId191" Type="http://schemas.openxmlformats.org/officeDocument/2006/relationships/image" Target="../media/image4910.png"/><Relationship Id="rId205" Type="http://schemas.openxmlformats.org/officeDocument/2006/relationships/image" Target="../media/image4980.png"/><Relationship Id="rId226" Type="http://schemas.openxmlformats.org/officeDocument/2006/relationships/customXml" Target="../ink/ink990.xml"/><Relationship Id="rId247" Type="http://schemas.openxmlformats.org/officeDocument/2006/relationships/image" Target="../media/image6410.png"/><Relationship Id="rId107" Type="http://schemas.openxmlformats.org/officeDocument/2006/relationships/image" Target="../media/image4490.png"/><Relationship Id="rId268" Type="http://schemas.openxmlformats.org/officeDocument/2006/relationships/customXml" Target="../ink/ink1014.xml"/><Relationship Id="rId289" Type="http://schemas.openxmlformats.org/officeDocument/2006/relationships/image" Target="../media/image758.png"/><Relationship Id="rId53" Type="http://schemas.openxmlformats.org/officeDocument/2006/relationships/image" Target="../media/image742.png"/><Relationship Id="rId74" Type="http://schemas.openxmlformats.org/officeDocument/2006/relationships/customXml" Target="../ink/ink920.xml"/><Relationship Id="rId128" Type="http://schemas.openxmlformats.org/officeDocument/2006/relationships/customXml" Target="../ink/ink941.xml"/><Relationship Id="rId149" Type="http://schemas.openxmlformats.org/officeDocument/2006/relationships/image" Target="../media/image4700.png"/><Relationship Id="rId160" Type="http://schemas.openxmlformats.org/officeDocument/2006/relationships/customXml" Target="../ink/ink957.xml"/><Relationship Id="rId181" Type="http://schemas.openxmlformats.org/officeDocument/2006/relationships/image" Target="../media/image4860.png"/><Relationship Id="rId216" Type="http://schemas.openxmlformats.org/officeDocument/2006/relationships/customXml" Target="../ink/ink985.xml"/><Relationship Id="rId237" Type="http://schemas.openxmlformats.org/officeDocument/2006/relationships/image" Target="../media/image6360.png"/><Relationship Id="rId258" Type="http://schemas.openxmlformats.org/officeDocument/2006/relationships/customXml" Target="../ink/ink1008.xml"/><Relationship Id="rId279" Type="http://schemas.openxmlformats.org/officeDocument/2006/relationships/image" Target="../media/image753.png"/><Relationship Id="rId43" Type="http://schemas.openxmlformats.org/officeDocument/2006/relationships/image" Target="../media/image4170.png"/><Relationship Id="rId64" Type="http://schemas.openxmlformats.org/officeDocument/2006/relationships/customXml" Target="../ink/ink915.xml"/><Relationship Id="rId118" Type="http://schemas.openxmlformats.org/officeDocument/2006/relationships/customXml" Target="../ink/ink936.xml"/><Relationship Id="rId139" Type="http://schemas.openxmlformats.org/officeDocument/2006/relationships/image" Target="../media/image4650.png"/><Relationship Id="rId290" Type="http://schemas.openxmlformats.org/officeDocument/2006/relationships/customXml" Target="../ink/ink1025.xml"/><Relationship Id="rId304" Type="http://schemas.openxmlformats.org/officeDocument/2006/relationships/customXml" Target="../ink/ink1032.xml"/><Relationship Id="rId85" Type="http://schemas.openxmlformats.org/officeDocument/2006/relationships/image" Target="../media/image4380.png"/><Relationship Id="rId150" Type="http://schemas.openxmlformats.org/officeDocument/2006/relationships/customXml" Target="../ink/ink952.xml"/><Relationship Id="rId171" Type="http://schemas.openxmlformats.org/officeDocument/2006/relationships/image" Target="../media/image4810.png"/><Relationship Id="rId192" Type="http://schemas.openxmlformats.org/officeDocument/2006/relationships/customXml" Target="../ink/ink973.xml"/><Relationship Id="rId206" Type="http://schemas.openxmlformats.org/officeDocument/2006/relationships/customXml" Target="../ink/ink980.xml"/><Relationship Id="rId227" Type="http://schemas.openxmlformats.org/officeDocument/2006/relationships/image" Target="../media/image6310.png"/><Relationship Id="rId248" Type="http://schemas.openxmlformats.org/officeDocument/2006/relationships/customXml" Target="../ink/ink1001.xml"/><Relationship Id="rId269" Type="http://schemas.openxmlformats.org/officeDocument/2006/relationships/image" Target="../media/image748.png"/><Relationship Id="rId108" Type="http://schemas.openxmlformats.org/officeDocument/2006/relationships/customXml" Target="../ink/ink931.xml"/><Relationship Id="rId129" Type="http://schemas.openxmlformats.org/officeDocument/2006/relationships/image" Target="../media/image4600.png"/><Relationship Id="rId280" Type="http://schemas.openxmlformats.org/officeDocument/2006/relationships/customXml" Target="../ink/ink1020.xml"/><Relationship Id="rId54" Type="http://schemas.openxmlformats.org/officeDocument/2006/relationships/customXml" Target="../ink/ink910.xml"/><Relationship Id="rId75" Type="http://schemas.openxmlformats.org/officeDocument/2006/relationships/image" Target="../media/image4330.png"/><Relationship Id="rId140" Type="http://schemas.openxmlformats.org/officeDocument/2006/relationships/customXml" Target="../ink/ink947.xml"/><Relationship Id="rId161" Type="http://schemas.openxmlformats.org/officeDocument/2006/relationships/image" Target="../media/image4760.png"/><Relationship Id="rId182" Type="http://schemas.openxmlformats.org/officeDocument/2006/relationships/customXml" Target="../ink/ink968.xml"/><Relationship Id="rId217" Type="http://schemas.openxmlformats.org/officeDocument/2006/relationships/image" Target="../media/image6260.png"/><Relationship Id="rId238" Type="http://schemas.openxmlformats.org/officeDocument/2006/relationships/customXml" Target="../ink/ink996.xml"/><Relationship Id="rId259" Type="http://schemas.openxmlformats.org/officeDocument/2006/relationships/customXml" Target="../ink/ink1009.xml"/><Relationship Id="rId119" Type="http://schemas.openxmlformats.org/officeDocument/2006/relationships/image" Target="../media/image4550.png"/><Relationship Id="rId23" Type="http://schemas.openxmlformats.org/officeDocument/2006/relationships/image" Target="../media/image4070.png"/><Relationship Id="rId270" Type="http://schemas.openxmlformats.org/officeDocument/2006/relationships/customXml" Target="../ink/ink1015.xml"/><Relationship Id="rId291" Type="http://schemas.openxmlformats.org/officeDocument/2006/relationships/image" Target="../media/image759.png"/><Relationship Id="rId305" Type="http://schemas.openxmlformats.org/officeDocument/2006/relationships/image" Target="../media/image766.png"/><Relationship Id="rId44" Type="http://schemas.openxmlformats.org/officeDocument/2006/relationships/customXml" Target="../ink/ink905.xml"/><Relationship Id="rId60" Type="http://schemas.openxmlformats.org/officeDocument/2006/relationships/customXml" Target="../ink/ink913.xml"/><Relationship Id="rId65" Type="http://schemas.openxmlformats.org/officeDocument/2006/relationships/image" Target="../media/image4280.png"/><Relationship Id="rId81" Type="http://schemas.openxmlformats.org/officeDocument/2006/relationships/image" Target="../media/image4360.png"/><Relationship Id="rId86" Type="http://schemas.openxmlformats.org/officeDocument/2006/relationships/customXml" Target="../ink/ink926.xml"/><Relationship Id="rId130" Type="http://schemas.openxmlformats.org/officeDocument/2006/relationships/customXml" Target="../ink/ink942.xml"/><Relationship Id="rId135" Type="http://schemas.openxmlformats.org/officeDocument/2006/relationships/image" Target="../media/image4630.png"/><Relationship Id="rId151" Type="http://schemas.openxmlformats.org/officeDocument/2006/relationships/image" Target="../media/image4710.png"/><Relationship Id="rId156" Type="http://schemas.openxmlformats.org/officeDocument/2006/relationships/customXml" Target="../ink/ink955.xml"/><Relationship Id="rId177" Type="http://schemas.openxmlformats.org/officeDocument/2006/relationships/image" Target="../media/image4840.png"/><Relationship Id="rId198" Type="http://schemas.openxmlformats.org/officeDocument/2006/relationships/customXml" Target="../ink/ink976.xml"/><Relationship Id="rId172" Type="http://schemas.openxmlformats.org/officeDocument/2006/relationships/customXml" Target="../ink/ink963.xml"/><Relationship Id="rId193" Type="http://schemas.openxmlformats.org/officeDocument/2006/relationships/image" Target="../media/image4920.png"/><Relationship Id="rId202" Type="http://schemas.openxmlformats.org/officeDocument/2006/relationships/customXml" Target="../ink/ink978.xml"/><Relationship Id="rId207" Type="http://schemas.openxmlformats.org/officeDocument/2006/relationships/image" Target="../media/image745.png"/><Relationship Id="rId223" Type="http://schemas.openxmlformats.org/officeDocument/2006/relationships/image" Target="../media/image6290.png"/><Relationship Id="rId228" Type="http://schemas.openxmlformats.org/officeDocument/2006/relationships/customXml" Target="../ink/ink991.xml"/><Relationship Id="rId244" Type="http://schemas.openxmlformats.org/officeDocument/2006/relationships/customXml" Target="../ink/ink999.xml"/><Relationship Id="rId249" Type="http://schemas.openxmlformats.org/officeDocument/2006/relationships/image" Target="../media/image6420.png"/><Relationship Id="rId39" Type="http://schemas.openxmlformats.org/officeDocument/2006/relationships/image" Target="../media/image4150.png"/><Relationship Id="rId109" Type="http://schemas.openxmlformats.org/officeDocument/2006/relationships/image" Target="../media/image4500.png"/><Relationship Id="rId260" Type="http://schemas.openxmlformats.org/officeDocument/2006/relationships/customXml" Target="../ink/ink1010.xml"/><Relationship Id="rId265" Type="http://schemas.openxmlformats.org/officeDocument/2006/relationships/image" Target="../media/image746.png"/><Relationship Id="rId281" Type="http://schemas.openxmlformats.org/officeDocument/2006/relationships/image" Target="../media/image754.png"/><Relationship Id="rId286" Type="http://schemas.openxmlformats.org/officeDocument/2006/relationships/customXml" Target="../ink/ink1023.xml"/><Relationship Id="rId50" Type="http://schemas.openxmlformats.org/officeDocument/2006/relationships/customXml" Target="../ink/ink908.xml"/><Relationship Id="rId55" Type="http://schemas.openxmlformats.org/officeDocument/2006/relationships/image" Target="../media/image743.png"/><Relationship Id="rId76" Type="http://schemas.openxmlformats.org/officeDocument/2006/relationships/customXml" Target="../ink/ink921.xml"/><Relationship Id="rId104" Type="http://schemas.openxmlformats.org/officeDocument/2006/relationships/customXml" Target="../ink/ink929.xml"/><Relationship Id="rId120" Type="http://schemas.openxmlformats.org/officeDocument/2006/relationships/customXml" Target="../ink/ink937.xml"/><Relationship Id="rId125" Type="http://schemas.openxmlformats.org/officeDocument/2006/relationships/image" Target="../media/image4580.png"/><Relationship Id="rId141" Type="http://schemas.openxmlformats.org/officeDocument/2006/relationships/image" Target="../media/image4660.png"/><Relationship Id="rId146" Type="http://schemas.openxmlformats.org/officeDocument/2006/relationships/customXml" Target="../ink/ink950.xml"/><Relationship Id="rId167" Type="http://schemas.openxmlformats.org/officeDocument/2006/relationships/image" Target="../media/image4790.png"/><Relationship Id="rId188" Type="http://schemas.openxmlformats.org/officeDocument/2006/relationships/customXml" Target="../ink/ink971.xml"/><Relationship Id="rId311" Type="http://schemas.openxmlformats.org/officeDocument/2006/relationships/image" Target="../media/image769.png"/><Relationship Id="rId71" Type="http://schemas.openxmlformats.org/officeDocument/2006/relationships/image" Target="../media/image4310.png"/><Relationship Id="rId162" Type="http://schemas.openxmlformats.org/officeDocument/2006/relationships/customXml" Target="../ink/ink958.xml"/><Relationship Id="rId183" Type="http://schemas.openxmlformats.org/officeDocument/2006/relationships/image" Target="../media/image4870.png"/><Relationship Id="rId213" Type="http://schemas.openxmlformats.org/officeDocument/2006/relationships/image" Target="../media/image6240.png"/><Relationship Id="rId218" Type="http://schemas.openxmlformats.org/officeDocument/2006/relationships/customXml" Target="../ink/ink986.xml"/><Relationship Id="rId234" Type="http://schemas.openxmlformats.org/officeDocument/2006/relationships/customXml" Target="../ink/ink994.xml"/><Relationship Id="rId239" Type="http://schemas.openxmlformats.org/officeDocument/2006/relationships/image" Target="../media/image6370.png"/><Relationship Id="rId2" Type="http://schemas.openxmlformats.org/officeDocument/2006/relationships/customXml" Target="../ink/ink900.xml"/><Relationship Id="rId250" Type="http://schemas.openxmlformats.org/officeDocument/2006/relationships/customXml" Target="../ink/ink1002.xml"/><Relationship Id="rId255" Type="http://schemas.openxmlformats.org/officeDocument/2006/relationships/customXml" Target="../ink/ink1005.xml"/><Relationship Id="rId29" Type="http://schemas.openxmlformats.org/officeDocument/2006/relationships/image" Target="../media/image4100.png"/><Relationship Id="rId271" Type="http://schemas.openxmlformats.org/officeDocument/2006/relationships/image" Target="../media/image749.png"/><Relationship Id="rId276" Type="http://schemas.openxmlformats.org/officeDocument/2006/relationships/customXml" Target="../ink/ink1018.xml"/><Relationship Id="rId292" Type="http://schemas.openxmlformats.org/officeDocument/2006/relationships/customXml" Target="../ink/ink1026.xml"/><Relationship Id="rId297" Type="http://schemas.openxmlformats.org/officeDocument/2006/relationships/image" Target="../media/image762.png"/><Relationship Id="rId306" Type="http://schemas.openxmlformats.org/officeDocument/2006/relationships/customXml" Target="../ink/ink1033.xml"/><Relationship Id="rId40" Type="http://schemas.openxmlformats.org/officeDocument/2006/relationships/customXml" Target="../ink/ink903.xml"/><Relationship Id="rId45" Type="http://schemas.openxmlformats.org/officeDocument/2006/relationships/image" Target="../media/image738.png"/><Relationship Id="rId66" Type="http://schemas.openxmlformats.org/officeDocument/2006/relationships/customXml" Target="../ink/ink916.xml"/><Relationship Id="rId87" Type="http://schemas.openxmlformats.org/officeDocument/2006/relationships/image" Target="../media/image4390.png"/><Relationship Id="rId110" Type="http://schemas.openxmlformats.org/officeDocument/2006/relationships/customXml" Target="../ink/ink932.xml"/><Relationship Id="rId115" Type="http://schemas.openxmlformats.org/officeDocument/2006/relationships/image" Target="../media/image4530.png"/><Relationship Id="rId131" Type="http://schemas.openxmlformats.org/officeDocument/2006/relationships/image" Target="../media/image4610.png"/><Relationship Id="rId136" Type="http://schemas.openxmlformats.org/officeDocument/2006/relationships/customXml" Target="../ink/ink945.xml"/><Relationship Id="rId157" Type="http://schemas.openxmlformats.org/officeDocument/2006/relationships/image" Target="../media/image4740.png"/><Relationship Id="rId178" Type="http://schemas.openxmlformats.org/officeDocument/2006/relationships/customXml" Target="../ink/ink966.xml"/><Relationship Id="rId301" Type="http://schemas.openxmlformats.org/officeDocument/2006/relationships/image" Target="../media/image764.png"/><Relationship Id="rId61" Type="http://schemas.openxmlformats.org/officeDocument/2006/relationships/image" Target="../media/image4260.png"/><Relationship Id="rId82" Type="http://schemas.openxmlformats.org/officeDocument/2006/relationships/customXml" Target="../ink/ink924.xml"/><Relationship Id="rId152" Type="http://schemas.openxmlformats.org/officeDocument/2006/relationships/customXml" Target="../ink/ink953.xml"/><Relationship Id="rId173" Type="http://schemas.openxmlformats.org/officeDocument/2006/relationships/image" Target="../media/image4820.png"/><Relationship Id="rId194" Type="http://schemas.openxmlformats.org/officeDocument/2006/relationships/customXml" Target="../ink/ink974.xml"/><Relationship Id="rId199" Type="http://schemas.openxmlformats.org/officeDocument/2006/relationships/image" Target="../media/image4950.png"/><Relationship Id="rId203" Type="http://schemas.openxmlformats.org/officeDocument/2006/relationships/image" Target="../media/image4970.png"/><Relationship Id="rId208" Type="http://schemas.openxmlformats.org/officeDocument/2006/relationships/customXml" Target="../ink/ink981.xml"/><Relationship Id="rId229" Type="http://schemas.openxmlformats.org/officeDocument/2006/relationships/image" Target="../media/image6320.png"/><Relationship Id="rId224" Type="http://schemas.openxmlformats.org/officeDocument/2006/relationships/customXml" Target="../ink/ink989.xml"/><Relationship Id="rId240" Type="http://schemas.openxmlformats.org/officeDocument/2006/relationships/customXml" Target="../ink/ink997.xml"/><Relationship Id="rId245" Type="http://schemas.openxmlformats.org/officeDocument/2006/relationships/image" Target="../media/image6400.png"/><Relationship Id="rId19" Type="http://schemas.openxmlformats.org/officeDocument/2006/relationships/image" Target="../media/image4050.png"/><Relationship Id="rId261" Type="http://schemas.openxmlformats.org/officeDocument/2006/relationships/image" Target="../media/image691.jpeg"/><Relationship Id="rId266" Type="http://schemas.openxmlformats.org/officeDocument/2006/relationships/customXml" Target="../ink/ink1013.xml"/><Relationship Id="rId287" Type="http://schemas.openxmlformats.org/officeDocument/2006/relationships/image" Target="../media/image757.png"/><Relationship Id="rId35" Type="http://schemas.openxmlformats.org/officeDocument/2006/relationships/image" Target="../media/image4130.png"/><Relationship Id="rId56" Type="http://schemas.openxmlformats.org/officeDocument/2006/relationships/customXml" Target="../ink/ink911.xml"/><Relationship Id="rId77" Type="http://schemas.openxmlformats.org/officeDocument/2006/relationships/image" Target="../media/image4340.png"/><Relationship Id="rId105" Type="http://schemas.openxmlformats.org/officeDocument/2006/relationships/image" Target="../media/image4480.png"/><Relationship Id="rId126" Type="http://schemas.openxmlformats.org/officeDocument/2006/relationships/customXml" Target="../ink/ink940.xml"/><Relationship Id="rId147" Type="http://schemas.openxmlformats.org/officeDocument/2006/relationships/image" Target="../media/image4690.png"/><Relationship Id="rId168" Type="http://schemas.openxmlformats.org/officeDocument/2006/relationships/customXml" Target="../ink/ink961.xml"/><Relationship Id="rId282" Type="http://schemas.openxmlformats.org/officeDocument/2006/relationships/customXml" Target="../ink/ink1021.xml"/><Relationship Id="rId312" Type="http://schemas.openxmlformats.org/officeDocument/2006/relationships/customXml" Target="../ink/ink1036.xml"/><Relationship Id="rId51" Type="http://schemas.openxmlformats.org/officeDocument/2006/relationships/image" Target="../media/image741.png"/><Relationship Id="rId72" Type="http://schemas.openxmlformats.org/officeDocument/2006/relationships/customXml" Target="../ink/ink919.xml"/><Relationship Id="rId121" Type="http://schemas.openxmlformats.org/officeDocument/2006/relationships/image" Target="../media/image4560.png"/><Relationship Id="rId142" Type="http://schemas.openxmlformats.org/officeDocument/2006/relationships/customXml" Target="../ink/ink948.xml"/><Relationship Id="rId163" Type="http://schemas.openxmlformats.org/officeDocument/2006/relationships/image" Target="../media/image4770.png"/><Relationship Id="rId184" Type="http://schemas.openxmlformats.org/officeDocument/2006/relationships/customXml" Target="../ink/ink969.xml"/><Relationship Id="rId189" Type="http://schemas.openxmlformats.org/officeDocument/2006/relationships/image" Target="../media/image4900.png"/><Relationship Id="rId219" Type="http://schemas.openxmlformats.org/officeDocument/2006/relationships/image" Target="../media/image6270.png"/><Relationship Id="rId214" Type="http://schemas.openxmlformats.org/officeDocument/2006/relationships/customXml" Target="../ink/ink984.xml"/><Relationship Id="rId230" Type="http://schemas.openxmlformats.org/officeDocument/2006/relationships/customXml" Target="../ink/ink992.xml"/><Relationship Id="rId235" Type="http://schemas.openxmlformats.org/officeDocument/2006/relationships/image" Target="../media/image6350.png"/><Relationship Id="rId251" Type="http://schemas.openxmlformats.org/officeDocument/2006/relationships/image" Target="../media/image6430.png"/><Relationship Id="rId256" Type="http://schemas.openxmlformats.org/officeDocument/2006/relationships/customXml" Target="../ink/ink1006.xml"/><Relationship Id="rId277" Type="http://schemas.openxmlformats.org/officeDocument/2006/relationships/image" Target="../media/image752.png"/><Relationship Id="rId298" Type="http://schemas.openxmlformats.org/officeDocument/2006/relationships/customXml" Target="../ink/ink1029.xml"/><Relationship Id="rId46" Type="http://schemas.openxmlformats.org/officeDocument/2006/relationships/customXml" Target="../ink/ink906.xml"/><Relationship Id="rId67" Type="http://schemas.openxmlformats.org/officeDocument/2006/relationships/image" Target="../media/image4290.png"/><Relationship Id="rId116" Type="http://schemas.openxmlformats.org/officeDocument/2006/relationships/customXml" Target="../ink/ink935.xml"/><Relationship Id="rId137" Type="http://schemas.openxmlformats.org/officeDocument/2006/relationships/image" Target="../media/image4640.png"/><Relationship Id="rId158" Type="http://schemas.openxmlformats.org/officeDocument/2006/relationships/customXml" Target="../ink/ink956.xml"/><Relationship Id="rId25" Type="http://schemas.openxmlformats.org/officeDocument/2006/relationships/image" Target="../media/image4080.png"/><Relationship Id="rId272" Type="http://schemas.openxmlformats.org/officeDocument/2006/relationships/customXml" Target="../ink/ink1016.xml"/><Relationship Id="rId293" Type="http://schemas.openxmlformats.org/officeDocument/2006/relationships/image" Target="../media/image760.png"/><Relationship Id="rId302" Type="http://schemas.openxmlformats.org/officeDocument/2006/relationships/customXml" Target="../ink/ink1031.xml"/><Relationship Id="rId307" Type="http://schemas.openxmlformats.org/officeDocument/2006/relationships/image" Target="../media/image767.png"/><Relationship Id="rId41" Type="http://schemas.openxmlformats.org/officeDocument/2006/relationships/image" Target="../media/image4160.png"/><Relationship Id="rId62" Type="http://schemas.openxmlformats.org/officeDocument/2006/relationships/customXml" Target="../ink/ink914.xml"/><Relationship Id="rId83" Type="http://schemas.openxmlformats.org/officeDocument/2006/relationships/image" Target="../media/image4370.png"/><Relationship Id="rId88" Type="http://schemas.openxmlformats.org/officeDocument/2006/relationships/customXml" Target="../ink/ink927.xml"/><Relationship Id="rId111" Type="http://schemas.openxmlformats.org/officeDocument/2006/relationships/image" Target="../media/image4510.png"/><Relationship Id="rId132" Type="http://schemas.openxmlformats.org/officeDocument/2006/relationships/customXml" Target="../ink/ink943.xml"/><Relationship Id="rId153" Type="http://schemas.openxmlformats.org/officeDocument/2006/relationships/image" Target="../media/image4720.png"/><Relationship Id="rId174" Type="http://schemas.openxmlformats.org/officeDocument/2006/relationships/customXml" Target="../ink/ink964.xml"/><Relationship Id="rId179" Type="http://schemas.openxmlformats.org/officeDocument/2006/relationships/image" Target="../media/image4850.png"/><Relationship Id="rId195" Type="http://schemas.openxmlformats.org/officeDocument/2006/relationships/image" Target="../media/image4930.png"/><Relationship Id="rId209" Type="http://schemas.openxmlformats.org/officeDocument/2006/relationships/image" Target="../media/image6220.png"/><Relationship Id="rId190" Type="http://schemas.openxmlformats.org/officeDocument/2006/relationships/customXml" Target="../ink/ink972.xml"/><Relationship Id="rId204" Type="http://schemas.openxmlformats.org/officeDocument/2006/relationships/customXml" Target="../ink/ink979.xml"/><Relationship Id="rId220" Type="http://schemas.openxmlformats.org/officeDocument/2006/relationships/customXml" Target="../ink/ink987.xml"/><Relationship Id="rId225" Type="http://schemas.openxmlformats.org/officeDocument/2006/relationships/image" Target="../media/image6300.png"/><Relationship Id="rId241" Type="http://schemas.openxmlformats.org/officeDocument/2006/relationships/image" Target="../media/image6380.png"/><Relationship Id="rId246" Type="http://schemas.openxmlformats.org/officeDocument/2006/relationships/customXml" Target="../ink/ink1000.xml"/><Relationship Id="rId267" Type="http://schemas.openxmlformats.org/officeDocument/2006/relationships/image" Target="../media/image747.png"/><Relationship Id="rId288" Type="http://schemas.openxmlformats.org/officeDocument/2006/relationships/customXml" Target="../ink/ink1024.xml"/><Relationship Id="rId36" Type="http://schemas.openxmlformats.org/officeDocument/2006/relationships/customXml" Target="../ink/ink901.xml"/><Relationship Id="rId57" Type="http://schemas.openxmlformats.org/officeDocument/2006/relationships/image" Target="../media/image744.png"/><Relationship Id="rId106" Type="http://schemas.openxmlformats.org/officeDocument/2006/relationships/customXml" Target="../ink/ink930.xml"/><Relationship Id="rId127" Type="http://schemas.openxmlformats.org/officeDocument/2006/relationships/image" Target="../media/image4590.png"/><Relationship Id="rId262" Type="http://schemas.openxmlformats.org/officeDocument/2006/relationships/customXml" Target="../ink/ink1011.xml"/><Relationship Id="rId283" Type="http://schemas.openxmlformats.org/officeDocument/2006/relationships/image" Target="../media/image755.png"/><Relationship Id="rId313" Type="http://schemas.openxmlformats.org/officeDocument/2006/relationships/image" Target="../media/image770.png"/><Relationship Id="rId52" Type="http://schemas.openxmlformats.org/officeDocument/2006/relationships/customXml" Target="../ink/ink909.xml"/><Relationship Id="rId73" Type="http://schemas.openxmlformats.org/officeDocument/2006/relationships/image" Target="../media/image4320.png"/><Relationship Id="rId78" Type="http://schemas.openxmlformats.org/officeDocument/2006/relationships/customXml" Target="../ink/ink922.xml"/><Relationship Id="rId101" Type="http://schemas.openxmlformats.org/officeDocument/2006/relationships/image" Target="../media/image4460.png"/><Relationship Id="rId122" Type="http://schemas.openxmlformats.org/officeDocument/2006/relationships/customXml" Target="../ink/ink938.xml"/><Relationship Id="rId143" Type="http://schemas.openxmlformats.org/officeDocument/2006/relationships/image" Target="../media/image4670.png"/><Relationship Id="rId148" Type="http://schemas.openxmlformats.org/officeDocument/2006/relationships/customXml" Target="../ink/ink951.xml"/><Relationship Id="rId164" Type="http://schemas.openxmlformats.org/officeDocument/2006/relationships/customXml" Target="../ink/ink959.xml"/><Relationship Id="rId169" Type="http://schemas.openxmlformats.org/officeDocument/2006/relationships/image" Target="../media/image4800.png"/><Relationship Id="rId185" Type="http://schemas.openxmlformats.org/officeDocument/2006/relationships/image" Target="../media/image4880.png"/><Relationship Id="rId31" Type="http://schemas.openxmlformats.org/officeDocument/2006/relationships/image" Target="../media/image4110.png"/><Relationship Id="rId180" Type="http://schemas.openxmlformats.org/officeDocument/2006/relationships/customXml" Target="../ink/ink967.xml"/><Relationship Id="rId210" Type="http://schemas.openxmlformats.org/officeDocument/2006/relationships/customXml" Target="../ink/ink982.xml"/><Relationship Id="rId215" Type="http://schemas.openxmlformats.org/officeDocument/2006/relationships/image" Target="../media/image6250.png"/><Relationship Id="rId236" Type="http://schemas.openxmlformats.org/officeDocument/2006/relationships/customXml" Target="../ink/ink995.xml"/><Relationship Id="rId257" Type="http://schemas.openxmlformats.org/officeDocument/2006/relationships/customXml" Target="../ink/ink1007.xml"/><Relationship Id="rId278" Type="http://schemas.openxmlformats.org/officeDocument/2006/relationships/customXml" Target="../ink/ink1019.xml"/><Relationship Id="rId231" Type="http://schemas.openxmlformats.org/officeDocument/2006/relationships/image" Target="../media/image6330.png"/><Relationship Id="rId252" Type="http://schemas.openxmlformats.org/officeDocument/2006/relationships/customXml" Target="../ink/ink1003.xml"/><Relationship Id="rId273" Type="http://schemas.openxmlformats.org/officeDocument/2006/relationships/image" Target="../media/image750.png"/><Relationship Id="rId294" Type="http://schemas.openxmlformats.org/officeDocument/2006/relationships/customXml" Target="../ink/ink1027.xml"/><Relationship Id="rId308" Type="http://schemas.openxmlformats.org/officeDocument/2006/relationships/customXml" Target="../ink/ink1034.xml"/><Relationship Id="rId47" Type="http://schemas.openxmlformats.org/officeDocument/2006/relationships/image" Target="../media/image739.png"/><Relationship Id="rId68" Type="http://schemas.openxmlformats.org/officeDocument/2006/relationships/customXml" Target="../ink/ink917.xml"/><Relationship Id="rId112" Type="http://schemas.openxmlformats.org/officeDocument/2006/relationships/customXml" Target="../ink/ink933.xml"/><Relationship Id="rId133" Type="http://schemas.openxmlformats.org/officeDocument/2006/relationships/image" Target="../media/image4620.png"/><Relationship Id="rId154" Type="http://schemas.openxmlformats.org/officeDocument/2006/relationships/customXml" Target="../ink/ink954.xml"/><Relationship Id="rId175" Type="http://schemas.openxmlformats.org/officeDocument/2006/relationships/image" Target="../media/image4830.png"/><Relationship Id="rId196" Type="http://schemas.openxmlformats.org/officeDocument/2006/relationships/customXml" Target="../ink/ink975.xml"/><Relationship Id="rId200" Type="http://schemas.openxmlformats.org/officeDocument/2006/relationships/customXml" Target="../ink/ink977.xml"/><Relationship Id="rId221" Type="http://schemas.openxmlformats.org/officeDocument/2006/relationships/image" Target="../media/image6280.png"/><Relationship Id="rId242" Type="http://schemas.openxmlformats.org/officeDocument/2006/relationships/customXml" Target="../ink/ink998.xml"/><Relationship Id="rId263" Type="http://schemas.openxmlformats.org/officeDocument/2006/relationships/image" Target="../media/image692.png"/><Relationship Id="rId284" Type="http://schemas.openxmlformats.org/officeDocument/2006/relationships/customXml" Target="../ink/ink1022.xml"/><Relationship Id="rId37" Type="http://schemas.openxmlformats.org/officeDocument/2006/relationships/image" Target="../media/image4140.png"/><Relationship Id="rId58" Type="http://schemas.openxmlformats.org/officeDocument/2006/relationships/customXml" Target="../ink/ink912.xml"/><Relationship Id="rId79" Type="http://schemas.openxmlformats.org/officeDocument/2006/relationships/image" Target="../media/image4350.png"/><Relationship Id="rId102" Type="http://schemas.openxmlformats.org/officeDocument/2006/relationships/customXml" Target="../ink/ink928.xml"/><Relationship Id="rId123" Type="http://schemas.openxmlformats.org/officeDocument/2006/relationships/image" Target="../media/image4570.png"/><Relationship Id="rId144" Type="http://schemas.openxmlformats.org/officeDocument/2006/relationships/customXml" Target="../ink/ink949.xml"/><Relationship Id="rId165" Type="http://schemas.openxmlformats.org/officeDocument/2006/relationships/image" Target="../media/image4780.png"/><Relationship Id="rId186" Type="http://schemas.openxmlformats.org/officeDocument/2006/relationships/customXml" Target="../ink/ink970.xml"/><Relationship Id="rId211" Type="http://schemas.openxmlformats.org/officeDocument/2006/relationships/image" Target="../media/image6230.png"/><Relationship Id="rId232" Type="http://schemas.openxmlformats.org/officeDocument/2006/relationships/customXml" Target="../ink/ink993.xml"/><Relationship Id="rId253" Type="http://schemas.openxmlformats.org/officeDocument/2006/relationships/image" Target="../media/image6440.png"/><Relationship Id="rId274" Type="http://schemas.openxmlformats.org/officeDocument/2006/relationships/customXml" Target="../ink/ink1017.xml"/><Relationship Id="rId295" Type="http://schemas.openxmlformats.org/officeDocument/2006/relationships/image" Target="../media/image761.png"/><Relationship Id="rId309" Type="http://schemas.openxmlformats.org/officeDocument/2006/relationships/image" Target="../media/image768.png"/><Relationship Id="rId48" Type="http://schemas.openxmlformats.org/officeDocument/2006/relationships/customXml" Target="../ink/ink907.xml"/><Relationship Id="rId69" Type="http://schemas.openxmlformats.org/officeDocument/2006/relationships/image" Target="../media/image4300.png"/><Relationship Id="rId113" Type="http://schemas.openxmlformats.org/officeDocument/2006/relationships/image" Target="../media/image4520.png"/><Relationship Id="rId134" Type="http://schemas.openxmlformats.org/officeDocument/2006/relationships/customXml" Target="../ink/ink944.xml"/><Relationship Id="rId27" Type="http://schemas.openxmlformats.org/officeDocument/2006/relationships/image" Target="../media/image4090.png"/><Relationship Id="rId80" Type="http://schemas.openxmlformats.org/officeDocument/2006/relationships/customXml" Target="../ink/ink923.xml"/><Relationship Id="rId155" Type="http://schemas.openxmlformats.org/officeDocument/2006/relationships/image" Target="../media/image4730.png"/><Relationship Id="rId176" Type="http://schemas.openxmlformats.org/officeDocument/2006/relationships/customXml" Target="../ink/ink965.xml"/><Relationship Id="rId197" Type="http://schemas.openxmlformats.org/officeDocument/2006/relationships/image" Target="../media/image4940.png"/><Relationship Id="rId201" Type="http://schemas.openxmlformats.org/officeDocument/2006/relationships/image" Target="../media/image4960.png"/><Relationship Id="rId222" Type="http://schemas.openxmlformats.org/officeDocument/2006/relationships/customXml" Target="../ink/ink988.xml"/><Relationship Id="rId243" Type="http://schemas.openxmlformats.org/officeDocument/2006/relationships/image" Target="../media/image6390.png"/><Relationship Id="rId264" Type="http://schemas.openxmlformats.org/officeDocument/2006/relationships/customXml" Target="../ink/ink1012.xml"/><Relationship Id="rId285" Type="http://schemas.openxmlformats.org/officeDocument/2006/relationships/image" Target="../media/image756.png"/><Relationship Id="rId38" Type="http://schemas.openxmlformats.org/officeDocument/2006/relationships/customXml" Target="../ink/ink902.xml"/><Relationship Id="rId59" Type="http://schemas.openxmlformats.org/officeDocument/2006/relationships/image" Target="../media/image4250.png"/><Relationship Id="rId103" Type="http://schemas.openxmlformats.org/officeDocument/2006/relationships/image" Target="../media/image4470.png"/><Relationship Id="rId124" Type="http://schemas.openxmlformats.org/officeDocument/2006/relationships/customXml" Target="../ink/ink939.xml"/><Relationship Id="rId310" Type="http://schemas.openxmlformats.org/officeDocument/2006/relationships/customXml" Target="../ink/ink1035.xml"/><Relationship Id="rId70" Type="http://schemas.openxmlformats.org/officeDocument/2006/relationships/customXml" Target="../ink/ink918.xml"/><Relationship Id="rId145" Type="http://schemas.openxmlformats.org/officeDocument/2006/relationships/image" Target="../media/image4680.png"/><Relationship Id="rId166" Type="http://schemas.openxmlformats.org/officeDocument/2006/relationships/customXml" Target="../ink/ink960.xml"/><Relationship Id="rId187" Type="http://schemas.openxmlformats.org/officeDocument/2006/relationships/image" Target="../media/image489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983.xml"/><Relationship Id="rId233" Type="http://schemas.openxmlformats.org/officeDocument/2006/relationships/image" Target="../media/image6340.png"/><Relationship Id="rId254" Type="http://schemas.openxmlformats.org/officeDocument/2006/relationships/customXml" Target="../ink/ink1004.xml"/><Relationship Id="rId49" Type="http://schemas.openxmlformats.org/officeDocument/2006/relationships/image" Target="../media/image740.png"/><Relationship Id="rId114" Type="http://schemas.openxmlformats.org/officeDocument/2006/relationships/customXml" Target="../ink/ink934.xml"/><Relationship Id="rId275" Type="http://schemas.openxmlformats.org/officeDocument/2006/relationships/image" Target="../media/image751.png"/><Relationship Id="rId296" Type="http://schemas.openxmlformats.org/officeDocument/2006/relationships/customXml" Target="../ink/ink1028.xml"/><Relationship Id="rId300" Type="http://schemas.openxmlformats.org/officeDocument/2006/relationships/customXml" Target="../ink/ink1030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40.png"/><Relationship Id="rId231" Type="http://schemas.openxmlformats.org/officeDocument/2006/relationships/image" Target="../media/image784.png"/><Relationship Id="rId112" Type="http://schemas.openxmlformats.org/officeDocument/2006/relationships/customXml" Target="../ink/ink1051.xml"/><Relationship Id="rId133" Type="http://schemas.openxmlformats.org/officeDocument/2006/relationships/image" Target="../media/image4620.png"/><Relationship Id="rId138" Type="http://schemas.openxmlformats.org/officeDocument/2006/relationships/customXml" Target="../ink/ink1064.xml"/><Relationship Id="rId154" Type="http://schemas.openxmlformats.org/officeDocument/2006/relationships/customXml" Target="../ink/ink1072.xml"/><Relationship Id="rId159" Type="http://schemas.openxmlformats.org/officeDocument/2006/relationships/image" Target="../media/image4750.png"/><Relationship Id="rId175" Type="http://schemas.openxmlformats.org/officeDocument/2006/relationships/image" Target="../media/image4830.png"/><Relationship Id="rId170" Type="http://schemas.openxmlformats.org/officeDocument/2006/relationships/customXml" Target="../ink/ink1080.xml"/><Relationship Id="rId191" Type="http://schemas.openxmlformats.org/officeDocument/2006/relationships/image" Target="../media/image4910.png"/><Relationship Id="rId196" Type="http://schemas.openxmlformats.org/officeDocument/2006/relationships/customXml" Target="../ink/ink1093.xml"/><Relationship Id="rId200" Type="http://schemas.openxmlformats.org/officeDocument/2006/relationships/customXml" Target="../ink/ink1095.xml"/><Relationship Id="rId205" Type="http://schemas.openxmlformats.org/officeDocument/2006/relationships/image" Target="../media/image4980.png"/><Relationship Id="rId226" Type="http://schemas.openxmlformats.org/officeDocument/2006/relationships/customXml" Target="../ink/ink1108.xml"/><Relationship Id="rId16" Type="http://schemas.openxmlformats.org/officeDocument/2006/relationships/image" Target="../media/image6520.png"/><Relationship Id="rId107" Type="http://schemas.openxmlformats.org/officeDocument/2006/relationships/image" Target="../media/image4490.png"/><Relationship Id="rId221" Type="http://schemas.openxmlformats.org/officeDocument/2006/relationships/image" Target="../media/image779.png"/><Relationship Id="rId11" Type="http://schemas.openxmlformats.org/officeDocument/2006/relationships/customXml" Target="../ink/ink1041.xml"/><Relationship Id="rId102" Type="http://schemas.openxmlformats.org/officeDocument/2006/relationships/customXml" Target="../ink/ink1046.xml"/><Relationship Id="rId123" Type="http://schemas.openxmlformats.org/officeDocument/2006/relationships/image" Target="../media/image4570.png"/><Relationship Id="rId128" Type="http://schemas.openxmlformats.org/officeDocument/2006/relationships/customXml" Target="../ink/ink1059.xml"/><Relationship Id="rId144" Type="http://schemas.openxmlformats.org/officeDocument/2006/relationships/customXml" Target="../ink/ink1067.xml"/><Relationship Id="rId149" Type="http://schemas.openxmlformats.org/officeDocument/2006/relationships/image" Target="../media/image4700.png"/><Relationship Id="rId5" Type="http://schemas.openxmlformats.org/officeDocument/2006/relationships/customXml" Target="../ink/ink1038.xml"/><Relationship Id="rId160" Type="http://schemas.openxmlformats.org/officeDocument/2006/relationships/customXml" Target="../ink/ink1075.xml"/><Relationship Id="rId165" Type="http://schemas.openxmlformats.org/officeDocument/2006/relationships/image" Target="../media/image4780.png"/><Relationship Id="rId181" Type="http://schemas.openxmlformats.org/officeDocument/2006/relationships/image" Target="../media/image4860.png"/><Relationship Id="rId186" Type="http://schemas.openxmlformats.org/officeDocument/2006/relationships/customXml" Target="../ink/ink1088.xml"/><Relationship Id="rId216" Type="http://schemas.openxmlformats.org/officeDocument/2006/relationships/customXml" Target="../ink/ink1103.xml"/><Relationship Id="rId237" Type="http://schemas.openxmlformats.org/officeDocument/2006/relationships/image" Target="../media/image787.png"/><Relationship Id="rId211" Type="http://schemas.openxmlformats.org/officeDocument/2006/relationships/image" Target="../media/image774.png"/><Relationship Id="rId232" Type="http://schemas.openxmlformats.org/officeDocument/2006/relationships/customXml" Target="../ink/ink1111.xml"/><Relationship Id="rId113" Type="http://schemas.openxmlformats.org/officeDocument/2006/relationships/image" Target="../media/image4520.png"/><Relationship Id="rId118" Type="http://schemas.openxmlformats.org/officeDocument/2006/relationships/customXml" Target="../ink/ink1054.xml"/><Relationship Id="rId134" Type="http://schemas.openxmlformats.org/officeDocument/2006/relationships/customXml" Target="../ink/ink1062.xml"/><Relationship Id="rId139" Type="http://schemas.openxmlformats.org/officeDocument/2006/relationships/image" Target="../media/image4650.png"/><Relationship Id="rId150" Type="http://schemas.openxmlformats.org/officeDocument/2006/relationships/customXml" Target="../ink/ink1070.xml"/><Relationship Id="rId155" Type="http://schemas.openxmlformats.org/officeDocument/2006/relationships/image" Target="../media/image4730.png"/><Relationship Id="rId171" Type="http://schemas.openxmlformats.org/officeDocument/2006/relationships/image" Target="../media/image4810.png"/><Relationship Id="rId176" Type="http://schemas.openxmlformats.org/officeDocument/2006/relationships/customXml" Target="../ink/ink1083.xml"/><Relationship Id="rId192" Type="http://schemas.openxmlformats.org/officeDocument/2006/relationships/customXml" Target="../ink/ink1091.xml"/><Relationship Id="rId197" Type="http://schemas.openxmlformats.org/officeDocument/2006/relationships/image" Target="../media/image4940.png"/><Relationship Id="rId206" Type="http://schemas.openxmlformats.org/officeDocument/2006/relationships/customXml" Target="../ink/ink1098.xml"/><Relationship Id="rId227" Type="http://schemas.openxmlformats.org/officeDocument/2006/relationships/image" Target="../media/image782.png"/><Relationship Id="rId201" Type="http://schemas.openxmlformats.org/officeDocument/2006/relationships/image" Target="../media/image4960.png"/><Relationship Id="rId222" Type="http://schemas.openxmlformats.org/officeDocument/2006/relationships/customXml" Target="../ink/ink1106.xml"/><Relationship Id="rId12" Type="http://schemas.openxmlformats.org/officeDocument/2006/relationships/image" Target="../media/image6500.png"/><Relationship Id="rId17" Type="http://schemas.openxmlformats.org/officeDocument/2006/relationships/customXml" Target="../ink/ink1044.xml"/><Relationship Id="rId103" Type="http://schemas.openxmlformats.org/officeDocument/2006/relationships/image" Target="../media/image4470.png"/><Relationship Id="rId108" Type="http://schemas.openxmlformats.org/officeDocument/2006/relationships/customXml" Target="../ink/ink1049.xml"/><Relationship Id="rId116" Type="http://schemas.openxmlformats.org/officeDocument/2006/relationships/customXml" Target="../ink/ink1053.xml"/><Relationship Id="rId124" Type="http://schemas.openxmlformats.org/officeDocument/2006/relationships/customXml" Target="../ink/ink1057.xml"/><Relationship Id="rId129" Type="http://schemas.openxmlformats.org/officeDocument/2006/relationships/image" Target="../media/image4600.png"/><Relationship Id="rId137" Type="http://schemas.openxmlformats.org/officeDocument/2006/relationships/image" Target="../media/image4640.png"/><Relationship Id="rId158" Type="http://schemas.openxmlformats.org/officeDocument/2006/relationships/customXml" Target="../ink/ink1074.xml"/><Relationship Id="rId111" Type="http://schemas.openxmlformats.org/officeDocument/2006/relationships/image" Target="../media/image4510.png"/><Relationship Id="rId132" Type="http://schemas.openxmlformats.org/officeDocument/2006/relationships/customXml" Target="../ink/ink1061.xml"/><Relationship Id="rId140" Type="http://schemas.openxmlformats.org/officeDocument/2006/relationships/customXml" Target="../ink/ink1065.xml"/><Relationship Id="rId145" Type="http://schemas.openxmlformats.org/officeDocument/2006/relationships/image" Target="../media/image4680.png"/><Relationship Id="rId153" Type="http://schemas.openxmlformats.org/officeDocument/2006/relationships/image" Target="../media/image4720.png"/><Relationship Id="rId161" Type="http://schemas.openxmlformats.org/officeDocument/2006/relationships/image" Target="../media/image4760.png"/><Relationship Id="rId166" Type="http://schemas.openxmlformats.org/officeDocument/2006/relationships/customXml" Target="../ink/ink1078.xml"/><Relationship Id="rId174" Type="http://schemas.openxmlformats.org/officeDocument/2006/relationships/customXml" Target="../ink/ink1082.xml"/><Relationship Id="rId179" Type="http://schemas.openxmlformats.org/officeDocument/2006/relationships/image" Target="../media/image4850.png"/><Relationship Id="rId182" Type="http://schemas.openxmlformats.org/officeDocument/2006/relationships/customXml" Target="../ink/ink1086.xml"/><Relationship Id="rId187" Type="http://schemas.openxmlformats.org/officeDocument/2006/relationships/image" Target="../media/image4890.png"/><Relationship Id="rId195" Type="http://schemas.openxmlformats.org/officeDocument/2006/relationships/image" Target="../media/image4930.png"/><Relationship Id="rId209" Type="http://schemas.openxmlformats.org/officeDocument/2006/relationships/image" Target="../media/image773.png"/><Relationship Id="rId217" Type="http://schemas.openxmlformats.org/officeDocument/2006/relationships/image" Target="../media/image7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70.png"/><Relationship Id="rId190" Type="http://schemas.openxmlformats.org/officeDocument/2006/relationships/customXml" Target="../ink/ink1090.xml"/><Relationship Id="rId204" Type="http://schemas.openxmlformats.org/officeDocument/2006/relationships/customXml" Target="../ink/ink1097.xml"/><Relationship Id="rId212" Type="http://schemas.openxmlformats.org/officeDocument/2006/relationships/customXml" Target="../ink/ink1101.xml"/><Relationship Id="rId220" Type="http://schemas.openxmlformats.org/officeDocument/2006/relationships/customXml" Target="../ink/ink1105.xml"/><Relationship Id="rId225" Type="http://schemas.openxmlformats.org/officeDocument/2006/relationships/image" Target="../media/image781.png"/><Relationship Id="rId233" Type="http://schemas.openxmlformats.org/officeDocument/2006/relationships/image" Target="../media/image785.png"/><Relationship Id="rId15" Type="http://schemas.openxmlformats.org/officeDocument/2006/relationships/customXml" Target="../ink/ink1043.xml"/><Relationship Id="rId106" Type="http://schemas.openxmlformats.org/officeDocument/2006/relationships/customXml" Target="../ink/ink1048.xml"/><Relationship Id="rId114" Type="http://schemas.openxmlformats.org/officeDocument/2006/relationships/customXml" Target="../ink/ink1052.xml"/><Relationship Id="rId119" Type="http://schemas.openxmlformats.org/officeDocument/2006/relationships/image" Target="../media/image4550.png"/><Relationship Id="rId127" Type="http://schemas.openxmlformats.org/officeDocument/2006/relationships/image" Target="../media/image4590.png"/><Relationship Id="rId10" Type="http://schemas.openxmlformats.org/officeDocument/2006/relationships/image" Target="../media/image6490.png"/><Relationship Id="rId101" Type="http://schemas.openxmlformats.org/officeDocument/2006/relationships/image" Target="../media/image4460.png"/><Relationship Id="rId122" Type="http://schemas.openxmlformats.org/officeDocument/2006/relationships/customXml" Target="../ink/ink1056.xml"/><Relationship Id="rId130" Type="http://schemas.openxmlformats.org/officeDocument/2006/relationships/customXml" Target="../ink/ink1060.xml"/><Relationship Id="rId135" Type="http://schemas.openxmlformats.org/officeDocument/2006/relationships/image" Target="../media/image4630.png"/><Relationship Id="rId143" Type="http://schemas.openxmlformats.org/officeDocument/2006/relationships/image" Target="../media/image4670.png"/><Relationship Id="rId148" Type="http://schemas.openxmlformats.org/officeDocument/2006/relationships/customXml" Target="../ink/ink1069.xml"/><Relationship Id="rId151" Type="http://schemas.openxmlformats.org/officeDocument/2006/relationships/image" Target="../media/image4710.png"/><Relationship Id="rId156" Type="http://schemas.openxmlformats.org/officeDocument/2006/relationships/customXml" Target="../ink/ink1073.xml"/><Relationship Id="rId164" Type="http://schemas.openxmlformats.org/officeDocument/2006/relationships/customXml" Target="../ink/ink1077.xml"/><Relationship Id="rId169" Type="http://schemas.openxmlformats.org/officeDocument/2006/relationships/image" Target="../media/image4800.png"/><Relationship Id="rId177" Type="http://schemas.openxmlformats.org/officeDocument/2006/relationships/image" Target="../media/image4840.png"/><Relationship Id="rId185" Type="http://schemas.openxmlformats.org/officeDocument/2006/relationships/image" Target="../media/image4880.png"/><Relationship Id="rId198" Type="http://schemas.openxmlformats.org/officeDocument/2006/relationships/customXml" Target="../ink/ink1094.xml"/><Relationship Id="rId4" Type="http://schemas.openxmlformats.org/officeDocument/2006/relationships/image" Target="../media/image6460.png"/><Relationship Id="rId9" Type="http://schemas.openxmlformats.org/officeDocument/2006/relationships/customXml" Target="../ink/ink1040.xml"/><Relationship Id="rId172" Type="http://schemas.openxmlformats.org/officeDocument/2006/relationships/customXml" Target="../ink/ink1081.xml"/><Relationship Id="rId180" Type="http://schemas.openxmlformats.org/officeDocument/2006/relationships/customXml" Target="../ink/ink1085.xml"/><Relationship Id="rId193" Type="http://schemas.openxmlformats.org/officeDocument/2006/relationships/image" Target="../media/image4920.png"/><Relationship Id="rId202" Type="http://schemas.openxmlformats.org/officeDocument/2006/relationships/customXml" Target="../ink/ink1096.xml"/><Relationship Id="rId207" Type="http://schemas.openxmlformats.org/officeDocument/2006/relationships/image" Target="../media/image745.png"/><Relationship Id="rId210" Type="http://schemas.openxmlformats.org/officeDocument/2006/relationships/customXml" Target="../ink/ink1100.xml"/><Relationship Id="rId215" Type="http://schemas.openxmlformats.org/officeDocument/2006/relationships/image" Target="../media/image776.png"/><Relationship Id="rId223" Type="http://schemas.openxmlformats.org/officeDocument/2006/relationships/image" Target="../media/image780.png"/><Relationship Id="rId228" Type="http://schemas.openxmlformats.org/officeDocument/2006/relationships/customXml" Target="../ink/ink1109.xml"/><Relationship Id="rId236" Type="http://schemas.openxmlformats.org/officeDocument/2006/relationships/customXml" Target="../ink/ink1113.xml"/><Relationship Id="rId13" Type="http://schemas.openxmlformats.org/officeDocument/2006/relationships/customXml" Target="../ink/ink1042.xml"/><Relationship Id="rId18" Type="http://schemas.openxmlformats.org/officeDocument/2006/relationships/image" Target="../media/image772.png"/><Relationship Id="rId109" Type="http://schemas.openxmlformats.org/officeDocument/2006/relationships/image" Target="../media/image4500.png"/><Relationship Id="rId104" Type="http://schemas.openxmlformats.org/officeDocument/2006/relationships/customXml" Target="../ink/ink1047.xml"/><Relationship Id="rId120" Type="http://schemas.openxmlformats.org/officeDocument/2006/relationships/customXml" Target="../ink/ink1055.xml"/><Relationship Id="rId125" Type="http://schemas.openxmlformats.org/officeDocument/2006/relationships/image" Target="../media/image4580.png"/><Relationship Id="rId141" Type="http://schemas.openxmlformats.org/officeDocument/2006/relationships/image" Target="../media/image4660.png"/><Relationship Id="rId146" Type="http://schemas.openxmlformats.org/officeDocument/2006/relationships/customXml" Target="../ink/ink1068.xml"/><Relationship Id="rId167" Type="http://schemas.openxmlformats.org/officeDocument/2006/relationships/image" Target="../media/image4790.png"/><Relationship Id="rId188" Type="http://schemas.openxmlformats.org/officeDocument/2006/relationships/customXml" Target="../ink/ink1089.xml"/><Relationship Id="rId7" Type="http://schemas.openxmlformats.org/officeDocument/2006/relationships/customXml" Target="../ink/ink1039.xml"/><Relationship Id="rId162" Type="http://schemas.openxmlformats.org/officeDocument/2006/relationships/customXml" Target="../ink/ink1076.xml"/><Relationship Id="rId183" Type="http://schemas.openxmlformats.org/officeDocument/2006/relationships/image" Target="../media/image4870.png"/><Relationship Id="rId213" Type="http://schemas.openxmlformats.org/officeDocument/2006/relationships/image" Target="../media/image775.png"/><Relationship Id="rId218" Type="http://schemas.openxmlformats.org/officeDocument/2006/relationships/customXml" Target="../ink/ink1104.xml"/><Relationship Id="rId234" Type="http://schemas.openxmlformats.org/officeDocument/2006/relationships/customXml" Target="../ink/ink1112.xml"/><Relationship Id="rId2" Type="http://schemas.openxmlformats.org/officeDocument/2006/relationships/image" Target="../media/image771.emf"/><Relationship Id="rId110" Type="http://schemas.openxmlformats.org/officeDocument/2006/relationships/customXml" Target="../ink/ink1050.xml"/><Relationship Id="rId115" Type="http://schemas.openxmlformats.org/officeDocument/2006/relationships/image" Target="../media/image4530.png"/><Relationship Id="rId131" Type="http://schemas.openxmlformats.org/officeDocument/2006/relationships/image" Target="../media/image4610.png"/><Relationship Id="rId136" Type="http://schemas.openxmlformats.org/officeDocument/2006/relationships/customXml" Target="../ink/ink1063.xml"/><Relationship Id="rId157" Type="http://schemas.openxmlformats.org/officeDocument/2006/relationships/image" Target="../media/image4740.png"/><Relationship Id="rId178" Type="http://schemas.openxmlformats.org/officeDocument/2006/relationships/customXml" Target="../ink/ink1084.xml"/><Relationship Id="rId152" Type="http://schemas.openxmlformats.org/officeDocument/2006/relationships/customXml" Target="../ink/ink1071.xml"/><Relationship Id="rId173" Type="http://schemas.openxmlformats.org/officeDocument/2006/relationships/image" Target="../media/image4820.png"/><Relationship Id="rId194" Type="http://schemas.openxmlformats.org/officeDocument/2006/relationships/customXml" Target="../ink/ink1092.xml"/><Relationship Id="rId199" Type="http://schemas.openxmlformats.org/officeDocument/2006/relationships/image" Target="../media/image4950.png"/><Relationship Id="rId203" Type="http://schemas.openxmlformats.org/officeDocument/2006/relationships/image" Target="../media/image4970.png"/><Relationship Id="rId208" Type="http://schemas.openxmlformats.org/officeDocument/2006/relationships/customXml" Target="../ink/ink1099.xml"/><Relationship Id="rId229" Type="http://schemas.openxmlformats.org/officeDocument/2006/relationships/image" Target="../media/image783.png"/><Relationship Id="rId19" Type="http://schemas.openxmlformats.org/officeDocument/2006/relationships/customXml" Target="../ink/ink1045.xml"/><Relationship Id="rId224" Type="http://schemas.openxmlformats.org/officeDocument/2006/relationships/customXml" Target="../ink/ink1107.xml"/><Relationship Id="rId14" Type="http://schemas.openxmlformats.org/officeDocument/2006/relationships/image" Target="../media/image6510.png"/><Relationship Id="rId105" Type="http://schemas.openxmlformats.org/officeDocument/2006/relationships/image" Target="../media/image4480.png"/><Relationship Id="rId126" Type="http://schemas.openxmlformats.org/officeDocument/2006/relationships/customXml" Target="../ink/ink1058.xml"/><Relationship Id="rId147" Type="http://schemas.openxmlformats.org/officeDocument/2006/relationships/image" Target="../media/image4690.png"/><Relationship Id="rId168" Type="http://schemas.openxmlformats.org/officeDocument/2006/relationships/customXml" Target="../ink/ink1079.xml"/><Relationship Id="rId8" Type="http://schemas.openxmlformats.org/officeDocument/2006/relationships/image" Target="../media/image6480.png"/><Relationship Id="rId121" Type="http://schemas.openxmlformats.org/officeDocument/2006/relationships/image" Target="../media/image4560.png"/><Relationship Id="rId142" Type="http://schemas.openxmlformats.org/officeDocument/2006/relationships/customXml" Target="../ink/ink1066.xml"/><Relationship Id="rId163" Type="http://schemas.openxmlformats.org/officeDocument/2006/relationships/image" Target="../media/image4770.png"/><Relationship Id="rId184" Type="http://schemas.openxmlformats.org/officeDocument/2006/relationships/customXml" Target="../ink/ink1087.xml"/><Relationship Id="rId189" Type="http://schemas.openxmlformats.org/officeDocument/2006/relationships/image" Target="../media/image4900.png"/><Relationship Id="rId219" Type="http://schemas.openxmlformats.org/officeDocument/2006/relationships/image" Target="../media/image778.png"/><Relationship Id="rId3" Type="http://schemas.openxmlformats.org/officeDocument/2006/relationships/customXml" Target="../ink/ink1037.xml"/><Relationship Id="rId214" Type="http://schemas.openxmlformats.org/officeDocument/2006/relationships/customXml" Target="../ink/ink1102.xml"/><Relationship Id="rId230" Type="http://schemas.openxmlformats.org/officeDocument/2006/relationships/customXml" Target="../ink/ink1110.xml"/><Relationship Id="rId235" Type="http://schemas.openxmlformats.org/officeDocument/2006/relationships/image" Target="../media/image7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13" Type="http://schemas.openxmlformats.org/officeDocument/2006/relationships/customXml" Target="../ink/ink1119.xml"/><Relationship Id="rId18" Type="http://schemas.openxmlformats.org/officeDocument/2006/relationships/image" Target="../media/image796.png"/><Relationship Id="rId26" Type="http://schemas.openxmlformats.org/officeDocument/2006/relationships/image" Target="../media/image800.png"/><Relationship Id="rId39" Type="http://schemas.openxmlformats.org/officeDocument/2006/relationships/customXml" Target="../ink/ink1132.xml"/><Relationship Id="rId3" Type="http://schemas.openxmlformats.org/officeDocument/2006/relationships/customXml" Target="../ink/ink1114.xml"/><Relationship Id="rId21" Type="http://schemas.openxmlformats.org/officeDocument/2006/relationships/customXml" Target="../ink/ink1123.xml"/><Relationship Id="rId34" Type="http://schemas.openxmlformats.org/officeDocument/2006/relationships/image" Target="../media/image804.png"/><Relationship Id="rId7" Type="http://schemas.openxmlformats.org/officeDocument/2006/relationships/customXml" Target="../ink/ink1116.xml"/><Relationship Id="rId12" Type="http://schemas.openxmlformats.org/officeDocument/2006/relationships/image" Target="../media/image793.png"/><Relationship Id="rId17" Type="http://schemas.openxmlformats.org/officeDocument/2006/relationships/customXml" Target="../ink/ink1121.xml"/><Relationship Id="rId25" Type="http://schemas.openxmlformats.org/officeDocument/2006/relationships/customXml" Target="../ink/ink1125.xml"/><Relationship Id="rId33" Type="http://schemas.openxmlformats.org/officeDocument/2006/relationships/customXml" Target="../ink/ink1129.xml"/><Relationship Id="rId38" Type="http://schemas.openxmlformats.org/officeDocument/2006/relationships/image" Target="../media/image806.png"/><Relationship Id="rId2" Type="http://schemas.openxmlformats.org/officeDocument/2006/relationships/image" Target="../media/image788.emf"/><Relationship Id="rId16" Type="http://schemas.openxmlformats.org/officeDocument/2006/relationships/image" Target="../media/image795.png"/><Relationship Id="rId20" Type="http://schemas.openxmlformats.org/officeDocument/2006/relationships/image" Target="../media/image797.png"/><Relationship Id="rId29" Type="http://schemas.openxmlformats.org/officeDocument/2006/relationships/customXml" Target="../ink/ink11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customXml" Target="../ink/ink1118.xml"/><Relationship Id="rId24" Type="http://schemas.openxmlformats.org/officeDocument/2006/relationships/image" Target="../media/image799.png"/><Relationship Id="rId32" Type="http://schemas.openxmlformats.org/officeDocument/2006/relationships/image" Target="../media/image803.png"/><Relationship Id="rId37" Type="http://schemas.openxmlformats.org/officeDocument/2006/relationships/customXml" Target="../ink/ink1131.xml"/><Relationship Id="rId40" Type="http://schemas.openxmlformats.org/officeDocument/2006/relationships/image" Target="../media/image807.png"/><Relationship Id="rId5" Type="http://schemas.openxmlformats.org/officeDocument/2006/relationships/customXml" Target="../ink/ink1115.xml"/><Relationship Id="rId15" Type="http://schemas.openxmlformats.org/officeDocument/2006/relationships/customXml" Target="../ink/ink1120.xml"/><Relationship Id="rId23" Type="http://schemas.openxmlformats.org/officeDocument/2006/relationships/customXml" Target="../ink/ink1124.xml"/><Relationship Id="rId28" Type="http://schemas.openxmlformats.org/officeDocument/2006/relationships/image" Target="../media/image801.png"/><Relationship Id="rId36" Type="http://schemas.openxmlformats.org/officeDocument/2006/relationships/image" Target="../media/image805.png"/><Relationship Id="rId10" Type="http://schemas.openxmlformats.org/officeDocument/2006/relationships/image" Target="../media/image792.png"/><Relationship Id="rId19" Type="http://schemas.openxmlformats.org/officeDocument/2006/relationships/customXml" Target="../ink/ink1122.xml"/><Relationship Id="rId31" Type="http://schemas.openxmlformats.org/officeDocument/2006/relationships/customXml" Target="../ink/ink1128.xml"/><Relationship Id="rId4" Type="http://schemas.openxmlformats.org/officeDocument/2006/relationships/image" Target="../media/image789.png"/><Relationship Id="rId9" Type="http://schemas.openxmlformats.org/officeDocument/2006/relationships/customXml" Target="../ink/ink1117.xml"/><Relationship Id="rId14" Type="http://schemas.openxmlformats.org/officeDocument/2006/relationships/image" Target="../media/image794.png"/><Relationship Id="rId22" Type="http://schemas.openxmlformats.org/officeDocument/2006/relationships/image" Target="../media/image798.png"/><Relationship Id="rId27" Type="http://schemas.openxmlformats.org/officeDocument/2006/relationships/customXml" Target="../ink/ink1126.xml"/><Relationship Id="rId30" Type="http://schemas.openxmlformats.org/officeDocument/2006/relationships/image" Target="../media/image802.png"/><Relationship Id="rId35" Type="http://schemas.openxmlformats.org/officeDocument/2006/relationships/customXml" Target="../ink/ink11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2.png"/><Relationship Id="rId13" Type="http://schemas.openxmlformats.org/officeDocument/2006/relationships/customXml" Target="../ink/ink1137.xml"/><Relationship Id="rId18" Type="http://schemas.openxmlformats.org/officeDocument/2006/relationships/image" Target="../media/image817.png"/><Relationship Id="rId26" Type="http://schemas.openxmlformats.org/officeDocument/2006/relationships/image" Target="../media/image821.png"/><Relationship Id="rId3" Type="http://schemas.openxmlformats.org/officeDocument/2006/relationships/image" Target="../media/image809.emf"/><Relationship Id="rId21" Type="http://schemas.openxmlformats.org/officeDocument/2006/relationships/customXml" Target="../ink/ink1141.xml"/><Relationship Id="rId7" Type="http://schemas.openxmlformats.org/officeDocument/2006/relationships/customXml" Target="../ink/ink1134.xml"/><Relationship Id="rId12" Type="http://schemas.openxmlformats.org/officeDocument/2006/relationships/image" Target="../media/image814.png"/><Relationship Id="rId17" Type="http://schemas.openxmlformats.org/officeDocument/2006/relationships/customXml" Target="../ink/ink1139.xml"/><Relationship Id="rId25" Type="http://schemas.openxmlformats.org/officeDocument/2006/relationships/customXml" Target="../ink/ink1143.xml"/><Relationship Id="rId2" Type="http://schemas.openxmlformats.org/officeDocument/2006/relationships/image" Target="../media/image808.emf"/><Relationship Id="rId16" Type="http://schemas.openxmlformats.org/officeDocument/2006/relationships/image" Target="../media/image816.png"/><Relationship Id="rId20" Type="http://schemas.openxmlformats.org/officeDocument/2006/relationships/image" Target="../media/image8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1.png"/><Relationship Id="rId11" Type="http://schemas.openxmlformats.org/officeDocument/2006/relationships/customXml" Target="../ink/ink1136.xml"/><Relationship Id="rId24" Type="http://schemas.openxmlformats.org/officeDocument/2006/relationships/image" Target="../media/image820.png"/><Relationship Id="rId5" Type="http://schemas.openxmlformats.org/officeDocument/2006/relationships/customXml" Target="../ink/ink1133.xml"/><Relationship Id="rId15" Type="http://schemas.openxmlformats.org/officeDocument/2006/relationships/customXml" Target="../ink/ink1138.xml"/><Relationship Id="rId23" Type="http://schemas.openxmlformats.org/officeDocument/2006/relationships/customXml" Target="../ink/ink1142.xml"/><Relationship Id="rId10" Type="http://schemas.openxmlformats.org/officeDocument/2006/relationships/image" Target="../media/image813.png"/><Relationship Id="rId19" Type="http://schemas.openxmlformats.org/officeDocument/2006/relationships/customXml" Target="../ink/ink1140.xml"/><Relationship Id="rId4" Type="http://schemas.openxmlformats.org/officeDocument/2006/relationships/image" Target="../media/image810.emf"/><Relationship Id="rId9" Type="http://schemas.openxmlformats.org/officeDocument/2006/relationships/customXml" Target="../ink/ink1135.xml"/><Relationship Id="rId14" Type="http://schemas.openxmlformats.org/officeDocument/2006/relationships/image" Target="../media/image815.png"/><Relationship Id="rId22" Type="http://schemas.openxmlformats.org/officeDocument/2006/relationships/image" Target="../media/image8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60.png"/><Relationship Id="rId13" Type="http://schemas.openxmlformats.org/officeDocument/2006/relationships/customXml" Target="../ink/ink1148.xml"/><Relationship Id="rId18" Type="http://schemas.openxmlformats.org/officeDocument/2006/relationships/image" Target="../media/image828.png"/><Relationship Id="rId26" Type="http://schemas.openxmlformats.org/officeDocument/2006/relationships/image" Target="../media/image832.png"/><Relationship Id="rId3" Type="http://schemas.openxmlformats.org/officeDocument/2006/relationships/image" Target="../media/image823.emf"/><Relationship Id="rId21" Type="http://schemas.openxmlformats.org/officeDocument/2006/relationships/customXml" Target="../ink/ink1152.xml"/><Relationship Id="rId7" Type="http://schemas.openxmlformats.org/officeDocument/2006/relationships/customXml" Target="../ink/ink1145.xml"/><Relationship Id="rId12" Type="http://schemas.openxmlformats.org/officeDocument/2006/relationships/image" Target="../media/image825.png"/><Relationship Id="rId17" Type="http://schemas.openxmlformats.org/officeDocument/2006/relationships/customXml" Target="../ink/ink1150.xml"/><Relationship Id="rId25" Type="http://schemas.openxmlformats.org/officeDocument/2006/relationships/customXml" Target="../ink/ink1154.xml"/><Relationship Id="rId2" Type="http://schemas.openxmlformats.org/officeDocument/2006/relationships/image" Target="../media/image822.emf"/><Relationship Id="rId16" Type="http://schemas.openxmlformats.org/officeDocument/2006/relationships/image" Target="../media/image827.png"/><Relationship Id="rId20" Type="http://schemas.openxmlformats.org/officeDocument/2006/relationships/image" Target="../media/image829.png"/><Relationship Id="rId29" Type="http://schemas.openxmlformats.org/officeDocument/2006/relationships/customXml" Target="../ink/ink11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50.png"/><Relationship Id="rId11" Type="http://schemas.openxmlformats.org/officeDocument/2006/relationships/customXml" Target="../ink/ink1147.xml"/><Relationship Id="rId24" Type="http://schemas.openxmlformats.org/officeDocument/2006/relationships/image" Target="../media/image831.png"/><Relationship Id="rId5" Type="http://schemas.openxmlformats.org/officeDocument/2006/relationships/customXml" Target="../ink/ink1144.xml"/><Relationship Id="rId15" Type="http://schemas.openxmlformats.org/officeDocument/2006/relationships/customXml" Target="../ink/ink1149.xml"/><Relationship Id="rId23" Type="http://schemas.openxmlformats.org/officeDocument/2006/relationships/customXml" Target="../ink/ink1153.xml"/><Relationship Id="rId28" Type="http://schemas.openxmlformats.org/officeDocument/2006/relationships/image" Target="../media/image833.png"/><Relationship Id="rId10" Type="http://schemas.openxmlformats.org/officeDocument/2006/relationships/image" Target="../media/image824.png"/><Relationship Id="rId19" Type="http://schemas.openxmlformats.org/officeDocument/2006/relationships/customXml" Target="../ink/ink1151.xml"/><Relationship Id="rId4" Type="http://schemas.openxmlformats.org/officeDocument/2006/relationships/image" Target="../media/image808.emf"/><Relationship Id="rId9" Type="http://schemas.openxmlformats.org/officeDocument/2006/relationships/customXml" Target="../ink/ink1146.xml"/><Relationship Id="rId14" Type="http://schemas.openxmlformats.org/officeDocument/2006/relationships/image" Target="../media/image826.png"/><Relationship Id="rId22" Type="http://schemas.openxmlformats.org/officeDocument/2006/relationships/image" Target="../media/image830.png"/><Relationship Id="rId27" Type="http://schemas.openxmlformats.org/officeDocument/2006/relationships/customXml" Target="../ink/ink1155.xml"/><Relationship Id="rId30" Type="http://schemas.openxmlformats.org/officeDocument/2006/relationships/image" Target="../media/image8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59.xml"/><Relationship Id="rId13" Type="http://schemas.openxmlformats.org/officeDocument/2006/relationships/image" Target="../media/image6930.png"/><Relationship Id="rId18" Type="http://schemas.openxmlformats.org/officeDocument/2006/relationships/customXml" Target="../ink/ink1164.xml"/><Relationship Id="rId26" Type="http://schemas.openxmlformats.org/officeDocument/2006/relationships/customXml" Target="../ink/ink1168.xml"/><Relationship Id="rId39" Type="http://schemas.openxmlformats.org/officeDocument/2006/relationships/image" Target="../media/image7060.png"/><Relationship Id="rId3" Type="http://schemas.openxmlformats.org/officeDocument/2006/relationships/image" Target="../media/image836.emf"/><Relationship Id="rId21" Type="http://schemas.openxmlformats.org/officeDocument/2006/relationships/image" Target="../media/image6970.png"/><Relationship Id="rId34" Type="http://schemas.openxmlformats.org/officeDocument/2006/relationships/customXml" Target="../ink/ink1172.xml"/><Relationship Id="rId42" Type="http://schemas.openxmlformats.org/officeDocument/2006/relationships/customXml" Target="../ink/ink1176.xml"/><Relationship Id="rId7" Type="http://schemas.openxmlformats.org/officeDocument/2006/relationships/image" Target="../media/image6900.png"/><Relationship Id="rId12" Type="http://schemas.openxmlformats.org/officeDocument/2006/relationships/customXml" Target="../ink/ink1161.xml"/><Relationship Id="rId17" Type="http://schemas.openxmlformats.org/officeDocument/2006/relationships/image" Target="../media/image6950.png"/><Relationship Id="rId25" Type="http://schemas.openxmlformats.org/officeDocument/2006/relationships/image" Target="../media/image6990.png"/><Relationship Id="rId33" Type="http://schemas.openxmlformats.org/officeDocument/2006/relationships/image" Target="../media/image7030.png"/><Relationship Id="rId38" Type="http://schemas.openxmlformats.org/officeDocument/2006/relationships/customXml" Target="../ink/ink1174.xml"/><Relationship Id="rId2" Type="http://schemas.openxmlformats.org/officeDocument/2006/relationships/image" Target="../media/image835.emf"/><Relationship Id="rId16" Type="http://schemas.openxmlformats.org/officeDocument/2006/relationships/customXml" Target="../ink/ink1163.xml"/><Relationship Id="rId20" Type="http://schemas.openxmlformats.org/officeDocument/2006/relationships/customXml" Target="../ink/ink1165.xml"/><Relationship Id="rId29" Type="http://schemas.openxmlformats.org/officeDocument/2006/relationships/image" Target="../media/image7010.png"/><Relationship Id="rId41" Type="http://schemas.openxmlformats.org/officeDocument/2006/relationships/image" Target="../media/image707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58.xml"/><Relationship Id="rId11" Type="http://schemas.openxmlformats.org/officeDocument/2006/relationships/image" Target="../media/image6920.png"/><Relationship Id="rId24" Type="http://schemas.openxmlformats.org/officeDocument/2006/relationships/customXml" Target="../ink/ink1167.xml"/><Relationship Id="rId32" Type="http://schemas.openxmlformats.org/officeDocument/2006/relationships/customXml" Target="../ink/ink1171.xml"/><Relationship Id="rId37" Type="http://schemas.openxmlformats.org/officeDocument/2006/relationships/image" Target="../media/image7050.png"/><Relationship Id="rId40" Type="http://schemas.openxmlformats.org/officeDocument/2006/relationships/customXml" Target="../ink/ink1175.xml"/><Relationship Id="rId45" Type="http://schemas.openxmlformats.org/officeDocument/2006/relationships/image" Target="../media/image7090.png"/><Relationship Id="rId5" Type="http://schemas.openxmlformats.org/officeDocument/2006/relationships/image" Target="../media/image6890.png"/><Relationship Id="rId15" Type="http://schemas.openxmlformats.org/officeDocument/2006/relationships/image" Target="../media/image6940.png"/><Relationship Id="rId23" Type="http://schemas.openxmlformats.org/officeDocument/2006/relationships/image" Target="../media/image6980.png"/><Relationship Id="rId28" Type="http://schemas.openxmlformats.org/officeDocument/2006/relationships/customXml" Target="../ink/ink1169.xml"/><Relationship Id="rId36" Type="http://schemas.openxmlformats.org/officeDocument/2006/relationships/customXml" Target="../ink/ink1173.xml"/><Relationship Id="rId10" Type="http://schemas.openxmlformats.org/officeDocument/2006/relationships/customXml" Target="../ink/ink1160.xml"/><Relationship Id="rId19" Type="http://schemas.openxmlformats.org/officeDocument/2006/relationships/image" Target="../media/image6960.png"/><Relationship Id="rId31" Type="http://schemas.openxmlformats.org/officeDocument/2006/relationships/image" Target="../media/image7020.png"/><Relationship Id="rId44" Type="http://schemas.openxmlformats.org/officeDocument/2006/relationships/customXml" Target="../ink/ink1177.xml"/><Relationship Id="rId4" Type="http://schemas.openxmlformats.org/officeDocument/2006/relationships/customXml" Target="../ink/ink1157.xml"/><Relationship Id="rId9" Type="http://schemas.openxmlformats.org/officeDocument/2006/relationships/image" Target="../media/image691.png"/><Relationship Id="rId14" Type="http://schemas.openxmlformats.org/officeDocument/2006/relationships/customXml" Target="../ink/ink1162.xml"/><Relationship Id="rId22" Type="http://schemas.openxmlformats.org/officeDocument/2006/relationships/customXml" Target="../ink/ink1166.xml"/><Relationship Id="rId27" Type="http://schemas.openxmlformats.org/officeDocument/2006/relationships/image" Target="../media/image7000.png"/><Relationship Id="rId30" Type="http://schemas.openxmlformats.org/officeDocument/2006/relationships/customXml" Target="../ink/ink1170.xml"/><Relationship Id="rId35" Type="http://schemas.openxmlformats.org/officeDocument/2006/relationships/image" Target="../media/image7040.png"/><Relationship Id="rId43" Type="http://schemas.openxmlformats.org/officeDocument/2006/relationships/image" Target="../media/image70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78.xml"/><Relationship Id="rId7" Type="http://schemas.openxmlformats.org/officeDocument/2006/relationships/image" Target="../media/image1.jpeg"/><Relationship Id="rId2" Type="http://schemas.openxmlformats.org/officeDocument/2006/relationships/image" Target="../media/image8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10.png"/><Relationship Id="rId5" Type="http://schemas.openxmlformats.org/officeDocument/2006/relationships/customXml" Target="../ink/ink1179.xml"/><Relationship Id="rId4" Type="http://schemas.openxmlformats.org/officeDocument/2006/relationships/image" Target="../media/image5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3.xml"/><Relationship Id="rId13" Type="http://schemas.openxmlformats.org/officeDocument/2006/relationships/image" Target="../media/image843.png"/><Relationship Id="rId18" Type="http://schemas.openxmlformats.org/officeDocument/2006/relationships/customXml" Target="../ink/ink1188.xml"/><Relationship Id="rId26" Type="http://schemas.openxmlformats.org/officeDocument/2006/relationships/customXml" Target="../ink/ink1192.xml"/><Relationship Id="rId3" Type="http://schemas.openxmlformats.org/officeDocument/2006/relationships/image" Target="../media/image838.png"/><Relationship Id="rId21" Type="http://schemas.openxmlformats.org/officeDocument/2006/relationships/image" Target="../media/image847.png"/><Relationship Id="rId34" Type="http://schemas.openxmlformats.org/officeDocument/2006/relationships/customXml" Target="../ink/ink1196.xml"/><Relationship Id="rId7" Type="http://schemas.openxmlformats.org/officeDocument/2006/relationships/image" Target="../media/image840.png"/><Relationship Id="rId12" Type="http://schemas.openxmlformats.org/officeDocument/2006/relationships/customXml" Target="../ink/ink1185.xml"/><Relationship Id="rId17" Type="http://schemas.openxmlformats.org/officeDocument/2006/relationships/image" Target="../media/image845.png"/><Relationship Id="rId25" Type="http://schemas.openxmlformats.org/officeDocument/2006/relationships/image" Target="../media/image849.png"/><Relationship Id="rId33" Type="http://schemas.openxmlformats.org/officeDocument/2006/relationships/image" Target="../media/image853.png"/><Relationship Id="rId2" Type="http://schemas.openxmlformats.org/officeDocument/2006/relationships/customXml" Target="../ink/ink1180.xml"/><Relationship Id="rId16" Type="http://schemas.openxmlformats.org/officeDocument/2006/relationships/customXml" Target="../ink/ink1187.xml"/><Relationship Id="rId20" Type="http://schemas.openxmlformats.org/officeDocument/2006/relationships/customXml" Target="../ink/ink1189.xml"/><Relationship Id="rId29" Type="http://schemas.openxmlformats.org/officeDocument/2006/relationships/image" Target="../media/image85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82.xml"/><Relationship Id="rId11" Type="http://schemas.openxmlformats.org/officeDocument/2006/relationships/image" Target="../media/image842.png"/><Relationship Id="rId24" Type="http://schemas.openxmlformats.org/officeDocument/2006/relationships/customXml" Target="../ink/ink1191.xml"/><Relationship Id="rId32" Type="http://schemas.openxmlformats.org/officeDocument/2006/relationships/customXml" Target="../ink/ink1195.xml"/><Relationship Id="rId37" Type="http://schemas.openxmlformats.org/officeDocument/2006/relationships/image" Target="../media/image855.png"/><Relationship Id="rId5" Type="http://schemas.openxmlformats.org/officeDocument/2006/relationships/image" Target="../media/image839.png"/><Relationship Id="rId15" Type="http://schemas.openxmlformats.org/officeDocument/2006/relationships/image" Target="../media/image844.png"/><Relationship Id="rId23" Type="http://schemas.openxmlformats.org/officeDocument/2006/relationships/image" Target="../media/image848.png"/><Relationship Id="rId28" Type="http://schemas.openxmlformats.org/officeDocument/2006/relationships/customXml" Target="../ink/ink1193.xml"/><Relationship Id="rId36" Type="http://schemas.openxmlformats.org/officeDocument/2006/relationships/customXml" Target="../ink/ink1197.xml"/><Relationship Id="rId10" Type="http://schemas.openxmlformats.org/officeDocument/2006/relationships/customXml" Target="../ink/ink1184.xml"/><Relationship Id="rId19" Type="http://schemas.openxmlformats.org/officeDocument/2006/relationships/image" Target="../media/image846.png"/><Relationship Id="rId31" Type="http://schemas.openxmlformats.org/officeDocument/2006/relationships/image" Target="../media/image852.png"/><Relationship Id="rId4" Type="http://schemas.openxmlformats.org/officeDocument/2006/relationships/customXml" Target="../ink/ink1181.xml"/><Relationship Id="rId9" Type="http://schemas.openxmlformats.org/officeDocument/2006/relationships/image" Target="../media/image841.png"/><Relationship Id="rId14" Type="http://schemas.openxmlformats.org/officeDocument/2006/relationships/customXml" Target="../ink/ink1186.xml"/><Relationship Id="rId22" Type="http://schemas.openxmlformats.org/officeDocument/2006/relationships/customXml" Target="../ink/ink1190.xml"/><Relationship Id="rId27" Type="http://schemas.openxmlformats.org/officeDocument/2006/relationships/image" Target="../media/image850.png"/><Relationship Id="rId30" Type="http://schemas.openxmlformats.org/officeDocument/2006/relationships/customXml" Target="../ink/ink1194.xml"/><Relationship Id="rId35" Type="http://schemas.openxmlformats.org/officeDocument/2006/relationships/image" Target="../media/image8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7.emf"/><Relationship Id="rId2" Type="http://schemas.openxmlformats.org/officeDocument/2006/relationships/image" Target="../media/image85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image" Target="../media/image40.png"/><Relationship Id="rId18" Type="http://schemas.openxmlformats.org/officeDocument/2006/relationships/customXml" Target="../ink/ink35.xml"/><Relationship Id="rId26" Type="http://schemas.openxmlformats.org/officeDocument/2006/relationships/customXml" Target="../ink/ink39.xml"/><Relationship Id="rId3" Type="http://schemas.openxmlformats.org/officeDocument/2006/relationships/image" Target="../media/image8.emf"/><Relationship Id="rId21" Type="http://schemas.openxmlformats.org/officeDocument/2006/relationships/image" Target="../media/image44.png"/><Relationship Id="rId34" Type="http://schemas.openxmlformats.org/officeDocument/2006/relationships/customXml" Target="../ink/ink43.xml"/><Relationship Id="rId7" Type="http://schemas.openxmlformats.org/officeDocument/2006/relationships/image" Target="../media/image37.png"/><Relationship Id="rId12" Type="http://schemas.openxmlformats.org/officeDocument/2006/relationships/customXml" Target="../ink/ink32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2" Type="http://schemas.openxmlformats.org/officeDocument/2006/relationships/image" Target="../media/image7.emf"/><Relationship Id="rId16" Type="http://schemas.openxmlformats.org/officeDocument/2006/relationships/customXml" Target="../ink/ink34.xml"/><Relationship Id="rId20" Type="http://schemas.openxmlformats.org/officeDocument/2006/relationships/customXml" Target="../ink/ink36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11" Type="http://schemas.openxmlformats.org/officeDocument/2006/relationships/image" Target="../media/image39.png"/><Relationship Id="rId24" Type="http://schemas.openxmlformats.org/officeDocument/2006/relationships/customXml" Target="../ink/ink38.xml"/><Relationship Id="rId32" Type="http://schemas.openxmlformats.org/officeDocument/2006/relationships/customXml" Target="../ink/ink42.xml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customXml" Target="../ink/ink40.xml"/><Relationship Id="rId10" Type="http://schemas.openxmlformats.org/officeDocument/2006/relationships/customXml" Target="../ink/ink31.xml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customXml" Target="../ink/ink28.xml"/><Relationship Id="rId9" Type="http://schemas.openxmlformats.org/officeDocument/2006/relationships/image" Target="../media/image38.png"/><Relationship Id="rId14" Type="http://schemas.openxmlformats.org/officeDocument/2006/relationships/customXml" Target="../ink/ink33.xml"/><Relationship Id="rId22" Type="http://schemas.openxmlformats.org/officeDocument/2006/relationships/customXml" Target="../ink/ink37.xml"/><Relationship Id="rId27" Type="http://schemas.openxmlformats.org/officeDocument/2006/relationships/image" Target="../media/image47.png"/><Relationship Id="rId30" Type="http://schemas.openxmlformats.org/officeDocument/2006/relationships/customXml" Target="../ink/ink41.xml"/><Relationship Id="rId35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.png"/><Relationship Id="rId117" Type="http://schemas.openxmlformats.org/officeDocument/2006/relationships/customXml" Target="../ink/ink100.xml"/><Relationship Id="rId21" Type="http://schemas.openxmlformats.org/officeDocument/2006/relationships/customXml" Target="../ink/ink52.xml"/><Relationship Id="rId42" Type="http://schemas.openxmlformats.org/officeDocument/2006/relationships/image" Target="../media/image73.png"/><Relationship Id="rId47" Type="http://schemas.openxmlformats.org/officeDocument/2006/relationships/customXml" Target="../ink/ink65.xml"/><Relationship Id="rId63" Type="http://schemas.openxmlformats.org/officeDocument/2006/relationships/customXml" Target="../ink/ink73.xml"/><Relationship Id="rId68" Type="http://schemas.openxmlformats.org/officeDocument/2006/relationships/image" Target="../media/image86.png"/><Relationship Id="rId84" Type="http://schemas.openxmlformats.org/officeDocument/2006/relationships/image" Target="../media/image94.png"/><Relationship Id="rId89" Type="http://schemas.openxmlformats.org/officeDocument/2006/relationships/customXml" Target="../ink/ink86.xml"/><Relationship Id="rId112" Type="http://schemas.openxmlformats.org/officeDocument/2006/relationships/image" Target="../media/image108.png"/><Relationship Id="rId16" Type="http://schemas.openxmlformats.org/officeDocument/2006/relationships/image" Target="../media/image60.png"/><Relationship Id="rId107" Type="http://schemas.openxmlformats.org/officeDocument/2006/relationships/customXml" Target="../ink/ink95.xml"/><Relationship Id="rId11" Type="http://schemas.openxmlformats.org/officeDocument/2006/relationships/customXml" Target="../ink/ink47.xml"/><Relationship Id="rId24" Type="http://schemas.openxmlformats.org/officeDocument/2006/relationships/image" Target="../media/image64.png"/><Relationship Id="rId32" Type="http://schemas.openxmlformats.org/officeDocument/2006/relationships/image" Target="../media/image68.png"/><Relationship Id="rId37" Type="http://schemas.openxmlformats.org/officeDocument/2006/relationships/customXml" Target="../ink/ink60.xml"/><Relationship Id="rId40" Type="http://schemas.openxmlformats.org/officeDocument/2006/relationships/image" Target="../media/image72.png"/><Relationship Id="rId45" Type="http://schemas.openxmlformats.org/officeDocument/2006/relationships/customXml" Target="../ink/ink64.xml"/><Relationship Id="rId53" Type="http://schemas.openxmlformats.org/officeDocument/2006/relationships/customXml" Target="../ink/ink68.xml"/><Relationship Id="rId58" Type="http://schemas.openxmlformats.org/officeDocument/2006/relationships/image" Target="../media/image81.png"/><Relationship Id="rId66" Type="http://schemas.openxmlformats.org/officeDocument/2006/relationships/image" Target="../media/image85.png"/><Relationship Id="rId74" Type="http://schemas.openxmlformats.org/officeDocument/2006/relationships/image" Target="../media/image89.png"/><Relationship Id="rId79" Type="http://schemas.openxmlformats.org/officeDocument/2006/relationships/customXml" Target="../ink/ink81.xml"/><Relationship Id="rId87" Type="http://schemas.openxmlformats.org/officeDocument/2006/relationships/customXml" Target="../ink/ink85.xml"/><Relationship Id="rId102" Type="http://schemas.openxmlformats.org/officeDocument/2006/relationships/image" Target="../media/image103.png"/><Relationship Id="rId110" Type="http://schemas.openxmlformats.org/officeDocument/2006/relationships/image" Target="../media/image107.png"/><Relationship Id="rId115" Type="http://schemas.openxmlformats.org/officeDocument/2006/relationships/customXml" Target="../ink/ink99.xml"/><Relationship Id="rId5" Type="http://schemas.openxmlformats.org/officeDocument/2006/relationships/customXml" Target="../ink/ink44.xml"/><Relationship Id="rId61" Type="http://schemas.openxmlformats.org/officeDocument/2006/relationships/customXml" Target="../ink/ink72.xml"/><Relationship Id="rId82" Type="http://schemas.openxmlformats.org/officeDocument/2006/relationships/image" Target="../media/image93.png"/><Relationship Id="rId90" Type="http://schemas.openxmlformats.org/officeDocument/2006/relationships/image" Target="../media/image97.png"/><Relationship Id="rId95" Type="http://schemas.openxmlformats.org/officeDocument/2006/relationships/customXml" Target="../ink/ink89.xml"/><Relationship Id="rId19" Type="http://schemas.openxmlformats.org/officeDocument/2006/relationships/customXml" Target="../ink/ink51.xml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customXml" Target="../ink/ink55.xml"/><Relationship Id="rId30" Type="http://schemas.openxmlformats.org/officeDocument/2006/relationships/image" Target="../media/image67.png"/><Relationship Id="rId35" Type="http://schemas.openxmlformats.org/officeDocument/2006/relationships/customXml" Target="../ink/ink59.xml"/><Relationship Id="rId43" Type="http://schemas.openxmlformats.org/officeDocument/2006/relationships/customXml" Target="../ink/ink63.xml"/><Relationship Id="rId48" Type="http://schemas.openxmlformats.org/officeDocument/2006/relationships/image" Target="../media/image76.png"/><Relationship Id="rId56" Type="http://schemas.openxmlformats.org/officeDocument/2006/relationships/image" Target="../media/image80.png"/><Relationship Id="rId64" Type="http://schemas.openxmlformats.org/officeDocument/2006/relationships/image" Target="../media/image84.png"/><Relationship Id="rId69" Type="http://schemas.openxmlformats.org/officeDocument/2006/relationships/customXml" Target="../ink/ink76.xml"/><Relationship Id="rId77" Type="http://schemas.openxmlformats.org/officeDocument/2006/relationships/customXml" Target="../ink/ink80.xml"/><Relationship Id="rId100" Type="http://schemas.openxmlformats.org/officeDocument/2006/relationships/image" Target="../media/image102.png"/><Relationship Id="rId105" Type="http://schemas.openxmlformats.org/officeDocument/2006/relationships/customXml" Target="../ink/ink94.xml"/><Relationship Id="rId113" Type="http://schemas.openxmlformats.org/officeDocument/2006/relationships/customXml" Target="../ink/ink98.xml"/><Relationship Id="rId118" Type="http://schemas.openxmlformats.org/officeDocument/2006/relationships/image" Target="../media/image111.png"/><Relationship Id="rId8" Type="http://schemas.openxmlformats.org/officeDocument/2006/relationships/image" Target="../media/image56.png"/><Relationship Id="rId51" Type="http://schemas.openxmlformats.org/officeDocument/2006/relationships/customXml" Target="../ink/ink67.xml"/><Relationship Id="rId72" Type="http://schemas.openxmlformats.org/officeDocument/2006/relationships/image" Target="../media/image88.png"/><Relationship Id="rId80" Type="http://schemas.openxmlformats.org/officeDocument/2006/relationships/image" Target="../media/image92.png"/><Relationship Id="rId85" Type="http://schemas.openxmlformats.org/officeDocument/2006/relationships/customXml" Target="../ink/ink84.xml"/><Relationship Id="rId93" Type="http://schemas.openxmlformats.org/officeDocument/2006/relationships/customXml" Target="../ink/ink88.xml"/><Relationship Id="rId98" Type="http://schemas.openxmlformats.org/officeDocument/2006/relationships/image" Target="../media/image101.png"/><Relationship Id="rId3" Type="http://schemas.openxmlformats.org/officeDocument/2006/relationships/image" Target="../media/image30.png"/><Relationship Id="rId12" Type="http://schemas.openxmlformats.org/officeDocument/2006/relationships/image" Target="../media/image58.png"/><Relationship Id="rId17" Type="http://schemas.openxmlformats.org/officeDocument/2006/relationships/customXml" Target="../ink/ink50.xml"/><Relationship Id="rId25" Type="http://schemas.openxmlformats.org/officeDocument/2006/relationships/customXml" Target="../ink/ink54.xml"/><Relationship Id="rId33" Type="http://schemas.openxmlformats.org/officeDocument/2006/relationships/customXml" Target="../ink/ink58.xml"/><Relationship Id="rId38" Type="http://schemas.openxmlformats.org/officeDocument/2006/relationships/image" Target="../media/image71.png"/><Relationship Id="rId46" Type="http://schemas.openxmlformats.org/officeDocument/2006/relationships/image" Target="../media/image75.png"/><Relationship Id="rId59" Type="http://schemas.openxmlformats.org/officeDocument/2006/relationships/customXml" Target="../ink/ink71.xml"/><Relationship Id="rId67" Type="http://schemas.openxmlformats.org/officeDocument/2006/relationships/customXml" Target="../ink/ink75.xml"/><Relationship Id="rId103" Type="http://schemas.openxmlformats.org/officeDocument/2006/relationships/customXml" Target="../ink/ink93.xml"/><Relationship Id="rId108" Type="http://schemas.openxmlformats.org/officeDocument/2006/relationships/image" Target="../media/image106.png"/><Relationship Id="rId116" Type="http://schemas.openxmlformats.org/officeDocument/2006/relationships/image" Target="../media/image110.png"/><Relationship Id="rId20" Type="http://schemas.openxmlformats.org/officeDocument/2006/relationships/image" Target="../media/image62.png"/><Relationship Id="rId41" Type="http://schemas.openxmlformats.org/officeDocument/2006/relationships/customXml" Target="../ink/ink62.xml"/><Relationship Id="rId54" Type="http://schemas.openxmlformats.org/officeDocument/2006/relationships/image" Target="../media/image79.png"/><Relationship Id="rId62" Type="http://schemas.openxmlformats.org/officeDocument/2006/relationships/image" Target="../media/image83.png"/><Relationship Id="rId70" Type="http://schemas.openxmlformats.org/officeDocument/2006/relationships/image" Target="../media/image87.png"/><Relationship Id="rId75" Type="http://schemas.openxmlformats.org/officeDocument/2006/relationships/customXml" Target="../ink/ink79.xml"/><Relationship Id="rId83" Type="http://schemas.openxmlformats.org/officeDocument/2006/relationships/customXml" Target="../ink/ink83.xml"/><Relationship Id="rId88" Type="http://schemas.openxmlformats.org/officeDocument/2006/relationships/image" Target="../media/image96.png"/><Relationship Id="rId91" Type="http://schemas.openxmlformats.org/officeDocument/2006/relationships/customXml" Target="../ink/ink87.xml"/><Relationship Id="rId96" Type="http://schemas.openxmlformats.org/officeDocument/2006/relationships/image" Target="../media/image100.png"/><Relationship Id="rId111" Type="http://schemas.openxmlformats.org/officeDocument/2006/relationships/customXml" Target="../ink/ink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5" Type="http://schemas.openxmlformats.org/officeDocument/2006/relationships/customXml" Target="../ink/ink49.xml"/><Relationship Id="rId23" Type="http://schemas.openxmlformats.org/officeDocument/2006/relationships/customXml" Target="../ink/ink53.xml"/><Relationship Id="rId28" Type="http://schemas.openxmlformats.org/officeDocument/2006/relationships/image" Target="../media/image66.png"/><Relationship Id="rId36" Type="http://schemas.openxmlformats.org/officeDocument/2006/relationships/image" Target="../media/image70.png"/><Relationship Id="rId49" Type="http://schemas.openxmlformats.org/officeDocument/2006/relationships/customXml" Target="../ink/ink66.xml"/><Relationship Id="rId57" Type="http://schemas.openxmlformats.org/officeDocument/2006/relationships/customXml" Target="../ink/ink70.xml"/><Relationship Id="rId106" Type="http://schemas.openxmlformats.org/officeDocument/2006/relationships/image" Target="../media/image105.png"/><Relationship Id="rId114" Type="http://schemas.openxmlformats.org/officeDocument/2006/relationships/image" Target="../media/image109.png"/><Relationship Id="rId119" Type="http://schemas.openxmlformats.org/officeDocument/2006/relationships/customXml" Target="../ink/ink101.xml"/><Relationship Id="rId10" Type="http://schemas.openxmlformats.org/officeDocument/2006/relationships/image" Target="../media/image57.png"/><Relationship Id="rId31" Type="http://schemas.openxmlformats.org/officeDocument/2006/relationships/customXml" Target="../ink/ink57.xml"/><Relationship Id="rId44" Type="http://schemas.openxmlformats.org/officeDocument/2006/relationships/image" Target="../media/image74.png"/><Relationship Id="rId52" Type="http://schemas.openxmlformats.org/officeDocument/2006/relationships/image" Target="../media/image78.png"/><Relationship Id="rId60" Type="http://schemas.openxmlformats.org/officeDocument/2006/relationships/image" Target="../media/image82.png"/><Relationship Id="rId65" Type="http://schemas.openxmlformats.org/officeDocument/2006/relationships/customXml" Target="../ink/ink74.xml"/><Relationship Id="rId73" Type="http://schemas.openxmlformats.org/officeDocument/2006/relationships/customXml" Target="../ink/ink78.xml"/><Relationship Id="rId78" Type="http://schemas.openxmlformats.org/officeDocument/2006/relationships/image" Target="../media/image91.png"/><Relationship Id="rId81" Type="http://schemas.openxmlformats.org/officeDocument/2006/relationships/customXml" Target="../ink/ink82.xml"/><Relationship Id="rId86" Type="http://schemas.openxmlformats.org/officeDocument/2006/relationships/image" Target="../media/image95.png"/><Relationship Id="rId94" Type="http://schemas.openxmlformats.org/officeDocument/2006/relationships/image" Target="../media/image99.png"/><Relationship Id="rId99" Type="http://schemas.openxmlformats.org/officeDocument/2006/relationships/customXml" Target="../ink/ink91.xml"/><Relationship Id="rId101" Type="http://schemas.openxmlformats.org/officeDocument/2006/relationships/customXml" Target="../ink/ink92.xml"/><Relationship Id="rId4" Type="http://schemas.openxmlformats.org/officeDocument/2006/relationships/image" Target="../media/image31.jpeg"/><Relationship Id="rId9" Type="http://schemas.openxmlformats.org/officeDocument/2006/relationships/customXml" Target="../ink/ink46.xml"/><Relationship Id="rId13" Type="http://schemas.openxmlformats.org/officeDocument/2006/relationships/customXml" Target="../ink/ink48.xml"/><Relationship Id="rId18" Type="http://schemas.openxmlformats.org/officeDocument/2006/relationships/image" Target="../media/image61.png"/><Relationship Id="rId39" Type="http://schemas.openxmlformats.org/officeDocument/2006/relationships/customXml" Target="../ink/ink61.xml"/><Relationship Id="rId109" Type="http://schemas.openxmlformats.org/officeDocument/2006/relationships/customXml" Target="../ink/ink96.xml"/><Relationship Id="rId34" Type="http://schemas.openxmlformats.org/officeDocument/2006/relationships/image" Target="../media/image69.png"/><Relationship Id="rId50" Type="http://schemas.openxmlformats.org/officeDocument/2006/relationships/image" Target="../media/image77.png"/><Relationship Id="rId55" Type="http://schemas.openxmlformats.org/officeDocument/2006/relationships/customXml" Target="../ink/ink69.xml"/><Relationship Id="rId76" Type="http://schemas.openxmlformats.org/officeDocument/2006/relationships/image" Target="../media/image90.png"/><Relationship Id="rId97" Type="http://schemas.openxmlformats.org/officeDocument/2006/relationships/customXml" Target="../ink/ink90.xml"/><Relationship Id="rId104" Type="http://schemas.openxmlformats.org/officeDocument/2006/relationships/image" Target="../media/image104.png"/><Relationship Id="rId120" Type="http://schemas.openxmlformats.org/officeDocument/2006/relationships/image" Target="../media/image112.png"/><Relationship Id="rId7" Type="http://schemas.openxmlformats.org/officeDocument/2006/relationships/customXml" Target="../ink/ink45.xml"/><Relationship Id="rId71" Type="http://schemas.openxmlformats.org/officeDocument/2006/relationships/customXml" Target="../ink/ink77.xml"/><Relationship Id="rId92" Type="http://schemas.openxmlformats.org/officeDocument/2006/relationships/image" Target="../media/image98.png"/><Relationship Id="rId2" Type="http://schemas.openxmlformats.org/officeDocument/2006/relationships/image" Target="../media/image24.png"/><Relationship Id="rId29" Type="http://schemas.openxmlformats.org/officeDocument/2006/relationships/customXml" Target="../ink/ink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7.xml"/><Relationship Id="rId18" Type="http://schemas.openxmlformats.org/officeDocument/2006/relationships/image" Target="../media/image115.png"/><Relationship Id="rId26" Type="http://schemas.openxmlformats.org/officeDocument/2006/relationships/image" Target="../media/image119.png"/><Relationship Id="rId39" Type="http://schemas.openxmlformats.org/officeDocument/2006/relationships/customXml" Target="../ink/ink120.xml"/><Relationship Id="rId3" Type="http://schemas.openxmlformats.org/officeDocument/2006/relationships/customXml" Target="../ink/ink102.xml"/><Relationship Id="rId21" Type="http://schemas.openxmlformats.org/officeDocument/2006/relationships/customXml" Target="../ink/ink111.xml"/><Relationship Id="rId34" Type="http://schemas.openxmlformats.org/officeDocument/2006/relationships/image" Target="../media/image123.png"/><Relationship Id="rId42" Type="http://schemas.openxmlformats.org/officeDocument/2006/relationships/image" Target="../media/image127.png"/><Relationship Id="rId47" Type="http://schemas.openxmlformats.org/officeDocument/2006/relationships/customXml" Target="../ink/ink124.xml"/><Relationship Id="rId50" Type="http://schemas.openxmlformats.org/officeDocument/2006/relationships/image" Target="../media/image131.png"/><Relationship Id="rId7" Type="http://schemas.openxmlformats.org/officeDocument/2006/relationships/customXml" Target="../ink/ink104.xml"/><Relationship Id="rId12" Type="http://schemas.openxmlformats.org/officeDocument/2006/relationships/image" Target="../media/image54.png"/><Relationship Id="rId17" Type="http://schemas.openxmlformats.org/officeDocument/2006/relationships/customXml" Target="../ink/ink109.xml"/><Relationship Id="rId25" Type="http://schemas.openxmlformats.org/officeDocument/2006/relationships/customXml" Target="../ink/ink113.xml"/><Relationship Id="rId33" Type="http://schemas.openxmlformats.org/officeDocument/2006/relationships/customXml" Target="../ink/ink117.xml"/><Relationship Id="rId38" Type="http://schemas.openxmlformats.org/officeDocument/2006/relationships/image" Target="../media/image125.png"/><Relationship Id="rId46" Type="http://schemas.openxmlformats.org/officeDocument/2006/relationships/image" Target="../media/image129.png"/><Relationship Id="rId2" Type="http://schemas.openxmlformats.org/officeDocument/2006/relationships/image" Target="../media/image33.emf"/><Relationship Id="rId16" Type="http://schemas.openxmlformats.org/officeDocument/2006/relationships/image" Target="../media/image114.png"/><Relationship Id="rId20" Type="http://schemas.openxmlformats.org/officeDocument/2006/relationships/image" Target="../media/image116.png"/><Relationship Id="rId29" Type="http://schemas.openxmlformats.org/officeDocument/2006/relationships/customXml" Target="../ink/ink115.xml"/><Relationship Id="rId41" Type="http://schemas.openxmlformats.org/officeDocument/2006/relationships/customXml" Target="../ink/ink1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customXml" Target="../ink/ink106.xml"/><Relationship Id="rId24" Type="http://schemas.openxmlformats.org/officeDocument/2006/relationships/image" Target="../media/image118.png"/><Relationship Id="rId32" Type="http://schemas.openxmlformats.org/officeDocument/2006/relationships/image" Target="../media/image122.png"/><Relationship Id="rId37" Type="http://schemas.openxmlformats.org/officeDocument/2006/relationships/customXml" Target="../ink/ink119.xml"/><Relationship Id="rId40" Type="http://schemas.openxmlformats.org/officeDocument/2006/relationships/image" Target="../media/image126.png"/><Relationship Id="rId45" Type="http://schemas.openxmlformats.org/officeDocument/2006/relationships/customXml" Target="../ink/ink123.xml"/><Relationship Id="rId5" Type="http://schemas.openxmlformats.org/officeDocument/2006/relationships/customXml" Target="../ink/ink103.xml"/><Relationship Id="rId15" Type="http://schemas.openxmlformats.org/officeDocument/2006/relationships/customXml" Target="../ink/ink108.xml"/><Relationship Id="rId23" Type="http://schemas.openxmlformats.org/officeDocument/2006/relationships/customXml" Target="../ink/ink112.xml"/><Relationship Id="rId28" Type="http://schemas.openxmlformats.org/officeDocument/2006/relationships/image" Target="../media/image120.png"/><Relationship Id="rId36" Type="http://schemas.openxmlformats.org/officeDocument/2006/relationships/image" Target="../media/image124.png"/><Relationship Id="rId49" Type="http://schemas.openxmlformats.org/officeDocument/2006/relationships/customXml" Target="../ink/ink125.xml"/><Relationship Id="rId10" Type="http://schemas.openxmlformats.org/officeDocument/2006/relationships/image" Target="../media/image53.png"/><Relationship Id="rId19" Type="http://schemas.openxmlformats.org/officeDocument/2006/relationships/customXml" Target="../ink/ink110.xml"/><Relationship Id="rId31" Type="http://schemas.openxmlformats.org/officeDocument/2006/relationships/customXml" Target="../ink/ink116.xml"/><Relationship Id="rId44" Type="http://schemas.openxmlformats.org/officeDocument/2006/relationships/image" Target="../media/image128.png"/><Relationship Id="rId52" Type="http://schemas.openxmlformats.org/officeDocument/2006/relationships/image" Target="../media/image132.png"/><Relationship Id="rId4" Type="http://schemas.openxmlformats.org/officeDocument/2006/relationships/image" Target="../media/image34.png"/><Relationship Id="rId9" Type="http://schemas.openxmlformats.org/officeDocument/2006/relationships/customXml" Target="../ink/ink105.xml"/><Relationship Id="rId14" Type="http://schemas.openxmlformats.org/officeDocument/2006/relationships/image" Target="../media/image113.png"/><Relationship Id="rId22" Type="http://schemas.openxmlformats.org/officeDocument/2006/relationships/image" Target="../media/image117.png"/><Relationship Id="rId27" Type="http://schemas.openxmlformats.org/officeDocument/2006/relationships/customXml" Target="../ink/ink114.xml"/><Relationship Id="rId30" Type="http://schemas.openxmlformats.org/officeDocument/2006/relationships/image" Target="../media/image121.png"/><Relationship Id="rId35" Type="http://schemas.openxmlformats.org/officeDocument/2006/relationships/customXml" Target="../ink/ink118.xml"/><Relationship Id="rId43" Type="http://schemas.openxmlformats.org/officeDocument/2006/relationships/customXml" Target="../ink/ink122.xml"/><Relationship Id="rId48" Type="http://schemas.openxmlformats.org/officeDocument/2006/relationships/image" Target="../media/image130.png"/><Relationship Id="rId8" Type="http://schemas.openxmlformats.org/officeDocument/2006/relationships/image" Target="../media/image52.png"/><Relationship Id="rId51" Type="http://schemas.openxmlformats.org/officeDocument/2006/relationships/customXml" Target="../ink/ink126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9.xml"/><Relationship Id="rId21" Type="http://schemas.openxmlformats.org/officeDocument/2006/relationships/customXml" Target="../ink/ink136.xml"/><Relationship Id="rId42" Type="http://schemas.openxmlformats.org/officeDocument/2006/relationships/image" Target="../media/image135.png"/><Relationship Id="rId63" Type="http://schemas.openxmlformats.org/officeDocument/2006/relationships/customXml" Target="../ink/ink156.xml"/><Relationship Id="rId84" Type="http://schemas.openxmlformats.org/officeDocument/2006/relationships/image" Target="../media/image156.png"/><Relationship Id="rId138" Type="http://schemas.openxmlformats.org/officeDocument/2006/relationships/image" Target="../media/image183.png"/><Relationship Id="rId159" Type="http://schemas.openxmlformats.org/officeDocument/2006/relationships/customXml" Target="../ink/ink200.xml"/><Relationship Id="rId170" Type="http://schemas.openxmlformats.org/officeDocument/2006/relationships/image" Target="../media/image199.png"/><Relationship Id="rId191" Type="http://schemas.openxmlformats.org/officeDocument/2006/relationships/customXml" Target="../ink/ink216.xml"/><Relationship Id="rId205" Type="http://schemas.openxmlformats.org/officeDocument/2006/relationships/customXml" Target="../ink/ink223.xml"/><Relationship Id="rId226" Type="http://schemas.openxmlformats.org/officeDocument/2006/relationships/image" Target="../media/image223.png"/><Relationship Id="rId107" Type="http://schemas.openxmlformats.org/officeDocument/2006/relationships/customXml" Target="../ink/ink174.xml"/><Relationship Id="rId11" Type="http://schemas.openxmlformats.org/officeDocument/2006/relationships/customXml" Target="../ink/ink131.xml"/><Relationship Id="rId32" Type="http://schemas.openxmlformats.org/officeDocument/2006/relationships/image" Target="../media/image1300.png"/><Relationship Id="rId53" Type="http://schemas.openxmlformats.org/officeDocument/2006/relationships/customXml" Target="../ink/ink151.xml"/><Relationship Id="rId128" Type="http://schemas.openxmlformats.org/officeDocument/2006/relationships/image" Target="../media/image178.png"/><Relationship Id="rId149" Type="http://schemas.openxmlformats.org/officeDocument/2006/relationships/customXml" Target="../ink/ink195.xml"/><Relationship Id="rId5" Type="http://schemas.openxmlformats.org/officeDocument/2006/relationships/customXml" Target="../ink/ink128.xml"/><Relationship Id="rId95" Type="http://schemas.openxmlformats.org/officeDocument/2006/relationships/customXml" Target="../ink/ink168.xml"/><Relationship Id="rId160" Type="http://schemas.openxmlformats.org/officeDocument/2006/relationships/image" Target="../media/image194.png"/><Relationship Id="rId181" Type="http://schemas.openxmlformats.org/officeDocument/2006/relationships/customXml" Target="../ink/ink211.xml"/><Relationship Id="rId216" Type="http://schemas.openxmlformats.org/officeDocument/2006/relationships/image" Target="../media/image218.png"/><Relationship Id="rId237" Type="http://schemas.openxmlformats.org/officeDocument/2006/relationships/customXml" Target="../ink/ink239.xml"/><Relationship Id="rId22" Type="http://schemas.openxmlformats.org/officeDocument/2006/relationships/image" Target="../media/image1250.png"/><Relationship Id="rId27" Type="http://schemas.openxmlformats.org/officeDocument/2006/relationships/customXml" Target="../ink/ink138.xml"/><Relationship Id="rId43" Type="http://schemas.openxmlformats.org/officeDocument/2006/relationships/customXml" Target="../ink/ink146.xml"/><Relationship Id="rId48" Type="http://schemas.openxmlformats.org/officeDocument/2006/relationships/image" Target="../media/image138.png"/><Relationship Id="rId64" Type="http://schemas.openxmlformats.org/officeDocument/2006/relationships/image" Target="../media/image146.png"/><Relationship Id="rId69" Type="http://schemas.openxmlformats.org/officeDocument/2006/relationships/customXml" Target="../ink/ink159.xml"/><Relationship Id="rId113" Type="http://schemas.openxmlformats.org/officeDocument/2006/relationships/customXml" Target="../ink/ink177.xml"/><Relationship Id="rId118" Type="http://schemas.openxmlformats.org/officeDocument/2006/relationships/image" Target="../media/image173.png"/><Relationship Id="rId134" Type="http://schemas.openxmlformats.org/officeDocument/2006/relationships/image" Target="../media/image181.png"/><Relationship Id="rId139" Type="http://schemas.openxmlformats.org/officeDocument/2006/relationships/customXml" Target="../ink/ink190.xml"/><Relationship Id="rId80" Type="http://schemas.openxmlformats.org/officeDocument/2006/relationships/image" Target="../media/image154.png"/><Relationship Id="rId85" Type="http://schemas.openxmlformats.org/officeDocument/2006/relationships/customXml" Target="../ink/ink163.xml"/><Relationship Id="rId150" Type="http://schemas.openxmlformats.org/officeDocument/2006/relationships/image" Target="../media/image189.png"/><Relationship Id="rId155" Type="http://schemas.openxmlformats.org/officeDocument/2006/relationships/customXml" Target="../ink/ink198.xml"/><Relationship Id="rId171" Type="http://schemas.openxmlformats.org/officeDocument/2006/relationships/customXml" Target="../ink/ink206.xml"/><Relationship Id="rId176" Type="http://schemas.openxmlformats.org/officeDocument/2006/relationships/image" Target="../media/image202.png"/><Relationship Id="rId192" Type="http://schemas.openxmlformats.org/officeDocument/2006/relationships/image" Target="../media/image206.png"/><Relationship Id="rId197" Type="http://schemas.openxmlformats.org/officeDocument/2006/relationships/customXml" Target="../ink/ink219.xml"/><Relationship Id="rId206" Type="http://schemas.openxmlformats.org/officeDocument/2006/relationships/image" Target="../media/image213.png"/><Relationship Id="rId227" Type="http://schemas.openxmlformats.org/officeDocument/2006/relationships/customXml" Target="../ink/ink234.xml"/><Relationship Id="rId201" Type="http://schemas.openxmlformats.org/officeDocument/2006/relationships/customXml" Target="../ink/ink221.xml"/><Relationship Id="rId222" Type="http://schemas.openxmlformats.org/officeDocument/2006/relationships/image" Target="../media/image221.png"/><Relationship Id="rId12" Type="http://schemas.openxmlformats.org/officeDocument/2006/relationships/image" Target="../media/image1200.png"/><Relationship Id="rId17" Type="http://schemas.openxmlformats.org/officeDocument/2006/relationships/customXml" Target="../ink/ink134.xml"/><Relationship Id="rId33" Type="http://schemas.openxmlformats.org/officeDocument/2006/relationships/customXml" Target="../ink/ink141.xml"/><Relationship Id="rId38" Type="http://schemas.openxmlformats.org/officeDocument/2006/relationships/image" Target="../media/image133.png"/><Relationship Id="rId59" Type="http://schemas.openxmlformats.org/officeDocument/2006/relationships/customXml" Target="../ink/ink154.xml"/><Relationship Id="rId103" Type="http://schemas.openxmlformats.org/officeDocument/2006/relationships/customXml" Target="../ink/ink172.xml"/><Relationship Id="rId108" Type="http://schemas.openxmlformats.org/officeDocument/2006/relationships/image" Target="../media/image168.png"/><Relationship Id="rId124" Type="http://schemas.openxmlformats.org/officeDocument/2006/relationships/image" Target="../media/image176.png"/><Relationship Id="rId129" Type="http://schemas.openxmlformats.org/officeDocument/2006/relationships/customXml" Target="../ink/ink185.xml"/><Relationship Id="rId54" Type="http://schemas.openxmlformats.org/officeDocument/2006/relationships/image" Target="../media/image141.png"/><Relationship Id="rId70" Type="http://schemas.openxmlformats.org/officeDocument/2006/relationships/image" Target="../media/image149.png"/><Relationship Id="rId91" Type="http://schemas.openxmlformats.org/officeDocument/2006/relationships/customXml" Target="../ink/ink166.xml"/><Relationship Id="rId96" Type="http://schemas.openxmlformats.org/officeDocument/2006/relationships/image" Target="../media/image162.png"/><Relationship Id="rId140" Type="http://schemas.openxmlformats.org/officeDocument/2006/relationships/image" Target="../media/image184.png"/><Relationship Id="rId145" Type="http://schemas.openxmlformats.org/officeDocument/2006/relationships/customXml" Target="../ink/ink193.xml"/><Relationship Id="rId161" Type="http://schemas.openxmlformats.org/officeDocument/2006/relationships/customXml" Target="../ink/ink201.xml"/><Relationship Id="rId166" Type="http://schemas.openxmlformats.org/officeDocument/2006/relationships/image" Target="../media/image197.png"/><Relationship Id="rId182" Type="http://schemas.openxmlformats.org/officeDocument/2006/relationships/image" Target="../media/image150.png"/><Relationship Id="rId187" Type="http://schemas.openxmlformats.org/officeDocument/2006/relationships/customXml" Target="../ink/ink214.xml"/><Relationship Id="rId217" Type="http://schemas.openxmlformats.org/officeDocument/2006/relationships/customXml" Target="../ink/ink2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212" Type="http://schemas.openxmlformats.org/officeDocument/2006/relationships/image" Target="../media/image216.png"/><Relationship Id="rId233" Type="http://schemas.openxmlformats.org/officeDocument/2006/relationships/customXml" Target="../ink/ink237.xml"/><Relationship Id="rId238" Type="http://schemas.openxmlformats.org/officeDocument/2006/relationships/image" Target="../media/image229.png"/><Relationship Id="rId23" Type="http://schemas.openxmlformats.org/officeDocument/2006/relationships/customXml" Target="../ink/ink137.xml"/><Relationship Id="rId28" Type="http://schemas.openxmlformats.org/officeDocument/2006/relationships/image" Target="../media/image1280.png"/><Relationship Id="rId49" Type="http://schemas.openxmlformats.org/officeDocument/2006/relationships/customXml" Target="../ink/ink149.xml"/><Relationship Id="rId114" Type="http://schemas.openxmlformats.org/officeDocument/2006/relationships/image" Target="../media/image171.png"/><Relationship Id="rId119" Type="http://schemas.openxmlformats.org/officeDocument/2006/relationships/customXml" Target="../ink/ink180.xml"/><Relationship Id="rId44" Type="http://schemas.openxmlformats.org/officeDocument/2006/relationships/image" Target="../media/image136.png"/><Relationship Id="rId60" Type="http://schemas.openxmlformats.org/officeDocument/2006/relationships/image" Target="../media/image144.png"/><Relationship Id="rId65" Type="http://schemas.openxmlformats.org/officeDocument/2006/relationships/customXml" Target="../ink/ink157.xml"/><Relationship Id="rId81" Type="http://schemas.openxmlformats.org/officeDocument/2006/relationships/customXml" Target="../ink/ink161.xml"/><Relationship Id="rId86" Type="http://schemas.openxmlformats.org/officeDocument/2006/relationships/image" Target="../media/image157.png"/><Relationship Id="rId130" Type="http://schemas.openxmlformats.org/officeDocument/2006/relationships/image" Target="../media/image179.png"/><Relationship Id="rId135" Type="http://schemas.openxmlformats.org/officeDocument/2006/relationships/customXml" Target="../ink/ink188.xml"/><Relationship Id="rId151" Type="http://schemas.openxmlformats.org/officeDocument/2006/relationships/customXml" Target="../ink/ink196.xml"/><Relationship Id="rId156" Type="http://schemas.openxmlformats.org/officeDocument/2006/relationships/image" Target="../media/image192.png"/><Relationship Id="rId177" Type="http://schemas.openxmlformats.org/officeDocument/2006/relationships/customXml" Target="../ink/ink209.xml"/><Relationship Id="rId198" Type="http://schemas.openxmlformats.org/officeDocument/2006/relationships/image" Target="../media/image209.png"/><Relationship Id="rId172" Type="http://schemas.openxmlformats.org/officeDocument/2006/relationships/image" Target="../media/image200.png"/><Relationship Id="rId193" Type="http://schemas.openxmlformats.org/officeDocument/2006/relationships/customXml" Target="../ink/ink217.xml"/><Relationship Id="rId202" Type="http://schemas.openxmlformats.org/officeDocument/2006/relationships/image" Target="../media/image211.png"/><Relationship Id="rId207" Type="http://schemas.openxmlformats.org/officeDocument/2006/relationships/customXml" Target="../ink/ink224.xml"/><Relationship Id="rId223" Type="http://schemas.openxmlformats.org/officeDocument/2006/relationships/customXml" Target="../ink/ink232.xml"/><Relationship Id="rId228" Type="http://schemas.openxmlformats.org/officeDocument/2006/relationships/image" Target="../media/image224.png"/><Relationship Id="rId13" Type="http://schemas.openxmlformats.org/officeDocument/2006/relationships/customXml" Target="../ink/ink132.xml"/><Relationship Id="rId18" Type="http://schemas.openxmlformats.org/officeDocument/2006/relationships/image" Target="../media/image1230.png"/><Relationship Id="rId39" Type="http://schemas.openxmlformats.org/officeDocument/2006/relationships/customXml" Target="../ink/ink144.xml"/><Relationship Id="rId109" Type="http://schemas.openxmlformats.org/officeDocument/2006/relationships/customXml" Target="../ink/ink175.xml"/><Relationship Id="rId34" Type="http://schemas.openxmlformats.org/officeDocument/2006/relationships/image" Target="../media/image1310.png"/><Relationship Id="rId50" Type="http://schemas.openxmlformats.org/officeDocument/2006/relationships/image" Target="../media/image139.png"/><Relationship Id="rId55" Type="http://schemas.openxmlformats.org/officeDocument/2006/relationships/customXml" Target="../ink/ink152.xml"/><Relationship Id="rId97" Type="http://schemas.openxmlformats.org/officeDocument/2006/relationships/customXml" Target="../ink/ink169.xml"/><Relationship Id="rId104" Type="http://schemas.openxmlformats.org/officeDocument/2006/relationships/image" Target="../media/image166.png"/><Relationship Id="rId120" Type="http://schemas.openxmlformats.org/officeDocument/2006/relationships/image" Target="../media/image174.png"/><Relationship Id="rId125" Type="http://schemas.openxmlformats.org/officeDocument/2006/relationships/customXml" Target="../ink/ink183.xml"/><Relationship Id="rId141" Type="http://schemas.openxmlformats.org/officeDocument/2006/relationships/customXml" Target="../ink/ink191.xml"/><Relationship Id="rId146" Type="http://schemas.openxmlformats.org/officeDocument/2006/relationships/image" Target="../media/image187.png"/><Relationship Id="rId167" Type="http://schemas.openxmlformats.org/officeDocument/2006/relationships/customXml" Target="../ink/ink204.xml"/><Relationship Id="rId188" Type="http://schemas.openxmlformats.org/officeDocument/2006/relationships/image" Target="../media/image153.png"/><Relationship Id="rId7" Type="http://schemas.openxmlformats.org/officeDocument/2006/relationships/customXml" Target="../ink/ink129.xml"/><Relationship Id="rId71" Type="http://schemas.openxmlformats.org/officeDocument/2006/relationships/customXml" Target="../ink/ink160.xml"/><Relationship Id="rId92" Type="http://schemas.openxmlformats.org/officeDocument/2006/relationships/image" Target="../media/image160.png"/><Relationship Id="rId162" Type="http://schemas.openxmlformats.org/officeDocument/2006/relationships/image" Target="../media/image195.png"/><Relationship Id="rId183" Type="http://schemas.openxmlformats.org/officeDocument/2006/relationships/customXml" Target="../ink/ink212.xml"/><Relationship Id="rId213" Type="http://schemas.openxmlformats.org/officeDocument/2006/relationships/customXml" Target="../ink/ink227.xml"/><Relationship Id="rId218" Type="http://schemas.openxmlformats.org/officeDocument/2006/relationships/image" Target="../media/image219.png"/><Relationship Id="rId234" Type="http://schemas.openxmlformats.org/officeDocument/2006/relationships/image" Target="../media/image227.png"/><Relationship Id="rId239" Type="http://schemas.openxmlformats.org/officeDocument/2006/relationships/customXml" Target="../ink/ink240.xml"/><Relationship Id="rId2" Type="http://schemas.openxmlformats.org/officeDocument/2006/relationships/image" Target="../media/image34.emf"/><Relationship Id="rId29" Type="http://schemas.openxmlformats.org/officeDocument/2006/relationships/customXml" Target="../ink/ink139.xml"/><Relationship Id="rId40" Type="http://schemas.openxmlformats.org/officeDocument/2006/relationships/image" Target="../media/image134.png"/><Relationship Id="rId45" Type="http://schemas.openxmlformats.org/officeDocument/2006/relationships/customXml" Target="../ink/ink147.xml"/><Relationship Id="rId66" Type="http://schemas.openxmlformats.org/officeDocument/2006/relationships/image" Target="../media/image147.png"/><Relationship Id="rId87" Type="http://schemas.openxmlformats.org/officeDocument/2006/relationships/customXml" Target="../ink/ink164.xml"/><Relationship Id="rId110" Type="http://schemas.openxmlformats.org/officeDocument/2006/relationships/image" Target="../media/image169.png"/><Relationship Id="rId115" Type="http://schemas.openxmlformats.org/officeDocument/2006/relationships/customXml" Target="../ink/ink178.xml"/><Relationship Id="rId131" Type="http://schemas.openxmlformats.org/officeDocument/2006/relationships/customXml" Target="../ink/ink186.xml"/><Relationship Id="rId136" Type="http://schemas.openxmlformats.org/officeDocument/2006/relationships/image" Target="../media/image182.png"/><Relationship Id="rId157" Type="http://schemas.openxmlformats.org/officeDocument/2006/relationships/customXml" Target="../ink/ink199.xml"/><Relationship Id="rId178" Type="http://schemas.openxmlformats.org/officeDocument/2006/relationships/image" Target="../media/image203.png"/><Relationship Id="rId61" Type="http://schemas.openxmlformats.org/officeDocument/2006/relationships/customXml" Target="../ink/ink155.xml"/><Relationship Id="rId82" Type="http://schemas.openxmlformats.org/officeDocument/2006/relationships/image" Target="../media/image155.png"/><Relationship Id="rId152" Type="http://schemas.openxmlformats.org/officeDocument/2006/relationships/image" Target="../media/image190.png"/><Relationship Id="rId173" Type="http://schemas.openxmlformats.org/officeDocument/2006/relationships/customXml" Target="../ink/ink207.xml"/><Relationship Id="rId194" Type="http://schemas.openxmlformats.org/officeDocument/2006/relationships/image" Target="../media/image207.png"/><Relationship Id="rId199" Type="http://schemas.openxmlformats.org/officeDocument/2006/relationships/customXml" Target="../ink/ink220.xml"/><Relationship Id="rId203" Type="http://schemas.openxmlformats.org/officeDocument/2006/relationships/customXml" Target="../ink/ink222.xml"/><Relationship Id="rId208" Type="http://schemas.openxmlformats.org/officeDocument/2006/relationships/image" Target="../media/image214.png"/><Relationship Id="rId229" Type="http://schemas.openxmlformats.org/officeDocument/2006/relationships/customXml" Target="../ink/ink235.xml"/><Relationship Id="rId19" Type="http://schemas.openxmlformats.org/officeDocument/2006/relationships/customXml" Target="../ink/ink135.xml"/><Relationship Id="rId224" Type="http://schemas.openxmlformats.org/officeDocument/2006/relationships/image" Target="../media/image222.png"/><Relationship Id="rId240" Type="http://schemas.openxmlformats.org/officeDocument/2006/relationships/image" Target="../media/image230.png"/><Relationship Id="rId14" Type="http://schemas.openxmlformats.org/officeDocument/2006/relationships/image" Target="../media/image1210.png"/><Relationship Id="rId30" Type="http://schemas.openxmlformats.org/officeDocument/2006/relationships/image" Target="../media/image1290.png"/><Relationship Id="rId35" Type="http://schemas.openxmlformats.org/officeDocument/2006/relationships/customXml" Target="../ink/ink142.xml"/><Relationship Id="rId56" Type="http://schemas.openxmlformats.org/officeDocument/2006/relationships/image" Target="../media/image142.png"/><Relationship Id="rId100" Type="http://schemas.openxmlformats.org/officeDocument/2006/relationships/image" Target="../media/image164.png"/><Relationship Id="rId105" Type="http://schemas.openxmlformats.org/officeDocument/2006/relationships/customXml" Target="../ink/ink173.xml"/><Relationship Id="rId126" Type="http://schemas.openxmlformats.org/officeDocument/2006/relationships/image" Target="../media/image177.png"/><Relationship Id="rId147" Type="http://schemas.openxmlformats.org/officeDocument/2006/relationships/customXml" Target="../ink/ink194.xml"/><Relationship Id="rId168" Type="http://schemas.openxmlformats.org/officeDocument/2006/relationships/image" Target="../media/image198.png"/><Relationship Id="rId8" Type="http://schemas.openxmlformats.org/officeDocument/2006/relationships/image" Target="../media/image1180.png"/><Relationship Id="rId51" Type="http://schemas.openxmlformats.org/officeDocument/2006/relationships/customXml" Target="../ink/ink150.xml"/><Relationship Id="rId93" Type="http://schemas.openxmlformats.org/officeDocument/2006/relationships/customXml" Target="../ink/ink167.xml"/><Relationship Id="rId98" Type="http://schemas.openxmlformats.org/officeDocument/2006/relationships/image" Target="../media/image163.png"/><Relationship Id="rId121" Type="http://schemas.openxmlformats.org/officeDocument/2006/relationships/customXml" Target="../ink/ink181.xml"/><Relationship Id="rId142" Type="http://schemas.openxmlformats.org/officeDocument/2006/relationships/image" Target="../media/image185.png"/><Relationship Id="rId163" Type="http://schemas.openxmlformats.org/officeDocument/2006/relationships/customXml" Target="../ink/ink202.xml"/><Relationship Id="rId184" Type="http://schemas.openxmlformats.org/officeDocument/2006/relationships/image" Target="../media/image151.png"/><Relationship Id="rId189" Type="http://schemas.openxmlformats.org/officeDocument/2006/relationships/customXml" Target="../ink/ink215.xml"/><Relationship Id="rId219" Type="http://schemas.openxmlformats.org/officeDocument/2006/relationships/customXml" Target="../ink/ink230.xml"/><Relationship Id="rId3" Type="http://schemas.openxmlformats.org/officeDocument/2006/relationships/customXml" Target="../ink/ink127.xml"/><Relationship Id="rId214" Type="http://schemas.openxmlformats.org/officeDocument/2006/relationships/image" Target="../media/image217.png"/><Relationship Id="rId230" Type="http://schemas.openxmlformats.org/officeDocument/2006/relationships/image" Target="../media/image225.png"/><Relationship Id="rId235" Type="http://schemas.openxmlformats.org/officeDocument/2006/relationships/customXml" Target="../ink/ink238.xml"/><Relationship Id="rId46" Type="http://schemas.openxmlformats.org/officeDocument/2006/relationships/image" Target="../media/image137.png"/><Relationship Id="rId67" Type="http://schemas.openxmlformats.org/officeDocument/2006/relationships/customXml" Target="../ink/ink158.xml"/><Relationship Id="rId116" Type="http://schemas.openxmlformats.org/officeDocument/2006/relationships/image" Target="../media/image172.png"/><Relationship Id="rId137" Type="http://schemas.openxmlformats.org/officeDocument/2006/relationships/customXml" Target="../ink/ink189.xml"/><Relationship Id="rId158" Type="http://schemas.openxmlformats.org/officeDocument/2006/relationships/image" Target="../media/image193.png"/><Relationship Id="rId20" Type="http://schemas.openxmlformats.org/officeDocument/2006/relationships/image" Target="../media/image1240.png"/><Relationship Id="rId41" Type="http://schemas.openxmlformats.org/officeDocument/2006/relationships/customXml" Target="../ink/ink145.xml"/><Relationship Id="rId62" Type="http://schemas.openxmlformats.org/officeDocument/2006/relationships/image" Target="../media/image145.png"/><Relationship Id="rId83" Type="http://schemas.openxmlformats.org/officeDocument/2006/relationships/customXml" Target="../ink/ink162.xml"/><Relationship Id="rId88" Type="http://schemas.openxmlformats.org/officeDocument/2006/relationships/image" Target="../media/image158.png"/><Relationship Id="rId111" Type="http://schemas.openxmlformats.org/officeDocument/2006/relationships/customXml" Target="../ink/ink176.xml"/><Relationship Id="rId132" Type="http://schemas.openxmlformats.org/officeDocument/2006/relationships/image" Target="../media/image180.png"/><Relationship Id="rId153" Type="http://schemas.openxmlformats.org/officeDocument/2006/relationships/customXml" Target="../ink/ink197.xml"/><Relationship Id="rId174" Type="http://schemas.openxmlformats.org/officeDocument/2006/relationships/image" Target="../media/image201.png"/><Relationship Id="rId179" Type="http://schemas.openxmlformats.org/officeDocument/2006/relationships/customXml" Target="../ink/ink210.xml"/><Relationship Id="rId195" Type="http://schemas.openxmlformats.org/officeDocument/2006/relationships/customXml" Target="../ink/ink218.xml"/><Relationship Id="rId209" Type="http://schemas.openxmlformats.org/officeDocument/2006/relationships/customXml" Target="../ink/ink225.xml"/><Relationship Id="rId190" Type="http://schemas.openxmlformats.org/officeDocument/2006/relationships/image" Target="../media/image205.png"/><Relationship Id="rId204" Type="http://schemas.openxmlformats.org/officeDocument/2006/relationships/image" Target="../media/image212.png"/><Relationship Id="rId220" Type="http://schemas.openxmlformats.org/officeDocument/2006/relationships/image" Target="../media/image220.png"/><Relationship Id="rId225" Type="http://schemas.openxmlformats.org/officeDocument/2006/relationships/customXml" Target="../ink/ink233.xml"/><Relationship Id="rId241" Type="http://schemas.openxmlformats.org/officeDocument/2006/relationships/customXml" Target="../ink/ink241.xml"/><Relationship Id="rId15" Type="http://schemas.openxmlformats.org/officeDocument/2006/relationships/customXml" Target="../ink/ink133.xml"/><Relationship Id="rId36" Type="http://schemas.openxmlformats.org/officeDocument/2006/relationships/image" Target="../media/image1320.png"/><Relationship Id="rId57" Type="http://schemas.openxmlformats.org/officeDocument/2006/relationships/customXml" Target="../ink/ink153.xml"/><Relationship Id="rId106" Type="http://schemas.openxmlformats.org/officeDocument/2006/relationships/image" Target="../media/image167.png"/><Relationship Id="rId127" Type="http://schemas.openxmlformats.org/officeDocument/2006/relationships/customXml" Target="../ink/ink184.xml"/><Relationship Id="rId10" Type="http://schemas.openxmlformats.org/officeDocument/2006/relationships/image" Target="../media/image1190.png"/><Relationship Id="rId31" Type="http://schemas.openxmlformats.org/officeDocument/2006/relationships/customXml" Target="../ink/ink140.xml"/><Relationship Id="rId52" Type="http://schemas.openxmlformats.org/officeDocument/2006/relationships/image" Target="../media/image140.png"/><Relationship Id="rId94" Type="http://schemas.openxmlformats.org/officeDocument/2006/relationships/image" Target="../media/image161.png"/><Relationship Id="rId99" Type="http://schemas.openxmlformats.org/officeDocument/2006/relationships/customXml" Target="../ink/ink170.xml"/><Relationship Id="rId101" Type="http://schemas.openxmlformats.org/officeDocument/2006/relationships/customXml" Target="../ink/ink171.xml"/><Relationship Id="rId122" Type="http://schemas.openxmlformats.org/officeDocument/2006/relationships/image" Target="../media/image175.png"/><Relationship Id="rId143" Type="http://schemas.openxmlformats.org/officeDocument/2006/relationships/customXml" Target="../ink/ink192.xml"/><Relationship Id="rId148" Type="http://schemas.openxmlformats.org/officeDocument/2006/relationships/image" Target="../media/image188.png"/><Relationship Id="rId164" Type="http://schemas.openxmlformats.org/officeDocument/2006/relationships/image" Target="../media/image196.png"/><Relationship Id="rId169" Type="http://schemas.openxmlformats.org/officeDocument/2006/relationships/customXml" Target="../ink/ink205.xml"/><Relationship Id="rId185" Type="http://schemas.openxmlformats.org/officeDocument/2006/relationships/customXml" Target="../ink/ink213.xml"/><Relationship Id="rId4" Type="http://schemas.openxmlformats.org/officeDocument/2006/relationships/image" Target="../media/image1160.png"/><Relationship Id="rId9" Type="http://schemas.openxmlformats.org/officeDocument/2006/relationships/customXml" Target="../ink/ink130.xml"/><Relationship Id="rId180" Type="http://schemas.openxmlformats.org/officeDocument/2006/relationships/image" Target="../media/image204.png"/><Relationship Id="rId210" Type="http://schemas.openxmlformats.org/officeDocument/2006/relationships/image" Target="../media/image215.png"/><Relationship Id="rId215" Type="http://schemas.openxmlformats.org/officeDocument/2006/relationships/customXml" Target="../ink/ink228.xml"/><Relationship Id="rId236" Type="http://schemas.openxmlformats.org/officeDocument/2006/relationships/image" Target="../media/image228.png"/><Relationship Id="rId26" Type="http://schemas.openxmlformats.org/officeDocument/2006/relationships/image" Target="../media/image1270.png"/><Relationship Id="rId231" Type="http://schemas.openxmlformats.org/officeDocument/2006/relationships/customXml" Target="../ink/ink236.xml"/><Relationship Id="rId47" Type="http://schemas.openxmlformats.org/officeDocument/2006/relationships/customXml" Target="../ink/ink148.xml"/><Relationship Id="rId68" Type="http://schemas.openxmlformats.org/officeDocument/2006/relationships/image" Target="../media/image148.png"/><Relationship Id="rId89" Type="http://schemas.openxmlformats.org/officeDocument/2006/relationships/customXml" Target="../ink/ink165.xml"/><Relationship Id="rId112" Type="http://schemas.openxmlformats.org/officeDocument/2006/relationships/image" Target="../media/image170.png"/><Relationship Id="rId133" Type="http://schemas.openxmlformats.org/officeDocument/2006/relationships/customXml" Target="../ink/ink187.xml"/><Relationship Id="rId154" Type="http://schemas.openxmlformats.org/officeDocument/2006/relationships/image" Target="../media/image191.png"/><Relationship Id="rId175" Type="http://schemas.openxmlformats.org/officeDocument/2006/relationships/customXml" Target="../ink/ink208.xml"/><Relationship Id="rId196" Type="http://schemas.openxmlformats.org/officeDocument/2006/relationships/image" Target="../media/image208.png"/><Relationship Id="rId200" Type="http://schemas.openxmlformats.org/officeDocument/2006/relationships/image" Target="../media/image210.png"/><Relationship Id="rId16" Type="http://schemas.openxmlformats.org/officeDocument/2006/relationships/image" Target="../media/image1220.png"/><Relationship Id="rId221" Type="http://schemas.openxmlformats.org/officeDocument/2006/relationships/customXml" Target="../ink/ink231.xml"/><Relationship Id="rId242" Type="http://schemas.openxmlformats.org/officeDocument/2006/relationships/image" Target="../media/image231.png"/><Relationship Id="rId37" Type="http://schemas.openxmlformats.org/officeDocument/2006/relationships/customXml" Target="../ink/ink143.xml"/><Relationship Id="rId58" Type="http://schemas.openxmlformats.org/officeDocument/2006/relationships/image" Target="../media/image143.png"/><Relationship Id="rId102" Type="http://schemas.openxmlformats.org/officeDocument/2006/relationships/image" Target="../media/image165.png"/><Relationship Id="rId123" Type="http://schemas.openxmlformats.org/officeDocument/2006/relationships/customXml" Target="../ink/ink182.xml"/><Relationship Id="rId144" Type="http://schemas.openxmlformats.org/officeDocument/2006/relationships/image" Target="../media/image186.png"/><Relationship Id="rId90" Type="http://schemas.openxmlformats.org/officeDocument/2006/relationships/image" Target="../media/image159.png"/><Relationship Id="rId165" Type="http://schemas.openxmlformats.org/officeDocument/2006/relationships/customXml" Target="../ink/ink203.xml"/><Relationship Id="rId186" Type="http://schemas.openxmlformats.org/officeDocument/2006/relationships/image" Target="../media/image152.png"/><Relationship Id="rId211" Type="http://schemas.openxmlformats.org/officeDocument/2006/relationships/customXml" Target="../ink/ink226.xml"/><Relationship Id="rId232" Type="http://schemas.openxmlformats.org/officeDocument/2006/relationships/image" Target="../media/image2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Ionization losses by fast particles in matter, non-relativistic case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LL8 section 113</a:t>
            </a:r>
          </a:p>
        </p:txBody>
      </p:sp>
    </p:spTree>
    <p:extLst>
      <p:ext uri="{BB962C8B-B14F-4D97-AF65-F5344CB8AC3E}">
        <p14:creationId xmlns:p14="http://schemas.microsoft.com/office/powerpoint/2010/main" val="266897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58938" y="427290"/>
            <a:ext cx="504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of extraneous charge is given by Poisson’s Eqn.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668669"/>
            <a:ext cx="4063071" cy="3237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CABF9-887E-474F-86B8-D010BE7182A3}"/>
              </a:ext>
            </a:extLst>
          </p:cNvPr>
          <p:cNvSpPr txBox="1"/>
          <p:nvPr/>
        </p:nvSpPr>
        <p:spPr>
          <a:xfrm>
            <a:off x="44879" y="2900275"/>
            <a:ext cx="3511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Permittivity is an integral operator because </a:t>
            </a:r>
            <a:r>
              <a:rPr lang="en-US" b="1" dirty="0"/>
              <a:t>D</a:t>
            </a:r>
            <a:r>
              <a:rPr lang="en-US" dirty="0"/>
              <a:t>(t) depends on prior history of </a:t>
            </a:r>
            <a:r>
              <a:rPr lang="en-US" b="1" dirty="0"/>
              <a:t>E</a:t>
            </a:r>
            <a:r>
              <a:rPr lang="en-US" dirty="0"/>
              <a:t>(t).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33EDAE-BE8B-49F7-83C7-8C81EC2C5267}"/>
                  </a:ext>
                </a:extLst>
              </p14:cNvPr>
              <p14:cNvContentPartPr/>
              <p14:nvPr/>
            </p14:nvContentPartPr>
            <p14:xfrm>
              <a:off x="8415963" y="1957064"/>
              <a:ext cx="168120" cy="261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33EDAE-BE8B-49F7-83C7-8C81EC2C52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7963" y="1939064"/>
                <a:ext cx="2037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0FFF62E-DFD4-49D8-994E-DA86D77E3E6A}"/>
                  </a:ext>
                </a:extLst>
              </p14:cNvPr>
              <p14:cNvContentPartPr/>
              <p14:nvPr/>
            </p14:nvContentPartPr>
            <p14:xfrm>
              <a:off x="8522163" y="1698944"/>
              <a:ext cx="1944360" cy="183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0FFF62E-DFD4-49D8-994E-DA86D77E3E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4163" y="1680944"/>
                <a:ext cx="198000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4CA2EB3-9913-4E0B-9009-B69CA8C5834D}"/>
              </a:ext>
            </a:extLst>
          </p:cNvPr>
          <p:cNvGrpSpPr/>
          <p:nvPr/>
        </p:nvGrpSpPr>
        <p:grpSpPr>
          <a:xfrm>
            <a:off x="9507843" y="1877864"/>
            <a:ext cx="531360" cy="272880"/>
            <a:chOff x="9507843" y="1877864"/>
            <a:chExt cx="53136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B192299-BC01-4D29-9195-3C01697C33D8}"/>
                    </a:ext>
                  </a:extLst>
                </p14:cNvPr>
                <p14:cNvContentPartPr/>
                <p14:nvPr/>
              </p14:nvContentPartPr>
              <p14:xfrm>
                <a:off x="9507843" y="2025464"/>
                <a:ext cx="271080" cy="123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B192299-BC01-4D29-9195-3C01697C33D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89843" y="2007824"/>
                  <a:ext cx="3067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310A828-83E5-4F16-BBDF-B512B6C3D1E0}"/>
                    </a:ext>
                  </a:extLst>
                </p14:cNvPr>
                <p14:cNvContentPartPr/>
                <p14:nvPr/>
              </p14:nvContentPartPr>
              <p14:xfrm>
                <a:off x="9551403" y="1909184"/>
                <a:ext cx="206640" cy="15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310A828-83E5-4F16-BBDF-B512B6C3D1E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33763" y="1891184"/>
                  <a:ext cx="242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2C08B2-5340-488F-9527-539506E72BF4}"/>
                    </a:ext>
                  </a:extLst>
                </p14:cNvPr>
                <p14:cNvContentPartPr/>
                <p14:nvPr/>
              </p14:nvContentPartPr>
              <p14:xfrm>
                <a:off x="9911763" y="1877864"/>
                <a:ext cx="127440" cy="272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2C08B2-5340-488F-9527-539506E72BF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93763" y="1859864"/>
                  <a:ext cx="1630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46AA600-2440-446A-86E9-2E45147265D1}"/>
                    </a:ext>
                  </a:extLst>
                </p14:cNvPr>
                <p14:cNvContentPartPr/>
                <p14:nvPr/>
              </p14:nvContentPartPr>
              <p14:xfrm>
                <a:off x="9878643" y="2046704"/>
                <a:ext cx="137880" cy="13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46AA600-2440-446A-86E9-2E45147265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61003" y="2029064"/>
                  <a:ext cx="17352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4E9E7E-C251-40E6-AE01-041EF899AF94}"/>
              </a:ext>
            </a:extLst>
          </p:cNvPr>
          <p:cNvGrpSpPr/>
          <p:nvPr/>
        </p:nvGrpSpPr>
        <p:grpSpPr>
          <a:xfrm>
            <a:off x="8585523" y="1156064"/>
            <a:ext cx="985320" cy="628200"/>
            <a:chOff x="8585523" y="1156064"/>
            <a:chExt cx="985320" cy="6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13A6EA-7D07-4615-B293-3889604E0E31}"/>
                    </a:ext>
                  </a:extLst>
                </p14:cNvPr>
                <p14:cNvContentPartPr/>
                <p14:nvPr/>
              </p14:nvContentPartPr>
              <p14:xfrm>
                <a:off x="8585523" y="1198544"/>
                <a:ext cx="985320" cy="585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13A6EA-7D07-4615-B293-3889604E0E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67523" y="1180544"/>
                  <a:ext cx="102096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2A24FBF-5AB8-4797-8FE3-811EC2A8A4A8}"/>
                    </a:ext>
                  </a:extLst>
                </p14:cNvPr>
                <p14:cNvContentPartPr/>
                <p14:nvPr/>
              </p14:nvContentPartPr>
              <p14:xfrm>
                <a:off x="8850843" y="1312304"/>
                <a:ext cx="181080" cy="101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2A24FBF-5AB8-4797-8FE3-811EC2A8A4A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33203" y="1294664"/>
                  <a:ext cx="216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31AB2C-6E14-4862-B33D-1EBAE918C057}"/>
                    </a:ext>
                  </a:extLst>
                </p14:cNvPr>
                <p14:cNvContentPartPr/>
                <p14:nvPr/>
              </p14:nvContentPartPr>
              <p14:xfrm>
                <a:off x="8835003" y="1156064"/>
                <a:ext cx="197280" cy="66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31AB2C-6E14-4862-B33D-1EBAE918C05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17003" y="1138064"/>
                  <a:ext cx="232920" cy="10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837256-9328-4A7E-AEF3-F9D928E9D1B6}"/>
              </a:ext>
            </a:extLst>
          </p:cNvPr>
          <p:cNvGrpSpPr/>
          <p:nvPr/>
        </p:nvGrpSpPr>
        <p:grpSpPr>
          <a:xfrm>
            <a:off x="10491363" y="1564664"/>
            <a:ext cx="349200" cy="418680"/>
            <a:chOff x="10491363" y="1564664"/>
            <a:chExt cx="349200" cy="4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71E3231-0428-40B8-AD91-552E58F24B88}"/>
                    </a:ext>
                  </a:extLst>
                </p14:cNvPr>
                <p14:cNvContentPartPr/>
                <p14:nvPr/>
              </p14:nvContentPartPr>
              <p14:xfrm>
                <a:off x="10591803" y="1652144"/>
                <a:ext cx="167760" cy="20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71E3231-0428-40B8-AD91-552E58F24B8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574163" y="1634504"/>
                  <a:ext cx="2034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9AD43C6-DF0F-4403-8C23-7E6DC5FD9AE2}"/>
                    </a:ext>
                  </a:extLst>
                </p14:cNvPr>
                <p14:cNvContentPartPr/>
                <p14:nvPr/>
              </p14:nvContentPartPr>
              <p14:xfrm>
                <a:off x="10491363" y="1564664"/>
                <a:ext cx="349200" cy="418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9AD43C6-DF0F-4403-8C23-7E6DC5FD9A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473723" y="1547024"/>
                  <a:ext cx="384840" cy="45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5296E2-9E1B-49BA-9C59-E1CCB00EC356}"/>
              </a:ext>
            </a:extLst>
          </p:cNvPr>
          <p:cNvGrpSpPr/>
          <p:nvPr/>
        </p:nvGrpSpPr>
        <p:grpSpPr>
          <a:xfrm>
            <a:off x="5166603" y="5884664"/>
            <a:ext cx="1074960" cy="577800"/>
            <a:chOff x="5166603" y="5884664"/>
            <a:chExt cx="107496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DAA5BAC-22DB-4B19-9EE4-E9F67668326F}"/>
                    </a:ext>
                  </a:extLst>
                </p14:cNvPr>
                <p14:cNvContentPartPr/>
                <p14:nvPr/>
              </p14:nvContentPartPr>
              <p14:xfrm>
                <a:off x="5179203" y="5917064"/>
                <a:ext cx="217800" cy="287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DAA5BAC-22DB-4B19-9EE4-E9F67668326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61563" y="5899064"/>
                  <a:ext cx="2534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95C1D6E-9198-496D-AA9C-FDE9A3252454}"/>
                    </a:ext>
                  </a:extLst>
                </p14:cNvPr>
                <p14:cNvContentPartPr/>
                <p14:nvPr/>
              </p14:nvContentPartPr>
              <p14:xfrm>
                <a:off x="5166603" y="5884664"/>
                <a:ext cx="46080" cy="115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95C1D6E-9198-496D-AA9C-FDE9A325245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48963" y="5867024"/>
                  <a:ext cx="817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3DF8D4F-7879-46E9-A111-BF514D0D37AD}"/>
                    </a:ext>
                  </a:extLst>
                </p14:cNvPr>
                <p14:cNvContentPartPr/>
                <p14:nvPr/>
              </p14:nvContentPartPr>
              <p14:xfrm>
                <a:off x="5456043" y="6126584"/>
                <a:ext cx="201240" cy="201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3DF8D4F-7879-46E9-A111-BF514D0D37A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38403" y="6108584"/>
                  <a:ext cx="236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3BAC7AB-F776-492F-BA98-D0596F95D9B1}"/>
                    </a:ext>
                  </a:extLst>
                </p14:cNvPr>
                <p14:cNvContentPartPr/>
                <p14:nvPr/>
              </p14:nvContentPartPr>
              <p14:xfrm>
                <a:off x="5529123" y="6044504"/>
                <a:ext cx="33840" cy="322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3BAC7AB-F776-492F-BA98-D0596F95D9B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11483" y="6026504"/>
                  <a:ext cx="694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6AAAE59-43A4-4CAA-9653-687AB8460453}"/>
                    </a:ext>
                  </a:extLst>
                </p14:cNvPr>
                <p14:cNvContentPartPr/>
                <p14:nvPr/>
              </p14:nvContentPartPr>
              <p14:xfrm>
                <a:off x="5703363" y="6093824"/>
                <a:ext cx="81720" cy="280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6AAAE59-43A4-4CAA-9653-687AB846045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85363" y="6076184"/>
                  <a:ext cx="1173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DE53AD-5A98-431B-A5F9-1F3AC84835DC}"/>
                    </a:ext>
                  </a:extLst>
                </p14:cNvPr>
                <p14:cNvContentPartPr/>
                <p14:nvPr/>
              </p14:nvContentPartPr>
              <p14:xfrm>
                <a:off x="5831883" y="6203624"/>
                <a:ext cx="86400" cy="159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DE53AD-5A98-431B-A5F9-1F3AC84835D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13883" y="6185624"/>
                  <a:ext cx="1220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7C8D33F-D99D-499E-96A5-2E408D6403F0}"/>
                    </a:ext>
                  </a:extLst>
                </p14:cNvPr>
                <p14:cNvContentPartPr/>
                <p14:nvPr/>
              </p14:nvContentPartPr>
              <p14:xfrm>
                <a:off x="5800923" y="6128384"/>
                <a:ext cx="129600" cy="39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7C8D33F-D99D-499E-96A5-2E408D6403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782923" y="6110384"/>
                  <a:ext cx="1652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8E1FAFC-C81F-4BD5-A122-B9F073243058}"/>
                    </a:ext>
                  </a:extLst>
                </p14:cNvPr>
                <p14:cNvContentPartPr/>
                <p14:nvPr/>
              </p14:nvContentPartPr>
              <p14:xfrm>
                <a:off x="5914323" y="6334664"/>
                <a:ext cx="57240" cy="123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8E1FAFC-C81F-4BD5-A122-B9F07324305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896323" y="6317024"/>
                  <a:ext cx="92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C94EDE9-3A12-4BF5-A8A6-CE297E20839B}"/>
                    </a:ext>
                  </a:extLst>
                </p14:cNvPr>
                <p14:cNvContentPartPr/>
                <p14:nvPr/>
              </p14:nvContentPartPr>
              <p14:xfrm>
                <a:off x="6050043" y="6084824"/>
                <a:ext cx="110880" cy="244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C94EDE9-3A12-4BF5-A8A6-CE297E20839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032043" y="6067184"/>
                  <a:ext cx="1465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C6BC2E2-B708-4E06-B681-E21A635D35A3}"/>
                    </a:ext>
                  </a:extLst>
                </p14:cNvPr>
                <p14:cNvContentPartPr/>
                <p14:nvPr/>
              </p14:nvContentPartPr>
              <p14:xfrm>
                <a:off x="5959683" y="6164744"/>
                <a:ext cx="171000" cy="18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C6BC2E2-B708-4E06-B681-E21A635D35A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42043" y="6147104"/>
                  <a:ext cx="206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AA03DC5-92C3-46E2-A26B-1245A0DB94BC}"/>
                    </a:ext>
                  </a:extLst>
                </p14:cNvPr>
                <p14:cNvContentPartPr/>
                <p14:nvPr/>
              </p14:nvContentPartPr>
              <p14:xfrm>
                <a:off x="6133563" y="6030104"/>
                <a:ext cx="108000" cy="432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AA03DC5-92C3-46E2-A26B-1245A0DB94B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115563" y="6012464"/>
                  <a:ext cx="143640" cy="46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1276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00" t="11889"/>
          <a:stretch/>
        </p:blipFill>
        <p:spPr>
          <a:xfrm>
            <a:off x="3335709" y="1025495"/>
            <a:ext cx="6085771" cy="5398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4686" y="365399"/>
            <a:ext cx="369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 Fourier expansion of potential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B0544A-9B41-4D9C-917A-6790A664A129}"/>
                  </a:ext>
                </a:extLst>
              </p14:cNvPr>
              <p14:cNvContentPartPr/>
              <p14:nvPr/>
            </p14:nvContentPartPr>
            <p14:xfrm>
              <a:off x="6174243" y="4276184"/>
              <a:ext cx="188280" cy="668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B0544A-9B41-4D9C-917A-6790A664A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6243" y="4258184"/>
                <a:ext cx="223920" cy="7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8D085E-36D8-4D60-A793-B279313585A8}"/>
                  </a:ext>
                </a:extLst>
              </p14:cNvPr>
              <p14:cNvContentPartPr/>
              <p14:nvPr/>
            </p14:nvContentPartPr>
            <p14:xfrm>
              <a:off x="7023483" y="4239104"/>
              <a:ext cx="167760" cy="74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8D085E-36D8-4D60-A793-B279313585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5843" y="4221104"/>
                <a:ext cx="2034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E506E2-FB6D-4DF2-BB20-0ED4ABECB6C2}"/>
                  </a:ext>
                </a:extLst>
              </p14:cNvPr>
              <p14:cNvContentPartPr/>
              <p14:nvPr/>
            </p14:nvContentPartPr>
            <p14:xfrm>
              <a:off x="4537683" y="5971784"/>
              <a:ext cx="142920" cy="13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E506E2-FB6D-4DF2-BB20-0ED4ABECB6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0043" y="5953784"/>
                <a:ext cx="1785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1BD175-E120-45EB-9117-02E26D02A415}"/>
                  </a:ext>
                </a:extLst>
              </p14:cNvPr>
              <p14:cNvContentPartPr/>
              <p14:nvPr/>
            </p14:nvContentPartPr>
            <p14:xfrm>
              <a:off x="4394043" y="1166504"/>
              <a:ext cx="151200" cy="627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1BD175-E120-45EB-9117-02E26D02A41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1043" y="1103504"/>
                <a:ext cx="276840" cy="75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61DF592-26B4-4388-8671-12BC35DFB4D5}"/>
              </a:ext>
            </a:extLst>
          </p:cNvPr>
          <p:cNvGrpSpPr/>
          <p:nvPr/>
        </p:nvGrpSpPr>
        <p:grpSpPr>
          <a:xfrm>
            <a:off x="4354083" y="1369544"/>
            <a:ext cx="267840" cy="473040"/>
            <a:chOff x="4354083" y="1369544"/>
            <a:chExt cx="26784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51B0BB8-94E9-46C9-B5C7-ABFB9547D11A}"/>
                    </a:ext>
                  </a:extLst>
                </p14:cNvPr>
                <p14:cNvContentPartPr/>
                <p14:nvPr/>
              </p14:nvContentPartPr>
              <p14:xfrm>
                <a:off x="4354083" y="1742144"/>
                <a:ext cx="67680" cy="9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51B0BB8-94E9-46C9-B5C7-ABFB9547D11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36083" y="1724144"/>
                  <a:ext cx="103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FCD8F9-4885-41DA-93B3-6BD20CC99BE0}"/>
                    </a:ext>
                  </a:extLst>
                </p14:cNvPr>
                <p14:cNvContentPartPr/>
                <p14:nvPr/>
              </p14:nvContentPartPr>
              <p14:xfrm>
                <a:off x="4475403" y="1480064"/>
                <a:ext cx="109440" cy="26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FCD8F9-4885-41DA-93B3-6BD20CC99BE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57403" y="1462424"/>
                  <a:ext cx="1450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E92088-ED0C-4E2E-A9D0-784D52569D2B}"/>
                    </a:ext>
                  </a:extLst>
                </p14:cNvPr>
                <p14:cNvContentPartPr/>
                <p14:nvPr/>
              </p14:nvContentPartPr>
              <p14:xfrm>
                <a:off x="4442643" y="1608224"/>
                <a:ext cx="108360" cy="15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E92088-ED0C-4E2E-A9D0-784D52569D2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25003" y="1590584"/>
                  <a:ext cx="1440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8D4EE8A-3324-4EFE-8572-5E205397D10F}"/>
                    </a:ext>
                  </a:extLst>
                </p14:cNvPr>
                <p14:cNvContentPartPr/>
                <p14:nvPr/>
              </p14:nvContentPartPr>
              <p14:xfrm>
                <a:off x="4485123" y="1369544"/>
                <a:ext cx="136800" cy="473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8D4EE8A-3324-4EFE-8572-5E205397D1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67483" y="1351904"/>
                  <a:ext cx="172440" cy="50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D8269A-684D-46DC-AE07-D83008CDABF0}"/>
              </a:ext>
            </a:extLst>
          </p:cNvPr>
          <p:cNvGrpSpPr/>
          <p:nvPr/>
        </p:nvGrpSpPr>
        <p:grpSpPr>
          <a:xfrm>
            <a:off x="6171723" y="1261184"/>
            <a:ext cx="254520" cy="497520"/>
            <a:chOff x="6171723" y="1261184"/>
            <a:chExt cx="254520" cy="4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9E3633F-04C4-4829-A343-95FD4D11F3E2}"/>
                    </a:ext>
                  </a:extLst>
                </p14:cNvPr>
                <p14:cNvContentPartPr/>
                <p14:nvPr/>
              </p14:nvContentPartPr>
              <p14:xfrm>
                <a:off x="6268923" y="1384664"/>
                <a:ext cx="52560" cy="227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9E3633F-04C4-4829-A343-95FD4D11F3E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50923" y="1366664"/>
                  <a:ext cx="882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A30DC9B-7791-4256-B500-B4CBC891568F}"/>
                    </a:ext>
                  </a:extLst>
                </p14:cNvPr>
                <p14:cNvContentPartPr/>
                <p14:nvPr/>
              </p14:nvContentPartPr>
              <p14:xfrm>
                <a:off x="6205563" y="1426064"/>
                <a:ext cx="109080" cy="61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A30DC9B-7791-4256-B500-B4CBC891568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87563" y="1408064"/>
                  <a:ext cx="1447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55BFB96-49DB-4455-B71A-8B1E6CAF16C8}"/>
                    </a:ext>
                  </a:extLst>
                </p14:cNvPr>
                <p14:cNvContentPartPr/>
                <p14:nvPr/>
              </p14:nvContentPartPr>
              <p14:xfrm>
                <a:off x="6171723" y="1295384"/>
                <a:ext cx="65880" cy="37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55BFB96-49DB-4455-B71A-8B1E6CAF16C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54083" y="1277384"/>
                  <a:ext cx="10152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859D674-4217-4D7A-9E1B-ED408069592A}"/>
                    </a:ext>
                  </a:extLst>
                </p14:cNvPr>
                <p14:cNvContentPartPr/>
                <p14:nvPr/>
              </p14:nvContentPartPr>
              <p14:xfrm>
                <a:off x="6314283" y="1261184"/>
                <a:ext cx="111960" cy="497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859D674-4217-4D7A-9E1B-ED408069592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96283" y="1243544"/>
                  <a:ext cx="147600" cy="53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E1F16-5023-4C6F-B7FA-1A05560F5584}"/>
              </a:ext>
            </a:extLst>
          </p:cNvPr>
          <p:cNvGrpSpPr/>
          <p:nvPr/>
        </p:nvGrpSpPr>
        <p:grpSpPr>
          <a:xfrm>
            <a:off x="4268043" y="3061544"/>
            <a:ext cx="248040" cy="289800"/>
            <a:chOff x="4268043" y="3061544"/>
            <a:chExt cx="24804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349FBD-26F4-4256-8765-C67E2F86AC57}"/>
                    </a:ext>
                  </a:extLst>
                </p14:cNvPr>
                <p14:cNvContentPartPr/>
                <p14:nvPr/>
              </p14:nvContentPartPr>
              <p14:xfrm>
                <a:off x="4268043" y="3267824"/>
                <a:ext cx="42120" cy="83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349FBD-26F4-4256-8765-C67E2F86AC5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50403" y="3250184"/>
                  <a:ext cx="777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3524F7-C202-4269-9039-089A531E5DC2}"/>
                    </a:ext>
                  </a:extLst>
                </p14:cNvPr>
                <p14:cNvContentPartPr/>
                <p14:nvPr/>
              </p14:nvContentPartPr>
              <p14:xfrm>
                <a:off x="4394043" y="3061544"/>
                <a:ext cx="72720" cy="201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3524F7-C202-4269-9039-089A531E5DC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76043" y="3043904"/>
                  <a:ext cx="1083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1309452-C093-4DDC-86E8-8C57BEB6DA2C}"/>
                    </a:ext>
                  </a:extLst>
                </p14:cNvPr>
                <p14:cNvContentPartPr/>
                <p14:nvPr/>
              </p14:nvContentPartPr>
              <p14:xfrm>
                <a:off x="4353723" y="3183944"/>
                <a:ext cx="162360" cy="27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1309452-C093-4DDC-86E8-8C57BEB6DA2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36083" y="3166304"/>
                  <a:ext cx="19800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AB5D8B-8C2B-4BAF-B87B-B5965DE94F1D}"/>
              </a:ext>
            </a:extLst>
          </p:cNvPr>
          <p:cNvGrpSpPr/>
          <p:nvPr/>
        </p:nvGrpSpPr>
        <p:grpSpPr>
          <a:xfrm>
            <a:off x="6150843" y="2913944"/>
            <a:ext cx="342720" cy="397800"/>
            <a:chOff x="6150843" y="2913944"/>
            <a:chExt cx="342720" cy="39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A5F709-6892-4F0A-AA03-F698ED9DF90A}"/>
                    </a:ext>
                  </a:extLst>
                </p14:cNvPr>
                <p14:cNvContentPartPr/>
                <p14:nvPr/>
              </p14:nvContentPartPr>
              <p14:xfrm>
                <a:off x="6246963" y="2965424"/>
                <a:ext cx="109080" cy="293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A5F709-6892-4F0A-AA03-F698ED9DF9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228963" y="2947784"/>
                  <a:ext cx="1447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0ADDAD2-D5AA-416F-AED9-32EECE4E0802}"/>
                    </a:ext>
                  </a:extLst>
                </p14:cNvPr>
                <p14:cNvContentPartPr/>
                <p14:nvPr/>
              </p14:nvContentPartPr>
              <p14:xfrm>
                <a:off x="6150843" y="3065504"/>
                <a:ext cx="207000" cy="42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0ADDAD2-D5AA-416F-AED9-32EECE4E080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32843" y="3047864"/>
                  <a:ext cx="2426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3CEB7BD-F666-44C4-96CC-7B091E5AA807}"/>
                    </a:ext>
                  </a:extLst>
                </p14:cNvPr>
                <p14:cNvContentPartPr/>
                <p14:nvPr/>
              </p14:nvContentPartPr>
              <p14:xfrm>
                <a:off x="6175323" y="2946344"/>
                <a:ext cx="70560" cy="36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3CEB7BD-F666-44C4-96CC-7B091E5AA80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157683" y="2928704"/>
                  <a:ext cx="1062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FF3261-6BD5-4A86-8304-04EB0F2C591F}"/>
                    </a:ext>
                  </a:extLst>
                </p14:cNvPr>
                <p14:cNvContentPartPr/>
                <p14:nvPr/>
              </p14:nvContentPartPr>
              <p14:xfrm>
                <a:off x="6368643" y="2913944"/>
                <a:ext cx="124920" cy="36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FF3261-6BD5-4A86-8304-04EB0F2C591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350643" y="2896304"/>
                  <a:ext cx="160560" cy="399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418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13" t="18373"/>
          <a:stretch/>
        </p:blipFill>
        <p:spPr>
          <a:xfrm>
            <a:off x="3173338" y="1726250"/>
            <a:ext cx="7383906" cy="4708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09" y="196817"/>
            <a:ext cx="17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Poisson equation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9316" y="5007836"/>
            <a:ext cx="6730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D69D47-2BC7-438F-9BB2-F4EC88C0B927}"/>
              </a:ext>
            </a:extLst>
          </p:cNvPr>
          <p:cNvGrpSpPr/>
          <p:nvPr/>
        </p:nvGrpSpPr>
        <p:grpSpPr>
          <a:xfrm>
            <a:off x="5130963" y="1270904"/>
            <a:ext cx="194040" cy="105840"/>
            <a:chOff x="5130963" y="1270904"/>
            <a:chExt cx="19404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6963305-9B83-4E6A-9BA4-CBDA4C7CB0E5}"/>
                    </a:ext>
                  </a:extLst>
                </p14:cNvPr>
                <p14:cNvContentPartPr/>
                <p14:nvPr/>
              </p14:nvContentPartPr>
              <p14:xfrm>
                <a:off x="5130963" y="1270904"/>
                <a:ext cx="178560" cy="24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6963305-9B83-4E6A-9BA4-CBDA4C7CB0E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12963" y="1252904"/>
                  <a:ext cx="2142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3BE3D2D-7056-438E-B00E-0BB740E33677}"/>
                    </a:ext>
                  </a:extLst>
                </p14:cNvPr>
                <p14:cNvContentPartPr/>
                <p14:nvPr/>
              </p14:nvContentPartPr>
              <p14:xfrm>
                <a:off x="5165523" y="1359104"/>
                <a:ext cx="159480" cy="17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3BE3D2D-7056-438E-B00E-0BB740E3367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47523" y="1341464"/>
                  <a:ext cx="195120" cy="53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EB6E2F3-7ADC-401F-9B85-F78B74E9CBC5}"/>
              </a:ext>
            </a:extLst>
          </p:cNvPr>
          <p:cNvSpPr txBox="1"/>
          <p:nvPr/>
        </p:nvSpPr>
        <p:spPr>
          <a:xfrm>
            <a:off x="152837" y="1818216"/>
            <a:ext cx="327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Coefficient in spatial Fourier expansion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73E949-F18E-479A-B6D2-E6FFC26564D0}"/>
              </a:ext>
            </a:extLst>
          </p:cNvPr>
          <p:cNvGrpSpPr/>
          <p:nvPr/>
        </p:nvGrpSpPr>
        <p:grpSpPr>
          <a:xfrm>
            <a:off x="10677123" y="4681544"/>
            <a:ext cx="1133280" cy="727560"/>
            <a:chOff x="10677123" y="4681544"/>
            <a:chExt cx="1133280" cy="7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92F689A-4CCC-4C9F-A39D-3A06D79392A0}"/>
                    </a:ext>
                  </a:extLst>
                </p14:cNvPr>
                <p14:cNvContentPartPr/>
                <p14:nvPr/>
              </p14:nvContentPartPr>
              <p14:xfrm>
                <a:off x="10677123" y="4815824"/>
                <a:ext cx="192960" cy="163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92F689A-4CCC-4C9F-A39D-3A06D79392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59483" y="4797824"/>
                  <a:ext cx="228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1A118C-50D5-4E63-BD75-1685DFAC277D}"/>
                    </a:ext>
                  </a:extLst>
                </p14:cNvPr>
                <p14:cNvContentPartPr/>
                <p14:nvPr/>
              </p14:nvContentPartPr>
              <p14:xfrm>
                <a:off x="10918323" y="4896104"/>
                <a:ext cx="56160" cy="8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1A118C-50D5-4E63-BD75-1685DFAC277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900683" y="4878104"/>
                  <a:ext cx="918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61B7EC-BEC6-4B3A-A4CA-241327A4A1DD}"/>
                    </a:ext>
                  </a:extLst>
                </p14:cNvPr>
                <p14:cNvContentPartPr/>
                <p14:nvPr/>
              </p14:nvContentPartPr>
              <p14:xfrm>
                <a:off x="10946763" y="4817984"/>
                <a:ext cx="9720" cy="11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61B7EC-BEC6-4B3A-A4CA-241327A4A1D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929123" y="4799984"/>
                  <a:ext cx="45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92E31D-9CE5-4CB2-8703-120560D65345}"/>
                    </a:ext>
                  </a:extLst>
                </p14:cNvPr>
                <p14:cNvContentPartPr/>
                <p14:nvPr/>
              </p14:nvContentPartPr>
              <p14:xfrm>
                <a:off x="11036763" y="4706384"/>
                <a:ext cx="107280" cy="261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92E31D-9CE5-4CB2-8703-120560D6534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018763" y="4688384"/>
                  <a:ext cx="1429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C54E8F-22D5-4B1B-B6C3-81CDEC1866B5}"/>
                    </a:ext>
                  </a:extLst>
                </p14:cNvPr>
                <p14:cNvContentPartPr/>
                <p14:nvPr/>
              </p14:nvContentPartPr>
              <p14:xfrm>
                <a:off x="10968723" y="4773704"/>
                <a:ext cx="184680" cy="108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C54E8F-22D5-4B1B-B6C3-81CDEC1866B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950723" y="4755704"/>
                  <a:ext cx="2203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A205DB6-56DB-4A6D-8BAF-D661E492E756}"/>
                    </a:ext>
                  </a:extLst>
                </p14:cNvPr>
                <p14:cNvContentPartPr/>
                <p14:nvPr/>
              </p14:nvContentPartPr>
              <p14:xfrm>
                <a:off x="11172483" y="4681544"/>
                <a:ext cx="97920" cy="329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A205DB6-56DB-4A6D-8BAF-D661E492E75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154843" y="4663544"/>
                  <a:ext cx="13356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66E7AEA-86AA-495C-AEA1-3DD6266C0BD3}"/>
                    </a:ext>
                  </a:extLst>
                </p14:cNvPr>
                <p14:cNvContentPartPr/>
                <p14:nvPr/>
              </p14:nvContentPartPr>
              <p14:xfrm>
                <a:off x="10752003" y="5156024"/>
                <a:ext cx="176400" cy="199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66E7AEA-86AA-495C-AEA1-3DD6266C0BD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734363" y="5138024"/>
                  <a:ext cx="2120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A3D22FF-0576-41CD-87AD-598CF2EAC2BB}"/>
                    </a:ext>
                  </a:extLst>
                </p14:cNvPr>
                <p14:cNvContentPartPr/>
                <p14:nvPr/>
              </p14:nvContentPartPr>
              <p14:xfrm>
                <a:off x="11039643" y="5228384"/>
                <a:ext cx="144360" cy="21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A3D22FF-0576-41CD-87AD-598CF2EAC2B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021643" y="5210384"/>
                  <a:ext cx="180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2AB19B2-6921-4233-B606-03CEC3B47218}"/>
                    </a:ext>
                  </a:extLst>
                </p14:cNvPr>
                <p14:cNvContentPartPr/>
                <p14:nvPr/>
              </p14:nvContentPartPr>
              <p14:xfrm>
                <a:off x="11057283" y="5337824"/>
                <a:ext cx="94320" cy="30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2AB19B2-6921-4233-B606-03CEC3B4721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039283" y="5319824"/>
                  <a:ext cx="129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FEBE09B-0675-4D76-BEE2-B961B4587A95}"/>
                    </a:ext>
                  </a:extLst>
                </p14:cNvPr>
                <p14:cNvContentPartPr/>
                <p14:nvPr/>
              </p14:nvContentPartPr>
              <p14:xfrm>
                <a:off x="11250603" y="5216504"/>
                <a:ext cx="246960" cy="159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FEBE09B-0675-4D76-BEE2-B961B4587A9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232603" y="5198504"/>
                  <a:ext cx="2826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39F9B9A-54C8-4B86-8BC6-70F428AB313A}"/>
                    </a:ext>
                  </a:extLst>
                </p14:cNvPr>
                <p14:cNvContentPartPr/>
                <p14:nvPr/>
              </p14:nvContentPartPr>
              <p14:xfrm>
                <a:off x="11274723" y="5172944"/>
                <a:ext cx="120240" cy="2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39F9B9A-54C8-4B86-8BC6-70F428AB313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256723" y="5155304"/>
                  <a:ext cx="155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E75DA1D-DA40-476B-9B19-3CC4225A892E}"/>
                    </a:ext>
                  </a:extLst>
                </p14:cNvPr>
                <p14:cNvContentPartPr/>
                <p14:nvPr/>
              </p14:nvContentPartPr>
              <p14:xfrm>
                <a:off x="11567043" y="5333504"/>
                <a:ext cx="34200" cy="25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E75DA1D-DA40-476B-9B19-3CC4225A89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549403" y="5315504"/>
                  <a:ext cx="69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8628497-0552-4459-968A-85370CC31D9F}"/>
                    </a:ext>
                  </a:extLst>
                </p14:cNvPr>
                <p14:cNvContentPartPr/>
                <p14:nvPr/>
              </p14:nvContentPartPr>
              <p14:xfrm>
                <a:off x="11685483" y="5084384"/>
                <a:ext cx="124920" cy="324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8628497-0552-4459-968A-85370CC31D9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667843" y="5066384"/>
                  <a:ext cx="16056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40B6795-919B-4620-BE1B-3A78A6EA4DD6}"/>
                    </a:ext>
                  </a:extLst>
                </p14:cNvPr>
                <p14:cNvContentPartPr/>
                <p14:nvPr/>
              </p14:nvContentPartPr>
              <p14:xfrm>
                <a:off x="11608803" y="5019224"/>
                <a:ext cx="190440" cy="53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40B6795-919B-4620-BE1B-3A78A6EA4DD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591163" y="5001584"/>
                  <a:ext cx="226080" cy="89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20BB184-FA59-4573-A145-7F9EEE81B43B}"/>
              </a:ext>
            </a:extLst>
          </p:cNvPr>
          <p:cNvSpPr txBox="1"/>
          <p:nvPr/>
        </p:nvSpPr>
        <p:spPr>
          <a:xfrm>
            <a:off x="28234" y="4639199"/>
            <a:ext cx="219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consider only given frequencies in the temporal Fourier expansion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FDC6FC2-F297-44A3-ACC7-C0533E0C4E59}"/>
                  </a:ext>
                </a:extLst>
              </p14:cNvPr>
              <p14:cNvContentPartPr/>
              <p14:nvPr/>
            </p14:nvContentPartPr>
            <p14:xfrm>
              <a:off x="2159523" y="4761104"/>
              <a:ext cx="442800" cy="1038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FDC6FC2-F297-44A3-ACC7-C0533E0C4E5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141523" y="4743464"/>
                <a:ext cx="478440" cy="107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54509B26-BD31-4984-823B-7EBE0CFC6F99}"/>
              </a:ext>
            </a:extLst>
          </p:cNvPr>
          <p:cNvGrpSpPr/>
          <p:nvPr/>
        </p:nvGrpSpPr>
        <p:grpSpPr>
          <a:xfrm>
            <a:off x="2598723" y="198464"/>
            <a:ext cx="2359800" cy="449280"/>
            <a:chOff x="2598723" y="198464"/>
            <a:chExt cx="2359800" cy="44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DD93405-E5D3-4FC9-941D-81489835C1E7}"/>
                    </a:ext>
                  </a:extLst>
                </p14:cNvPr>
                <p14:cNvContentPartPr/>
                <p14:nvPr/>
              </p14:nvContentPartPr>
              <p14:xfrm>
                <a:off x="2598723" y="369104"/>
                <a:ext cx="201960" cy="3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DD93405-E5D3-4FC9-941D-81489835C1E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581083" y="351104"/>
                  <a:ext cx="2376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ADBBF2-46CB-4A5B-83F2-2316F9015A88}"/>
                    </a:ext>
                  </a:extLst>
                </p14:cNvPr>
                <p14:cNvContentPartPr/>
                <p14:nvPr/>
              </p14:nvContentPartPr>
              <p14:xfrm>
                <a:off x="2977443" y="201344"/>
                <a:ext cx="20160" cy="38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ADBBF2-46CB-4A5B-83F2-2316F9015A8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959443" y="183344"/>
                  <a:ext cx="558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22007F7-8239-41A8-96AC-F6E4C4055033}"/>
                    </a:ext>
                  </a:extLst>
                </p14:cNvPr>
                <p14:cNvContentPartPr/>
                <p14:nvPr/>
              </p14:nvContentPartPr>
              <p14:xfrm>
                <a:off x="2920203" y="198464"/>
                <a:ext cx="139320" cy="22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22007F7-8239-41A8-96AC-F6E4C405503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902563" y="180464"/>
                  <a:ext cx="1749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E4BCAD3-4E36-4A00-B69F-2376F7099B45}"/>
                    </a:ext>
                  </a:extLst>
                </p14:cNvPr>
                <p14:cNvContentPartPr/>
                <p14:nvPr/>
              </p14:nvContentPartPr>
              <p14:xfrm>
                <a:off x="3153843" y="376304"/>
                <a:ext cx="29880" cy="156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E4BCAD3-4E36-4A00-B69F-2376F7099B4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36203" y="358304"/>
                  <a:ext cx="655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8920EE5-4707-46F0-A0E5-73595D8F0E6E}"/>
                    </a:ext>
                  </a:extLst>
                </p14:cNvPr>
                <p14:cNvContentPartPr/>
                <p14:nvPr/>
              </p14:nvContentPartPr>
              <p14:xfrm>
                <a:off x="3246363" y="383144"/>
                <a:ext cx="24840" cy="187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8920EE5-4707-46F0-A0E5-73595D8F0E6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228363" y="365504"/>
                  <a:ext cx="604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B376C89-5B60-49CE-A305-A1DA8319A8F8}"/>
                    </a:ext>
                  </a:extLst>
                </p14:cNvPr>
                <p14:cNvContentPartPr/>
                <p14:nvPr/>
              </p14:nvContentPartPr>
              <p14:xfrm>
                <a:off x="3097323" y="359024"/>
                <a:ext cx="205560" cy="65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B376C89-5B60-49CE-A305-A1DA8319A8F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079323" y="341024"/>
                  <a:ext cx="2412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145C6FB-EF1B-42F8-A94C-912714A9FA48}"/>
                    </a:ext>
                  </a:extLst>
                </p14:cNvPr>
                <p14:cNvContentPartPr/>
                <p14:nvPr/>
              </p14:nvContentPartPr>
              <p14:xfrm>
                <a:off x="3411243" y="402584"/>
                <a:ext cx="113760" cy="165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145C6FB-EF1B-42F8-A94C-912714A9FA4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393243" y="384944"/>
                  <a:ext cx="149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74A73A5-0FF7-4243-949B-74F33F7CA782}"/>
                    </a:ext>
                  </a:extLst>
                </p14:cNvPr>
                <p14:cNvContentPartPr/>
                <p14:nvPr/>
              </p14:nvContentPartPr>
              <p14:xfrm>
                <a:off x="3663243" y="269744"/>
                <a:ext cx="141120" cy="289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74A73A5-0FF7-4243-949B-74F33F7CA78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645243" y="251744"/>
                  <a:ext cx="1767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4917168-2A9F-43EB-B07F-D981E072C991}"/>
                    </a:ext>
                  </a:extLst>
                </p14:cNvPr>
                <p14:cNvContentPartPr/>
                <p14:nvPr/>
              </p14:nvContentPartPr>
              <p14:xfrm>
                <a:off x="3857283" y="230864"/>
                <a:ext cx="136080" cy="416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4917168-2A9F-43EB-B07F-D981E072C99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839283" y="212864"/>
                  <a:ext cx="17172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E68C3BA-8C67-413C-A518-1232997B96D2}"/>
                    </a:ext>
                  </a:extLst>
                </p14:cNvPr>
                <p14:cNvContentPartPr/>
                <p14:nvPr/>
              </p14:nvContentPartPr>
              <p14:xfrm>
                <a:off x="4020363" y="422024"/>
                <a:ext cx="156960" cy="123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E68C3BA-8C67-413C-A518-1232997B96D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02363" y="404384"/>
                  <a:ext cx="1926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F00C808-6BFD-4825-8917-10F0FCAC63D0}"/>
                    </a:ext>
                  </a:extLst>
                </p14:cNvPr>
                <p14:cNvContentPartPr/>
                <p14:nvPr/>
              </p14:nvContentPartPr>
              <p14:xfrm>
                <a:off x="4055283" y="351104"/>
                <a:ext cx="118440" cy="11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F00C808-6BFD-4825-8917-10F0FCAC63D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037283" y="333104"/>
                  <a:ext cx="154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396002B-5058-43AA-B310-1BBFF8104AE2}"/>
                    </a:ext>
                  </a:extLst>
                </p14:cNvPr>
                <p14:cNvContentPartPr/>
                <p14:nvPr/>
              </p14:nvContentPartPr>
              <p14:xfrm>
                <a:off x="4226283" y="459464"/>
                <a:ext cx="139320" cy="17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396002B-5058-43AA-B310-1BBFF8104AE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208643" y="441464"/>
                  <a:ext cx="174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F41B532-A030-4826-BEAC-AC89FBB284CC}"/>
                    </a:ext>
                  </a:extLst>
                </p14:cNvPr>
                <p14:cNvContentPartPr/>
                <p14:nvPr/>
              </p14:nvContentPartPr>
              <p14:xfrm>
                <a:off x="4412043" y="391424"/>
                <a:ext cx="233640" cy="156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F41B532-A030-4826-BEAC-AC89FBB284C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94043" y="373424"/>
                  <a:ext cx="269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AD7386A-C51D-4AD1-AB4E-CDA00BD4BC2D}"/>
                    </a:ext>
                  </a:extLst>
                </p14:cNvPr>
                <p14:cNvContentPartPr/>
                <p14:nvPr/>
              </p14:nvContentPartPr>
              <p14:xfrm>
                <a:off x="4424283" y="321944"/>
                <a:ext cx="154080" cy="19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AD7386A-C51D-4AD1-AB4E-CDA00BD4BC2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406643" y="303944"/>
                  <a:ext cx="1897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80299E3-03C8-4C91-846A-CFA7CDCCA3F1}"/>
                    </a:ext>
                  </a:extLst>
                </p14:cNvPr>
                <p14:cNvContentPartPr/>
                <p14:nvPr/>
              </p14:nvContentPartPr>
              <p14:xfrm>
                <a:off x="4708323" y="267944"/>
                <a:ext cx="127440" cy="281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80299E3-03C8-4C91-846A-CFA7CDCCA3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690683" y="250304"/>
                  <a:ext cx="16308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77F929F-5503-45BF-B8D5-899AF333DED6}"/>
                    </a:ext>
                  </a:extLst>
                </p14:cNvPr>
                <p14:cNvContentPartPr/>
                <p14:nvPr/>
              </p14:nvContentPartPr>
              <p14:xfrm>
                <a:off x="4686723" y="426344"/>
                <a:ext cx="124920" cy="21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77F929F-5503-45BF-B8D5-899AF333DED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668723" y="408344"/>
                  <a:ext cx="1605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40A4A41-7237-4483-9268-472923EC1021}"/>
                    </a:ext>
                  </a:extLst>
                </p14:cNvPr>
                <p14:cNvContentPartPr/>
                <p14:nvPr/>
              </p14:nvContentPartPr>
              <p14:xfrm>
                <a:off x="4825683" y="205304"/>
                <a:ext cx="132840" cy="396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40A4A41-7237-4483-9268-472923EC102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808043" y="187664"/>
                  <a:ext cx="168480" cy="43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7BAB18-39A0-4753-9822-1B1E8434ABC2}"/>
              </a:ext>
            </a:extLst>
          </p:cNvPr>
          <p:cNvGrpSpPr/>
          <p:nvPr/>
        </p:nvGrpSpPr>
        <p:grpSpPr>
          <a:xfrm>
            <a:off x="5153283" y="371264"/>
            <a:ext cx="138960" cy="74520"/>
            <a:chOff x="5153283" y="371264"/>
            <a:chExt cx="138960" cy="7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D108CCC-A733-4F3C-9BDC-F4DEBB13B386}"/>
                    </a:ext>
                  </a:extLst>
                </p14:cNvPr>
                <p14:cNvContentPartPr/>
                <p14:nvPr/>
              </p14:nvContentPartPr>
              <p14:xfrm>
                <a:off x="5156523" y="371264"/>
                <a:ext cx="135720" cy="10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D108CCC-A733-4F3C-9BDC-F4DEBB13B38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38883" y="353624"/>
                  <a:ext cx="1713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01A5F83-1301-4C98-A297-FFE3B5E808AE}"/>
                    </a:ext>
                  </a:extLst>
                </p14:cNvPr>
                <p14:cNvContentPartPr/>
                <p14:nvPr/>
              </p14:nvContentPartPr>
              <p14:xfrm>
                <a:off x="5153283" y="435704"/>
                <a:ext cx="117360" cy="10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01A5F83-1301-4C98-A297-FFE3B5E808A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135643" y="417704"/>
                  <a:ext cx="15300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D498A5-8B5C-4779-BB38-777A8BE405C9}"/>
              </a:ext>
            </a:extLst>
          </p:cNvPr>
          <p:cNvGrpSpPr/>
          <p:nvPr/>
        </p:nvGrpSpPr>
        <p:grpSpPr>
          <a:xfrm>
            <a:off x="5516523" y="165704"/>
            <a:ext cx="1433520" cy="425160"/>
            <a:chOff x="5516523" y="165704"/>
            <a:chExt cx="143352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7CE54E6-F00B-40C2-894A-CE56A9ED9E1F}"/>
                    </a:ext>
                  </a:extLst>
                </p14:cNvPr>
                <p14:cNvContentPartPr/>
                <p14:nvPr/>
              </p14:nvContentPartPr>
              <p14:xfrm>
                <a:off x="5518323" y="322664"/>
                <a:ext cx="198360" cy="23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7CE54E6-F00B-40C2-894A-CE56A9ED9E1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500323" y="305024"/>
                  <a:ext cx="2340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2C94CF2-44EB-4650-9353-0B11432932B4}"/>
                    </a:ext>
                  </a:extLst>
                </p14:cNvPr>
                <p14:cNvContentPartPr/>
                <p14:nvPr/>
              </p14:nvContentPartPr>
              <p14:xfrm>
                <a:off x="5516523" y="462704"/>
                <a:ext cx="168120" cy="13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2C94CF2-44EB-4650-9353-0B11432932B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498883" y="444704"/>
                  <a:ext cx="2037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A4B0AD3-4976-4A01-B304-E8938679267A}"/>
                    </a:ext>
                  </a:extLst>
                </p14:cNvPr>
                <p14:cNvContentPartPr/>
                <p14:nvPr/>
              </p14:nvContentPartPr>
              <p14:xfrm>
                <a:off x="5538483" y="165704"/>
                <a:ext cx="93240" cy="132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A4B0AD3-4976-4A01-B304-E8938679267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20843" y="148064"/>
                  <a:ext cx="1288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5D740E3-C84F-44EB-BCB3-AEC2AF8CE9BE}"/>
                    </a:ext>
                  </a:extLst>
                </p14:cNvPr>
                <p14:cNvContentPartPr/>
                <p14:nvPr/>
              </p14:nvContentPartPr>
              <p14:xfrm>
                <a:off x="5868243" y="233744"/>
                <a:ext cx="347040" cy="357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5D740E3-C84F-44EB-BCB3-AEC2AF8CE9B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850243" y="216104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1001A6-55AF-49F5-95AF-CE641C14C31F}"/>
                    </a:ext>
                  </a:extLst>
                </p14:cNvPr>
                <p14:cNvContentPartPr/>
                <p14:nvPr/>
              </p14:nvContentPartPr>
              <p14:xfrm>
                <a:off x="6274323" y="275144"/>
                <a:ext cx="236880" cy="260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1001A6-55AF-49F5-95AF-CE641C14C31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256683" y="257144"/>
                  <a:ext cx="2725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ABC6976-0AEE-4EF3-A7BD-F6DBE7EE7C82}"/>
                    </a:ext>
                  </a:extLst>
                </p14:cNvPr>
                <p14:cNvContentPartPr/>
                <p14:nvPr/>
              </p14:nvContentPartPr>
              <p14:xfrm>
                <a:off x="6385203" y="212504"/>
                <a:ext cx="24120" cy="378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ABC6976-0AEE-4EF3-A7BD-F6DBE7EE7C8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367203" y="194504"/>
                  <a:ext cx="597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ABE2A4-B203-4F9C-B4CA-8C6EAC9FCE51}"/>
                    </a:ext>
                  </a:extLst>
                </p14:cNvPr>
                <p14:cNvContentPartPr/>
                <p14:nvPr/>
              </p14:nvContentPartPr>
              <p14:xfrm>
                <a:off x="6649803" y="348584"/>
                <a:ext cx="181080" cy="108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ABE2A4-B203-4F9C-B4CA-8C6EAC9FCE5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631803" y="330944"/>
                  <a:ext cx="216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166D8A9-4D01-46E6-8F4A-3E814AE47F7B}"/>
                    </a:ext>
                  </a:extLst>
                </p14:cNvPr>
                <p14:cNvContentPartPr/>
                <p14:nvPr/>
              </p14:nvContentPartPr>
              <p14:xfrm>
                <a:off x="6674283" y="285224"/>
                <a:ext cx="158040" cy="12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166D8A9-4D01-46E6-8F4A-3E814AE47F7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656283" y="267224"/>
                  <a:ext cx="1936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D86305C-3E12-40FF-974B-C449371483F4}"/>
                    </a:ext>
                  </a:extLst>
                </p14:cNvPr>
                <p14:cNvContentPartPr/>
                <p14:nvPr/>
              </p14:nvContentPartPr>
              <p14:xfrm>
                <a:off x="6582843" y="215384"/>
                <a:ext cx="78480" cy="354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D86305C-3E12-40FF-974B-C449371483F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65203" y="197744"/>
                  <a:ext cx="11412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4B67EAD-92A5-4C0E-BD27-1D2ED6382236}"/>
                    </a:ext>
                  </a:extLst>
                </p14:cNvPr>
                <p14:cNvContentPartPr/>
                <p14:nvPr/>
              </p14:nvContentPartPr>
              <p14:xfrm>
                <a:off x="6847083" y="199544"/>
                <a:ext cx="102960" cy="368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4B67EAD-92A5-4C0E-BD27-1D2ED638223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29083" y="181544"/>
                  <a:ext cx="138600" cy="40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ABAA011-3B27-4D4F-8983-2148ED26125E}"/>
              </a:ext>
            </a:extLst>
          </p:cNvPr>
          <p:cNvGrpSpPr/>
          <p:nvPr/>
        </p:nvGrpSpPr>
        <p:grpSpPr>
          <a:xfrm>
            <a:off x="5513643" y="949784"/>
            <a:ext cx="465480" cy="688680"/>
            <a:chOff x="5513643" y="949784"/>
            <a:chExt cx="465480" cy="6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92E1BDA-1D1A-4EFB-9177-74AE30E3F079}"/>
                    </a:ext>
                  </a:extLst>
                </p14:cNvPr>
                <p14:cNvContentPartPr/>
                <p14:nvPr/>
              </p14:nvContentPartPr>
              <p14:xfrm>
                <a:off x="5513643" y="949784"/>
                <a:ext cx="151560" cy="676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92E1BDA-1D1A-4EFB-9177-74AE30E3F07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496003" y="931784"/>
                  <a:ext cx="187200" cy="71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D2346EA-F999-451A-91BC-AE049DB80187}"/>
                    </a:ext>
                  </a:extLst>
                </p14:cNvPr>
                <p14:cNvContentPartPr/>
                <p14:nvPr/>
              </p14:nvContentPartPr>
              <p14:xfrm>
                <a:off x="5639643" y="1627304"/>
                <a:ext cx="102600" cy="11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D2346EA-F999-451A-91BC-AE049DB8018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621643" y="1609304"/>
                  <a:ext cx="1382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B3DE8A2-CAB7-40CA-B7C6-3659CCC72409}"/>
                    </a:ext>
                  </a:extLst>
                </p14:cNvPr>
                <p14:cNvContentPartPr/>
                <p14:nvPr/>
              </p14:nvContentPartPr>
              <p14:xfrm>
                <a:off x="5868243" y="1576544"/>
                <a:ext cx="110880" cy="55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B3DE8A2-CAB7-40CA-B7C6-3659CCC7240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850243" y="1558544"/>
                  <a:ext cx="14652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F3EB6A31-501A-404D-B1C4-DE17A885DD06}"/>
                  </a:ext>
                </a:extLst>
              </p14:cNvPr>
              <p14:cNvContentPartPr/>
              <p14:nvPr/>
            </p14:nvContentPartPr>
            <p14:xfrm>
              <a:off x="5706963" y="898664"/>
              <a:ext cx="187920" cy="928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F3EB6A31-501A-404D-B1C4-DE17A885DD06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688963" y="880664"/>
                <a:ext cx="22356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73295E-5434-4050-ABA4-ED848C4EADEB}"/>
              </a:ext>
            </a:extLst>
          </p:cNvPr>
          <p:cNvGrpSpPr/>
          <p:nvPr/>
        </p:nvGrpSpPr>
        <p:grpSpPr>
          <a:xfrm>
            <a:off x="6109083" y="1007384"/>
            <a:ext cx="1017720" cy="549360"/>
            <a:chOff x="6109083" y="1007384"/>
            <a:chExt cx="1017720" cy="5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7A51465-AEBE-4262-8B48-3ED88F85CD48}"/>
                    </a:ext>
                  </a:extLst>
                </p14:cNvPr>
                <p14:cNvContentPartPr/>
                <p14:nvPr/>
              </p14:nvContentPartPr>
              <p14:xfrm>
                <a:off x="6190443" y="1164344"/>
                <a:ext cx="195840" cy="179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7A51465-AEBE-4262-8B48-3ED88F85CD4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172803" y="1146704"/>
                  <a:ext cx="2314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A07F456-CBDE-417F-A8F6-05DCF13E2A7F}"/>
                    </a:ext>
                  </a:extLst>
                </p14:cNvPr>
                <p14:cNvContentPartPr/>
                <p14:nvPr/>
              </p14:nvContentPartPr>
              <p14:xfrm>
                <a:off x="6180723" y="1264064"/>
                <a:ext cx="151560" cy="14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A07F456-CBDE-417F-A8F6-05DCF13E2A7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163083" y="1246064"/>
                  <a:ext cx="187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F40502F-B5B8-4D70-B774-D949A2B147E1}"/>
                    </a:ext>
                  </a:extLst>
                </p14:cNvPr>
                <p14:cNvContentPartPr/>
                <p14:nvPr/>
              </p14:nvContentPartPr>
              <p14:xfrm>
                <a:off x="6210243" y="1036184"/>
                <a:ext cx="147600" cy="84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F40502F-B5B8-4D70-B774-D949A2B147E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92243" y="1018544"/>
                  <a:ext cx="1832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3AB1742-9D6B-4566-89C1-A0BD7347F203}"/>
                    </a:ext>
                  </a:extLst>
                </p14:cNvPr>
                <p14:cNvContentPartPr/>
                <p14:nvPr/>
              </p14:nvContentPartPr>
              <p14:xfrm>
                <a:off x="6492843" y="1104944"/>
                <a:ext cx="163440" cy="223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3AB1742-9D6B-4566-89C1-A0BD7347F20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475203" y="1087304"/>
                  <a:ext cx="1990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877242E-04AF-43D0-8FBD-F6CE557E4BD1}"/>
                    </a:ext>
                  </a:extLst>
                </p14:cNvPr>
                <p14:cNvContentPartPr/>
                <p14:nvPr/>
              </p14:nvContentPartPr>
              <p14:xfrm>
                <a:off x="6696603" y="1129064"/>
                <a:ext cx="167760" cy="192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877242E-04AF-43D0-8FBD-F6CE557E4BD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678963" y="1111064"/>
                  <a:ext cx="203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0A43FA5-4F4A-489F-8AF0-475B383D8FFB}"/>
                    </a:ext>
                  </a:extLst>
                </p14:cNvPr>
                <p14:cNvContentPartPr/>
                <p14:nvPr/>
              </p14:nvContentPartPr>
              <p14:xfrm>
                <a:off x="6785523" y="1089104"/>
                <a:ext cx="54720" cy="271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0A43FA5-4F4A-489F-8AF0-475B383D8FF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767883" y="1071464"/>
                  <a:ext cx="903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01B837B-83B7-4851-BCAF-0EF96F951F0D}"/>
                    </a:ext>
                  </a:extLst>
                </p14:cNvPr>
                <p14:cNvContentPartPr/>
                <p14:nvPr/>
              </p14:nvContentPartPr>
              <p14:xfrm>
                <a:off x="6109083" y="1008104"/>
                <a:ext cx="101520" cy="4723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01B837B-83B7-4851-BCAF-0EF96F951F0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091083" y="990464"/>
                  <a:ext cx="13716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B484BBB-8C09-4757-AE64-8CD28C8AC581}"/>
                    </a:ext>
                  </a:extLst>
                </p14:cNvPr>
                <p14:cNvContentPartPr/>
                <p14:nvPr/>
              </p14:nvContentPartPr>
              <p14:xfrm>
                <a:off x="6851043" y="1007384"/>
                <a:ext cx="90360" cy="421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B484BBB-8C09-4757-AE64-8CD28C8AC58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833403" y="989384"/>
                  <a:ext cx="1260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A98D719-9185-45B9-AF35-C05E45B8FC51}"/>
                    </a:ext>
                  </a:extLst>
                </p14:cNvPr>
                <p14:cNvContentPartPr/>
                <p14:nvPr/>
              </p14:nvContentPartPr>
              <p14:xfrm>
                <a:off x="6959763" y="1338944"/>
                <a:ext cx="167040" cy="217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A98D719-9185-45B9-AF35-C05E45B8FC5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942123" y="1321304"/>
                  <a:ext cx="2026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35B8260-4874-4281-AFF9-10799A485065}"/>
                    </a:ext>
                  </a:extLst>
                </p14:cNvPr>
                <p14:cNvContentPartPr/>
                <p14:nvPr/>
              </p14:nvContentPartPr>
              <p14:xfrm>
                <a:off x="6976323" y="1284224"/>
                <a:ext cx="116640" cy="17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35B8260-4874-4281-AFF9-10799A48506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958683" y="1266224"/>
                  <a:ext cx="15228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37691EC-F82A-4495-9D6B-888458F720F6}"/>
                  </a:ext>
                </a:extLst>
              </p14:cNvPr>
              <p14:cNvContentPartPr/>
              <p14:nvPr/>
            </p14:nvContentPartPr>
            <p14:xfrm>
              <a:off x="8545563" y="735224"/>
              <a:ext cx="94680" cy="3268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37691EC-F82A-4495-9D6B-888458F720F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527923" y="717584"/>
                <a:ext cx="130320" cy="36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C635DE3-CBA6-45DD-9263-D460970273CF}"/>
              </a:ext>
            </a:extLst>
          </p:cNvPr>
          <p:cNvGrpSpPr/>
          <p:nvPr/>
        </p:nvGrpSpPr>
        <p:grpSpPr>
          <a:xfrm>
            <a:off x="9995643" y="535784"/>
            <a:ext cx="1993320" cy="538200"/>
            <a:chOff x="9995643" y="535784"/>
            <a:chExt cx="1993320" cy="53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69D2F48-ED4B-4C5A-9E7A-51071ED45974}"/>
                    </a:ext>
                  </a:extLst>
                </p14:cNvPr>
                <p14:cNvContentPartPr/>
                <p14:nvPr/>
              </p14:nvContentPartPr>
              <p14:xfrm>
                <a:off x="9995643" y="671504"/>
                <a:ext cx="118440" cy="197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69D2F48-ED4B-4C5A-9E7A-51071ED4597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978003" y="653864"/>
                  <a:ext cx="154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680910C-1790-4D5D-812E-631144FBB0AA}"/>
                    </a:ext>
                  </a:extLst>
                </p14:cNvPr>
                <p14:cNvContentPartPr/>
                <p14:nvPr/>
              </p14:nvContentPartPr>
              <p14:xfrm>
                <a:off x="10033083" y="798944"/>
                <a:ext cx="76320" cy="29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680910C-1790-4D5D-812E-631144FBB0A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015083" y="780944"/>
                  <a:ext cx="1119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103DDFD-1B63-4EF2-8B00-6BF5523A64E4}"/>
                    </a:ext>
                  </a:extLst>
                </p14:cNvPr>
                <p14:cNvContentPartPr/>
                <p14:nvPr/>
              </p14:nvContentPartPr>
              <p14:xfrm>
                <a:off x="10045323" y="535784"/>
                <a:ext cx="75240" cy="806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103DDFD-1B63-4EF2-8B00-6BF5523A64E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027683" y="517784"/>
                  <a:ext cx="1108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7D3CF4A-044F-4E1B-9AB7-093003E49F99}"/>
                    </a:ext>
                  </a:extLst>
                </p14:cNvPr>
                <p14:cNvContentPartPr/>
                <p14:nvPr/>
              </p14:nvContentPartPr>
              <p14:xfrm>
                <a:off x="10326483" y="692744"/>
                <a:ext cx="192600" cy="143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7D3CF4A-044F-4E1B-9AB7-093003E49F9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308483" y="675104"/>
                  <a:ext cx="228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490576A-C71F-4437-8C7C-35732A6B3C5C}"/>
                    </a:ext>
                  </a:extLst>
                </p14:cNvPr>
                <p14:cNvContentPartPr/>
                <p14:nvPr/>
              </p14:nvContentPartPr>
              <p14:xfrm>
                <a:off x="10369683" y="608864"/>
                <a:ext cx="11520" cy="144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490576A-C71F-4437-8C7C-35732A6B3C5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352043" y="591224"/>
                  <a:ext cx="471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ECD821B-4E5C-4FA6-ACE8-B46B2B753415}"/>
                    </a:ext>
                  </a:extLst>
                </p14:cNvPr>
                <p14:cNvContentPartPr/>
                <p14:nvPr/>
              </p14:nvContentPartPr>
              <p14:xfrm>
                <a:off x="10649763" y="742784"/>
                <a:ext cx="115560" cy="1191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ECD821B-4E5C-4FA6-ACE8-B46B2B75341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631763" y="725144"/>
                  <a:ext cx="1512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6903AA5-19A9-49CA-B612-D090FF76D3AD}"/>
                    </a:ext>
                  </a:extLst>
                </p14:cNvPr>
                <p14:cNvContentPartPr/>
                <p14:nvPr/>
              </p14:nvContentPartPr>
              <p14:xfrm>
                <a:off x="10930923" y="621824"/>
                <a:ext cx="118440" cy="267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6903AA5-19A9-49CA-B612-D090FF76D3A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912923" y="604184"/>
                  <a:ext cx="15408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CCF1D26-25F9-45E6-84E7-ACDE45EAED5D}"/>
                    </a:ext>
                  </a:extLst>
                </p14:cNvPr>
                <p14:cNvContentPartPr/>
                <p14:nvPr/>
              </p14:nvContentPartPr>
              <p14:xfrm>
                <a:off x="10888803" y="716864"/>
                <a:ext cx="117720" cy="28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CCF1D26-25F9-45E6-84E7-ACDE45EAED5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870803" y="699224"/>
                  <a:ext cx="1533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E506883-89E1-4026-A3F0-2FC983A0E39C}"/>
                    </a:ext>
                  </a:extLst>
                </p14:cNvPr>
                <p14:cNvContentPartPr/>
                <p14:nvPr/>
              </p14:nvContentPartPr>
              <p14:xfrm>
                <a:off x="11066643" y="641264"/>
                <a:ext cx="922320" cy="4327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E506883-89E1-4026-A3F0-2FC983A0E39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048643" y="623264"/>
                  <a:ext cx="957960" cy="46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08CF696-7AC2-430C-B7CE-F6EB556AAB29}"/>
              </a:ext>
            </a:extLst>
          </p:cNvPr>
          <p:cNvGrpSpPr/>
          <p:nvPr/>
        </p:nvGrpSpPr>
        <p:grpSpPr>
          <a:xfrm>
            <a:off x="10015083" y="969944"/>
            <a:ext cx="828000" cy="335520"/>
            <a:chOff x="10015083" y="969944"/>
            <a:chExt cx="82800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0BE03C3-AF20-42AE-B2E9-8685138872F4}"/>
                    </a:ext>
                  </a:extLst>
                </p14:cNvPr>
                <p14:cNvContentPartPr/>
                <p14:nvPr/>
              </p14:nvContentPartPr>
              <p14:xfrm>
                <a:off x="10015083" y="969944"/>
                <a:ext cx="828000" cy="335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0BE03C3-AF20-42AE-B2E9-8685138872F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997443" y="952304"/>
                  <a:ext cx="8636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613EBAA-E1C4-48AE-99EB-776744293001}"/>
                    </a:ext>
                  </a:extLst>
                </p14:cNvPr>
                <p14:cNvContentPartPr/>
                <p14:nvPr/>
              </p14:nvContentPartPr>
              <p14:xfrm>
                <a:off x="10575963" y="1070744"/>
                <a:ext cx="178200" cy="17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613EBAA-E1C4-48AE-99EB-77674429300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557963" y="1053104"/>
                  <a:ext cx="21384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B46AD4F-575B-448D-AB49-69FD7EF7D4BB}"/>
                  </a:ext>
                </a:extLst>
              </p14:cNvPr>
              <p14:cNvContentPartPr/>
              <p14:nvPr/>
            </p14:nvContentPartPr>
            <p14:xfrm>
              <a:off x="11048283" y="1105664"/>
              <a:ext cx="327240" cy="1767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B46AD4F-575B-448D-AB49-69FD7EF7D4BB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11030283" y="1088024"/>
                <a:ext cx="36288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1138B90-D781-4B35-8F61-DA9D557D1A74}"/>
              </a:ext>
            </a:extLst>
          </p:cNvPr>
          <p:cNvGrpSpPr/>
          <p:nvPr/>
        </p:nvGrpSpPr>
        <p:grpSpPr>
          <a:xfrm>
            <a:off x="9899883" y="1301504"/>
            <a:ext cx="2201760" cy="961920"/>
            <a:chOff x="9899883" y="1301504"/>
            <a:chExt cx="2201760" cy="96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935F92B-2E3E-468D-9604-4DAC65A752A9}"/>
                    </a:ext>
                  </a:extLst>
                </p14:cNvPr>
                <p14:cNvContentPartPr/>
                <p14:nvPr/>
              </p14:nvContentPartPr>
              <p14:xfrm>
                <a:off x="9981243" y="1422824"/>
                <a:ext cx="152280" cy="143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935F92B-2E3E-468D-9604-4DAC65A752A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963603" y="1405184"/>
                  <a:ext cx="1879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C4A8EA3-8E41-42A8-B8DC-5F3042BB5638}"/>
                    </a:ext>
                  </a:extLst>
                </p14:cNvPr>
                <p14:cNvContentPartPr/>
                <p14:nvPr/>
              </p14:nvContentPartPr>
              <p14:xfrm>
                <a:off x="10037043" y="1502024"/>
                <a:ext cx="96480" cy="194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C4A8EA3-8E41-42A8-B8DC-5F3042BB5638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019403" y="1484024"/>
                  <a:ext cx="1321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0F65A3F-504B-4FBC-9332-F9F487867580}"/>
                    </a:ext>
                  </a:extLst>
                </p14:cNvPr>
                <p14:cNvContentPartPr/>
                <p14:nvPr/>
              </p14:nvContentPartPr>
              <p14:xfrm>
                <a:off x="10016523" y="1341824"/>
                <a:ext cx="72360" cy="360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0F65A3F-504B-4FBC-9332-F9F48786758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998523" y="1323824"/>
                  <a:ext cx="1080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E553599-8459-449C-B032-59CB9D888D84}"/>
                    </a:ext>
                  </a:extLst>
                </p14:cNvPr>
                <p14:cNvContentPartPr/>
                <p14:nvPr/>
              </p14:nvContentPartPr>
              <p14:xfrm>
                <a:off x="10210203" y="1382144"/>
                <a:ext cx="209520" cy="183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E553599-8459-449C-B032-59CB9D888D8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192203" y="1364504"/>
                  <a:ext cx="245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E5E16DC-4BB8-4B0B-A38F-6E92BE3D231A}"/>
                    </a:ext>
                  </a:extLst>
                </p14:cNvPr>
                <p14:cNvContentPartPr/>
                <p14:nvPr/>
              </p14:nvContentPartPr>
              <p14:xfrm>
                <a:off x="10493163" y="1380704"/>
                <a:ext cx="119520" cy="1749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E5E16DC-4BB8-4B0B-A38F-6E92BE3D231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475523" y="1362704"/>
                  <a:ext cx="1551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D7752E3-C523-4702-AD3D-E3AA3F6031C5}"/>
                    </a:ext>
                  </a:extLst>
                </p14:cNvPr>
                <p14:cNvContentPartPr/>
                <p14:nvPr/>
              </p14:nvContentPartPr>
              <p14:xfrm>
                <a:off x="10543563" y="1354784"/>
                <a:ext cx="5760" cy="293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D7752E3-C523-4702-AD3D-E3AA3F6031C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525923" y="1336784"/>
                  <a:ext cx="414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23315B1-42DD-4798-98C5-1ED79D9EACBD}"/>
                    </a:ext>
                  </a:extLst>
                </p14:cNvPr>
                <p14:cNvContentPartPr/>
                <p14:nvPr/>
              </p14:nvContentPartPr>
              <p14:xfrm>
                <a:off x="9899883" y="1336424"/>
                <a:ext cx="128160" cy="3754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23315B1-42DD-4798-98C5-1ED79D9EACB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882243" y="1318784"/>
                  <a:ext cx="16380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24D20B2-0A98-473A-852A-CCAFCABA83D2}"/>
                    </a:ext>
                  </a:extLst>
                </p14:cNvPr>
                <p14:cNvContentPartPr/>
                <p14:nvPr/>
              </p14:nvContentPartPr>
              <p14:xfrm>
                <a:off x="10600083" y="1301504"/>
                <a:ext cx="118440" cy="3794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24D20B2-0A98-473A-852A-CCAFCABA83D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582443" y="1283504"/>
                  <a:ext cx="15408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3D5E1A9-4D47-4482-98F3-9E2EDFB70181}"/>
                    </a:ext>
                  </a:extLst>
                </p14:cNvPr>
                <p14:cNvContentPartPr/>
                <p14:nvPr/>
              </p14:nvContentPartPr>
              <p14:xfrm>
                <a:off x="10766043" y="1586264"/>
                <a:ext cx="67680" cy="180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3D5E1A9-4D47-4482-98F3-9E2EDFB7018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748043" y="1568264"/>
                  <a:ext cx="1033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084CD90-C8FA-4986-B3EB-BD0D8E0A9E2E}"/>
                    </a:ext>
                  </a:extLst>
                </p14:cNvPr>
                <p14:cNvContentPartPr/>
                <p14:nvPr/>
              </p14:nvContentPartPr>
              <p14:xfrm>
                <a:off x="10920123" y="1425704"/>
                <a:ext cx="89640" cy="176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084CD90-C8FA-4986-B3EB-BD0D8E0A9E2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902483" y="1408064"/>
                  <a:ext cx="125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CAAA386-16F7-41A9-A04E-997C1FC486CB}"/>
                    </a:ext>
                  </a:extLst>
                </p14:cNvPr>
                <p14:cNvContentPartPr/>
                <p14:nvPr/>
              </p14:nvContentPartPr>
              <p14:xfrm>
                <a:off x="10902123" y="1503824"/>
                <a:ext cx="108000" cy="417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CAAA386-16F7-41A9-A04E-997C1FC486C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884123" y="1486184"/>
                  <a:ext cx="1436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AC8D9C6-F530-4D35-902A-5576973B0DB6}"/>
                    </a:ext>
                  </a:extLst>
                </p14:cNvPr>
                <p14:cNvContentPartPr/>
                <p14:nvPr/>
              </p14:nvContentPartPr>
              <p14:xfrm>
                <a:off x="11081043" y="1463864"/>
                <a:ext cx="137880" cy="1717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AC8D9C6-F530-4D35-902A-5576973B0DB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063043" y="1445864"/>
                  <a:ext cx="173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0E60780-A1F1-40DA-B1D8-DBDFFFBCD828}"/>
                    </a:ext>
                  </a:extLst>
                </p14:cNvPr>
                <p14:cNvContentPartPr/>
                <p14:nvPr/>
              </p14:nvContentPartPr>
              <p14:xfrm>
                <a:off x="11096883" y="1582304"/>
                <a:ext cx="117360" cy="3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0E60780-A1F1-40DA-B1D8-DBDFFFBCD82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079243" y="1564664"/>
                  <a:ext cx="153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F67A07A-C80B-410E-A83A-09945C395BF7}"/>
                    </a:ext>
                  </a:extLst>
                </p14:cNvPr>
                <p14:cNvContentPartPr/>
                <p14:nvPr/>
              </p14:nvContentPartPr>
              <p14:xfrm>
                <a:off x="11114523" y="1332104"/>
                <a:ext cx="122040" cy="828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F67A07A-C80B-410E-A83A-09945C395BF7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096883" y="1314464"/>
                  <a:ext cx="157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0A270F9-95A2-4965-A121-580AB0AF9EE3}"/>
                    </a:ext>
                  </a:extLst>
                </p14:cNvPr>
                <p14:cNvContentPartPr/>
                <p14:nvPr/>
              </p14:nvContentPartPr>
              <p14:xfrm>
                <a:off x="11328723" y="1353344"/>
                <a:ext cx="98280" cy="384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0A270F9-95A2-4965-A121-580AB0AF9EE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310723" y="1335704"/>
                  <a:ext cx="1339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96B198F-8D5F-466A-A21A-070D43D55512}"/>
                    </a:ext>
                  </a:extLst>
                </p14:cNvPr>
                <p14:cNvContentPartPr/>
                <p14:nvPr/>
              </p14:nvContentPartPr>
              <p14:xfrm>
                <a:off x="11458323" y="1442984"/>
                <a:ext cx="141120" cy="214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96B198F-8D5F-466A-A21A-070D43D55512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1440323" y="1425344"/>
                  <a:ext cx="1767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65CEA17-3498-446B-8080-3C9AD62F67EC}"/>
                    </a:ext>
                  </a:extLst>
                </p14:cNvPr>
                <p14:cNvContentPartPr/>
                <p14:nvPr/>
              </p14:nvContentPartPr>
              <p14:xfrm>
                <a:off x="11618883" y="1500584"/>
                <a:ext cx="119880" cy="151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65CEA17-3498-446B-8080-3C9AD62F67E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600883" y="1482944"/>
                  <a:ext cx="1555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1861A89-DE6D-4343-BF14-4B8BA1C20EBA}"/>
                    </a:ext>
                  </a:extLst>
                </p14:cNvPr>
                <p14:cNvContentPartPr/>
                <p14:nvPr/>
              </p14:nvContentPartPr>
              <p14:xfrm>
                <a:off x="11675763" y="1414544"/>
                <a:ext cx="14760" cy="3200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1861A89-DE6D-4343-BF14-4B8BA1C20EB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658123" y="1396904"/>
                  <a:ext cx="504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FDF0EA6-BE96-4001-B3A0-66F0481B371E}"/>
                    </a:ext>
                  </a:extLst>
                </p14:cNvPr>
                <p14:cNvContentPartPr/>
                <p14:nvPr/>
              </p14:nvContentPartPr>
              <p14:xfrm>
                <a:off x="11741283" y="1356224"/>
                <a:ext cx="62280" cy="479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FDF0EA6-BE96-4001-B3A0-66F0481B371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723643" y="1338224"/>
                  <a:ext cx="9792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C79827A6-07B2-4DCC-BA80-7A0A9FB40DBF}"/>
                    </a:ext>
                  </a:extLst>
                </p14:cNvPr>
                <p14:cNvContentPartPr/>
                <p14:nvPr/>
              </p14:nvContentPartPr>
              <p14:xfrm>
                <a:off x="11877003" y="1607864"/>
                <a:ext cx="122400" cy="211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C79827A6-07B2-4DCC-BA80-7A0A9FB40DB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859363" y="1589864"/>
                  <a:ext cx="1580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0A7F984-50BF-46AB-AD97-8121BB549E36}"/>
                    </a:ext>
                  </a:extLst>
                </p14:cNvPr>
                <p14:cNvContentPartPr/>
                <p14:nvPr/>
              </p14:nvContentPartPr>
              <p14:xfrm>
                <a:off x="10143603" y="1795424"/>
                <a:ext cx="212040" cy="1965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0A7F984-50BF-46AB-AD97-8121BB549E36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125963" y="1777784"/>
                  <a:ext cx="2476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FDD7221-4DEA-4C09-B20E-7E531BDCD773}"/>
                    </a:ext>
                  </a:extLst>
                </p14:cNvPr>
                <p14:cNvContentPartPr/>
                <p14:nvPr/>
              </p14:nvContentPartPr>
              <p14:xfrm>
                <a:off x="10414683" y="1860584"/>
                <a:ext cx="48240" cy="802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FDD7221-4DEA-4C09-B20E-7E531BDCD77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396683" y="1842944"/>
                  <a:ext cx="838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BB522B5-DCA7-4EF5-8806-DAEE4F3ACC63}"/>
                    </a:ext>
                  </a:extLst>
                </p14:cNvPr>
                <p14:cNvContentPartPr/>
                <p14:nvPr/>
              </p14:nvContentPartPr>
              <p14:xfrm>
                <a:off x="10523403" y="1788584"/>
                <a:ext cx="29880" cy="1692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BB522B5-DCA7-4EF5-8806-DAEE4F3ACC6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505403" y="1770944"/>
                  <a:ext cx="655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64DAD84-E2FA-4564-87F5-9B5BEC721D15}"/>
                    </a:ext>
                  </a:extLst>
                </p14:cNvPr>
                <p14:cNvContentPartPr/>
                <p14:nvPr/>
              </p14:nvContentPartPr>
              <p14:xfrm>
                <a:off x="10573083" y="1775624"/>
                <a:ext cx="100800" cy="230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64DAD84-E2FA-4564-87F5-9B5BEC721D1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555083" y="1757624"/>
                  <a:ext cx="136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95C631E-295F-45CB-80C9-E2D1EA91BB5D}"/>
                    </a:ext>
                  </a:extLst>
                </p14:cNvPr>
                <p14:cNvContentPartPr/>
                <p14:nvPr/>
              </p14:nvContentPartPr>
              <p14:xfrm>
                <a:off x="10456083" y="1812344"/>
                <a:ext cx="6840" cy="104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95C631E-295F-45CB-80C9-E2D1EA91BB5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438083" y="1794344"/>
                  <a:ext cx="424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9E126DD-4562-41F7-8E72-F7F5CC72C0FD}"/>
                    </a:ext>
                  </a:extLst>
                </p14:cNvPr>
                <p14:cNvContentPartPr/>
                <p14:nvPr/>
              </p14:nvContentPartPr>
              <p14:xfrm>
                <a:off x="10246923" y="1878944"/>
                <a:ext cx="77040" cy="15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9E126DD-4562-41F7-8E72-F7F5CC72C0F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228923" y="1861304"/>
                  <a:ext cx="1126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FA17BFF-6540-48F0-8C81-5075C260B79F}"/>
                    </a:ext>
                  </a:extLst>
                </p14:cNvPr>
                <p14:cNvContentPartPr/>
                <p14:nvPr/>
              </p14:nvContentPartPr>
              <p14:xfrm>
                <a:off x="10766043" y="1976864"/>
                <a:ext cx="108000" cy="57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FA17BFF-6540-48F0-8C81-5075C260B79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748403" y="1959224"/>
                  <a:ext cx="143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E6FBD23-42DB-4699-8157-7F73A9EF25B2}"/>
                    </a:ext>
                  </a:extLst>
                </p14:cNvPr>
                <p14:cNvContentPartPr/>
                <p14:nvPr/>
              </p14:nvContentPartPr>
              <p14:xfrm>
                <a:off x="10982403" y="1848344"/>
                <a:ext cx="462240" cy="365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E6FBD23-42DB-4699-8157-7F73A9EF25B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0964763" y="1830344"/>
                  <a:ext cx="4978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11F25E0-FC11-4882-A18D-A95AF49F53D4}"/>
                    </a:ext>
                  </a:extLst>
                </p14:cNvPr>
                <p14:cNvContentPartPr/>
                <p14:nvPr/>
              </p14:nvContentPartPr>
              <p14:xfrm>
                <a:off x="11585043" y="1928264"/>
                <a:ext cx="169560" cy="335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11F25E0-FC11-4882-A18D-A95AF49F53D4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1567403" y="1910624"/>
                  <a:ext cx="2052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2AC658A-34CD-49A4-AA03-2A670F685091}"/>
                    </a:ext>
                  </a:extLst>
                </p14:cNvPr>
                <p14:cNvContentPartPr/>
                <p14:nvPr/>
              </p14:nvContentPartPr>
              <p14:xfrm>
                <a:off x="11938203" y="1960304"/>
                <a:ext cx="83880" cy="151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2AC658A-34CD-49A4-AA03-2A670F68509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1920203" y="1942664"/>
                  <a:ext cx="1195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17D63B0-8FD6-4A1D-95CB-02638D4D02E3}"/>
                    </a:ext>
                  </a:extLst>
                </p14:cNvPr>
                <p14:cNvContentPartPr/>
                <p14:nvPr/>
              </p14:nvContentPartPr>
              <p14:xfrm>
                <a:off x="11895003" y="2011424"/>
                <a:ext cx="115560" cy="20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17D63B0-8FD6-4A1D-95CB-02638D4D02E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1877363" y="1993424"/>
                  <a:ext cx="1512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84B5A47-E2EB-4E8A-81F4-19588A0D3870}"/>
                    </a:ext>
                  </a:extLst>
                </p14:cNvPr>
                <p14:cNvContentPartPr/>
                <p14:nvPr/>
              </p14:nvContentPartPr>
              <p14:xfrm>
                <a:off x="12060963" y="2161904"/>
                <a:ext cx="40680" cy="5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84B5A47-E2EB-4E8A-81F4-19588A0D387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2043323" y="2144264"/>
                  <a:ext cx="76320" cy="8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44A8872-01C9-4780-8982-F4F382224CA5}"/>
              </a:ext>
            </a:extLst>
          </p:cNvPr>
          <p:cNvGrpSpPr/>
          <p:nvPr/>
        </p:nvGrpSpPr>
        <p:grpSpPr>
          <a:xfrm>
            <a:off x="7317603" y="617864"/>
            <a:ext cx="1757520" cy="919440"/>
            <a:chOff x="7317603" y="617864"/>
            <a:chExt cx="1757520" cy="91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D52216F-5608-4CD8-9F36-B951B45AA2BF}"/>
                    </a:ext>
                  </a:extLst>
                </p14:cNvPr>
                <p14:cNvContentPartPr/>
                <p14:nvPr/>
              </p14:nvContentPartPr>
              <p14:xfrm>
                <a:off x="7317603" y="1100264"/>
                <a:ext cx="160920" cy="176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D52216F-5608-4CD8-9F36-B951B45AA2BF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299603" y="1082264"/>
                  <a:ext cx="1965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506F63C-2906-403D-BE08-F34D748D08C5}"/>
                    </a:ext>
                  </a:extLst>
                </p14:cNvPr>
                <p14:cNvContentPartPr/>
                <p14:nvPr/>
              </p14:nvContentPartPr>
              <p14:xfrm>
                <a:off x="7530363" y="906224"/>
                <a:ext cx="50040" cy="137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506F63C-2906-403D-BE08-F34D748D08C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512723" y="888584"/>
                  <a:ext cx="85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FDAB13B-A21F-4B5A-8E07-9F3679E60FB4}"/>
                    </a:ext>
                  </a:extLst>
                </p14:cNvPr>
                <p14:cNvContentPartPr/>
                <p14:nvPr/>
              </p14:nvContentPartPr>
              <p14:xfrm>
                <a:off x="7568883" y="812264"/>
                <a:ext cx="9720" cy="4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FDAB13B-A21F-4B5A-8E07-9F3679E60FB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551243" y="794264"/>
                  <a:ext cx="45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A9B3805-D5B1-426D-9938-1AE81B6AEC20}"/>
                    </a:ext>
                  </a:extLst>
                </p14:cNvPr>
                <p14:cNvContentPartPr/>
                <p14:nvPr/>
              </p14:nvContentPartPr>
              <p14:xfrm>
                <a:off x="7690563" y="786344"/>
                <a:ext cx="169920" cy="259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A9B3805-D5B1-426D-9938-1AE81B6AEC2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672923" y="768704"/>
                  <a:ext cx="205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110FF63-EEE6-4440-B8E9-E3D72F9DEAFE}"/>
                    </a:ext>
                  </a:extLst>
                </p14:cNvPr>
                <p14:cNvContentPartPr/>
                <p14:nvPr/>
              </p14:nvContentPartPr>
              <p14:xfrm>
                <a:off x="7647363" y="698864"/>
                <a:ext cx="165240" cy="31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110FF63-EEE6-4440-B8E9-E3D72F9DEAFE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629723" y="680864"/>
                  <a:ext cx="2008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29651A8-1B8C-421F-895C-7F6314907B11}"/>
                    </a:ext>
                  </a:extLst>
                </p14:cNvPr>
                <p14:cNvContentPartPr/>
                <p14:nvPr/>
              </p14:nvContentPartPr>
              <p14:xfrm>
                <a:off x="7944723" y="951584"/>
                <a:ext cx="19800" cy="4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29651A8-1B8C-421F-895C-7F6314907B11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926723" y="933584"/>
                  <a:ext cx="554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A1A68DE-CC0C-4070-A2F6-0E993FA89EA3}"/>
                    </a:ext>
                  </a:extLst>
                </p14:cNvPr>
                <p14:cNvContentPartPr/>
                <p14:nvPr/>
              </p14:nvContentPartPr>
              <p14:xfrm>
                <a:off x="8099523" y="913784"/>
                <a:ext cx="56520" cy="131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A1A68DE-CC0C-4070-A2F6-0E993FA89EA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081883" y="896144"/>
                  <a:ext cx="92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0B3488C-BBD6-45D2-BD7F-3B3C416CAA77}"/>
                    </a:ext>
                  </a:extLst>
                </p14:cNvPr>
                <p14:cNvContentPartPr/>
                <p14:nvPr/>
              </p14:nvContentPartPr>
              <p14:xfrm>
                <a:off x="8088723" y="842144"/>
                <a:ext cx="162000" cy="18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0B3488C-BBD6-45D2-BD7F-3B3C416CAA7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070723" y="824504"/>
                  <a:ext cx="197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DFC7B96-2961-44C9-A0FC-DA4033C2B8D5}"/>
                    </a:ext>
                  </a:extLst>
                </p14:cNvPr>
                <p14:cNvContentPartPr/>
                <p14:nvPr/>
              </p14:nvContentPartPr>
              <p14:xfrm>
                <a:off x="8351163" y="1109264"/>
                <a:ext cx="723960" cy="15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DFC7B96-2961-44C9-A0FC-DA4033C2B8D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333163" y="1091264"/>
                  <a:ext cx="7596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D8F2491-3022-4078-9486-551169D7220D}"/>
                    </a:ext>
                  </a:extLst>
                </p14:cNvPr>
                <p14:cNvContentPartPr/>
                <p14:nvPr/>
              </p14:nvContentPartPr>
              <p14:xfrm>
                <a:off x="8521803" y="1208984"/>
                <a:ext cx="107280" cy="1544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D8F2491-3022-4078-9486-551169D7220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504163" y="1191344"/>
                  <a:ext cx="1429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2F80CAF-3856-475B-9864-66E777DC9E76}"/>
                    </a:ext>
                  </a:extLst>
                </p14:cNvPr>
                <p14:cNvContentPartPr/>
                <p14:nvPr/>
              </p14:nvContentPartPr>
              <p14:xfrm>
                <a:off x="8669043" y="1295384"/>
                <a:ext cx="56520" cy="57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2F80CAF-3856-475B-9864-66E777DC9E76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651043" y="1277384"/>
                  <a:ext cx="921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6942E63-60F3-47B4-A7E2-5618B200E6C9}"/>
                    </a:ext>
                  </a:extLst>
                </p14:cNvPr>
                <p14:cNvContentPartPr/>
                <p14:nvPr/>
              </p14:nvContentPartPr>
              <p14:xfrm>
                <a:off x="8775963" y="1278104"/>
                <a:ext cx="22680" cy="853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6942E63-60F3-47B4-A7E2-5618B200E6C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757963" y="1260464"/>
                  <a:ext cx="583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9D7DE94-CD0F-4A91-9B34-9F726D1B69E4}"/>
                    </a:ext>
                  </a:extLst>
                </p14:cNvPr>
                <p14:cNvContentPartPr/>
                <p14:nvPr/>
              </p14:nvContentPartPr>
              <p14:xfrm>
                <a:off x="8662563" y="1273064"/>
                <a:ext cx="176400" cy="42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9D7DE94-CD0F-4A91-9B34-9F726D1B69E4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644563" y="1255424"/>
                  <a:ext cx="2120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003B692-613C-46AE-BD3F-0B55731CEE87}"/>
                    </a:ext>
                  </a:extLst>
                </p14:cNvPr>
                <p14:cNvContentPartPr/>
                <p14:nvPr/>
              </p14:nvContentPartPr>
              <p14:xfrm>
                <a:off x="8423523" y="1151744"/>
                <a:ext cx="138960" cy="3398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003B692-613C-46AE-BD3F-0B55731CEE8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405523" y="1134104"/>
                  <a:ext cx="1746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145969B-F93C-4412-AC55-AA3DE8A0E783}"/>
                    </a:ext>
                  </a:extLst>
                </p14:cNvPr>
                <p14:cNvContentPartPr/>
                <p14:nvPr/>
              </p14:nvContentPartPr>
              <p14:xfrm>
                <a:off x="8859123" y="1157144"/>
                <a:ext cx="77400" cy="380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145969B-F93C-4412-AC55-AA3DE8A0E78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41123" y="1139144"/>
                  <a:ext cx="1130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AF48A6C-2F18-40CB-9417-545C9E41942C}"/>
                    </a:ext>
                  </a:extLst>
                </p14:cNvPr>
                <p14:cNvContentPartPr/>
                <p14:nvPr/>
              </p14:nvContentPartPr>
              <p14:xfrm>
                <a:off x="8985483" y="1188824"/>
                <a:ext cx="82800" cy="163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AF48A6C-2F18-40CB-9417-545C9E41942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967843" y="1170824"/>
                  <a:ext cx="1184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816859C6-EFEF-44C5-8164-35A55928E61D}"/>
                    </a:ext>
                  </a:extLst>
                </p14:cNvPr>
                <p14:cNvContentPartPr/>
                <p14:nvPr/>
              </p14:nvContentPartPr>
              <p14:xfrm>
                <a:off x="8682003" y="617864"/>
                <a:ext cx="120960" cy="1310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816859C6-EFEF-44C5-8164-35A55928E61D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664003" y="599864"/>
                  <a:ext cx="156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D5C42DA-322A-4B6A-8987-D582A43602A4}"/>
                    </a:ext>
                  </a:extLst>
                </p14:cNvPr>
                <p14:cNvContentPartPr/>
                <p14:nvPr/>
              </p14:nvContentPartPr>
              <p14:xfrm>
                <a:off x="8813403" y="730184"/>
                <a:ext cx="191520" cy="349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D5C42DA-322A-4B6A-8987-D582A43602A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795763" y="712184"/>
                  <a:ext cx="227160" cy="38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F7C3F967-46B8-44BF-BB4D-5656D94B3D21}"/>
                  </a:ext>
                </a:extLst>
              </p14:cNvPr>
              <p14:cNvContentPartPr/>
              <p14:nvPr/>
            </p14:nvContentPartPr>
            <p14:xfrm>
              <a:off x="6127443" y="1581944"/>
              <a:ext cx="976320" cy="13752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F7C3F967-46B8-44BF-BB4D-5656D94B3D21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6109803" y="1564304"/>
                <a:ext cx="10119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93EB06E6-0CC2-4FAA-BBB4-6BE58DA5ED2E}"/>
                  </a:ext>
                </a:extLst>
              </p14:cNvPr>
              <p14:cNvContentPartPr/>
              <p14:nvPr/>
            </p14:nvContentPartPr>
            <p14:xfrm>
              <a:off x="4763043" y="1661504"/>
              <a:ext cx="1851120" cy="3970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93EB06E6-0CC2-4FAA-BBB4-6BE58DA5ED2E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4745043" y="1643864"/>
                <a:ext cx="188676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8" name="Group 207">
            <a:extLst>
              <a:ext uri="{FF2B5EF4-FFF2-40B4-BE49-F238E27FC236}">
                <a16:creationId xmlns:a16="http://schemas.microsoft.com/office/drawing/2014/main" id="{59D7357A-8850-4C3E-90CF-B51845A62E2E}"/>
              </a:ext>
            </a:extLst>
          </p:cNvPr>
          <p:cNvGrpSpPr/>
          <p:nvPr/>
        </p:nvGrpSpPr>
        <p:grpSpPr>
          <a:xfrm>
            <a:off x="8009883" y="2585624"/>
            <a:ext cx="358560" cy="973800"/>
            <a:chOff x="8009883" y="2585624"/>
            <a:chExt cx="358560" cy="9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4C04CB6-900C-4C7F-A2D9-AD9168A4991E}"/>
                    </a:ext>
                  </a:extLst>
                </p14:cNvPr>
                <p14:cNvContentPartPr/>
                <p14:nvPr/>
              </p14:nvContentPartPr>
              <p14:xfrm>
                <a:off x="8009883" y="2585624"/>
                <a:ext cx="358560" cy="392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4C04CB6-900C-4C7F-A2D9-AD9168A4991E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992243" y="2567624"/>
                  <a:ext cx="39420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BD47BDC-C1D2-42F3-A44C-637C9149A308}"/>
                    </a:ext>
                  </a:extLst>
                </p14:cNvPr>
                <p14:cNvContentPartPr/>
                <p14:nvPr/>
              </p14:nvContentPartPr>
              <p14:xfrm>
                <a:off x="8073243" y="2996024"/>
                <a:ext cx="66960" cy="5634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BD47BDC-C1D2-42F3-A44C-637C9149A308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055243" y="2978384"/>
                  <a:ext cx="102600" cy="59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34597995-6042-41F6-B7D9-CF9F056DD60D}"/>
                  </a:ext>
                </a:extLst>
              </p14:cNvPr>
              <p14:cNvContentPartPr/>
              <p14:nvPr/>
            </p14:nvContentPartPr>
            <p14:xfrm>
              <a:off x="8540883" y="2993864"/>
              <a:ext cx="85320" cy="5274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34597995-6042-41F6-B7D9-CF9F056DD60D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8522883" y="2975864"/>
                <a:ext cx="12096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85FAFBB1-8D12-41D2-A0C7-5D8FF8BD3905}"/>
                  </a:ext>
                </a:extLst>
              </p14:cNvPr>
              <p14:cNvContentPartPr/>
              <p14:nvPr/>
            </p14:nvContentPartPr>
            <p14:xfrm>
              <a:off x="469683" y="5463464"/>
              <a:ext cx="816840" cy="4392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85FAFBB1-8D12-41D2-A0C7-5D8FF8BD3905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452043" y="5445464"/>
                <a:ext cx="85248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6" name="Group 215">
            <a:extLst>
              <a:ext uri="{FF2B5EF4-FFF2-40B4-BE49-F238E27FC236}">
                <a16:creationId xmlns:a16="http://schemas.microsoft.com/office/drawing/2014/main" id="{0E1DBDCF-C7A0-401A-83D2-218564B6ADEB}"/>
              </a:ext>
            </a:extLst>
          </p:cNvPr>
          <p:cNvGrpSpPr/>
          <p:nvPr/>
        </p:nvGrpSpPr>
        <p:grpSpPr>
          <a:xfrm>
            <a:off x="4853403" y="4027424"/>
            <a:ext cx="285120" cy="489600"/>
            <a:chOff x="4853403" y="4027424"/>
            <a:chExt cx="28512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2A2C8203-EDA2-4CE5-8EB0-62B5B6E01900}"/>
                    </a:ext>
                  </a:extLst>
                </p14:cNvPr>
                <p14:cNvContentPartPr/>
                <p14:nvPr/>
              </p14:nvContentPartPr>
              <p14:xfrm>
                <a:off x="4948803" y="4089344"/>
                <a:ext cx="86760" cy="3085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2A2C8203-EDA2-4CE5-8EB0-62B5B6E0190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930803" y="4071344"/>
                  <a:ext cx="1224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D6770AE-5E6D-4865-B9D2-1C67F5205067}"/>
                    </a:ext>
                  </a:extLst>
                </p14:cNvPr>
                <p14:cNvContentPartPr/>
                <p14:nvPr/>
              </p14:nvContentPartPr>
              <p14:xfrm>
                <a:off x="4907763" y="4219664"/>
                <a:ext cx="116640" cy="223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D6770AE-5E6D-4865-B9D2-1C67F5205067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890123" y="4201664"/>
                  <a:ext cx="1522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D05AC76-B049-4B25-AE6C-C830A47183F1}"/>
                    </a:ext>
                  </a:extLst>
                </p14:cNvPr>
                <p14:cNvContentPartPr/>
                <p14:nvPr/>
              </p14:nvContentPartPr>
              <p14:xfrm>
                <a:off x="4853403" y="4030664"/>
                <a:ext cx="89280" cy="456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D05AC76-B049-4B25-AE6C-C830A47183F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835403" y="4012664"/>
                  <a:ext cx="12492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8208C713-04C1-4379-879A-72F2779CADA2}"/>
                    </a:ext>
                  </a:extLst>
                </p14:cNvPr>
                <p14:cNvContentPartPr/>
                <p14:nvPr/>
              </p14:nvContentPartPr>
              <p14:xfrm>
                <a:off x="5030523" y="4027424"/>
                <a:ext cx="108000" cy="489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8208C713-04C1-4379-879A-72F2779CADA2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012523" y="4009784"/>
                  <a:ext cx="143640" cy="525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8096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86" t="10553"/>
          <a:stretch/>
        </p:blipFill>
        <p:spPr>
          <a:xfrm>
            <a:off x="2918772" y="2127903"/>
            <a:ext cx="5667829" cy="3871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9137" y="1649339"/>
            <a:ext cx="39028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Fourier components of the electric field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D5CEB6-7362-4638-B6D9-CB0DE10AA182}"/>
              </a:ext>
            </a:extLst>
          </p:cNvPr>
          <p:cNvGrpSpPr/>
          <p:nvPr/>
        </p:nvGrpSpPr>
        <p:grpSpPr>
          <a:xfrm>
            <a:off x="6799563" y="2410664"/>
            <a:ext cx="196920" cy="276120"/>
            <a:chOff x="6799563" y="2410664"/>
            <a:chExt cx="19692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735C9E2-8D1E-42AB-9914-90031E15BF79}"/>
                    </a:ext>
                  </a:extLst>
                </p14:cNvPr>
                <p14:cNvContentPartPr/>
                <p14:nvPr/>
              </p14:nvContentPartPr>
              <p14:xfrm>
                <a:off x="6852123" y="2471144"/>
                <a:ext cx="39600" cy="13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735C9E2-8D1E-42AB-9914-90031E15BF7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34483" y="2453144"/>
                  <a:ext cx="75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DFFF817-F56D-48CD-838E-9D7DA2BA046C}"/>
                    </a:ext>
                  </a:extLst>
                </p14:cNvPr>
                <p14:cNvContentPartPr/>
                <p14:nvPr/>
              </p14:nvContentPartPr>
              <p14:xfrm>
                <a:off x="6846363" y="2525864"/>
                <a:ext cx="59400" cy="2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DFFF817-F56D-48CD-838E-9D7DA2BA046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28723" y="2507864"/>
                  <a:ext cx="950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7A95F1A-F567-4B82-A104-A40E3BF6CEBA}"/>
                    </a:ext>
                  </a:extLst>
                </p14:cNvPr>
                <p14:cNvContentPartPr/>
                <p14:nvPr/>
              </p14:nvContentPartPr>
              <p14:xfrm>
                <a:off x="6799563" y="2423624"/>
                <a:ext cx="82800" cy="254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7A95F1A-F567-4B82-A104-A40E3BF6CEB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81923" y="2405984"/>
                  <a:ext cx="1184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5F8B1C7-F688-476E-ADC2-CFDB6762A86B}"/>
                    </a:ext>
                  </a:extLst>
                </p14:cNvPr>
                <p14:cNvContentPartPr/>
                <p14:nvPr/>
              </p14:nvContentPartPr>
              <p14:xfrm>
                <a:off x="6904683" y="2410664"/>
                <a:ext cx="91800" cy="27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5F8B1C7-F688-476E-ADC2-CFDB6762A86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86683" y="2393024"/>
                  <a:ext cx="127440" cy="31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A4FEA4-5AED-4340-90FA-89360B84B97F}"/>
              </a:ext>
            </a:extLst>
          </p:cNvPr>
          <p:cNvGrpSpPr/>
          <p:nvPr/>
        </p:nvGrpSpPr>
        <p:grpSpPr>
          <a:xfrm>
            <a:off x="3863763" y="2321384"/>
            <a:ext cx="325440" cy="469080"/>
            <a:chOff x="3863763" y="2321384"/>
            <a:chExt cx="32544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72B4C3D-0E03-4813-B45C-104236B0ADC5}"/>
                    </a:ext>
                  </a:extLst>
                </p14:cNvPr>
                <p14:cNvContentPartPr/>
                <p14:nvPr/>
              </p14:nvContentPartPr>
              <p14:xfrm>
                <a:off x="3903003" y="2525864"/>
                <a:ext cx="79200" cy="189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72B4C3D-0E03-4813-B45C-104236B0ADC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85363" y="2507864"/>
                  <a:ext cx="1148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73818C8-FEED-4A63-A106-EEB6575F34A6}"/>
                    </a:ext>
                  </a:extLst>
                </p14:cNvPr>
                <p14:cNvContentPartPr/>
                <p14:nvPr/>
              </p14:nvContentPartPr>
              <p14:xfrm>
                <a:off x="3978243" y="2648624"/>
                <a:ext cx="27720" cy="14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73818C8-FEED-4A63-A106-EEB6575F34A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60603" y="2630624"/>
                  <a:ext cx="633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C0D76D-1746-4FDB-A54B-290F71DB1A10}"/>
                    </a:ext>
                  </a:extLst>
                </p14:cNvPr>
                <p14:cNvContentPartPr/>
                <p14:nvPr/>
              </p14:nvContentPartPr>
              <p14:xfrm>
                <a:off x="4070043" y="2445944"/>
                <a:ext cx="68760" cy="240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C0D76D-1746-4FDB-A54B-290F71DB1A1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52403" y="2428304"/>
                  <a:ext cx="1044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5A907FC-05CF-49A2-8CCD-EB72E7B20854}"/>
                    </a:ext>
                  </a:extLst>
                </p14:cNvPr>
                <p14:cNvContentPartPr/>
                <p14:nvPr/>
              </p14:nvContentPartPr>
              <p14:xfrm>
                <a:off x="4037643" y="2500304"/>
                <a:ext cx="7596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5A907FC-05CF-49A2-8CCD-EB72E7B2085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19643" y="2482664"/>
                  <a:ext cx="1116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19FE598-97D5-4449-8760-923B091E3B7A}"/>
                    </a:ext>
                  </a:extLst>
                </p14:cNvPr>
                <p14:cNvContentPartPr/>
                <p14:nvPr/>
              </p14:nvContentPartPr>
              <p14:xfrm>
                <a:off x="3906963" y="2473304"/>
                <a:ext cx="6408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19FE598-97D5-4449-8760-923B091E3B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88963" y="2455304"/>
                  <a:ext cx="99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61FDDA2-4221-4C93-B8C3-1BD8E800B431}"/>
                    </a:ext>
                  </a:extLst>
                </p14:cNvPr>
                <p14:cNvContentPartPr/>
                <p14:nvPr/>
              </p14:nvContentPartPr>
              <p14:xfrm>
                <a:off x="3863763" y="2393384"/>
                <a:ext cx="51120" cy="331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61FDDA2-4221-4C93-B8C3-1BD8E800B43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45763" y="2375744"/>
                  <a:ext cx="867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F776DBB-F0F2-4F92-A815-D214CE3E3373}"/>
                    </a:ext>
                  </a:extLst>
                </p14:cNvPr>
                <p14:cNvContentPartPr/>
                <p14:nvPr/>
              </p14:nvContentPartPr>
              <p14:xfrm>
                <a:off x="4069683" y="2321384"/>
                <a:ext cx="119520" cy="384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F776DBB-F0F2-4F92-A815-D214CE3E337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52043" y="2303744"/>
                  <a:ext cx="155160" cy="42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52A804-D435-4482-87B3-AF51469400BB}"/>
              </a:ext>
            </a:extLst>
          </p:cNvPr>
          <p:cNvGrpSpPr/>
          <p:nvPr/>
        </p:nvGrpSpPr>
        <p:grpSpPr>
          <a:xfrm>
            <a:off x="5265963" y="2335784"/>
            <a:ext cx="308520" cy="384840"/>
            <a:chOff x="5265963" y="2335784"/>
            <a:chExt cx="30852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FC5FE40-C3D0-4596-A437-7A2AE74356D1}"/>
                    </a:ext>
                  </a:extLst>
                </p14:cNvPr>
                <p14:cNvContentPartPr/>
                <p14:nvPr/>
              </p14:nvContentPartPr>
              <p14:xfrm>
                <a:off x="5265963" y="2335784"/>
                <a:ext cx="46080" cy="338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FC5FE40-C3D0-4596-A437-7A2AE74356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47963" y="2317784"/>
                  <a:ext cx="8172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3FED02-67A1-4C8C-8857-E5D61F15424A}"/>
                    </a:ext>
                  </a:extLst>
                </p14:cNvPr>
                <p14:cNvContentPartPr/>
                <p14:nvPr/>
              </p14:nvContentPartPr>
              <p14:xfrm>
                <a:off x="5343723" y="2524064"/>
                <a:ext cx="59040" cy="77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3FED02-67A1-4C8C-8857-E5D61F15424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26083" y="2506424"/>
                  <a:ext cx="946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E691412-93D4-48F1-9662-E3FA8195E499}"/>
                    </a:ext>
                  </a:extLst>
                </p14:cNvPr>
                <p14:cNvContentPartPr/>
                <p14:nvPr/>
              </p14:nvContentPartPr>
              <p14:xfrm>
                <a:off x="5340483" y="2437664"/>
                <a:ext cx="37080" cy="18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E691412-93D4-48F1-9662-E3FA8195E49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22843" y="2420024"/>
                  <a:ext cx="72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2D8FB05-9EF9-420D-A868-92AFA334B53A}"/>
                    </a:ext>
                  </a:extLst>
                </p14:cNvPr>
                <p14:cNvContentPartPr/>
                <p14:nvPr/>
              </p14:nvContentPartPr>
              <p14:xfrm>
                <a:off x="5446323" y="2628104"/>
                <a:ext cx="7920" cy="9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2D8FB05-9EF9-420D-A868-92AFA334B53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28683" y="2610104"/>
                  <a:ext cx="435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DE1C043-11C3-4B43-8B9F-FDC536E964E7}"/>
                    </a:ext>
                  </a:extLst>
                </p14:cNvPr>
                <p14:cNvContentPartPr/>
                <p14:nvPr/>
              </p14:nvContentPartPr>
              <p14:xfrm>
                <a:off x="5458563" y="2396624"/>
                <a:ext cx="38880" cy="196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DE1C043-11C3-4B43-8B9F-FDC536E964E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40563" y="2378624"/>
                  <a:ext cx="74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1C7B703-633E-4844-858C-57E384CAA295}"/>
                    </a:ext>
                  </a:extLst>
                </p14:cNvPr>
                <p14:cNvContentPartPr/>
                <p14:nvPr/>
              </p14:nvContentPartPr>
              <p14:xfrm>
                <a:off x="5425083" y="2495624"/>
                <a:ext cx="90000" cy="24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1C7B703-633E-4844-858C-57E384CAA29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407083" y="2477984"/>
                  <a:ext cx="1256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91AC970-71B7-4766-9EB2-23857CC6C32D}"/>
                    </a:ext>
                  </a:extLst>
                </p14:cNvPr>
                <p14:cNvContentPartPr/>
                <p14:nvPr/>
              </p14:nvContentPartPr>
              <p14:xfrm>
                <a:off x="5470083" y="2348024"/>
                <a:ext cx="104400" cy="322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91AC970-71B7-4766-9EB2-23857CC6C32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52083" y="2330384"/>
                  <a:ext cx="140040" cy="35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209834-37E1-47E1-A6F5-98A37D634793}"/>
              </a:ext>
            </a:extLst>
          </p:cNvPr>
          <p:cNvGrpSpPr/>
          <p:nvPr/>
        </p:nvGrpSpPr>
        <p:grpSpPr>
          <a:xfrm>
            <a:off x="6693003" y="3298424"/>
            <a:ext cx="217800" cy="263520"/>
            <a:chOff x="6693003" y="3298424"/>
            <a:chExt cx="21780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932E87-B686-4398-AA89-D1DCDCA0B895}"/>
                    </a:ext>
                  </a:extLst>
                </p14:cNvPr>
                <p14:cNvContentPartPr/>
                <p14:nvPr/>
              </p14:nvContentPartPr>
              <p14:xfrm>
                <a:off x="6781563" y="3311024"/>
                <a:ext cx="47520" cy="217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932E87-B686-4398-AA89-D1DCDCA0B89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63563" y="3293024"/>
                  <a:ext cx="831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D13F64-A045-4D6E-929A-02652B564AA1}"/>
                    </a:ext>
                  </a:extLst>
                </p14:cNvPr>
                <p14:cNvContentPartPr/>
                <p14:nvPr/>
              </p14:nvContentPartPr>
              <p14:xfrm>
                <a:off x="6763203" y="3434864"/>
                <a:ext cx="63000" cy="19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D13F64-A045-4D6E-929A-02652B564AA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45203" y="3417224"/>
                  <a:ext cx="986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D965C25-41F8-40B0-A3DC-6EA00E94DBE1}"/>
                    </a:ext>
                  </a:extLst>
                </p14:cNvPr>
                <p14:cNvContentPartPr/>
                <p14:nvPr/>
              </p14:nvContentPartPr>
              <p14:xfrm>
                <a:off x="6693003" y="3298424"/>
                <a:ext cx="58320" cy="249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D965C25-41F8-40B0-A3DC-6EA00E94DBE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75003" y="3280784"/>
                  <a:ext cx="939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CA9C783-D39E-467F-83E6-B09BA5EEC3C0}"/>
                    </a:ext>
                  </a:extLst>
                </p14:cNvPr>
                <p14:cNvContentPartPr/>
                <p14:nvPr/>
              </p14:nvContentPartPr>
              <p14:xfrm>
                <a:off x="6876603" y="3328664"/>
                <a:ext cx="34200" cy="233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CA9C783-D39E-467F-83E6-B09BA5EEC3C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58603" y="3311024"/>
                  <a:ext cx="69840" cy="26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C73311C-25A2-40A4-921B-0FFBAE891AF9}"/>
                  </a:ext>
                </a:extLst>
              </p14:cNvPr>
              <p14:cNvContentPartPr/>
              <p14:nvPr/>
            </p14:nvContentPartPr>
            <p14:xfrm>
              <a:off x="3847203" y="4250264"/>
              <a:ext cx="141480" cy="15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C73311C-25A2-40A4-921B-0FFBAE891A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829203" y="4232264"/>
                <a:ext cx="177120" cy="5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96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326" b="22547"/>
          <a:stretch/>
        </p:blipFill>
        <p:spPr>
          <a:xfrm>
            <a:off x="3355571" y="1991624"/>
            <a:ext cx="5997772" cy="2717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2565" y="487111"/>
            <a:ext cx="801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energy lost by the extraneous particle equals the work done on it by the field at the particle, which is due to the polarization that it created.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983318"/>
            <a:ext cx="363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at the particle’s position </a:t>
            </a:r>
            <a:r>
              <a:rPr lang="en-US" b="1" dirty="0"/>
              <a:t>r</a:t>
            </a:r>
            <a:r>
              <a:rPr lang="en-US" dirty="0"/>
              <a:t>=</a:t>
            </a:r>
            <a:r>
              <a:rPr lang="en-US" b="1" dirty="0" err="1"/>
              <a:t>v</a:t>
            </a:r>
            <a:r>
              <a:rPr lang="en-US" dirty="0" err="1"/>
              <a:t>t</a:t>
            </a:r>
            <a:r>
              <a:rPr lang="en-US" dirty="0"/>
              <a:t> is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838" y="5151254"/>
            <a:ext cx="817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 the x-direction coincide with the particle’s velocity vector.  The only component of k that survives the integration is </a:t>
            </a:r>
            <a:r>
              <a:rPr lang="en-US" dirty="0" err="1"/>
              <a:t>k</a:t>
            </a:r>
            <a:r>
              <a:rPr lang="en-US" baseline="-25000" dirty="0" err="1"/>
              <a:t>x</a:t>
            </a:r>
            <a:r>
              <a:rPr lang="en-US" dirty="0"/>
              <a:t>, since the field is axially symmetric.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921" y="6017720"/>
            <a:ext cx="487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force on the particle is opposite to its motion.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018" y="4037097"/>
            <a:ext cx="268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force on the particle is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E64FBE-521A-446F-B223-446DA09805E6}"/>
                  </a:ext>
                </a:extLst>
              </p14:cNvPr>
              <p14:cNvContentPartPr/>
              <p14:nvPr/>
            </p14:nvContentPartPr>
            <p14:xfrm>
              <a:off x="9303363" y="1754384"/>
              <a:ext cx="1847880" cy="138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E64FBE-521A-446F-B223-446DA09805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5723" y="1736384"/>
                <a:ext cx="188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52B35C-0C45-436D-BD37-BEF8B64ECFBE}"/>
                  </a:ext>
                </a:extLst>
              </p14:cNvPr>
              <p14:cNvContentPartPr/>
              <p14:nvPr/>
            </p14:nvContentPartPr>
            <p14:xfrm>
              <a:off x="10462563" y="1913144"/>
              <a:ext cx="174600" cy="17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52B35C-0C45-436D-BD37-BEF8B64ECF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44563" y="1895144"/>
                <a:ext cx="2102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CA844C-AC40-4BDA-808F-3D8C2C0A3605}"/>
                  </a:ext>
                </a:extLst>
              </p14:cNvPr>
              <p14:cNvContentPartPr/>
              <p14:nvPr/>
            </p14:nvContentPartPr>
            <p14:xfrm>
              <a:off x="10843083" y="1878584"/>
              <a:ext cx="144360" cy="234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CA844C-AC40-4BDA-808F-3D8C2C0A36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25083" y="1860944"/>
                <a:ext cx="18000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D00BB9F-D634-4B56-95E7-DDE007EF7B39}"/>
                  </a:ext>
                </a:extLst>
              </p14:cNvPr>
              <p14:cNvContentPartPr/>
              <p14:nvPr/>
            </p14:nvContentPartPr>
            <p14:xfrm>
              <a:off x="10752003" y="2008544"/>
              <a:ext cx="285120" cy="20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D00BB9F-D634-4B56-95E7-DDE007EF7B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34003" y="1990544"/>
                <a:ext cx="320760" cy="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92E3539-3346-4163-8366-D2727D15EA67}"/>
              </a:ext>
            </a:extLst>
          </p:cNvPr>
          <p:cNvGrpSpPr/>
          <p:nvPr/>
        </p:nvGrpSpPr>
        <p:grpSpPr>
          <a:xfrm>
            <a:off x="9181683" y="1820984"/>
            <a:ext cx="163800" cy="392040"/>
            <a:chOff x="9181683" y="1820984"/>
            <a:chExt cx="163800" cy="39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042EA4-66A7-4303-BBEA-A69F0D64ED18}"/>
                    </a:ext>
                  </a:extLst>
                </p14:cNvPr>
                <p14:cNvContentPartPr/>
                <p14:nvPr/>
              </p14:nvContentPartPr>
              <p14:xfrm>
                <a:off x="9226683" y="1820984"/>
                <a:ext cx="78840" cy="61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042EA4-66A7-4303-BBEA-A69F0D64ED1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208683" y="1803344"/>
                  <a:ext cx="1144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DDF7EE4-DF16-48EF-8105-CE37F1416951}"/>
                    </a:ext>
                  </a:extLst>
                </p14:cNvPr>
                <p14:cNvContentPartPr/>
                <p14:nvPr/>
              </p14:nvContentPartPr>
              <p14:xfrm>
                <a:off x="9181683" y="1991624"/>
                <a:ext cx="163800" cy="221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DDF7EE4-DF16-48EF-8105-CE37F141695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64043" y="1973984"/>
                  <a:ext cx="1994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33B99C-C5E1-4C62-A1FB-D714DC446541}"/>
                    </a:ext>
                  </a:extLst>
                </p14:cNvPr>
                <p14:cNvContentPartPr/>
                <p14:nvPr/>
              </p14:nvContentPartPr>
              <p14:xfrm>
                <a:off x="9238563" y="1840424"/>
                <a:ext cx="89280" cy="70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33B99C-C5E1-4C62-A1FB-D714DC44654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20923" y="1822784"/>
                  <a:ext cx="124920" cy="105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DB27439-ECCE-4165-9E10-782086A45D06}"/>
              </a:ext>
            </a:extLst>
          </p:cNvPr>
          <p:cNvSpPr txBox="1"/>
          <p:nvPr/>
        </p:nvSpPr>
        <p:spPr>
          <a:xfrm>
            <a:off x="1150012" y="2125136"/>
            <a:ext cx="265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Fourier expansion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28C9A9-5BB5-46A8-B5FD-826D2B1D2061}"/>
              </a:ext>
            </a:extLst>
          </p:cNvPr>
          <p:cNvGrpSpPr/>
          <p:nvPr/>
        </p:nvGrpSpPr>
        <p:grpSpPr>
          <a:xfrm>
            <a:off x="3823684" y="2919344"/>
            <a:ext cx="640440" cy="503640"/>
            <a:chOff x="3823684" y="2919344"/>
            <a:chExt cx="640440" cy="50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451C67F-1143-458A-A06C-890D05784E52}"/>
                    </a:ext>
                  </a:extLst>
                </p14:cNvPr>
                <p14:cNvContentPartPr/>
                <p14:nvPr/>
              </p14:nvContentPartPr>
              <p14:xfrm>
                <a:off x="3892084" y="3040664"/>
                <a:ext cx="139680" cy="292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451C67F-1143-458A-A06C-890D05784E5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74084" y="3023024"/>
                  <a:ext cx="1753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6B41328-833C-46B7-BB9C-718932FC9BD9}"/>
                    </a:ext>
                  </a:extLst>
                </p14:cNvPr>
                <p14:cNvContentPartPr/>
                <p14:nvPr/>
              </p14:nvContentPartPr>
              <p14:xfrm>
                <a:off x="3921244" y="3163784"/>
                <a:ext cx="105480" cy="3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6B41328-833C-46B7-BB9C-718932FC9BD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03244" y="3146144"/>
                  <a:ext cx="1411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7EBAC42-85D4-4A52-9572-5B33D33A39E9}"/>
                    </a:ext>
                  </a:extLst>
                </p14:cNvPr>
                <p14:cNvContentPartPr/>
                <p14:nvPr/>
              </p14:nvContentPartPr>
              <p14:xfrm>
                <a:off x="3919084" y="3047864"/>
                <a:ext cx="120240" cy="10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7EBAC42-85D4-4A52-9572-5B33D33A39E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01444" y="3029864"/>
                  <a:ext cx="1558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19A299-F41E-4F91-8382-4BCCFC2D84D9}"/>
                    </a:ext>
                  </a:extLst>
                </p14:cNvPr>
                <p14:cNvContentPartPr/>
                <p14:nvPr/>
              </p14:nvContentPartPr>
              <p14:xfrm>
                <a:off x="3823684" y="2919344"/>
                <a:ext cx="303840" cy="48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19A299-F41E-4F91-8382-4BCCFC2D84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05684" y="2901344"/>
                  <a:ext cx="3394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7B45614-0F6B-48EF-82B6-5F462D1441E7}"/>
                    </a:ext>
                  </a:extLst>
                </p14:cNvPr>
                <p14:cNvContentPartPr/>
                <p14:nvPr/>
              </p14:nvContentPartPr>
              <p14:xfrm>
                <a:off x="4101604" y="3052904"/>
                <a:ext cx="56160" cy="266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7B45614-0F6B-48EF-82B6-5F462D1441E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83964" y="3034904"/>
                  <a:ext cx="918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5D5AA3D-52EE-41F6-96C7-16D927625C82}"/>
                    </a:ext>
                  </a:extLst>
                </p14:cNvPr>
                <p14:cNvContentPartPr/>
                <p14:nvPr/>
              </p14:nvContentPartPr>
              <p14:xfrm>
                <a:off x="4144804" y="3173864"/>
                <a:ext cx="139320" cy="95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5D5AA3D-52EE-41F6-96C7-16D927625C8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27164" y="3156224"/>
                  <a:ext cx="1749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AE54BBF-DE27-4225-BAE0-7621319AD897}"/>
                    </a:ext>
                  </a:extLst>
                </p14:cNvPr>
                <p14:cNvContentPartPr/>
                <p14:nvPr/>
              </p14:nvContentPartPr>
              <p14:xfrm>
                <a:off x="4172164" y="3117704"/>
                <a:ext cx="83160" cy="15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AE54BBF-DE27-4225-BAE0-7621319AD89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54164" y="3100064"/>
                  <a:ext cx="1188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07B8F6-B1B3-4E74-BAE5-391B2AA5AB70}"/>
                    </a:ext>
                  </a:extLst>
                </p14:cNvPr>
                <p14:cNvContentPartPr/>
                <p14:nvPr/>
              </p14:nvContentPartPr>
              <p14:xfrm>
                <a:off x="4357204" y="3089984"/>
                <a:ext cx="25920" cy="18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07B8F6-B1B3-4E74-BAE5-391B2AA5AB7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39564" y="3072344"/>
                  <a:ext cx="61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E5C4D26-C3B4-4E17-839E-462DAE6366D3}"/>
                    </a:ext>
                  </a:extLst>
                </p14:cNvPr>
                <p14:cNvContentPartPr/>
                <p14:nvPr/>
              </p14:nvContentPartPr>
              <p14:xfrm>
                <a:off x="4344604" y="3165224"/>
                <a:ext cx="77040" cy="2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E5C4D26-C3B4-4E17-839E-462DAE6366D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326604" y="3147224"/>
                  <a:ext cx="1126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8A5B1E-BDBB-40E5-A726-A68D296B5B75}"/>
                    </a:ext>
                  </a:extLst>
                </p14:cNvPr>
                <p14:cNvContentPartPr/>
                <p14:nvPr/>
              </p14:nvContentPartPr>
              <p14:xfrm>
                <a:off x="4397164" y="3012944"/>
                <a:ext cx="66960" cy="410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8A5B1E-BDBB-40E5-A726-A68D296B5B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79524" y="2994944"/>
                  <a:ext cx="102600" cy="44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6321F6D-BDF1-4BFC-B821-7DB2A7128993}"/>
                  </a:ext>
                </a:extLst>
              </p14:cNvPr>
              <p14:cNvContentPartPr/>
              <p14:nvPr/>
            </p14:nvContentPartPr>
            <p14:xfrm>
              <a:off x="4203484" y="2089544"/>
              <a:ext cx="433800" cy="365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6321F6D-BDF1-4BFC-B821-7DB2A712899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40844" y="2026544"/>
                <a:ext cx="559440" cy="49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175EEF7-55FC-4DD4-AE49-DD949B0C9EFF}"/>
              </a:ext>
            </a:extLst>
          </p:cNvPr>
          <p:cNvGrpSpPr/>
          <p:nvPr/>
        </p:nvGrpSpPr>
        <p:grpSpPr>
          <a:xfrm>
            <a:off x="3767524" y="2031584"/>
            <a:ext cx="910080" cy="421560"/>
            <a:chOff x="3767524" y="2031584"/>
            <a:chExt cx="910080" cy="4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197312E-CCC4-43C7-AC0B-BF8FEB9F6854}"/>
                    </a:ext>
                  </a:extLst>
                </p14:cNvPr>
                <p14:cNvContentPartPr/>
                <p14:nvPr/>
              </p14:nvContentPartPr>
              <p14:xfrm>
                <a:off x="3787324" y="2117984"/>
                <a:ext cx="145080" cy="219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197312E-CCC4-43C7-AC0B-BF8FEB9F685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69684" y="2099984"/>
                  <a:ext cx="1807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F296B5D-0729-41F7-A017-16B646304D7C}"/>
                    </a:ext>
                  </a:extLst>
                </p14:cNvPr>
                <p14:cNvContentPartPr/>
                <p14:nvPr/>
              </p14:nvContentPartPr>
              <p14:xfrm>
                <a:off x="3789844" y="2257304"/>
                <a:ext cx="138240" cy="20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F296B5D-0729-41F7-A017-16B646304D7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72204" y="2239304"/>
                  <a:ext cx="173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BCA495A-31EC-4856-9117-9C36E530D532}"/>
                    </a:ext>
                  </a:extLst>
                </p14:cNvPr>
                <p14:cNvContentPartPr/>
                <p14:nvPr/>
              </p14:nvContentPartPr>
              <p14:xfrm>
                <a:off x="3793444" y="2109344"/>
                <a:ext cx="148320" cy="20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BCA495A-31EC-4856-9117-9C36E530D5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775444" y="2091704"/>
                  <a:ext cx="1839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2B3C149-7C9F-4BB2-93EB-21C11327BDDF}"/>
                    </a:ext>
                  </a:extLst>
                </p14:cNvPr>
                <p14:cNvContentPartPr/>
                <p14:nvPr/>
              </p14:nvContentPartPr>
              <p14:xfrm>
                <a:off x="3767524" y="2031584"/>
                <a:ext cx="198720" cy="2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2B3C149-7C9F-4BB2-93EB-21C11327BDD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749524" y="2013584"/>
                  <a:ext cx="2343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FFE6E4D-2B55-42EA-8C01-FDD827A3754B}"/>
                    </a:ext>
                  </a:extLst>
                </p14:cNvPr>
                <p14:cNvContentPartPr/>
                <p14:nvPr/>
              </p14:nvContentPartPr>
              <p14:xfrm>
                <a:off x="3990364" y="2104664"/>
                <a:ext cx="144720" cy="348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FFE6E4D-2B55-42EA-8C01-FDD827A3754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72724" y="2087024"/>
                  <a:ext cx="18036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4CD1CA0-429B-496A-8C3D-94D86DF7170B}"/>
                    </a:ext>
                  </a:extLst>
                </p14:cNvPr>
                <p14:cNvContentPartPr/>
                <p14:nvPr/>
              </p14:nvContentPartPr>
              <p14:xfrm>
                <a:off x="4134724" y="2268464"/>
                <a:ext cx="117360" cy="7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4CD1CA0-429B-496A-8C3D-94D86DF7170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17084" y="2250464"/>
                  <a:ext cx="1530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0C44C87-83EC-43A8-AE9A-96567A634C87}"/>
                    </a:ext>
                  </a:extLst>
                </p14:cNvPr>
                <p14:cNvContentPartPr/>
                <p14:nvPr/>
              </p14:nvContentPartPr>
              <p14:xfrm>
                <a:off x="4177564" y="2193224"/>
                <a:ext cx="140040" cy="18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0C44C87-83EC-43A8-AE9A-96567A634C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159924" y="2175584"/>
                  <a:ext cx="175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70C9D46-7254-4EDF-84F8-9EE7ABDD03E1}"/>
                    </a:ext>
                  </a:extLst>
                </p14:cNvPr>
                <p14:cNvContentPartPr/>
                <p14:nvPr/>
              </p14:nvContentPartPr>
              <p14:xfrm>
                <a:off x="4280884" y="2074064"/>
                <a:ext cx="124920" cy="331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70C9D46-7254-4EDF-84F8-9EE7ABDD03E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262884" y="2056064"/>
                  <a:ext cx="1605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9DCF60F-4114-48D5-B518-5195F948A6F3}"/>
                    </a:ext>
                  </a:extLst>
                </p14:cNvPr>
                <p14:cNvContentPartPr/>
                <p14:nvPr/>
              </p14:nvContentPartPr>
              <p14:xfrm>
                <a:off x="4459804" y="2278184"/>
                <a:ext cx="152280" cy="17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9DCF60F-4114-48D5-B518-5195F948A6F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41804" y="2260544"/>
                  <a:ext cx="1879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973F407-BE5A-4E4B-AD3B-6C2A34BEC649}"/>
                    </a:ext>
                  </a:extLst>
                </p14:cNvPr>
                <p14:cNvContentPartPr/>
                <p14:nvPr/>
              </p14:nvContentPartPr>
              <p14:xfrm>
                <a:off x="4483564" y="2335784"/>
                <a:ext cx="194040" cy="11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973F407-BE5A-4E4B-AD3B-6C2A34BEC64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465564" y="2317784"/>
                  <a:ext cx="2296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27155-B854-42C4-9DBA-F4711BAB367C}"/>
              </a:ext>
            </a:extLst>
          </p:cNvPr>
          <p:cNvGrpSpPr/>
          <p:nvPr/>
        </p:nvGrpSpPr>
        <p:grpSpPr>
          <a:xfrm>
            <a:off x="4468804" y="2093864"/>
            <a:ext cx="216000" cy="215640"/>
            <a:chOff x="4468804" y="2093864"/>
            <a:chExt cx="21600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CA54227-7788-4773-B323-67E9D914D831}"/>
                    </a:ext>
                  </a:extLst>
                </p14:cNvPr>
                <p14:cNvContentPartPr/>
                <p14:nvPr/>
              </p14:nvContentPartPr>
              <p14:xfrm>
                <a:off x="4468804" y="2093864"/>
                <a:ext cx="102960" cy="134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CA54227-7788-4773-B323-67E9D914D8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06164" y="2030864"/>
                  <a:ext cx="228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9C4AE2-77B3-4173-BE35-8DE7913B7210}"/>
                    </a:ext>
                  </a:extLst>
                </p14:cNvPr>
                <p14:cNvContentPartPr/>
                <p14:nvPr/>
              </p14:nvContentPartPr>
              <p14:xfrm>
                <a:off x="4656364" y="2182064"/>
                <a:ext cx="28440" cy="127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9C4AE2-77B3-4173-BE35-8DE7913B721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93724" y="2119064"/>
                  <a:ext cx="154080" cy="25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C509BBA-1624-405F-B4EB-1916B23CED7D}"/>
                  </a:ext>
                </a:extLst>
              </p14:cNvPr>
              <p14:cNvContentPartPr/>
              <p14:nvPr/>
            </p14:nvContentPartPr>
            <p14:xfrm>
              <a:off x="4915204" y="3066944"/>
              <a:ext cx="169920" cy="592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C509BBA-1624-405F-B4EB-1916B23CED7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97564" y="3049304"/>
                <a:ext cx="2055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FE8EC64-E214-45D8-A6E0-7E321DE9B41A}"/>
                  </a:ext>
                </a:extLst>
              </p14:cNvPr>
              <p14:cNvContentPartPr/>
              <p14:nvPr/>
            </p14:nvContentPartPr>
            <p14:xfrm>
              <a:off x="6843364" y="2959304"/>
              <a:ext cx="187560" cy="6922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FE8EC64-E214-45D8-A6E0-7E321DE9B41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25364" y="2941664"/>
                <a:ext cx="22320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CE00A67-5442-4D40-A0EC-8DD12D3551AA}"/>
                  </a:ext>
                </a:extLst>
              </p14:cNvPr>
              <p14:cNvContentPartPr/>
              <p14:nvPr/>
            </p14:nvContentPartPr>
            <p14:xfrm>
              <a:off x="5113924" y="2610104"/>
              <a:ext cx="1681560" cy="321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CE00A67-5442-4D40-A0EC-8DD12D3551A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96284" y="2592104"/>
                <a:ext cx="1717200" cy="35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0384F686-753D-4ADA-A631-B680DC75DE2D}"/>
              </a:ext>
            </a:extLst>
          </p:cNvPr>
          <p:cNvGrpSpPr/>
          <p:nvPr/>
        </p:nvGrpSpPr>
        <p:grpSpPr>
          <a:xfrm>
            <a:off x="11160844" y="1681304"/>
            <a:ext cx="241920" cy="305280"/>
            <a:chOff x="11160844" y="1681304"/>
            <a:chExt cx="24192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99C4EB4-5987-4437-8361-96D64835B66B}"/>
                    </a:ext>
                  </a:extLst>
                </p14:cNvPr>
                <p14:cNvContentPartPr/>
                <p14:nvPr/>
              </p14:nvContentPartPr>
              <p14:xfrm>
                <a:off x="11160844" y="1681304"/>
                <a:ext cx="241920" cy="305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99C4EB4-5987-4437-8361-96D64835B66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142844" y="1663304"/>
                  <a:ext cx="2775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9672BD2-89AC-4981-9F84-86F227DFD50C}"/>
                    </a:ext>
                  </a:extLst>
                </p14:cNvPr>
                <p14:cNvContentPartPr/>
                <p14:nvPr/>
              </p14:nvContentPartPr>
              <p14:xfrm>
                <a:off x="11228164" y="1791824"/>
                <a:ext cx="81360" cy="126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9672BD2-89AC-4981-9F84-86F227DFD50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210164" y="1774184"/>
                  <a:ext cx="117000" cy="16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5BB25A9-9A2C-4089-A6D0-713A35657CD2}"/>
                  </a:ext>
                </a:extLst>
              </p14:cNvPr>
              <p14:cNvContentPartPr/>
              <p14:nvPr/>
            </p14:nvContentPartPr>
            <p14:xfrm>
              <a:off x="10468204" y="2018264"/>
              <a:ext cx="177120" cy="108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5BB25A9-9A2C-4089-A6D0-713A35657CD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450564" y="2000624"/>
                <a:ext cx="21276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29E21CC9-1041-4210-888D-2040D55047E0}"/>
              </a:ext>
            </a:extLst>
          </p:cNvPr>
          <p:cNvGrpSpPr/>
          <p:nvPr/>
        </p:nvGrpSpPr>
        <p:grpSpPr>
          <a:xfrm>
            <a:off x="9386764" y="3800624"/>
            <a:ext cx="176400" cy="324360"/>
            <a:chOff x="9386764" y="3800624"/>
            <a:chExt cx="17640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560F2B2-19C2-4188-88D3-892A904EFDA3}"/>
                    </a:ext>
                  </a:extLst>
                </p14:cNvPr>
                <p14:cNvContentPartPr/>
                <p14:nvPr/>
              </p14:nvContentPartPr>
              <p14:xfrm>
                <a:off x="9445084" y="3865784"/>
                <a:ext cx="118080" cy="259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560F2B2-19C2-4188-88D3-892A904EFDA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427084" y="3847784"/>
                  <a:ext cx="1537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274D059-A71C-458F-849B-1C3CDD84F9B8}"/>
                    </a:ext>
                  </a:extLst>
                </p14:cNvPr>
                <p14:cNvContentPartPr/>
                <p14:nvPr/>
              </p14:nvContentPartPr>
              <p14:xfrm>
                <a:off x="9386764" y="3800624"/>
                <a:ext cx="169920" cy="8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274D059-A71C-458F-849B-1C3CDD84F9B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368764" y="3782984"/>
                  <a:ext cx="20556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6220D9-0546-46A1-BC1E-3AF6835D1233}"/>
              </a:ext>
            </a:extLst>
          </p:cNvPr>
          <p:cNvGrpSpPr/>
          <p:nvPr/>
        </p:nvGrpSpPr>
        <p:grpSpPr>
          <a:xfrm>
            <a:off x="9803284" y="3982424"/>
            <a:ext cx="579600" cy="218880"/>
            <a:chOff x="9803284" y="3982424"/>
            <a:chExt cx="57960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136BB7E-357F-4021-AFBE-606C0AF0EEDC}"/>
                    </a:ext>
                  </a:extLst>
                </p14:cNvPr>
                <p14:cNvContentPartPr/>
                <p14:nvPr/>
              </p14:nvContentPartPr>
              <p14:xfrm>
                <a:off x="9803284" y="3984944"/>
                <a:ext cx="66600" cy="216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136BB7E-357F-4021-AFBE-606C0AF0EE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785644" y="3967304"/>
                  <a:ext cx="1022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F2DF5AD-13D9-494A-8DDB-E38963C2B416}"/>
                    </a:ext>
                  </a:extLst>
                </p14:cNvPr>
                <p14:cNvContentPartPr/>
                <p14:nvPr/>
              </p14:nvContentPartPr>
              <p14:xfrm>
                <a:off x="9946204" y="3996104"/>
                <a:ext cx="68400" cy="97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F2DF5AD-13D9-494A-8DDB-E38963C2B41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928204" y="3978104"/>
                  <a:ext cx="1040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F566D96-A506-4648-BBFA-E84576834289}"/>
                    </a:ext>
                  </a:extLst>
                </p14:cNvPr>
                <p14:cNvContentPartPr/>
                <p14:nvPr/>
              </p14:nvContentPartPr>
              <p14:xfrm>
                <a:off x="10050604" y="3982424"/>
                <a:ext cx="92880" cy="137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F566D96-A506-4648-BBFA-E8457683428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032604" y="3964784"/>
                  <a:ext cx="1285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47222C1-BE91-437F-A66F-9EFEDB1F7411}"/>
                    </a:ext>
                  </a:extLst>
                </p14:cNvPr>
                <p14:cNvContentPartPr/>
                <p14:nvPr/>
              </p14:nvContentPartPr>
              <p14:xfrm>
                <a:off x="10194604" y="3995384"/>
                <a:ext cx="188280" cy="151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47222C1-BE91-437F-A66F-9EFEDB1F741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176964" y="3977744"/>
                  <a:ext cx="223920" cy="18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E10618F-19EF-4B44-B8AF-9A9429EE05AB}"/>
                  </a:ext>
                </a:extLst>
              </p14:cNvPr>
              <p14:cNvContentPartPr/>
              <p14:nvPr/>
            </p14:nvContentPartPr>
            <p14:xfrm>
              <a:off x="9981484" y="3848504"/>
              <a:ext cx="11160" cy="6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E10618F-19EF-4B44-B8AF-9A9429EE05AB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963844" y="3830864"/>
                <a:ext cx="4680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AB8051B3-3079-415B-BFAC-B9935897A249}"/>
              </a:ext>
            </a:extLst>
          </p:cNvPr>
          <p:cNvGrpSpPr/>
          <p:nvPr/>
        </p:nvGrpSpPr>
        <p:grpSpPr>
          <a:xfrm>
            <a:off x="10494484" y="3883064"/>
            <a:ext cx="419040" cy="308520"/>
            <a:chOff x="10494484" y="3883064"/>
            <a:chExt cx="41904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1EF126-A841-4548-A465-8B4776C0F95B}"/>
                    </a:ext>
                  </a:extLst>
                </p14:cNvPr>
                <p14:cNvContentPartPr/>
                <p14:nvPr/>
              </p14:nvContentPartPr>
              <p14:xfrm>
                <a:off x="10527244" y="3883064"/>
                <a:ext cx="103320" cy="308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1EF126-A841-4548-A465-8B4776C0F95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509604" y="3865064"/>
                  <a:ext cx="1389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7679C1B-0F49-40DC-8107-B02628CEA2A8}"/>
                    </a:ext>
                  </a:extLst>
                </p14:cNvPr>
                <p14:cNvContentPartPr/>
                <p14:nvPr/>
              </p14:nvContentPartPr>
              <p14:xfrm>
                <a:off x="10494484" y="4019144"/>
                <a:ext cx="106200" cy="25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7679C1B-0F49-40DC-8107-B02628CEA2A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476484" y="4001504"/>
                  <a:ext cx="141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2DD7D4D-572A-456A-BB66-4499377479C5}"/>
                    </a:ext>
                  </a:extLst>
                </p14:cNvPr>
                <p14:cNvContentPartPr/>
                <p14:nvPr/>
              </p14:nvContentPartPr>
              <p14:xfrm>
                <a:off x="10650724" y="3884144"/>
                <a:ext cx="262800" cy="303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2DD7D4D-572A-456A-BB66-4499377479C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632724" y="3866144"/>
                  <a:ext cx="298440" cy="33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E4D3807-3777-439C-8F18-E5433809425C}"/>
              </a:ext>
            </a:extLst>
          </p:cNvPr>
          <p:cNvGrpSpPr/>
          <p:nvPr/>
        </p:nvGrpSpPr>
        <p:grpSpPr>
          <a:xfrm>
            <a:off x="11059684" y="3773264"/>
            <a:ext cx="924840" cy="377640"/>
            <a:chOff x="11059684" y="3773264"/>
            <a:chExt cx="92484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DA86032-2EB1-4557-BBE5-6A19005BC682}"/>
                    </a:ext>
                  </a:extLst>
                </p14:cNvPr>
                <p14:cNvContentPartPr/>
                <p14:nvPr/>
              </p14:nvContentPartPr>
              <p14:xfrm>
                <a:off x="11059684" y="3773264"/>
                <a:ext cx="924840" cy="377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DA86032-2EB1-4557-BBE5-6A19005BC68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042044" y="3755624"/>
                  <a:ext cx="96048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4D50B92-4431-4582-A34C-57FD8B6CA9E9}"/>
                    </a:ext>
                  </a:extLst>
                </p14:cNvPr>
                <p14:cNvContentPartPr/>
                <p14:nvPr/>
              </p14:nvContentPartPr>
              <p14:xfrm>
                <a:off x="11667724" y="3939584"/>
                <a:ext cx="10440" cy="12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4D50B92-4431-4582-A34C-57FD8B6CA9E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649724" y="3921584"/>
                  <a:ext cx="46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33966B-77A0-4C30-AD80-8D34B9DDBAEA}"/>
                    </a:ext>
                  </a:extLst>
                </p14:cNvPr>
                <p14:cNvContentPartPr/>
                <p14:nvPr/>
              </p14:nvContentPartPr>
              <p14:xfrm>
                <a:off x="11511124" y="3916904"/>
                <a:ext cx="91440" cy="15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33966B-77A0-4C30-AD80-8D34B9DDBAE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493124" y="3899264"/>
                  <a:ext cx="1270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4D9F126-F896-4399-84CF-7841520C65B4}"/>
                    </a:ext>
                  </a:extLst>
                </p14:cNvPr>
                <p14:cNvContentPartPr/>
                <p14:nvPr/>
              </p14:nvContentPartPr>
              <p14:xfrm>
                <a:off x="11252284" y="3872624"/>
                <a:ext cx="20880" cy="13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4D9F126-F896-4399-84CF-7841520C65B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234644" y="3854984"/>
                  <a:ext cx="56520" cy="4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457CA89-A896-47A6-A410-8C09AB1D8E8D}"/>
                  </a:ext>
                </a:extLst>
              </p14:cNvPr>
              <p14:cNvContentPartPr/>
              <p14:nvPr/>
            </p14:nvContentPartPr>
            <p14:xfrm>
              <a:off x="9464524" y="4408664"/>
              <a:ext cx="145080" cy="343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457CA89-A896-47A6-A410-8C09AB1D8E8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446524" y="4390664"/>
                <a:ext cx="180720" cy="37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EA50824F-024C-4D38-B5F0-4393F07E9540}"/>
              </a:ext>
            </a:extLst>
          </p:cNvPr>
          <p:cNvGrpSpPr/>
          <p:nvPr/>
        </p:nvGrpSpPr>
        <p:grpSpPr>
          <a:xfrm>
            <a:off x="9755764" y="4337744"/>
            <a:ext cx="1292040" cy="411120"/>
            <a:chOff x="9755764" y="4337744"/>
            <a:chExt cx="1292040" cy="4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ABB03E5-BA9F-41F1-A13A-CE54FFE1670A}"/>
                    </a:ext>
                  </a:extLst>
                </p14:cNvPr>
                <p14:cNvContentPartPr/>
                <p14:nvPr/>
              </p14:nvContentPartPr>
              <p14:xfrm>
                <a:off x="9755764" y="4337744"/>
                <a:ext cx="363240" cy="329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ABB03E5-BA9F-41F1-A13A-CE54FFE1670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738124" y="4319744"/>
                  <a:ext cx="3988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54F6D33-E7BF-416D-9FE1-A10AEDDC1473}"/>
                    </a:ext>
                  </a:extLst>
                </p14:cNvPr>
                <p14:cNvContentPartPr/>
                <p14:nvPr/>
              </p14:nvContentPartPr>
              <p14:xfrm>
                <a:off x="10009924" y="4510904"/>
                <a:ext cx="11736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54F6D33-E7BF-416D-9FE1-A10AEDDC147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992284" y="4492904"/>
                  <a:ext cx="1530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5D8013B-2FFF-4241-90F6-F5B7F5379E10}"/>
                    </a:ext>
                  </a:extLst>
                </p14:cNvPr>
                <p14:cNvContentPartPr/>
                <p14:nvPr/>
              </p14:nvContentPartPr>
              <p14:xfrm>
                <a:off x="9759004" y="4482464"/>
                <a:ext cx="101520" cy="3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5D8013B-2FFF-4241-90F6-F5B7F5379E1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741004" y="4464464"/>
                  <a:ext cx="137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AC2A740-1E39-4E0B-A50B-CC04C5642C7D}"/>
                    </a:ext>
                  </a:extLst>
                </p14:cNvPr>
                <p14:cNvContentPartPr/>
                <p14:nvPr/>
              </p14:nvContentPartPr>
              <p14:xfrm>
                <a:off x="10273084" y="4363664"/>
                <a:ext cx="774720" cy="385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AC2A740-1E39-4E0B-A50B-CC04C5642C7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255084" y="4345664"/>
                  <a:ext cx="81036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B5A75BA-CF12-4623-B15A-C46C1C61B505}"/>
                    </a:ext>
                  </a:extLst>
                </p14:cNvPr>
                <p14:cNvContentPartPr/>
                <p14:nvPr/>
              </p14:nvContentPartPr>
              <p14:xfrm>
                <a:off x="10799764" y="4465184"/>
                <a:ext cx="6840" cy="11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B5A75BA-CF12-4623-B15A-C46C1C61B50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782124" y="4447544"/>
                  <a:ext cx="42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BA1C485-6686-4A19-981F-6503C62F1EDE}"/>
                    </a:ext>
                  </a:extLst>
                </p14:cNvPr>
                <p14:cNvContentPartPr/>
                <p14:nvPr/>
              </p14:nvContentPartPr>
              <p14:xfrm>
                <a:off x="10727764" y="4452944"/>
                <a:ext cx="99720" cy="12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BA1C485-6686-4A19-981F-6503C62F1ED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709764" y="4434944"/>
                  <a:ext cx="1353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23F802D-A963-4B03-83F1-251F134B5BF4}"/>
                  </a:ext>
                </a:extLst>
              </p14:cNvPr>
              <p14:cNvContentPartPr/>
              <p14:nvPr/>
            </p14:nvContentPartPr>
            <p14:xfrm>
              <a:off x="11173444" y="4452944"/>
              <a:ext cx="165600" cy="2124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23F802D-A963-4B03-83F1-251F134B5BF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1155444" y="4435304"/>
                <a:ext cx="20124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045FE988-307C-4448-A8CA-6BAA1D6DCFED}"/>
              </a:ext>
            </a:extLst>
          </p:cNvPr>
          <p:cNvGrpSpPr/>
          <p:nvPr/>
        </p:nvGrpSpPr>
        <p:grpSpPr>
          <a:xfrm>
            <a:off x="11282524" y="4509464"/>
            <a:ext cx="580680" cy="190800"/>
            <a:chOff x="11282524" y="4509464"/>
            <a:chExt cx="58068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E74A011-7BF1-4F6C-95E4-E146CCF334A4}"/>
                    </a:ext>
                  </a:extLst>
                </p14:cNvPr>
                <p14:cNvContentPartPr/>
                <p14:nvPr/>
              </p14:nvContentPartPr>
              <p14:xfrm>
                <a:off x="11282524" y="4573544"/>
                <a:ext cx="580680" cy="126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E74A011-7BF1-4F6C-95E4-E146CCF334A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264884" y="4555544"/>
                  <a:ext cx="616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DF38B0A-2AB2-499D-AC9F-34E050049A5E}"/>
                    </a:ext>
                  </a:extLst>
                </p14:cNvPr>
                <p14:cNvContentPartPr/>
                <p14:nvPr/>
              </p14:nvContentPartPr>
              <p14:xfrm>
                <a:off x="11645764" y="4509464"/>
                <a:ext cx="17640" cy="4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DF38B0A-2AB2-499D-AC9F-34E050049A5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627764" y="4491824"/>
                  <a:ext cx="5328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6C2DDB4-AE23-456C-AE3F-1816781B4C7D}"/>
              </a:ext>
            </a:extLst>
          </p:cNvPr>
          <p:cNvGrpSpPr/>
          <p:nvPr/>
        </p:nvGrpSpPr>
        <p:grpSpPr>
          <a:xfrm>
            <a:off x="9492964" y="4814024"/>
            <a:ext cx="2566800" cy="369000"/>
            <a:chOff x="9492964" y="4814024"/>
            <a:chExt cx="256680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201C1BC-46F5-4379-93AA-10220AF2F77B}"/>
                    </a:ext>
                  </a:extLst>
                </p14:cNvPr>
                <p14:cNvContentPartPr/>
                <p14:nvPr/>
              </p14:nvContentPartPr>
              <p14:xfrm>
                <a:off x="9492964" y="4880984"/>
                <a:ext cx="1204920" cy="292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201C1BC-46F5-4379-93AA-10220AF2F77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474964" y="4863344"/>
                  <a:ext cx="12405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619C39E-A27A-4104-826F-CD9EDC0FAD9B}"/>
                    </a:ext>
                  </a:extLst>
                </p14:cNvPr>
                <p14:cNvContentPartPr/>
                <p14:nvPr/>
              </p14:nvContentPartPr>
              <p14:xfrm>
                <a:off x="10512124" y="4920224"/>
                <a:ext cx="131400" cy="11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619C39E-A27A-4104-826F-CD9EDC0FAD9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494124" y="4902224"/>
                  <a:ext cx="1670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C32758D-FEC3-4EE2-9B72-9A4EB5E7D983}"/>
                    </a:ext>
                  </a:extLst>
                </p14:cNvPr>
                <p14:cNvContentPartPr/>
                <p14:nvPr/>
              </p14:nvContentPartPr>
              <p14:xfrm>
                <a:off x="10803004" y="4881704"/>
                <a:ext cx="164880" cy="295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C32758D-FEC3-4EE2-9B72-9A4EB5E7D98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785004" y="4864064"/>
                  <a:ext cx="200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424B716-3F3A-46AF-A4FE-DCCCC9BBD63F}"/>
                    </a:ext>
                  </a:extLst>
                </p14:cNvPr>
                <p14:cNvContentPartPr/>
                <p14:nvPr/>
              </p14:nvContentPartPr>
              <p14:xfrm>
                <a:off x="11026564" y="4866584"/>
                <a:ext cx="325440" cy="250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424B716-3F3A-46AF-A4FE-DCCCC9BBD63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008924" y="4848944"/>
                  <a:ext cx="3610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7178D35-0D74-420F-98C9-13F92467B973}"/>
                    </a:ext>
                  </a:extLst>
                </p14:cNvPr>
                <p14:cNvContentPartPr/>
                <p14:nvPr/>
              </p14:nvContentPartPr>
              <p14:xfrm>
                <a:off x="11034844" y="4973864"/>
                <a:ext cx="142560" cy="10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7178D35-0D74-420F-98C9-13F92467B97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017204" y="4956224"/>
                  <a:ext cx="1782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3148968-791F-4534-A0A4-7B67F64D8214}"/>
                    </a:ext>
                  </a:extLst>
                </p14:cNvPr>
                <p14:cNvContentPartPr/>
                <p14:nvPr/>
              </p14:nvContentPartPr>
              <p14:xfrm>
                <a:off x="11446324" y="4814024"/>
                <a:ext cx="613440" cy="369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3148968-791F-4534-A0A4-7B67F64D821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428684" y="4796024"/>
                  <a:ext cx="6490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9AC132B-4AE1-449E-A3F9-930462CE6822}"/>
                    </a:ext>
                  </a:extLst>
                </p14:cNvPr>
                <p14:cNvContentPartPr/>
                <p14:nvPr/>
              </p14:nvContentPartPr>
              <p14:xfrm>
                <a:off x="11656564" y="4920224"/>
                <a:ext cx="32760" cy="10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9AC132B-4AE1-449E-A3F9-930462CE682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638564" y="4902224"/>
                  <a:ext cx="6840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6DCE3D9-EC6F-4CAF-8734-CE01208F6820}"/>
              </a:ext>
            </a:extLst>
          </p:cNvPr>
          <p:cNvGrpSpPr/>
          <p:nvPr/>
        </p:nvGrpSpPr>
        <p:grpSpPr>
          <a:xfrm>
            <a:off x="11003164" y="2263064"/>
            <a:ext cx="257040" cy="51840"/>
            <a:chOff x="11003164" y="2263064"/>
            <a:chExt cx="257040" cy="5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A1039B8-5E28-4C34-A3A5-216A86CA51FC}"/>
                    </a:ext>
                  </a:extLst>
                </p14:cNvPr>
                <p14:cNvContentPartPr/>
                <p14:nvPr/>
              </p14:nvContentPartPr>
              <p14:xfrm>
                <a:off x="11003164" y="2263064"/>
                <a:ext cx="5040" cy="3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A1039B8-5E28-4C34-A3A5-216A86CA51F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985164" y="2245064"/>
                  <a:ext cx="40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85B0D9D-E70E-4861-934D-591228A10089}"/>
                    </a:ext>
                  </a:extLst>
                </p14:cNvPr>
                <p14:cNvContentPartPr/>
                <p14:nvPr/>
              </p14:nvContentPartPr>
              <p14:xfrm>
                <a:off x="11012524" y="2268824"/>
                <a:ext cx="22680" cy="115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85B0D9D-E70E-4861-934D-591228A1008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994524" y="2251184"/>
                  <a:ext cx="583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C669F37-E2E0-4741-AD38-6501DE1AE2E0}"/>
                    </a:ext>
                  </a:extLst>
                </p14:cNvPr>
                <p14:cNvContentPartPr/>
                <p14:nvPr/>
              </p14:nvContentPartPr>
              <p14:xfrm>
                <a:off x="11247604" y="2312744"/>
                <a:ext cx="12600" cy="2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C669F37-E2E0-4741-AD38-6501DE1AE2E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1229604" y="2294744"/>
                  <a:ext cx="48240" cy="3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3548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190"/>
          <a:stretch/>
        </p:blipFill>
        <p:spPr>
          <a:xfrm>
            <a:off x="3335103" y="1152779"/>
            <a:ext cx="5077299" cy="5607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9546" y="2915585"/>
            <a:ext cx="19057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Cylindrical coordinates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4493" y="2483629"/>
            <a:ext cx="31904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For longitudinal component, let</a:t>
            </a:r>
          </a:p>
          <a:p>
            <a:pPr algn="r"/>
            <a:r>
              <a:rPr lang="en-US" dirty="0"/>
              <a:t>For transverse components, 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4448A-F14D-4AB6-9BB7-7AA9AF9D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30" b="22547"/>
          <a:stretch/>
        </p:blipFill>
        <p:spPr>
          <a:xfrm>
            <a:off x="2811419" y="145854"/>
            <a:ext cx="5997772" cy="8889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947D30-E586-42C0-9EA6-90917CB3EC23}"/>
                  </a:ext>
                </a:extLst>
              </p14:cNvPr>
              <p14:cNvContentPartPr/>
              <p14:nvPr/>
            </p14:nvContentPartPr>
            <p14:xfrm>
              <a:off x="6263883" y="1769144"/>
              <a:ext cx="805320" cy="35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947D30-E586-42C0-9EA6-90917CB3EC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0883" y="1706504"/>
                <a:ext cx="9309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8AA64BD-D7FF-4E52-A50F-09DD47F4D9CC}"/>
                  </a:ext>
                </a:extLst>
              </p14:cNvPr>
              <p14:cNvContentPartPr/>
              <p14:nvPr/>
            </p14:nvContentPartPr>
            <p14:xfrm>
              <a:off x="6348843" y="1791464"/>
              <a:ext cx="478800" cy="81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8AA64BD-D7FF-4E52-A50F-09DD47F4D9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86203" y="1728464"/>
                <a:ext cx="60444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5535CED-A406-487B-AD8E-8F1F44830F5A}"/>
                  </a:ext>
                </a:extLst>
              </p14:cNvPr>
              <p14:cNvContentPartPr/>
              <p14:nvPr/>
            </p14:nvContentPartPr>
            <p14:xfrm>
              <a:off x="7084683" y="1776704"/>
              <a:ext cx="57600" cy="34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5535CED-A406-487B-AD8E-8F1F44830F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1683" y="1714064"/>
                <a:ext cx="1832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970789-9793-4C03-99E3-954C74697180}"/>
                  </a:ext>
                </a:extLst>
              </p14:cNvPr>
              <p14:cNvContentPartPr/>
              <p14:nvPr/>
            </p14:nvContentPartPr>
            <p14:xfrm>
              <a:off x="6305643" y="1872104"/>
              <a:ext cx="74520" cy="186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970789-9793-4C03-99E3-954C7469718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43003" y="1809104"/>
                <a:ext cx="2001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9AC9460-3647-4D4A-AEE7-6C32833FD761}"/>
                  </a:ext>
                </a:extLst>
              </p14:cNvPr>
              <p14:cNvContentPartPr/>
              <p14:nvPr/>
            </p14:nvContentPartPr>
            <p14:xfrm>
              <a:off x="6305283" y="1872104"/>
              <a:ext cx="54000" cy="332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9AC9460-3647-4D4A-AEE7-6C32833FD7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87643" y="1854464"/>
                <a:ext cx="89640" cy="36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068A7A4-E06C-4ABC-B83D-070571F5D660}"/>
              </a:ext>
            </a:extLst>
          </p:cNvPr>
          <p:cNvGrpSpPr/>
          <p:nvPr/>
        </p:nvGrpSpPr>
        <p:grpSpPr>
          <a:xfrm>
            <a:off x="6341283" y="1725584"/>
            <a:ext cx="865080" cy="115920"/>
            <a:chOff x="6341283" y="1725584"/>
            <a:chExt cx="86508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F66CE89-3A43-4D73-AE72-36C29E662B5A}"/>
                    </a:ext>
                  </a:extLst>
                </p14:cNvPr>
                <p14:cNvContentPartPr/>
                <p14:nvPr/>
              </p14:nvContentPartPr>
              <p14:xfrm>
                <a:off x="6341283" y="1745024"/>
                <a:ext cx="237600" cy="9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F66CE89-3A43-4D73-AE72-36C29E662B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23643" y="1727024"/>
                  <a:ext cx="2732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5C9F422-6393-4359-8595-9315A8F29D37}"/>
                    </a:ext>
                  </a:extLst>
                </p14:cNvPr>
                <p14:cNvContentPartPr/>
                <p14:nvPr/>
              </p14:nvContentPartPr>
              <p14:xfrm>
                <a:off x="6896403" y="1725584"/>
                <a:ext cx="309960" cy="43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5C9F422-6393-4359-8595-9315A8F29D3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78763" y="1707584"/>
                  <a:ext cx="34560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BE9D08-F24F-4115-BF4A-B3D9C8DC7348}"/>
                  </a:ext>
                </a:extLst>
              </p14:cNvPr>
              <p14:cNvContentPartPr/>
              <p14:nvPr/>
            </p14:nvContentPartPr>
            <p14:xfrm>
              <a:off x="3689883" y="1488344"/>
              <a:ext cx="32760" cy="534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BE9D08-F24F-4115-BF4A-B3D9C8DC73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26883" y="1425344"/>
                <a:ext cx="158400" cy="66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BF0B977-DCB9-401A-8C8E-32E07CFEA4B2}"/>
                  </a:ext>
                </a:extLst>
              </p14:cNvPr>
              <p14:cNvContentPartPr/>
              <p14:nvPr/>
            </p14:nvContentPartPr>
            <p14:xfrm>
              <a:off x="3666843" y="1432904"/>
              <a:ext cx="367920" cy="612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BF0B977-DCB9-401A-8C8E-32E07CFEA4B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04203" y="1369904"/>
                <a:ext cx="493560" cy="73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4B3E80B-C879-447B-9BF0-7F446EB62A12}"/>
              </a:ext>
            </a:extLst>
          </p:cNvPr>
          <p:cNvGrpSpPr/>
          <p:nvPr/>
        </p:nvGrpSpPr>
        <p:grpSpPr>
          <a:xfrm>
            <a:off x="8910243" y="5154944"/>
            <a:ext cx="2379600" cy="323280"/>
            <a:chOff x="8910243" y="5154944"/>
            <a:chExt cx="237960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729A25-8E5E-4361-8F30-09E941238D1B}"/>
                    </a:ext>
                  </a:extLst>
                </p14:cNvPr>
                <p14:cNvContentPartPr/>
                <p14:nvPr/>
              </p14:nvContentPartPr>
              <p14:xfrm>
                <a:off x="8910243" y="5330624"/>
                <a:ext cx="179640" cy="14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729A25-8E5E-4361-8F30-09E941238D1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2603" y="5312984"/>
                  <a:ext cx="2152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5DD3244-F277-4ECA-AA31-204E40C7C6F8}"/>
                    </a:ext>
                  </a:extLst>
                </p14:cNvPr>
                <p14:cNvContentPartPr/>
                <p14:nvPr/>
              </p14:nvContentPartPr>
              <p14:xfrm>
                <a:off x="9146763" y="5354024"/>
                <a:ext cx="109440" cy="115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5DD3244-F277-4ECA-AA31-204E40C7C6F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28763" y="5336024"/>
                  <a:ext cx="1450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6EB4CA-E573-41B9-8C34-FA56DF13CD0B}"/>
                    </a:ext>
                  </a:extLst>
                </p14:cNvPr>
                <p14:cNvContentPartPr/>
                <p14:nvPr/>
              </p14:nvContentPartPr>
              <p14:xfrm>
                <a:off x="9389763" y="5154944"/>
                <a:ext cx="886320" cy="323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6EB4CA-E573-41B9-8C34-FA56DF13CD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72123" y="5136944"/>
                  <a:ext cx="9219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7ABF7E-B6B0-4334-9DCD-131385A1460B}"/>
                    </a:ext>
                  </a:extLst>
                </p14:cNvPr>
                <p14:cNvContentPartPr/>
                <p14:nvPr/>
              </p14:nvContentPartPr>
              <p14:xfrm>
                <a:off x="10439883" y="5357264"/>
                <a:ext cx="99720" cy="87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7ABF7E-B6B0-4334-9DCD-131385A146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22243" y="5339624"/>
                  <a:ext cx="135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A3B0A52-CEEF-4A32-9C8D-6865F847A714}"/>
                    </a:ext>
                  </a:extLst>
                </p14:cNvPr>
                <p14:cNvContentPartPr/>
                <p14:nvPr/>
              </p14:nvContentPartPr>
              <p14:xfrm>
                <a:off x="10691163" y="5184104"/>
                <a:ext cx="598680" cy="27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A3B0A52-CEEF-4A32-9C8D-6865F847A7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673163" y="5166104"/>
                  <a:ext cx="6343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00432B6-A392-45E8-AF09-A4FF2F14FB86}"/>
                    </a:ext>
                  </a:extLst>
                </p14:cNvPr>
                <p14:cNvContentPartPr/>
                <p14:nvPr/>
              </p14:nvContentPartPr>
              <p14:xfrm>
                <a:off x="11084643" y="5289944"/>
                <a:ext cx="149760" cy="3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00432B6-A392-45E8-AF09-A4FF2F14FB8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066643" y="5272304"/>
                  <a:ext cx="1854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9657670-AA9E-4A4D-9E4B-596F8C8DD750}"/>
                    </a:ext>
                  </a:extLst>
                </p14:cNvPr>
                <p14:cNvContentPartPr/>
                <p14:nvPr/>
              </p14:nvContentPartPr>
              <p14:xfrm>
                <a:off x="11049003" y="5243864"/>
                <a:ext cx="3960" cy="23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657670-AA9E-4A4D-9E4B-596F8C8DD75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031363" y="5226224"/>
                  <a:ext cx="396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E6DA72E-B0C4-4D61-B923-EF366C926377}"/>
                    </a:ext>
                  </a:extLst>
                </p14:cNvPr>
                <p14:cNvContentPartPr/>
                <p14:nvPr/>
              </p14:nvContentPartPr>
              <p14:xfrm>
                <a:off x="10930923" y="5266904"/>
                <a:ext cx="864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E6DA72E-B0C4-4D61-B923-EF366C92637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913283" y="5249264"/>
                  <a:ext cx="4428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0D15D1-3EEA-476D-AE90-715527B7D093}"/>
              </a:ext>
            </a:extLst>
          </p:cNvPr>
          <p:cNvGrpSpPr/>
          <p:nvPr/>
        </p:nvGrpSpPr>
        <p:grpSpPr>
          <a:xfrm>
            <a:off x="9004563" y="5684144"/>
            <a:ext cx="948600" cy="367920"/>
            <a:chOff x="9004563" y="5684144"/>
            <a:chExt cx="94860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A1C58F5-5676-4504-BCA7-70EC4944C274}"/>
                    </a:ext>
                  </a:extLst>
                </p14:cNvPr>
                <p14:cNvContentPartPr/>
                <p14:nvPr/>
              </p14:nvContentPartPr>
              <p14:xfrm>
                <a:off x="9004563" y="5698904"/>
                <a:ext cx="109080" cy="32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A1C58F5-5676-4504-BCA7-70EC4944C2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86923" y="5680904"/>
                  <a:ext cx="14472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2B37213-6217-4699-B3AC-CEDEA08EE965}"/>
                    </a:ext>
                  </a:extLst>
                </p14:cNvPr>
                <p14:cNvContentPartPr/>
                <p14:nvPr/>
              </p14:nvContentPartPr>
              <p14:xfrm>
                <a:off x="9153243" y="5927504"/>
                <a:ext cx="115200" cy="12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2B37213-6217-4699-B3AC-CEDEA08EE96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35603" y="5909504"/>
                  <a:ext cx="150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DD3F383-5365-4637-927C-96C146F2BB59}"/>
                    </a:ext>
                  </a:extLst>
                </p14:cNvPr>
                <p14:cNvContentPartPr/>
                <p14:nvPr/>
              </p14:nvContentPartPr>
              <p14:xfrm>
                <a:off x="9148923" y="5912024"/>
                <a:ext cx="97560" cy="37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DD3F383-5365-4637-927C-96C146F2BB5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31283" y="5894024"/>
                  <a:ext cx="1332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D4A3EEF-E2C0-463A-8D7D-F790D0B7FB88}"/>
                    </a:ext>
                  </a:extLst>
                </p14:cNvPr>
                <p14:cNvContentPartPr/>
                <p14:nvPr/>
              </p14:nvContentPartPr>
              <p14:xfrm>
                <a:off x="9416403" y="5685584"/>
                <a:ext cx="170280" cy="216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D4A3EEF-E2C0-463A-8D7D-F790D0B7FB8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398403" y="5667944"/>
                  <a:ext cx="2059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64A9621-9E63-4392-8A52-480C08D27E83}"/>
                    </a:ext>
                  </a:extLst>
                </p14:cNvPr>
                <p14:cNvContentPartPr/>
                <p14:nvPr/>
              </p14:nvContentPartPr>
              <p14:xfrm>
                <a:off x="9740043" y="5684144"/>
                <a:ext cx="213120" cy="18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64A9621-9E63-4392-8A52-480C08D27E8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722043" y="5666144"/>
                  <a:ext cx="248760" cy="22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FDE9D-21E7-4160-94D1-C8CEC241E0C0}"/>
              </a:ext>
            </a:extLst>
          </p:cNvPr>
          <p:cNvGrpSpPr/>
          <p:nvPr/>
        </p:nvGrpSpPr>
        <p:grpSpPr>
          <a:xfrm>
            <a:off x="10267443" y="5686304"/>
            <a:ext cx="262800" cy="218160"/>
            <a:chOff x="10267443" y="5686304"/>
            <a:chExt cx="26280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9DA779A-C365-4991-A4A3-E7AE7A730FDF}"/>
                    </a:ext>
                  </a:extLst>
                </p14:cNvPr>
                <p14:cNvContentPartPr/>
                <p14:nvPr/>
              </p14:nvContentPartPr>
              <p14:xfrm>
                <a:off x="10276803" y="5686304"/>
                <a:ext cx="70560" cy="210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9DA779A-C365-4991-A4A3-E7AE7A730F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59163" y="5668304"/>
                  <a:ext cx="1062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819302C-F7C4-450B-B08D-F29C14466F78}"/>
                    </a:ext>
                  </a:extLst>
                </p14:cNvPr>
                <p14:cNvContentPartPr/>
                <p14:nvPr/>
              </p14:nvContentPartPr>
              <p14:xfrm>
                <a:off x="10267443" y="5814104"/>
                <a:ext cx="63000" cy="1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819302C-F7C4-450B-B08D-F29C14466F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49803" y="5796104"/>
                  <a:ext cx="986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3BCDCBE-FC2A-402E-9C6D-B58EFCCF42BE}"/>
                    </a:ext>
                  </a:extLst>
                </p14:cNvPr>
                <p14:cNvContentPartPr/>
                <p14:nvPr/>
              </p14:nvContentPartPr>
              <p14:xfrm>
                <a:off x="10403163" y="5833904"/>
                <a:ext cx="127080" cy="70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3BCDCBE-FC2A-402E-9C6D-B58EFCCF42B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385163" y="5816264"/>
                  <a:ext cx="16272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5BCB38-5CDB-4329-A05F-7BD7E43C2273}"/>
              </a:ext>
            </a:extLst>
          </p:cNvPr>
          <p:cNvGrpSpPr/>
          <p:nvPr/>
        </p:nvGrpSpPr>
        <p:grpSpPr>
          <a:xfrm>
            <a:off x="10704123" y="5659664"/>
            <a:ext cx="476280" cy="385560"/>
            <a:chOff x="10704123" y="5659664"/>
            <a:chExt cx="47628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AEAB854-908A-4AB1-81AF-C5CAB432BA9C}"/>
                    </a:ext>
                  </a:extLst>
                </p14:cNvPr>
                <p14:cNvContentPartPr/>
                <p14:nvPr/>
              </p14:nvContentPartPr>
              <p14:xfrm>
                <a:off x="10704123" y="5659664"/>
                <a:ext cx="476280" cy="385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AEAB854-908A-4AB1-81AF-C5CAB432BA9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686123" y="5642024"/>
                  <a:ext cx="5119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34E6AF9-E253-4AA7-9AD6-4BC1CEC48F7A}"/>
                    </a:ext>
                  </a:extLst>
                </p14:cNvPr>
                <p14:cNvContentPartPr/>
                <p14:nvPr/>
              </p14:nvContentPartPr>
              <p14:xfrm>
                <a:off x="10770723" y="5768384"/>
                <a:ext cx="261360" cy="17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34E6AF9-E253-4AA7-9AD6-4BC1CEC48F7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753083" y="5750744"/>
                  <a:ext cx="29700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B00000-6E97-49B8-8868-D74BFE4F0519}"/>
              </a:ext>
            </a:extLst>
          </p:cNvPr>
          <p:cNvGrpSpPr/>
          <p:nvPr/>
        </p:nvGrpSpPr>
        <p:grpSpPr>
          <a:xfrm>
            <a:off x="11293443" y="5640224"/>
            <a:ext cx="662760" cy="275040"/>
            <a:chOff x="11293443" y="5640224"/>
            <a:chExt cx="66276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B539CA-6058-4031-B0FE-F3812E9A83F9}"/>
                    </a:ext>
                  </a:extLst>
                </p14:cNvPr>
                <p14:cNvContentPartPr/>
                <p14:nvPr/>
              </p14:nvContentPartPr>
              <p14:xfrm>
                <a:off x="11293443" y="5640224"/>
                <a:ext cx="662760" cy="275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B539CA-6058-4031-B0FE-F3812E9A83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275803" y="5622584"/>
                  <a:ext cx="698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02B5764-942F-407F-B2C4-C2C201E2255D}"/>
                    </a:ext>
                  </a:extLst>
                </p14:cNvPr>
                <p14:cNvContentPartPr/>
                <p14:nvPr/>
              </p14:nvContentPartPr>
              <p14:xfrm>
                <a:off x="11778003" y="5819864"/>
                <a:ext cx="30960" cy="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02B5764-942F-407F-B2C4-C2C201E2255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760363" y="5801864"/>
                  <a:ext cx="66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656DC72-0F42-425E-8CF3-62B374765266}"/>
                    </a:ext>
                  </a:extLst>
                </p14:cNvPr>
                <p14:cNvContentPartPr/>
                <p14:nvPr/>
              </p14:nvContentPartPr>
              <p14:xfrm>
                <a:off x="11554083" y="5731304"/>
                <a:ext cx="131400" cy="12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656DC72-0F42-425E-8CF3-62B37476526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536443" y="5713304"/>
                  <a:ext cx="167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36B9974-B51A-4E55-BC22-B18F21DDBB46}"/>
                    </a:ext>
                  </a:extLst>
                </p14:cNvPr>
                <p14:cNvContentPartPr/>
                <p14:nvPr/>
              </p14:nvContentPartPr>
              <p14:xfrm>
                <a:off x="11434203" y="5702864"/>
                <a:ext cx="27360" cy="1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36B9974-B51A-4E55-BC22-B18F21DDBB4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416563" y="5685224"/>
                  <a:ext cx="6300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D370F7-4C47-4A0B-94EA-13FB65CBEE74}"/>
              </a:ext>
            </a:extLst>
          </p:cNvPr>
          <p:cNvGrpSpPr/>
          <p:nvPr/>
        </p:nvGrpSpPr>
        <p:grpSpPr>
          <a:xfrm>
            <a:off x="9047043" y="6177344"/>
            <a:ext cx="416880" cy="282960"/>
            <a:chOff x="9047043" y="6177344"/>
            <a:chExt cx="416880" cy="2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AB0BFFC-185F-4D62-A0FB-251FD5E9C6F4}"/>
                    </a:ext>
                  </a:extLst>
                </p14:cNvPr>
                <p14:cNvContentPartPr/>
                <p14:nvPr/>
              </p14:nvContentPartPr>
              <p14:xfrm>
                <a:off x="9047043" y="6177344"/>
                <a:ext cx="416880" cy="282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AB0BFFC-185F-4D62-A0FB-251FD5E9C6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029043" y="6159704"/>
                  <a:ext cx="4525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6651313-6684-4D76-91EB-73F1F9D69007}"/>
                    </a:ext>
                  </a:extLst>
                </p14:cNvPr>
                <p14:cNvContentPartPr/>
                <p14:nvPr/>
              </p14:nvContentPartPr>
              <p14:xfrm>
                <a:off x="9064683" y="6336824"/>
                <a:ext cx="204120" cy="39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6651313-6684-4D76-91EB-73F1F9D6900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047043" y="6318824"/>
                  <a:ext cx="23976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845CAD-0B42-4E14-9CB9-55EDDCAB96CD}"/>
              </a:ext>
            </a:extLst>
          </p:cNvPr>
          <p:cNvGrpSpPr/>
          <p:nvPr/>
        </p:nvGrpSpPr>
        <p:grpSpPr>
          <a:xfrm>
            <a:off x="11047563" y="6330704"/>
            <a:ext cx="961560" cy="274680"/>
            <a:chOff x="11047563" y="6330704"/>
            <a:chExt cx="96156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BB5ADA7-2480-4E54-9F70-702651A65BD0}"/>
                    </a:ext>
                  </a:extLst>
                </p14:cNvPr>
                <p14:cNvContentPartPr/>
                <p14:nvPr/>
              </p14:nvContentPartPr>
              <p14:xfrm>
                <a:off x="11047563" y="6330704"/>
                <a:ext cx="878040" cy="274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BB5ADA7-2480-4E54-9F70-702651A65BD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029923" y="6312704"/>
                  <a:ext cx="9136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77ACED4-FEA7-48BE-AFCA-3DFA616CC30E}"/>
                    </a:ext>
                  </a:extLst>
                </p14:cNvPr>
                <p14:cNvContentPartPr/>
                <p14:nvPr/>
              </p14:nvContentPartPr>
              <p14:xfrm>
                <a:off x="11763963" y="6342584"/>
                <a:ext cx="111960" cy="130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77ACED4-FEA7-48BE-AFCA-3DFA616CC30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745963" y="6324944"/>
                  <a:ext cx="1476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C121A71-6CB7-4BEE-BFDE-A242BBB437F1}"/>
                    </a:ext>
                  </a:extLst>
                </p14:cNvPr>
                <p14:cNvContentPartPr/>
                <p14:nvPr/>
              </p14:nvContentPartPr>
              <p14:xfrm>
                <a:off x="11983203" y="6455264"/>
                <a:ext cx="25920" cy="30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C121A71-6CB7-4BEE-BFDE-A242BBB437F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965203" y="6437624"/>
                  <a:ext cx="61560" cy="6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EF16F11-3317-460B-A267-A12707035FA7}"/>
                  </a:ext>
                </a:extLst>
              </p14:cNvPr>
              <p14:cNvContentPartPr/>
              <p14:nvPr/>
            </p14:nvContentPartPr>
            <p14:xfrm>
              <a:off x="9054963" y="6606464"/>
              <a:ext cx="534240" cy="165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EF16F11-3317-460B-A267-A12707035FA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036963" y="6588464"/>
                <a:ext cx="569880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C66B24E2-FF1E-4DBE-AA3A-4F40B506862D}"/>
              </a:ext>
            </a:extLst>
          </p:cNvPr>
          <p:cNvGrpSpPr/>
          <p:nvPr/>
        </p:nvGrpSpPr>
        <p:grpSpPr>
          <a:xfrm>
            <a:off x="9603603" y="6211544"/>
            <a:ext cx="1266120" cy="610920"/>
            <a:chOff x="9603603" y="6211544"/>
            <a:chExt cx="1266120" cy="61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D319CD7-3DCA-4230-9D15-C5400139E2C5}"/>
                    </a:ext>
                  </a:extLst>
                </p14:cNvPr>
                <p14:cNvContentPartPr/>
                <p14:nvPr/>
              </p14:nvContentPartPr>
              <p14:xfrm>
                <a:off x="9603603" y="6286064"/>
                <a:ext cx="790560" cy="141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D319CD7-3DCA-4230-9D15-C5400139E2C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585963" y="6268064"/>
                  <a:ext cx="826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22742AF-79A7-451C-B587-A42315E70481}"/>
                    </a:ext>
                  </a:extLst>
                </p14:cNvPr>
                <p14:cNvContentPartPr/>
                <p14:nvPr/>
              </p14:nvContentPartPr>
              <p14:xfrm>
                <a:off x="10547523" y="6231704"/>
                <a:ext cx="105480" cy="209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22742AF-79A7-451C-B587-A42315E7048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529883" y="6213704"/>
                  <a:ext cx="1411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066C829-FF04-42EC-9CCF-90CEF63FDE1E}"/>
                    </a:ext>
                  </a:extLst>
                </p14:cNvPr>
                <p14:cNvContentPartPr/>
                <p14:nvPr/>
              </p14:nvContentPartPr>
              <p14:xfrm>
                <a:off x="10583523" y="6338624"/>
                <a:ext cx="96840" cy="12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066C829-FF04-42EC-9CCF-90CEF63FDE1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565523" y="6320624"/>
                  <a:ext cx="132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6CB6B3C-EAC4-4EE0-9304-459EC81E4A18}"/>
                    </a:ext>
                  </a:extLst>
                </p14:cNvPr>
                <p14:cNvContentPartPr/>
                <p14:nvPr/>
              </p14:nvContentPartPr>
              <p14:xfrm>
                <a:off x="10550043" y="6235664"/>
                <a:ext cx="149760" cy="24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6CB6B3C-EAC4-4EE0-9304-459EC81E4A1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532403" y="6218024"/>
                  <a:ext cx="1854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11C6AE5-7F94-4640-A466-886FF409C079}"/>
                    </a:ext>
                  </a:extLst>
                </p14:cNvPr>
                <p14:cNvContentPartPr/>
                <p14:nvPr/>
              </p14:nvContentPartPr>
              <p14:xfrm>
                <a:off x="10750563" y="6211544"/>
                <a:ext cx="19440" cy="223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11C6AE5-7F94-4640-A466-886FF409C07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732923" y="6193544"/>
                  <a:ext cx="550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8A20C8-6941-479D-9F39-09B7AEC0F6D4}"/>
                    </a:ext>
                  </a:extLst>
                </p14:cNvPr>
                <p14:cNvContentPartPr/>
                <p14:nvPr/>
              </p14:nvContentPartPr>
              <p14:xfrm>
                <a:off x="10764243" y="6238904"/>
                <a:ext cx="105480" cy="184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8A20C8-6941-479D-9F39-09B7AEC0F6D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746243" y="6221264"/>
                  <a:ext cx="1411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E886191-1217-4117-82BD-82F2588E68D5}"/>
                    </a:ext>
                  </a:extLst>
                </p14:cNvPr>
                <p14:cNvContentPartPr/>
                <p14:nvPr/>
              </p14:nvContentPartPr>
              <p14:xfrm>
                <a:off x="9764163" y="6504584"/>
                <a:ext cx="745200" cy="317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E886191-1217-4117-82BD-82F2588E68D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746523" y="6486584"/>
                  <a:ext cx="780840" cy="35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67D69BE-AD31-453F-A35E-A992FD287C18}"/>
              </a:ext>
            </a:extLst>
          </p:cNvPr>
          <p:cNvGrpSpPr/>
          <p:nvPr/>
        </p:nvGrpSpPr>
        <p:grpSpPr>
          <a:xfrm>
            <a:off x="6046803" y="5377424"/>
            <a:ext cx="231120" cy="279360"/>
            <a:chOff x="6046803" y="5377424"/>
            <a:chExt cx="2311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C803516-5AA0-4007-B338-BB34C81EFDEE}"/>
                    </a:ext>
                  </a:extLst>
                </p14:cNvPr>
                <p14:cNvContentPartPr/>
                <p14:nvPr/>
              </p14:nvContentPartPr>
              <p14:xfrm>
                <a:off x="6046803" y="5377424"/>
                <a:ext cx="117720" cy="279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C803516-5AA0-4007-B338-BB34C81EFDE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29163" y="5359424"/>
                  <a:ext cx="1533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D9909E2-8620-4858-9D0C-786C269311DC}"/>
                    </a:ext>
                  </a:extLst>
                </p14:cNvPr>
                <p14:cNvContentPartPr/>
                <p14:nvPr/>
              </p14:nvContentPartPr>
              <p14:xfrm>
                <a:off x="6176403" y="5542664"/>
                <a:ext cx="101520" cy="108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D9909E2-8620-4858-9D0C-786C269311D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58403" y="5525024"/>
                  <a:ext cx="13716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CD7E6-05E5-4D9E-BC15-D7B8FB4C1204}"/>
              </a:ext>
            </a:extLst>
          </p:cNvPr>
          <p:cNvGrpSpPr/>
          <p:nvPr/>
        </p:nvGrpSpPr>
        <p:grpSpPr>
          <a:xfrm>
            <a:off x="8806563" y="661784"/>
            <a:ext cx="364680" cy="339120"/>
            <a:chOff x="8806563" y="661784"/>
            <a:chExt cx="364680" cy="3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AD69A6A-C5B2-4EB7-A71A-8D174E87BD66}"/>
                    </a:ext>
                  </a:extLst>
                </p14:cNvPr>
                <p14:cNvContentPartPr/>
                <p14:nvPr/>
              </p14:nvContentPartPr>
              <p14:xfrm>
                <a:off x="8806563" y="713264"/>
                <a:ext cx="73440" cy="287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AD69A6A-C5B2-4EB7-A71A-8D174E87BD6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788563" y="695624"/>
                  <a:ext cx="1090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80D0439-2EA4-4A01-BB14-E966BFFB63FB}"/>
                    </a:ext>
                  </a:extLst>
                </p14:cNvPr>
                <p14:cNvContentPartPr/>
                <p14:nvPr/>
              </p14:nvContentPartPr>
              <p14:xfrm>
                <a:off x="8885403" y="661784"/>
                <a:ext cx="110160" cy="203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80D0439-2EA4-4A01-BB14-E966BFFB63F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867763" y="644144"/>
                  <a:ext cx="1458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9267C60-B2D5-4D83-BF91-607F7413A431}"/>
                    </a:ext>
                  </a:extLst>
                </p14:cNvPr>
                <p14:cNvContentPartPr/>
                <p14:nvPr/>
              </p14:nvContentPartPr>
              <p14:xfrm>
                <a:off x="9067923" y="688784"/>
                <a:ext cx="103320" cy="282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9267C60-B2D5-4D83-BF91-607F7413A43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050283" y="670784"/>
                  <a:ext cx="138960" cy="31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0EA5BC9-BB0A-429B-A348-63C0A3CF94EF}"/>
              </a:ext>
            </a:extLst>
          </p:cNvPr>
          <p:cNvGrpSpPr/>
          <p:nvPr/>
        </p:nvGrpSpPr>
        <p:grpSpPr>
          <a:xfrm>
            <a:off x="9321363" y="467024"/>
            <a:ext cx="1726920" cy="626400"/>
            <a:chOff x="9321363" y="467024"/>
            <a:chExt cx="172692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FDC884B-75F8-419C-97B0-6393293277F0}"/>
                    </a:ext>
                  </a:extLst>
                </p14:cNvPr>
                <p14:cNvContentPartPr/>
                <p14:nvPr/>
              </p14:nvContentPartPr>
              <p14:xfrm>
                <a:off x="9321363" y="842144"/>
                <a:ext cx="122760" cy="6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FDC884B-75F8-419C-97B0-6393293277F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303723" y="824144"/>
                  <a:ext cx="158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9F8FC7F-0927-437B-A523-618093E2BF65}"/>
                    </a:ext>
                  </a:extLst>
                </p14:cNvPr>
                <p14:cNvContentPartPr/>
                <p14:nvPr/>
              </p14:nvContentPartPr>
              <p14:xfrm>
                <a:off x="9350163" y="888584"/>
                <a:ext cx="75240" cy="23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9F8FC7F-0927-437B-A523-618093E2BF6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332163" y="870944"/>
                  <a:ext cx="110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8BAFBA3-A7FD-4C96-B90B-10CE394C5CBA}"/>
                    </a:ext>
                  </a:extLst>
                </p14:cNvPr>
                <p14:cNvContentPartPr/>
                <p14:nvPr/>
              </p14:nvContentPartPr>
              <p14:xfrm>
                <a:off x="9359523" y="925664"/>
                <a:ext cx="63000" cy="36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8BAFBA3-A7FD-4C96-B90B-10CE394C5CB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341523" y="907664"/>
                  <a:ext cx="98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AC87A81-8F25-4609-B400-D10D795D4DD2}"/>
                    </a:ext>
                  </a:extLst>
                </p14:cNvPr>
                <p14:cNvContentPartPr/>
                <p14:nvPr/>
              </p14:nvContentPartPr>
              <p14:xfrm>
                <a:off x="9569403" y="645224"/>
                <a:ext cx="114840" cy="274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AC87A81-8F25-4609-B400-D10D795D4DD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551403" y="627584"/>
                  <a:ext cx="1504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8E81EA5-76FB-451D-9999-DC0639C3A08A}"/>
                    </a:ext>
                  </a:extLst>
                </p14:cNvPr>
                <p14:cNvContentPartPr/>
                <p14:nvPr/>
              </p14:nvContentPartPr>
              <p14:xfrm>
                <a:off x="9762723" y="612824"/>
                <a:ext cx="71640" cy="310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8E81EA5-76FB-451D-9999-DC0639C3A0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44723" y="594824"/>
                  <a:ext cx="1072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4F76B6F-B7F6-438B-9999-106A08CC9791}"/>
                    </a:ext>
                  </a:extLst>
                </p14:cNvPr>
                <p14:cNvContentPartPr/>
                <p14:nvPr/>
              </p14:nvContentPartPr>
              <p14:xfrm>
                <a:off x="9939483" y="919544"/>
                <a:ext cx="13320" cy="104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4F76B6F-B7F6-438B-9999-106A08CC979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921843" y="901544"/>
                  <a:ext cx="489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F15DC21-50C6-4484-9851-BF89081BE185}"/>
                    </a:ext>
                  </a:extLst>
                </p14:cNvPr>
                <p14:cNvContentPartPr/>
                <p14:nvPr/>
              </p14:nvContentPartPr>
              <p14:xfrm>
                <a:off x="9903123" y="899024"/>
                <a:ext cx="147600" cy="162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F15DC21-50C6-4484-9851-BF89081BE18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885123" y="881024"/>
                  <a:ext cx="1832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AB61E6B-4BB4-43E9-BD96-9BA01A04DB8A}"/>
                    </a:ext>
                  </a:extLst>
                </p14:cNvPr>
                <p14:cNvContentPartPr/>
                <p14:nvPr/>
              </p14:nvContentPartPr>
              <p14:xfrm>
                <a:off x="10134603" y="560264"/>
                <a:ext cx="159840" cy="304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AB61E6B-4BB4-43E9-BD96-9BA01A04DB8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116603" y="542264"/>
                  <a:ext cx="1954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F868A34-9ADA-4B00-B06A-CFFF1463C791}"/>
                    </a:ext>
                  </a:extLst>
                </p14:cNvPr>
                <p14:cNvContentPartPr/>
                <p14:nvPr/>
              </p14:nvContentPartPr>
              <p14:xfrm>
                <a:off x="10320723" y="567464"/>
                <a:ext cx="86040" cy="293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F868A34-9ADA-4B00-B06A-CFFF1463C79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03083" y="549824"/>
                  <a:ext cx="1216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D7B1D20-9EAC-4FBF-A3FE-350CD44D898E}"/>
                    </a:ext>
                  </a:extLst>
                </p14:cNvPr>
                <p14:cNvContentPartPr/>
                <p14:nvPr/>
              </p14:nvContentPartPr>
              <p14:xfrm>
                <a:off x="10440603" y="894704"/>
                <a:ext cx="75600" cy="198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D7B1D20-9EAC-4FBF-A3FE-350CD44D898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422963" y="877064"/>
                  <a:ext cx="111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E5F1F10-E060-48F1-93E4-0ACD0323CA39}"/>
                    </a:ext>
                  </a:extLst>
                </p14:cNvPr>
                <p14:cNvContentPartPr/>
                <p14:nvPr/>
              </p14:nvContentPartPr>
              <p14:xfrm>
                <a:off x="10665603" y="568184"/>
                <a:ext cx="125640" cy="273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E5F1F10-E060-48F1-93E4-0ACD0323CA3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647603" y="550544"/>
                  <a:ext cx="1612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F94F62D-225B-464C-B2CD-E4E0F047A13E}"/>
                    </a:ext>
                  </a:extLst>
                </p14:cNvPr>
                <p14:cNvContentPartPr/>
                <p14:nvPr/>
              </p14:nvContentPartPr>
              <p14:xfrm>
                <a:off x="10794483" y="467024"/>
                <a:ext cx="138960" cy="402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F94F62D-225B-464C-B2CD-E4E0F047A13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776483" y="449384"/>
                  <a:ext cx="17460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A612B52-110F-4953-A904-4FB3C9731F93}"/>
                    </a:ext>
                  </a:extLst>
                </p14:cNvPr>
                <p14:cNvContentPartPr/>
                <p14:nvPr/>
              </p14:nvContentPartPr>
              <p14:xfrm>
                <a:off x="10962963" y="851144"/>
                <a:ext cx="68400" cy="214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A612B52-110F-4953-A904-4FB3C9731F9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944963" y="833144"/>
                  <a:ext cx="1040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95DEFF0-E721-4B75-BBA3-5C8704DB00C8}"/>
                    </a:ext>
                  </a:extLst>
                </p14:cNvPr>
                <p14:cNvContentPartPr/>
                <p14:nvPr/>
              </p14:nvContentPartPr>
              <p14:xfrm>
                <a:off x="10974123" y="918464"/>
                <a:ext cx="74160" cy="41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95DEFF0-E721-4B75-BBA3-5C8704DB00C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956123" y="900464"/>
                  <a:ext cx="109800" cy="7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7DD2242-1267-4A7C-B103-4D46A4E29671}"/>
              </a:ext>
            </a:extLst>
          </p:cNvPr>
          <p:cNvGrpSpPr/>
          <p:nvPr/>
        </p:nvGrpSpPr>
        <p:grpSpPr>
          <a:xfrm>
            <a:off x="9514323" y="1784624"/>
            <a:ext cx="1863000" cy="625320"/>
            <a:chOff x="9514323" y="1784624"/>
            <a:chExt cx="1863000" cy="62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E4737D4-2E17-4667-A26C-9FD0352D1333}"/>
                    </a:ext>
                  </a:extLst>
                </p14:cNvPr>
                <p14:cNvContentPartPr/>
                <p14:nvPr/>
              </p14:nvContentPartPr>
              <p14:xfrm>
                <a:off x="9514323" y="2103584"/>
                <a:ext cx="1476000" cy="162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E4737D4-2E17-4667-A26C-9FD0352D133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496323" y="2085584"/>
                  <a:ext cx="1511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9B699A6-FDEC-4852-A6C1-934B85DAF4D6}"/>
                    </a:ext>
                  </a:extLst>
                </p14:cNvPr>
                <p14:cNvContentPartPr/>
                <p14:nvPr/>
              </p14:nvContentPartPr>
              <p14:xfrm>
                <a:off x="11064843" y="1784624"/>
                <a:ext cx="179280" cy="513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9B699A6-FDEC-4852-A6C1-934B85DAF4D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046843" y="1766984"/>
                  <a:ext cx="21492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8CB482C-FCD2-46BE-A4B0-9C5C768544F6}"/>
                    </a:ext>
                  </a:extLst>
                </p14:cNvPr>
                <p14:cNvContentPartPr/>
                <p14:nvPr/>
              </p14:nvContentPartPr>
              <p14:xfrm>
                <a:off x="11240883" y="2254784"/>
                <a:ext cx="51840" cy="89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8CB482C-FCD2-46BE-A4B0-9C5C768544F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223243" y="2236784"/>
                  <a:ext cx="874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439C808-3133-4062-83D2-5B53934B628A}"/>
                    </a:ext>
                  </a:extLst>
                </p14:cNvPr>
                <p14:cNvContentPartPr/>
                <p14:nvPr/>
              </p14:nvContentPartPr>
              <p14:xfrm>
                <a:off x="11227923" y="2228864"/>
                <a:ext cx="149400" cy="181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439C808-3133-4062-83D2-5B53934B628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210283" y="2210864"/>
                  <a:ext cx="185040" cy="2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9AD336A-8838-4D90-BD9F-217E63C36F43}"/>
              </a:ext>
            </a:extLst>
          </p:cNvPr>
          <p:cNvGrpSpPr/>
          <p:nvPr/>
        </p:nvGrpSpPr>
        <p:grpSpPr>
          <a:xfrm>
            <a:off x="10064043" y="1578344"/>
            <a:ext cx="462600" cy="1113120"/>
            <a:chOff x="10064043" y="1578344"/>
            <a:chExt cx="462600" cy="11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D7386E8-6ED7-48BF-BA6E-DDE326F33CF8}"/>
                    </a:ext>
                  </a:extLst>
                </p14:cNvPr>
                <p14:cNvContentPartPr/>
                <p14:nvPr/>
              </p14:nvContentPartPr>
              <p14:xfrm>
                <a:off x="10064043" y="1664024"/>
                <a:ext cx="270720" cy="1027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D7386E8-6ED7-48BF-BA6E-DDE326F33CF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046403" y="1646384"/>
                  <a:ext cx="306360" cy="10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9D48950-F57F-4C8F-A062-79817828EAA8}"/>
                    </a:ext>
                  </a:extLst>
                </p14:cNvPr>
                <p14:cNvContentPartPr/>
                <p14:nvPr/>
              </p14:nvContentPartPr>
              <p14:xfrm>
                <a:off x="10231803" y="1705784"/>
                <a:ext cx="18360" cy="4766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9D48950-F57F-4C8F-A062-79817828EAA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213803" y="1688144"/>
                  <a:ext cx="5400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C6B3769-976A-4436-B829-66DBB425A8DE}"/>
                    </a:ext>
                  </a:extLst>
                </p14:cNvPr>
                <p14:cNvContentPartPr/>
                <p14:nvPr/>
              </p14:nvContentPartPr>
              <p14:xfrm>
                <a:off x="10226763" y="1745384"/>
                <a:ext cx="54000" cy="86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C6B3769-976A-4436-B829-66DBB425A8D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09123" y="1727384"/>
                  <a:ext cx="896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8F578DD-D601-4AC1-99F8-A59F2650BA45}"/>
                    </a:ext>
                  </a:extLst>
                </p14:cNvPr>
                <p14:cNvContentPartPr/>
                <p14:nvPr/>
              </p14:nvContentPartPr>
              <p14:xfrm>
                <a:off x="10399203" y="1578344"/>
                <a:ext cx="127440" cy="334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8F578DD-D601-4AC1-99F8-A59F2650BA4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381203" y="1560704"/>
                  <a:ext cx="163080" cy="370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1618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57565" y="85524"/>
            <a:ext cx="5558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should have subtracted the field that would be present if the particle was in vacuum:  1/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®</a:t>
            </a:r>
            <a:r>
              <a:rPr lang="en-US" dirty="0"/>
              <a:t> 1/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 – 1, because that doesn’t act on the particle.  Then the integral converges.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8314" y="2711272"/>
            <a:ext cx="962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integral is found by taking it over a finite range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= {-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}, then taking the limit </a:t>
            </a:r>
            <a:r>
              <a:rPr lang="en-US" dirty="0">
                <a:latin typeface="Symbol" panose="05050102010706020507" pitchFamily="18" charset="2"/>
              </a:rPr>
              <a:t>W ® ¥</a:t>
            </a:r>
            <a:r>
              <a:rPr lang="en-US" dirty="0"/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88" y="3394544"/>
            <a:ext cx="4821096" cy="1722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8778" y="3025211"/>
            <a:ext cx="681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Divide the integral into two parts corresponding to Re(1/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) and </a:t>
            </a:r>
            <a:r>
              <a:rPr lang="en-US" dirty="0" err="1"/>
              <a:t>Im</a:t>
            </a:r>
            <a:r>
              <a:rPr lang="en-US" dirty="0"/>
              <a:t>(1/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).</a:t>
            </a:r>
          </a:p>
          <a:p>
            <a:r>
              <a:rPr lang="en-US" dirty="0"/>
              <a:t>The first one 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10" y="5227788"/>
            <a:ext cx="4517875" cy="1630213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BE7F273-441D-4863-9CC8-86E61DAE9419}"/>
              </a:ext>
            </a:extLst>
          </p:cNvPr>
          <p:cNvGrpSpPr/>
          <p:nvPr/>
        </p:nvGrpSpPr>
        <p:grpSpPr>
          <a:xfrm>
            <a:off x="6180005" y="1265983"/>
            <a:ext cx="5613840" cy="1025967"/>
            <a:chOff x="2698474" y="858344"/>
            <a:chExt cx="5613840" cy="102596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ED9058C-7959-4918-8830-99A9BFB4E570}"/>
                    </a:ext>
                  </a:extLst>
                </p14:cNvPr>
                <p14:cNvContentPartPr/>
                <p14:nvPr/>
              </p14:nvContentPartPr>
              <p14:xfrm>
                <a:off x="2698474" y="1093391"/>
                <a:ext cx="21600" cy="311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ED9058C-7959-4918-8830-99A9BFB4E57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35474" y="1030751"/>
                  <a:ext cx="147240" cy="437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39D7E7-F1B9-4D2D-9280-EAAA91CAD82C}"/>
                </a:ext>
              </a:extLst>
            </p:cNvPr>
            <p:cNvGrpSpPr/>
            <p:nvPr/>
          </p:nvGrpSpPr>
          <p:grpSpPr>
            <a:xfrm>
              <a:off x="2743474" y="991511"/>
              <a:ext cx="237240" cy="478080"/>
              <a:chOff x="2743474" y="991511"/>
              <a:chExt cx="237240" cy="47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4B76162F-152F-4AC6-BF96-624A2609A406}"/>
                      </a:ext>
                    </a:extLst>
                  </p14:cNvPr>
                  <p14:cNvContentPartPr/>
                  <p14:nvPr/>
                </p14:nvContentPartPr>
                <p14:xfrm>
                  <a:off x="2743474" y="991511"/>
                  <a:ext cx="95040" cy="4780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4B76162F-152F-4AC6-BF96-624A2609A40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25474" y="973511"/>
                    <a:ext cx="130680" cy="51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97339218-92EF-45D4-829C-B44D655812D3}"/>
                      </a:ext>
                    </a:extLst>
                  </p14:cNvPr>
                  <p14:cNvContentPartPr/>
                  <p14:nvPr/>
                </p14:nvContentPartPr>
                <p14:xfrm>
                  <a:off x="2834914" y="1051631"/>
                  <a:ext cx="141120" cy="1512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97339218-92EF-45D4-829C-B44D655812D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816914" y="1033991"/>
                    <a:ext cx="17676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9D951167-69B6-4D76-A281-9C5CB25DBD72}"/>
                      </a:ext>
                    </a:extLst>
                  </p14:cNvPr>
                  <p14:cNvContentPartPr/>
                  <p14:nvPr/>
                </p14:nvContentPartPr>
                <p14:xfrm>
                  <a:off x="2813674" y="1229471"/>
                  <a:ext cx="167040" cy="972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9D951167-69B6-4D76-A281-9C5CB25DBD7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795674" y="1211471"/>
                    <a:ext cx="20268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39BB2F8-2995-415C-A936-9AACE5B78DC4}"/>
                    </a:ext>
                  </a:extLst>
                </p14:cNvPr>
                <p14:cNvContentPartPr/>
                <p14:nvPr/>
              </p14:nvContentPartPr>
              <p14:xfrm>
                <a:off x="6032074" y="1066391"/>
                <a:ext cx="35280" cy="164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39BB2F8-2995-415C-A936-9AACE5B78DC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14434" y="1048391"/>
                  <a:ext cx="709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8A36803-1F73-447C-9539-7775FF766473}"/>
                    </a:ext>
                  </a:extLst>
                </p14:cNvPr>
                <p14:cNvContentPartPr/>
                <p14:nvPr/>
              </p14:nvContentPartPr>
              <p14:xfrm>
                <a:off x="5878354" y="1312631"/>
                <a:ext cx="294840" cy="32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8A36803-1F73-447C-9539-7775FF76647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0714" y="1294991"/>
                  <a:ext cx="3304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5BF91A-93C1-4B3E-994C-5C56EE395275}"/>
                    </a:ext>
                  </a:extLst>
                </p14:cNvPr>
                <p14:cNvContentPartPr/>
                <p14:nvPr/>
              </p14:nvContentPartPr>
              <p14:xfrm>
                <a:off x="5888434" y="1439351"/>
                <a:ext cx="167400" cy="19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5BF91A-93C1-4B3E-994C-5C56EE39527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70434" y="1421351"/>
                  <a:ext cx="203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DC1151-BC7F-4CAE-9210-096BCDC8ACCB}"/>
                    </a:ext>
                  </a:extLst>
                </p14:cNvPr>
                <p14:cNvContentPartPr/>
                <p14:nvPr/>
              </p14:nvContentPartPr>
              <p14:xfrm>
                <a:off x="6278674" y="1313711"/>
                <a:ext cx="172080" cy="46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DC1151-BC7F-4CAE-9210-096BCDC8ACC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61034" y="1295711"/>
                  <a:ext cx="207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90697E7-DD99-4DEA-92F1-0C86CDC4B5B8}"/>
                    </a:ext>
                  </a:extLst>
                </p14:cNvPr>
                <p14:cNvContentPartPr/>
                <p14:nvPr/>
              </p14:nvContentPartPr>
              <p14:xfrm>
                <a:off x="6609154" y="1224071"/>
                <a:ext cx="15840" cy="2325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90697E7-DD99-4DEA-92F1-0C86CDC4B5B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91514" y="1206431"/>
                  <a:ext cx="514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053178D-1422-4F53-8911-4FADF1AF193A}"/>
                    </a:ext>
                  </a:extLst>
                </p14:cNvPr>
                <p14:cNvContentPartPr/>
                <p14:nvPr/>
              </p14:nvContentPartPr>
              <p14:xfrm>
                <a:off x="5681074" y="1013831"/>
                <a:ext cx="232560" cy="738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053178D-1422-4F53-8911-4FADF1AF19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63074" y="995831"/>
                  <a:ext cx="268200" cy="77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73EF9C-93C2-4C78-BA16-A31C2641B61D}"/>
                    </a:ext>
                  </a:extLst>
                </p14:cNvPr>
                <p14:cNvContentPartPr/>
                <p14:nvPr/>
              </p14:nvContentPartPr>
              <p14:xfrm>
                <a:off x="6671434" y="1003391"/>
                <a:ext cx="139320" cy="694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73EF9C-93C2-4C78-BA16-A31C2641B61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53434" y="985391"/>
                  <a:ext cx="174960" cy="730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CAF183D-3F39-4985-BFCB-BC74433250DA}"/>
                </a:ext>
              </a:extLst>
            </p:cNvPr>
            <p:cNvGrpSpPr/>
            <p:nvPr/>
          </p:nvGrpSpPr>
          <p:grpSpPr>
            <a:xfrm>
              <a:off x="7272994" y="1029311"/>
              <a:ext cx="378720" cy="240840"/>
              <a:chOff x="7272994" y="1029311"/>
              <a:chExt cx="378720" cy="24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34D2164-4A13-4FC6-9C34-B45067C4E5F8}"/>
                      </a:ext>
                    </a:extLst>
                  </p14:cNvPr>
                  <p14:cNvContentPartPr/>
                  <p14:nvPr/>
                </p14:nvContentPartPr>
                <p14:xfrm>
                  <a:off x="7272994" y="1029311"/>
                  <a:ext cx="124920" cy="2408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934D2164-4A13-4FC6-9C34-B45067C4E5F8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4994" y="1011311"/>
                    <a:ext cx="16056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ED53C72F-0175-42BF-BFD9-42CB372D34C1}"/>
                      </a:ext>
                    </a:extLst>
                  </p14:cNvPr>
                  <p14:cNvContentPartPr/>
                  <p14:nvPr/>
                </p14:nvContentPartPr>
                <p14:xfrm>
                  <a:off x="7451914" y="1039751"/>
                  <a:ext cx="199800" cy="1422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ED53C72F-0175-42BF-BFD9-42CB372D34C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433914" y="1022111"/>
                    <a:ext cx="235440" cy="177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7AEFACD-FF06-4CB5-A635-21C634A2017A}"/>
                </a:ext>
              </a:extLst>
            </p:cNvPr>
            <p:cNvGrpSpPr/>
            <p:nvPr/>
          </p:nvGrpSpPr>
          <p:grpSpPr>
            <a:xfrm>
              <a:off x="6863314" y="1396511"/>
              <a:ext cx="1449000" cy="487800"/>
              <a:chOff x="6863314" y="1396511"/>
              <a:chExt cx="1449000" cy="48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7E1D5E96-51D2-46A5-9E75-2818A80396A4}"/>
                      </a:ext>
                    </a:extLst>
                  </p14:cNvPr>
                  <p14:cNvContentPartPr/>
                  <p14:nvPr/>
                </p14:nvContentPartPr>
                <p14:xfrm>
                  <a:off x="6863314" y="1396511"/>
                  <a:ext cx="1277640" cy="655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7E1D5E96-51D2-46A5-9E75-2818A80396A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845674" y="1378871"/>
                    <a:ext cx="131328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32665420-825F-4F7C-B062-DE53C53668CE}"/>
                      </a:ext>
                    </a:extLst>
                  </p14:cNvPr>
                  <p14:cNvContentPartPr/>
                  <p14:nvPr/>
                </p14:nvContentPartPr>
                <p14:xfrm>
                  <a:off x="7056634" y="1628711"/>
                  <a:ext cx="91800" cy="2210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32665420-825F-4F7C-B062-DE53C53668C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7038634" y="1610711"/>
                    <a:ext cx="12744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2B6B9AAA-D766-4DEF-A5AD-C3CB407F6668}"/>
                      </a:ext>
                    </a:extLst>
                  </p14:cNvPr>
                  <p14:cNvContentPartPr/>
                  <p14:nvPr/>
                </p14:nvContentPartPr>
                <p14:xfrm>
                  <a:off x="7222954" y="1544471"/>
                  <a:ext cx="124920" cy="1065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2B6B9AAA-D766-4DEF-A5AD-C3CB407F666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205314" y="1526471"/>
                    <a:ext cx="160560" cy="14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298B9CC5-E3B1-4E47-B306-0917CEA1C7D3}"/>
                      </a:ext>
                    </a:extLst>
                  </p14:cNvPr>
                  <p14:cNvContentPartPr/>
                  <p14:nvPr/>
                </p14:nvContentPartPr>
                <p14:xfrm>
                  <a:off x="7366594" y="1623671"/>
                  <a:ext cx="187560" cy="1054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298B9CC5-E3B1-4E47-B306-0917CEA1C7D3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348954" y="1605671"/>
                    <a:ext cx="22320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57738A54-2E3C-4ACA-AD73-C824EE56FF96}"/>
                      </a:ext>
                    </a:extLst>
                  </p14:cNvPr>
                  <p14:cNvContentPartPr/>
                  <p14:nvPr/>
                </p14:nvContentPartPr>
                <p14:xfrm>
                  <a:off x="7590154" y="1540511"/>
                  <a:ext cx="112320" cy="8928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57738A54-2E3C-4ACA-AD73-C824EE56FF96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572154" y="1522511"/>
                    <a:ext cx="14796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8898F35E-3F21-48B9-8CB4-B0B48F131AD6}"/>
                      </a:ext>
                    </a:extLst>
                  </p14:cNvPr>
                  <p14:cNvContentPartPr/>
                  <p14:nvPr/>
                </p14:nvContentPartPr>
                <p14:xfrm>
                  <a:off x="7833154" y="1563911"/>
                  <a:ext cx="22680" cy="15264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8898F35E-3F21-48B9-8CB4-B0B48F131AD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815514" y="1545911"/>
                    <a:ext cx="5832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FCA1C610-CE67-4AB6-B7A5-58D21E61319A}"/>
                      </a:ext>
                    </a:extLst>
                  </p14:cNvPr>
                  <p14:cNvContentPartPr/>
                  <p14:nvPr/>
                </p14:nvContentPartPr>
                <p14:xfrm>
                  <a:off x="7767634" y="1671911"/>
                  <a:ext cx="147600" cy="118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FCA1C610-CE67-4AB6-B7A5-58D21E61319A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749994" y="1653911"/>
                    <a:ext cx="18324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E885ACD0-52D7-4ED3-A23C-A16663A21BB6}"/>
                      </a:ext>
                    </a:extLst>
                  </p14:cNvPr>
                  <p14:cNvContentPartPr/>
                  <p14:nvPr/>
                </p14:nvContentPartPr>
                <p14:xfrm>
                  <a:off x="7943674" y="1595951"/>
                  <a:ext cx="168480" cy="12600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E885ACD0-52D7-4ED3-A23C-A16663A21BB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926034" y="1578311"/>
                    <a:ext cx="20412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B7F947BF-9F5D-441B-B94B-A3B2307C9570}"/>
                      </a:ext>
                    </a:extLst>
                  </p14:cNvPr>
                  <p14:cNvContentPartPr/>
                  <p14:nvPr/>
                </p14:nvContentPartPr>
                <p14:xfrm>
                  <a:off x="8131954" y="1509911"/>
                  <a:ext cx="93600" cy="1116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B7F947BF-9F5D-441B-B94B-A3B2307C957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113954" y="1491911"/>
                    <a:ext cx="12924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F6CBDF77-0C6C-4D9E-A986-EAE26F98D861}"/>
                      </a:ext>
                    </a:extLst>
                  </p14:cNvPr>
                  <p14:cNvContentPartPr/>
                  <p14:nvPr/>
                </p14:nvContentPartPr>
                <p14:xfrm>
                  <a:off x="8231314" y="1465271"/>
                  <a:ext cx="81000" cy="3110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F6CBDF77-0C6C-4D9E-A986-EAE26F98D861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213674" y="1447271"/>
                    <a:ext cx="116640" cy="34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2D2D6720-4D37-4E44-95F8-A61930CDF7E2}"/>
                      </a:ext>
                    </a:extLst>
                  </p14:cNvPr>
                  <p14:cNvContentPartPr/>
                  <p14:nvPr/>
                </p14:nvContentPartPr>
                <p14:xfrm>
                  <a:off x="6901834" y="1522871"/>
                  <a:ext cx="153000" cy="361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2D2D6720-4D37-4E44-95F8-A61930CDF7E2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883834" y="1505231"/>
                    <a:ext cx="188640" cy="397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BB1144F-5FD6-450E-926D-2D12727CBF82}"/>
                </a:ext>
              </a:extLst>
            </p:cNvPr>
            <p:cNvGrpSpPr/>
            <p:nvPr/>
          </p:nvGrpSpPr>
          <p:grpSpPr>
            <a:xfrm>
              <a:off x="3221194" y="885671"/>
              <a:ext cx="2397600" cy="830880"/>
              <a:chOff x="3221194" y="885671"/>
              <a:chExt cx="2397600" cy="83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678F4843-6097-458D-B94F-E3F646A28337}"/>
                      </a:ext>
                    </a:extLst>
                  </p14:cNvPr>
                  <p14:cNvContentPartPr/>
                  <p14:nvPr/>
                </p14:nvContentPartPr>
                <p14:xfrm>
                  <a:off x="3221194" y="1241711"/>
                  <a:ext cx="214920" cy="72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678F4843-6097-458D-B94F-E3F646A28337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203554" y="1224071"/>
                    <a:ext cx="25056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9C0C218-5C49-497E-8E7F-DCC1E0ED9D55}"/>
                      </a:ext>
                    </a:extLst>
                  </p14:cNvPr>
                  <p14:cNvContentPartPr/>
                  <p14:nvPr/>
                </p14:nvContentPartPr>
                <p14:xfrm>
                  <a:off x="3222994" y="1309031"/>
                  <a:ext cx="236520" cy="47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9C0C218-5C49-497E-8E7F-DCC1E0ED9D55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3205354" y="1291031"/>
                    <a:ext cx="2721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ABB56AA6-5CAD-4F51-BEB9-A06F90B4735D}"/>
                      </a:ext>
                    </a:extLst>
                  </p14:cNvPr>
                  <p14:cNvContentPartPr/>
                  <p14:nvPr/>
                </p14:nvContentPartPr>
                <p14:xfrm>
                  <a:off x="3687394" y="1096631"/>
                  <a:ext cx="66600" cy="144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ABB56AA6-5CAD-4F51-BEB9-A06F90B4735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669394" y="1078631"/>
                    <a:ext cx="1022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6C8A25D-0955-4057-863A-83BA4784A985}"/>
                      </a:ext>
                    </a:extLst>
                  </p14:cNvPr>
                  <p14:cNvContentPartPr/>
                  <p14:nvPr/>
                </p14:nvContentPartPr>
                <p14:xfrm>
                  <a:off x="3714034" y="1005191"/>
                  <a:ext cx="14760" cy="219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6C8A25D-0955-4057-863A-83BA4784A98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696034" y="987551"/>
                    <a:ext cx="5040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A77E885-54DB-4B94-A103-F80BAA67E685}"/>
                      </a:ext>
                    </a:extLst>
                  </p14:cNvPr>
                  <p14:cNvContentPartPr/>
                  <p14:nvPr/>
                </p14:nvContentPartPr>
                <p14:xfrm>
                  <a:off x="3817354" y="1102391"/>
                  <a:ext cx="137880" cy="1728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A77E885-54DB-4B94-A103-F80BAA67E68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799714" y="1084751"/>
                    <a:ext cx="17352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78431AF-8CCC-4E7C-AE1D-AF70AA7E1623}"/>
                      </a:ext>
                    </a:extLst>
                  </p14:cNvPr>
                  <p14:cNvContentPartPr/>
                  <p14:nvPr/>
                </p14:nvContentPartPr>
                <p14:xfrm>
                  <a:off x="3963154" y="1004471"/>
                  <a:ext cx="106200" cy="1137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78431AF-8CCC-4E7C-AE1D-AF70AA7E1623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945514" y="986471"/>
                    <a:ext cx="14184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930F111-C366-48B6-A3F0-C08CBE5D6B54}"/>
                      </a:ext>
                    </a:extLst>
                  </p14:cNvPr>
                  <p14:cNvContentPartPr/>
                  <p14:nvPr/>
                </p14:nvContentPartPr>
                <p14:xfrm>
                  <a:off x="3612874" y="1411991"/>
                  <a:ext cx="484560" cy="244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30F111-C366-48B6-A3F0-C08CBE5D6B54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595234" y="1394351"/>
                    <a:ext cx="52020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8811305D-D68A-4820-A457-8DE5545E6BB5}"/>
                      </a:ext>
                    </a:extLst>
                  </p14:cNvPr>
                  <p14:cNvContentPartPr/>
                  <p14:nvPr/>
                </p14:nvContentPartPr>
                <p14:xfrm>
                  <a:off x="3750754" y="1518911"/>
                  <a:ext cx="22680" cy="1735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8811305D-D68A-4820-A457-8DE5545E6BB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732754" y="1500911"/>
                    <a:ext cx="5832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B2C553FB-9F17-46FC-AFAE-707E306E80CE}"/>
                      </a:ext>
                    </a:extLst>
                  </p14:cNvPr>
                  <p14:cNvContentPartPr/>
                  <p14:nvPr/>
                </p14:nvContentPartPr>
                <p14:xfrm>
                  <a:off x="3867394" y="1563911"/>
                  <a:ext cx="20160" cy="1328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B2C553FB-9F17-46FC-AFAE-707E306E80CE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849754" y="1545911"/>
                    <a:ext cx="55800" cy="16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FB66F36-A1C0-40B0-8328-4C50A6810729}"/>
                      </a:ext>
                    </a:extLst>
                  </p14:cNvPr>
                  <p14:cNvContentPartPr/>
                  <p14:nvPr/>
                </p14:nvContentPartPr>
                <p14:xfrm>
                  <a:off x="3701074" y="1522871"/>
                  <a:ext cx="267480" cy="622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FB66F36-A1C0-40B0-8328-4C50A681072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683074" y="1505231"/>
                    <a:ext cx="303120" cy="9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BE7D9F7-37CA-4D71-9B2A-7F1188C4E4B0}"/>
                      </a:ext>
                    </a:extLst>
                  </p14:cNvPr>
                  <p14:cNvContentPartPr/>
                  <p14:nvPr/>
                </p14:nvContentPartPr>
                <p14:xfrm>
                  <a:off x="4300474" y="910511"/>
                  <a:ext cx="156960" cy="7516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ABE7D9F7-37CA-4D71-9B2A-7F1188C4E4B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282834" y="892511"/>
                    <a:ext cx="192600" cy="78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78451F54-1683-4A82-93DD-EF712469BF60}"/>
                      </a:ext>
                    </a:extLst>
                  </p14:cNvPr>
                  <p14:cNvContentPartPr/>
                  <p14:nvPr/>
                </p14:nvContentPartPr>
                <p14:xfrm>
                  <a:off x="4492714" y="885671"/>
                  <a:ext cx="171360" cy="1058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78451F54-1683-4A82-93DD-EF712469BF60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474714" y="867671"/>
                    <a:ext cx="20700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60C84CF-B20D-43D5-9515-8205D9C4AE40}"/>
                      </a:ext>
                    </a:extLst>
                  </p14:cNvPr>
                  <p14:cNvContentPartPr/>
                  <p14:nvPr/>
                </p14:nvContentPartPr>
                <p14:xfrm>
                  <a:off x="5069794" y="958751"/>
                  <a:ext cx="147600" cy="7578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60C84CF-B20D-43D5-9515-8205D9C4AE40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051794" y="941111"/>
                    <a:ext cx="183240" cy="79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CB1653D4-98E6-4725-8551-CF1A815AAA90}"/>
                      </a:ext>
                    </a:extLst>
                  </p14:cNvPr>
                  <p14:cNvContentPartPr/>
                  <p14:nvPr/>
                </p14:nvContentPartPr>
                <p14:xfrm>
                  <a:off x="5402074" y="1013831"/>
                  <a:ext cx="93960" cy="61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CB1653D4-98E6-4725-8551-CF1A815AAA90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384434" y="995831"/>
                    <a:ext cx="129600" cy="9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CB90C66D-3583-4B31-9FD3-BDD2C0B6FE10}"/>
                      </a:ext>
                    </a:extLst>
                  </p14:cNvPr>
                  <p14:cNvContentPartPr/>
                  <p14:nvPr/>
                </p14:nvContentPartPr>
                <p14:xfrm>
                  <a:off x="4493794" y="1202831"/>
                  <a:ext cx="178560" cy="2509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CB90C66D-3583-4B31-9FD3-BDD2C0B6FE10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476154" y="1184831"/>
                    <a:ext cx="21420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9F43FC6D-E04A-48E5-AD2A-EDF16A2FA145}"/>
                      </a:ext>
                    </a:extLst>
                  </p14:cNvPr>
                  <p14:cNvContentPartPr/>
                  <p14:nvPr/>
                </p14:nvContentPartPr>
                <p14:xfrm>
                  <a:off x="4701874" y="1272671"/>
                  <a:ext cx="204840" cy="1911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9F43FC6D-E04A-48E5-AD2A-EDF16A2FA14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683874" y="1254671"/>
                    <a:ext cx="24048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C56FBB14-FC67-433D-8798-6BAC81980DE4}"/>
                      </a:ext>
                    </a:extLst>
                  </p14:cNvPr>
                  <p14:cNvContentPartPr/>
                  <p14:nvPr/>
                </p14:nvContentPartPr>
                <p14:xfrm>
                  <a:off x="5285434" y="1244591"/>
                  <a:ext cx="159480" cy="2354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C56FBB14-FC67-433D-8798-6BAC81980DE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267794" y="1226951"/>
                    <a:ext cx="19512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1A9508F5-F908-4EDE-AC0E-A8A17CAEB8BD}"/>
                      </a:ext>
                    </a:extLst>
                  </p14:cNvPr>
                  <p14:cNvContentPartPr/>
                  <p14:nvPr/>
                </p14:nvContentPartPr>
                <p14:xfrm>
                  <a:off x="5502514" y="1339631"/>
                  <a:ext cx="116280" cy="2404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1A9508F5-F908-4EDE-AC0E-A8A17CAEB8BD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484514" y="1321631"/>
                    <a:ext cx="151920" cy="276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81956AD-8C80-4115-B33E-139490728323}"/>
                    </a:ext>
                  </a:extLst>
                </p14:cNvPr>
                <p14:cNvContentPartPr/>
                <p14:nvPr/>
              </p14:nvContentPartPr>
              <p14:xfrm>
                <a:off x="5150403" y="1721624"/>
                <a:ext cx="119880" cy="1044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81956AD-8C80-4115-B33E-13949072832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32763" y="1703624"/>
                  <a:ext cx="1555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C5DB94C-C764-40D5-815D-39540A0F5AED}"/>
                    </a:ext>
                  </a:extLst>
                </p14:cNvPr>
                <p14:cNvContentPartPr/>
                <p14:nvPr/>
              </p14:nvContentPartPr>
              <p14:xfrm>
                <a:off x="5210163" y="858344"/>
                <a:ext cx="116640" cy="240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C5DB94C-C764-40D5-815D-39540A0F5AE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192163" y="840704"/>
                  <a:ext cx="152280" cy="275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0A5C21C-ED18-472B-98CF-47834A52861B}"/>
                </a:ext>
              </a:extLst>
            </p:cNvPr>
            <p:cNvGrpSpPr/>
            <p:nvPr/>
          </p:nvGrpSpPr>
          <p:grpSpPr>
            <a:xfrm>
              <a:off x="4195683" y="1696424"/>
              <a:ext cx="413280" cy="137160"/>
              <a:chOff x="4195683" y="1696424"/>
              <a:chExt cx="413280" cy="137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D090FAC7-334A-48AE-8C73-E6552C251E31}"/>
                      </a:ext>
                    </a:extLst>
                  </p14:cNvPr>
                  <p14:cNvContentPartPr/>
                  <p14:nvPr/>
                </p14:nvContentPartPr>
                <p14:xfrm>
                  <a:off x="4195683" y="1766624"/>
                  <a:ext cx="174960" cy="327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D090FAC7-334A-48AE-8C73-E6552C251E3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177683" y="1748984"/>
                    <a:ext cx="210600" cy="6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DFD2F63B-B7C8-43FD-8475-6019041D1301}"/>
                      </a:ext>
                    </a:extLst>
                  </p14:cNvPr>
                  <p14:cNvContentPartPr/>
                  <p14:nvPr/>
                </p14:nvContentPartPr>
                <p14:xfrm>
                  <a:off x="4430763" y="1696424"/>
                  <a:ext cx="178200" cy="1371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DFD2F63B-B7C8-43FD-8475-6019041D1301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413123" y="1678784"/>
                    <a:ext cx="213840" cy="172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07942A25-2876-400E-A07C-4359983B9BA3}"/>
              </a:ext>
            </a:extLst>
          </p:cNvPr>
          <p:cNvSpPr txBox="1"/>
          <p:nvPr/>
        </p:nvSpPr>
        <p:spPr>
          <a:xfrm>
            <a:off x="8986925" y="4005409"/>
            <a:ext cx="315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(Ignoring the “-1” we just added above.)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21C336C-31E7-4AB0-A127-E053E189136F}"/>
              </a:ext>
            </a:extLst>
          </p:cNvPr>
          <p:cNvSpPr/>
          <p:nvPr/>
        </p:nvSpPr>
        <p:spPr>
          <a:xfrm>
            <a:off x="271116" y="149415"/>
            <a:ext cx="4684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>
                <a:latin typeface="Symbol" panose="05050102010706020507" pitchFamily="18" charset="2"/>
              </a:rPr>
              <a:t>w ®¥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) </a:t>
            </a:r>
            <a:r>
              <a:rPr lang="en-US" dirty="0">
                <a:latin typeface="Symbol" panose="05050102010706020507" pitchFamily="18" charset="2"/>
              </a:rPr>
              <a:t>®</a:t>
            </a:r>
            <a:r>
              <a:rPr lang="en-US" dirty="0"/>
              <a:t> 1.  That means the integral as written is </a:t>
            </a:r>
            <a:r>
              <a:rPr lang="en-US" i="1" dirty="0"/>
              <a:t>log-divergent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2231624-BF2D-4D15-92B3-715534AA8DB3}"/>
                  </a:ext>
                </a:extLst>
              </p14:cNvPr>
              <p14:cNvContentPartPr/>
              <p14:nvPr/>
            </p14:nvContentPartPr>
            <p14:xfrm>
              <a:off x="490923" y="1118624"/>
              <a:ext cx="247320" cy="7952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2231624-BF2D-4D15-92B3-715534AA8DB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73283" y="1100624"/>
                <a:ext cx="282960" cy="83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0A8F1442-FBEE-4795-A9E5-451F90FBEA60}"/>
              </a:ext>
            </a:extLst>
          </p:cNvPr>
          <p:cNvGrpSpPr/>
          <p:nvPr/>
        </p:nvGrpSpPr>
        <p:grpSpPr>
          <a:xfrm>
            <a:off x="739683" y="1097024"/>
            <a:ext cx="1466640" cy="460440"/>
            <a:chOff x="739683" y="1097024"/>
            <a:chExt cx="146664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A852A6D-3994-4D3C-A7B9-2B886C610342}"/>
                    </a:ext>
                  </a:extLst>
                </p14:cNvPr>
                <p14:cNvContentPartPr/>
                <p14:nvPr/>
              </p14:nvContentPartPr>
              <p14:xfrm>
                <a:off x="984483" y="1194224"/>
                <a:ext cx="249480" cy="188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A852A6D-3994-4D3C-A7B9-2B886C61034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6483" y="1176224"/>
                  <a:ext cx="2851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2940FC1-5BC4-48AE-8CD4-44B4FE5C729C}"/>
                    </a:ext>
                  </a:extLst>
                </p14:cNvPr>
                <p14:cNvContentPartPr/>
                <p14:nvPr/>
              </p14:nvContentPartPr>
              <p14:xfrm>
                <a:off x="1350963" y="1097024"/>
                <a:ext cx="168120" cy="303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2940FC1-5BC4-48AE-8CD4-44B4FE5C729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332963" y="1079024"/>
                  <a:ext cx="2037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F901DCD-A03E-4C56-BCF2-C5E82BB9523A}"/>
                    </a:ext>
                  </a:extLst>
                </p14:cNvPr>
                <p14:cNvContentPartPr/>
                <p14:nvPr/>
              </p14:nvContentPartPr>
              <p14:xfrm>
                <a:off x="1629963" y="1178744"/>
                <a:ext cx="273960" cy="185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F901DCD-A03E-4C56-BCF2-C5E82BB952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612323" y="1160744"/>
                  <a:ext cx="3096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52738F1-03D3-44FD-9D1F-94D9CA9B023D}"/>
                    </a:ext>
                  </a:extLst>
                </p14:cNvPr>
                <p14:cNvContentPartPr/>
                <p14:nvPr/>
              </p14:nvContentPartPr>
              <p14:xfrm>
                <a:off x="739683" y="1494104"/>
                <a:ext cx="1466640" cy="63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52738F1-03D3-44FD-9D1F-94D9CA9B023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22043" y="1476464"/>
                  <a:ext cx="1502280" cy="9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9ECBDEF-701E-41B7-82AA-4A4C38B656B9}"/>
              </a:ext>
            </a:extLst>
          </p:cNvPr>
          <p:cNvGrpSpPr/>
          <p:nvPr/>
        </p:nvGrpSpPr>
        <p:grpSpPr>
          <a:xfrm>
            <a:off x="859203" y="1631624"/>
            <a:ext cx="1251000" cy="423360"/>
            <a:chOff x="859203" y="1631624"/>
            <a:chExt cx="12510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27F06DC-130D-4243-8B42-66378C422508}"/>
                    </a:ext>
                  </a:extLst>
                </p14:cNvPr>
                <p14:cNvContentPartPr/>
                <p14:nvPr/>
              </p14:nvContentPartPr>
              <p14:xfrm>
                <a:off x="859203" y="1761944"/>
                <a:ext cx="134280" cy="293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27F06DC-130D-4243-8B42-66378C4225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41563" y="1744304"/>
                  <a:ext cx="1699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60DCB12-35CE-4A51-A2C5-792E5E141EB4}"/>
                    </a:ext>
                  </a:extLst>
                </p14:cNvPr>
                <p14:cNvContentPartPr/>
                <p14:nvPr/>
              </p14:nvContentPartPr>
              <p14:xfrm>
                <a:off x="1035603" y="1707584"/>
                <a:ext cx="129600" cy="101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60DCB12-35CE-4A51-A2C5-792E5E141EB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7963" y="1689584"/>
                  <a:ext cx="1652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58DFC36-FF2E-4C73-91CF-5925353063B0}"/>
                    </a:ext>
                  </a:extLst>
                </p14:cNvPr>
                <p14:cNvContentPartPr/>
                <p14:nvPr/>
              </p14:nvContentPartPr>
              <p14:xfrm>
                <a:off x="1188603" y="1721984"/>
                <a:ext cx="237240" cy="158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58DFC36-FF2E-4C73-91CF-5925353063B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0963" y="1704344"/>
                  <a:ext cx="2728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B960469-0851-49EF-A870-2534F6FCF5A8}"/>
                    </a:ext>
                  </a:extLst>
                </p14:cNvPr>
                <p14:cNvContentPartPr/>
                <p14:nvPr/>
              </p14:nvContentPartPr>
              <p14:xfrm>
                <a:off x="1454283" y="1631624"/>
                <a:ext cx="65520" cy="88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B960469-0851-49EF-A870-2534F6FCF5A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436643" y="1613624"/>
                  <a:ext cx="1011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6B0960A-5A35-47C9-8A65-8807B45F3116}"/>
                    </a:ext>
                  </a:extLst>
                </p14:cNvPr>
                <p14:cNvContentPartPr/>
                <p14:nvPr/>
              </p14:nvContentPartPr>
              <p14:xfrm>
                <a:off x="1604763" y="1711904"/>
                <a:ext cx="16200" cy="159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6B0960A-5A35-47C9-8A65-8807B45F311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586763" y="1693904"/>
                  <a:ext cx="518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663B0C9-35A5-4653-9089-B790F6B781BC}"/>
                    </a:ext>
                  </a:extLst>
                </p14:cNvPr>
                <p14:cNvContentPartPr/>
                <p14:nvPr/>
              </p14:nvContentPartPr>
              <p14:xfrm>
                <a:off x="1518003" y="1831064"/>
                <a:ext cx="170280" cy="21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663B0C9-35A5-4653-9089-B790F6B781B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500363" y="1813424"/>
                  <a:ext cx="2059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8FC66F5-51F7-4949-8D07-9A848AFC72DC}"/>
                    </a:ext>
                  </a:extLst>
                </p14:cNvPr>
                <p14:cNvContentPartPr/>
                <p14:nvPr/>
              </p14:nvContentPartPr>
              <p14:xfrm>
                <a:off x="1756323" y="1721264"/>
                <a:ext cx="206640" cy="129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8FC66F5-51F7-4949-8D07-9A848AFC72D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738323" y="1703264"/>
                  <a:ext cx="242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4AD4ED4-C8B8-4405-8FAF-EA52A5EF1BBB}"/>
                    </a:ext>
                  </a:extLst>
                </p14:cNvPr>
                <p14:cNvContentPartPr/>
                <p14:nvPr/>
              </p14:nvContentPartPr>
              <p14:xfrm>
                <a:off x="2008683" y="1633064"/>
                <a:ext cx="101520" cy="100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4AD4ED4-C8B8-4405-8FAF-EA52A5EF1BB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991043" y="1615424"/>
                  <a:ext cx="13716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F50697B-D25E-46D9-983D-C4A3A112EFF1}"/>
              </a:ext>
            </a:extLst>
          </p:cNvPr>
          <p:cNvGrpSpPr/>
          <p:nvPr/>
        </p:nvGrpSpPr>
        <p:grpSpPr>
          <a:xfrm>
            <a:off x="2467323" y="1251464"/>
            <a:ext cx="1047960" cy="592920"/>
            <a:chOff x="2467323" y="1251464"/>
            <a:chExt cx="1047960" cy="5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7E095A4-5D26-4C95-82D9-348503D87314}"/>
                    </a:ext>
                  </a:extLst>
                </p14:cNvPr>
                <p14:cNvContentPartPr/>
                <p14:nvPr/>
              </p14:nvContentPartPr>
              <p14:xfrm>
                <a:off x="2467323" y="1383584"/>
                <a:ext cx="213480" cy="34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7E095A4-5D26-4C95-82D9-348503D8731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449683" y="1365944"/>
                  <a:ext cx="249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38C3EE5-D507-49B7-910C-C92BE6C625BA}"/>
                    </a:ext>
                  </a:extLst>
                </p14:cNvPr>
                <p14:cNvContentPartPr/>
                <p14:nvPr/>
              </p14:nvContentPartPr>
              <p14:xfrm>
                <a:off x="2472723" y="1480424"/>
                <a:ext cx="196920" cy="46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38C3EE5-D507-49B7-910C-C92BE6C625B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454723" y="1462784"/>
                  <a:ext cx="2325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ADB7208-E382-4519-9220-58389CAF829F}"/>
                    </a:ext>
                  </a:extLst>
                </p14:cNvPr>
                <p14:cNvContentPartPr/>
                <p14:nvPr/>
              </p14:nvContentPartPr>
              <p14:xfrm>
                <a:off x="2960523" y="1251464"/>
                <a:ext cx="15480" cy="169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ADB7208-E382-4519-9220-58389CAF829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942523" y="1233464"/>
                  <a:ext cx="51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D6FE17F-D4F0-4C42-903B-DC0361A75D80}"/>
                    </a:ext>
                  </a:extLst>
                </p14:cNvPr>
                <p14:cNvContentPartPr/>
                <p14:nvPr/>
              </p14:nvContentPartPr>
              <p14:xfrm>
                <a:off x="2808243" y="1470344"/>
                <a:ext cx="236520" cy="63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D6FE17F-D4F0-4C42-903B-DC0361A75D8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790243" y="1452344"/>
                  <a:ext cx="2721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4E2C4D5-637E-491D-A825-26738029F662}"/>
                    </a:ext>
                  </a:extLst>
                </p14:cNvPr>
                <p14:cNvContentPartPr/>
                <p14:nvPr/>
              </p14:nvContentPartPr>
              <p14:xfrm>
                <a:off x="2807163" y="1620464"/>
                <a:ext cx="140760" cy="175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4E2C4D5-637E-491D-A825-26738029F66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89163" y="1602824"/>
                  <a:ext cx="176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9B9F33B-C209-495C-8337-969F1F96BC93}"/>
                    </a:ext>
                  </a:extLst>
                </p14:cNvPr>
                <p14:cNvContentPartPr/>
                <p14:nvPr/>
              </p14:nvContentPartPr>
              <p14:xfrm>
                <a:off x="3072123" y="1343624"/>
                <a:ext cx="443160" cy="500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9B9F33B-C209-495C-8337-969F1F96BC9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054123" y="1325984"/>
                  <a:ext cx="478800" cy="53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583990F-1886-4135-968D-A5BF68419793}"/>
              </a:ext>
            </a:extLst>
          </p:cNvPr>
          <p:cNvGrpSpPr/>
          <p:nvPr/>
        </p:nvGrpSpPr>
        <p:grpSpPr>
          <a:xfrm>
            <a:off x="3571083" y="1324184"/>
            <a:ext cx="1616400" cy="585360"/>
            <a:chOff x="3571083" y="1324184"/>
            <a:chExt cx="1616400" cy="58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1875DAD-F2D9-44D3-B915-9CADD335E905}"/>
                    </a:ext>
                  </a:extLst>
                </p14:cNvPr>
                <p14:cNvContentPartPr/>
                <p14:nvPr/>
              </p14:nvContentPartPr>
              <p14:xfrm>
                <a:off x="3571083" y="1352264"/>
                <a:ext cx="182520" cy="522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1875DAD-F2D9-44D3-B915-9CADD335E90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553443" y="1334624"/>
                  <a:ext cx="21816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2597F0C-09C3-4185-B050-C5E05B0098D4}"/>
                    </a:ext>
                  </a:extLst>
                </p14:cNvPr>
                <p14:cNvContentPartPr/>
                <p14:nvPr/>
              </p14:nvContentPartPr>
              <p14:xfrm>
                <a:off x="3727683" y="1554944"/>
                <a:ext cx="158040" cy="3049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2597F0C-09C3-4185-B050-C5E05B0098D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710043" y="1537304"/>
                  <a:ext cx="1936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B1E149-3E7A-4DF2-B765-49DCCF7C88D3}"/>
                    </a:ext>
                  </a:extLst>
                </p14:cNvPr>
                <p14:cNvContentPartPr/>
                <p14:nvPr/>
              </p14:nvContentPartPr>
              <p14:xfrm>
                <a:off x="3911643" y="1421384"/>
                <a:ext cx="93240" cy="141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B1E149-3E7A-4DF2-B765-49DCCF7C88D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93643" y="1403384"/>
                  <a:ext cx="1288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D4F98C0-3173-49F6-A223-8C18EC30627E}"/>
                    </a:ext>
                  </a:extLst>
                </p14:cNvPr>
                <p14:cNvContentPartPr/>
                <p14:nvPr/>
              </p14:nvContentPartPr>
              <p14:xfrm>
                <a:off x="4041963" y="1508864"/>
                <a:ext cx="259920" cy="139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D4F98C0-3173-49F6-A223-8C18EC30627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023963" y="1491224"/>
                  <a:ext cx="2955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4E852FD-53F7-40E8-A2D4-A652AB41C66A}"/>
                    </a:ext>
                  </a:extLst>
                </p14:cNvPr>
                <p14:cNvContentPartPr/>
                <p14:nvPr/>
              </p14:nvContentPartPr>
              <p14:xfrm>
                <a:off x="4308003" y="1369184"/>
                <a:ext cx="78480" cy="90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4E852FD-53F7-40E8-A2D4-A652AB41C66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290003" y="1351544"/>
                  <a:ext cx="1141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7A33CAA-9680-4173-AA69-5E30181D577A}"/>
                    </a:ext>
                  </a:extLst>
                </p14:cNvPr>
                <p14:cNvContentPartPr/>
                <p14:nvPr/>
              </p14:nvContentPartPr>
              <p14:xfrm>
                <a:off x="4424283" y="1564304"/>
                <a:ext cx="241560" cy="39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7A33CAA-9680-4173-AA69-5E30181D57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06643" y="1546664"/>
                  <a:ext cx="2772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C47A845-D448-475C-9E75-2765E732898A}"/>
                    </a:ext>
                  </a:extLst>
                </p14:cNvPr>
                <p14:cNvContentPartPr/>
                <p14:nvPr/>
              </p14:nvContentPartPr>
              <p14:xfrm>
                <a:off x="4523643" y="1460264"/>
                <a:ext cx="52920" cy="201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C47A845-D448-475C-9E75-2765E732898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505643" y="1442264"/>
                  <a:ext cx="885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3741E71-AA2E-472D-9126-0D1B70095AC1}"/>
                    </a:ext>
                  </a:extLst>
                </p14:cNvPr>
                <p14:cNvContentPartPr/>
                <p14:nvPr/>
              </p14:nvContentPartPr>
              <p14:xfrm>
                <a:off x="4681683" y="1549544"/>
                <a:ext cx="233280" cy="118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3741E71-AA2E-472D-9126-0D1B70095AC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664043" y="1531904"/>
                  <a:ext cx="2689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77450BA-7A7E-4C58-97CD-68F9CD449262}"/>
                    </a:ext>
                  </a:extLst>
                </p14:cNvPr>
                <p14:cNvContentPartPr/>
                <p14:nvPr/>
              </p14:nvContentPartPr>
              <p14:xfrm>
                <a:off x="4908123" y="1422824"/>
                <a:ext cx="100440" cy="943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77450BA-7A7E-4C58-97CD-68F9CD44926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890123" y="1405184"/>
                  <a:ext cx="1360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882E48D-16C8-4ADB-A07C-C6D87A8B7BAF}"/>
                    </a:ext>
                  </a:extLst>
                </p14:cNvPr>
                <p14:cNvContentPartPr/>
                <p14:nvPr/>
              </p14:nvContentPartPr>
              <p14:xfrm>
                <a:off x="4973283" y="1324184"/>
                <a:ext cx="214200" cy="585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882E48D-16C8-4ADB-A07C-C6D87A8B7BA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55283" y="1306544"/>
                  <a:ext cx="249840" cy="621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A12C81-98A9-4236-887F-E6F6E7380152}"/>
              </a:ext>
            </a:extLst>
          </p:cNvPr>
          <p:cNvSpPr txBox="1"/>
          <p:nvPr/>
        </p:nvSpPr>
        <p:spPr>
          <a:xfrm>
            <a:off x="8257649" y="5186136"/>
            <a:ext cx="377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 “1” has the same property, so it doesn’t matter that we ignored it.)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D8643C-FE54-4D10-94F8-340C043F2397}"/>
              </a:ext>
            </a:extLst>
          </p:cNvPr>
          <p:cNvGrpSpPr/>
          <p:nvPr/>
        </p:nvGrpSpPr>
        <p:grpSpPr>
          <a:xfrm>
            <a:off x="8966043" y="6435824"/>
            <a:ext cx="223920" cy="178200"/>
            <a:chOff x="8966043" y="6435824"/>
            <a:chExt cx="22392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355529A-77C4-4987-95D5-5733CB069943}"/>
                    </a:ext>
                  </a:extLst>
                </p14:cNvPr>
                <p14:cNvContentPartPr/>
                <p14:nvPr/>
              </p14:nvContentPartPr>
              <p14:xfrm>
                <a:off x="8966043" y="6435824"/>
                <a:ext cx="102600" cy="178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355529A-77C4-4987-95D5-5733CB06994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948403" y="6418184"/>
                  <a:ext cx="1382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E11178C-9F36-4B99-9626-B15EBC6E8A02}"/>
                    </a:ext>
                  </a:extLst>
                </p14:cNvPr>
                <p14:cNvContentPartPr/>
                <p14:nvPr/>
              </p14:nvContentPartPr>
              <p14:xfrm>
                <a:off x="9108603" y="6517184"/>
                <a:ext cx="81360" cy="75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E11178C-9F36-4B99-9626-B15EBC6E8A0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090603" y="6499184"/>
                  <a:ext cx="11700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671C61-C504-4744-A3D9-8628DA7A62E3}"/>
              </a:ext>
            </a:extLst>
          </p:cNvPr>
          <p:cNvGrpSpPr/>
          <p:nvPr/>
        </p:nvGrpSpPr>
        <p:grpSpPr>
          <a:xfrm>
            <a:off x="9324243" y="6436184"/>
            <a:ext cx="167040" cy="198000"/>
            <a:chOff x="9324243" y="6436184"/>
            <a:chExt cx="167040" cy="19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BAF08BF-526C-43A4-AED1-C767AD14815E}"/>
                    </a:ext>
                  </a:extLst>
                </p14:cNvPr>
                <p14:cNvContentPartPr/>
                <p14:nvPr/>
              </p14:nvContentPartPr>
              <p14:xfrm>
                <a:off x="9333963" y="6528704"/>
                <a:ext cx="36360" cy="96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BAF08BF-526C-43A4-AED1-C767AD14815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316323" y="6511064"/>
                  <a:ext cx="72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F3DBEBB-26E8-4FEB-ABB8-AE6B7338662F}"/>
                    </a:ext>
                  </a:extLst>
                </p14:cNvPr>
                <p14:cNvContentPartPr/>
                <p14:nvPr/>
              </p14:nvContentPartPr>
              <p14:xfrm>
                <a:off x="9324243" y="6436184"/>
                <a:ext cx="10440" cy="19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F3DBEBB-26E8-4FEB-ABB8-AE6B7338662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306243" y="6418184"/>
                  <a:ext cx="46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B69823B-21D6-4F99-8A52-79DD49583924}"/>
                    </a:ext>
                  </a:extLst>
                </p14:cNvPr>
                <p14:cNvContentPartPr/>
                <p14:nvPr/>
              </p14:nvContentPartPr>
              <p14:xfrm>
                <a:off x="9409923" y="6531584"/>
                <a:ext cx="81360" cy="102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B69823B-21D6-4F99-8A52-79DD4958392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391923" y="6513944"/>
                  <a:ext cx="11700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1F9408-A03C-4257-86C7-CB7BF00B7DF4}"/>
              </a:ext>
            </a:extLst>
          </p:cNvPr>
          <p:cNvGrpSpPr/>
          <p:nvPr/>
        </p:nvGrpSpPr>
        <p:grpSpPr>
          <a:xfrm>
            <a:off x="9729603" y="6388304"/>
            <a:ext cx="1067400" cy="415080"/>
            <a:chOff x="9729603" y="6388304"/>
            <a:chExt cx="106740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0E4678-82EB-409B-AF48-82452D3BE748}"/>
                    </a:ext>
                  </a:extLst>
                </p14:cNvPr>
                <p14:cNvContentPartPr/>
                <p14:nvPr/>
              </p14:nvContentPartPr>
              <p14:xfrm>
                <a:off x="9729603" y="6541664"/>
                <a:ext cx="101880" cy="261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10E4678-82EB-409B-AF48-82452D3BE74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711963" y="6524024"/>
                  <a:ext cx="1375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82F611A-4C17-425C-8309-6878E7AF63E8}"/>
                    </a:ext>
                  </a:extLst>
                </p14:cNvPr>
                <p14:cNvContentPartPr/>
                <p14:nvPr/>
              </p14:nvContentPartPr>
              <p14:xfrm>
                <a:off x="9807363" y="6388304"/>
                <a:ext cx="113760" cy="135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82F611A-4C17-425C-8309-6878E7AF63E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789723" y="6370304"/>
                  <a:ext cx="1494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2120DDC-074D-48C5-A61A-D6241B01757E}"/>
                    </a:ext>
                  </a:extLst>
                </p14:cNvPr>
                <p14:cNvContentPartPr/>
                <p14:nvPr/>
              </p14:nvContentPartPr>
              <p14:xfrm>
                <a:off x="9960363" y="6540944"/>
                <a:ext cx="162360" cy="95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120DDC-074D-48C5-A61A-D6241B01757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942363" y="6522944"/>
                  <a:ext cx="1980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41CCA90-82AE-4020-BBE5-B6A1801D4604}"/>
                    </a:ext>
                  </a:extLst>
                </p14:cNvPr>
                <p14:cNvContentPartPr/>
                <p14:nvPr/>
              </p14:nvContentPartPr>
              <p14:xfrm>
                <a:off x="10098603" y="6401624"/>
                <a:ext cx="97200" cy="75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41CCA90-82AE-4020-BBE5-B6A1801D460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080603" y="6383984"/>
                  <a:ext cx="13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F503A8-B485-4AE9-ADDF-DA3B73859303}"/>
                    </a:ext>
                  </a:extLst>
                </p14:cNvPr>
                <p14:cNvContentPartPr/>
                <p14:nvPr/>
              </p14:nvContentPartPr>
              <p14:xfrm>
                <a:off x="10320723" y="6512504"/>
                <a:ext cx="15840" cy="133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F503A8-B485-4AE9-ADDF-DA3B7385930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302723" y="6494864"/>
                  <a:ext cx="514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C5F4CFF-D54B-4CB3-91F7-E9E0F96779B2}"/>
                    </a:ext>
                  </a:extLst>
                </p14:cNvPr>
                <p14:cNvContentPartPr/>
                <p14:nvPr/>
              </p14:nvContentPartPr>
              <p14:xfrm>
                <a:off x="10283283" y="6596744"/>
                <a:ext cx="128880" cy="13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C5F4CFF-D54B-4CB3-91F7-E9E0F96779B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265283" y="6578744"/>
                  <a:ext cx="1645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256E2A6-A0E5-45F1-858B-0B682B3D927B}"/>
                    </a:ext>
                  </a:extLst>
                </p14:cNvPr>
                <p14:cNvContentPartPr/>
                <p14:nvPr/>
              </p14:nvContentPartPr>
              <p14:xfrm>
                <a:off x="10497843" y="6546344"/>
                <a:ext cx="156240" cy="91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256E2A6-A0E5-45F1-858B-0B682B3D927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479843" y="6528344"/>
                  <a:ext cx="1918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1A27818-CD1E-47A2-9FF6-FB68F7ED1E02}"/>
                    </a:ext>
                  </a:extLst>
                </p14:cNvPr>
                <p14:cNvContentPartPr/>
                <p14:nvPr/>
              </p14:nvContentPartPr>
              <p14:xfrm>
                <a:off x="10646163" y="6399104"/>
                <a:ext cx="150840" cy="113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1A27818-CD1E-47A2-9FF6-FB68F7ED1E0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628523" y="6381104"/>
                  <a:ext cx="18648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808E72-91C8-47C1-BDDD-58A2629A8D28}"/>
              </a:ext>
            </a:extLst>
          </p:cNvPr>
          <p:cNvGrpSpPr/>
          <p:nvPr/>
        </p:nvGrpSpPr>
        <p:grpSpPr>
          <a:xfrm>
            <a:off x="800163" y="6109304"/>
            <a:ext cx="709560" cy="199440"/>
            <a:chOff x="800163" y="6109304"/>
            <a:chExt cx="70956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8AF193E-82FD-4DE3-B6F7-320EA0724A07}"/>
                    </a:ext>
                  </a:extLst>
                </p14:cNvPr>
                <p14:cNvContentPartPr/>
                <p14:nvPr/>
              </p14:nvContentPartPr>
              <p14:xfrm>
                <a:off x="800163" y="6109304"/>
                <a:ext cx="224640" cy="137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8AF193E-82FD-4DE3-B6F7-320EA0724A0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82163" y="6091664"/>
                  <a:ext cx="2602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C4C19FA-5DCB-46BD-9FDD-240105229F9D}"/>
                    </a:ext>
                  </a:extLst>
                </p14:cNvPr>
                <p14:cNvContentPartPr/>
                <p14:nvPr/>
              </p14:nvContentPartPr>
              <p14:xfrm>
                <a:off x="1225323" y="6140624"/>
                <a:ext cx="284400" cy="168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C4C19FA-5DCB-46BD-9FDD-240105229F9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07683" y="6122984"/>
                  <a:ext cx="320040" cy="20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E70CE0A-306A-4A03-90BA-176EC28DEB57}"/>
                  </a:ext>
                </a:extLst>
              </p14:cNvPr>
              <p14:cNvContentPartPr/>
              <p14:nvPr/>
            </p14:nvContentPartPr>
            <p14:xfrm>
              <a:off x="1214883" y="5958824"/>
              <a:ext cx="19440" cy="17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E70CE0A-306A-4A03-90BA-176EC28DEB57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196883" y="5940824"/>
                <a:ext cx="550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67F4B0E-26E1-4D32-B83F-EC0529A59474}"/>
                  </a:ext>
                </a:extLst>
              </p14:cNvPr>
              <p14:cNvContentPartPr/>
              <p14:nvPr/>
            </p14:nvContentPartPr>
            <p14:xfrm>
              <a:off x="1602243" y="5959544"/>
              <a:ext cx="552600" cy="3592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67F4B0E-26E1-4D32-B83F-EC0529A5947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584603" y="5941904"/>
                <a:ext cx="588240" cy="3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617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065" y="495656"/>
            <a:ext cx="18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second part 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98" y="1239617"/>
            <a:ext cx="5443120" cy="153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41" y="1713092"/>
            <a:ext cx="3170248" cy="58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228" y="3751604"/>
            <a:ext cx="319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integral converges because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16" y="3610494"/>
            <a:ext cx="1541825" cy="658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22" y="4729482"/>
            <a:ext cx="3543586" cy="14855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1AF122-7629-4BAE-B909-E68A77363211}"/>
              </a:ext>
            </a:extLst>
          </p:cNvPr>
          <p:cNvGrpSpPr/>
          <p:nvPr/>
        </p:nvGrpSpPr>
        <p:grpSpPr>
          <a:xfrm>
            <a:off x="8746083" y="2447744"/>
            <a:ext cx="663120" cy="309600"/>
            <a:chOff x="8746083" y="2447744"/>
            <a:chExt cx="663120" cy="30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DAC8294-1EF8-4F27-894B-1D4F7402E3A0}"/>
                    </a:ext>
                  </a:extLst>
                </p14:cNvPr>
                <p14:cNvContentPartPr/>
                <p14:nvPr/>
              </p14:nvContentPartPr>
              <p14:xfrm>
                <a:off x="8746083" y="2595704"/>
                <a:ext cx="288000" cy="161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DAC8294-1EF8-4F27-894B-1D4F7402E3A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28083" y="2578064"/>
                  <a:ext cx="323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7B49E3F-6F58-41B3-AFFA-E6EFFD67C535}"/>
                    </a:ext>
                  </a:extLst>
                </p14:cNvPr>
                <p14:cNvContentPartPr/>
                <p14:nvPr/>
              </p14:nvContentPartPr>
              <p14:xfrm>
                <a:off x="9112923" y="2575184"/>
                <a:ext cx="142560" cy="181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7B49E3F-6F58-41B3-AFFA-E6EFFD67C5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94923" y="2557184"/>
                  <a:ext cx="1782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EDB74D-D28B-4A76-910A-BAA32562CEFC}"/>
                    </a:ext>
                  </a:extLst>
                </p14:cNvPr>
                <p14:cNvContentPartPr/>
                <p14:nvPr/>
              </p14:nvContentPartPr>
              <p14:xfrm>
                <a:off x="9108603" y="2658344"/>
                <a:ext cx="158760" cy="33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EDB74D-D28B-4A76-910A-BAA32562CE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90603" y="2640704"/>
                  <a:ext cx="1944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C3FB27-9EF2-44A0-B55C-D0DE3C05BF9F}"/>
                    </a:ext>
                  </a:extLst>
                </p14:cNvPr>
                <p14:cNvContentPartPr/>
                <p14:nvPr/>
              </p14:nvContentPartPr>
              <p14:xfrm>
                <a:off x="9318123" y="2447744"/>
                <a:ext cx="16200" cy="88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C3FB27-9EF2-44A0-B55C-D0DE3C05BF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300483" y="2430104"/>
                  <a:ext cx="518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42155BE-1366-4BA7-8021-689F7996EE13}"/>
                    </a:ext>
                  </a:extLst>
                </p14:cNvPr>
                <p14:cNvContentPartPr/>
                <p14:nvPr/>
              </p14:nvContentPartPr>
              <p14:xfrm>
                <a:off x="9380043" y="2470064"/>
                <a:ext cx="29160" cy="7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42155BE-1366-4BA7-8021-689F7996EE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62403" y="2452064"/>
                  <a:ext cx="6480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5139AE-8015-444E-89F5-27A74F8AB75D}"/>
              </a:ext>
            </a:extLst>
          </p:cNvPr>
          <p:cNvGrpSpPr/>
          <p:nvPr/>
        </p:nvGrpSpPr>
        <p:grpSpPr>
          <a:xfrm>
            <a:off x="9612603" y="2535944"/>
            <a:ext cx="238320" cy="221400"/>
            <a:chOff x="9612603" y="2535944"/>
            <a:chExt cx="23832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B18943F-BF8B-43D6-A33F-6DE479C62F7A}"/>
                    </a:ext>
                  </a:extLst>
                </p14:cNvPr>
                <p14:cNvContentPartPr/>
                <p14:nvPr/>
              </p14:nvContentPartPr>
              <p14:xfrm>
                <a:off x="9612603" y="2605784"/>
                <a:ext cx="238320" cy="151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B18943F-BF8B-43D6-A33F-6DE479C62F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94603" y="2587784"/>
                  <a:ext cx="2739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634E0D-0044-4C0B-AAB7-DD90DBFC3D8E}"/>
                    </a:ext>
                  </a:extLst>
                </p14:cNvPr>
                <p14:cNvContentPartPr/>
                <p14:nvPr/>
              </p14:nvContentPartPr>
              <p14:xfrm>
                <a:off x="9644283" y="2535944"/>
                <a:ext cx="9720" cy="5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634E0D-0044-4C0B-AAB7-DD90DBFC3D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26283" y="2517944"/>
                  <a:ext cx="4536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7E672F7-E37E-4C37-ABE5-C4B18828E657}"/>
                  </a:ext>
                </a:extLst>
              </p14:cNvPr>
              <p14:cNvContentPartPr/>
              <p14:nvPr/>
            </p14:nvContentPartPr>
            <p14:xfrm>
              <a:off x="10056843" y="2569424"/>
              <a:ext cx="636480" cy="183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7E672F7-E37E-4C37-ABE5-C4B18828E6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038843" y="2551424"/>
                <a:ext cx="672120" cy="21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E01735D-98DA-4B2D-A541-B0CA0F8C389D}"/>
              </a:ext>
            </a:extLst>
          </p:cNvPr>
          <p:cNvGrpSpPr/>
          <p:nvPr/>
        </p:nvGrpSpPr>
        <p:grpSpPr>
          <a:xfrm>
            <a:off x="5708763" y="4086464"/>
            <a:ext cx="189000" cy="177840"/>
            <a:chOff x="5708763" y="4086464"/>
            <a:chExt cx="189000" cy="17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FA81467-D202-4DCD-A7D1-598D58B0B159}"/>
                    </a:ext>
                  </a:extLst>
                </p14:cNvPr>
                <p14:cNvContentPartPr/>
                <p14:nvPr/>
              </p14:nvContentPartPr>
              <p14:xfrm>
                <a:off x="5762403" y="4086464"/>
                <a:ext cx="35640" cy="126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FA81467-D202-4DCD-A7D1-598D58B0B1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44403" y="4068824"/>
                  <a:ext cx="712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A37EF5-F4D6-4D3F-A851-07D8A5C196CA}"/>
                    </a:ext>
                  </a:extLst>
                </p14:cNvPr>
                <p14:cNvContentPartPr/>
                <p14:nvPr/>
              </p14:nvContentPartPr>
              <p14:xfrm>
                <a:off x="5714163" y="4150904"/>
                <a:ext cx="158760" cy="34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A37EF5-F4D6-4D3F-A851-07D8A5C196C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96523" y="4133264"/>
                  <a:ext cx="194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4D2BB38-8638-4655-99B3-A0E93725DC31}"/>
                    </a:ext>
                  </a:extLst>
                </p14:cNvPr>
                <p14:cNvContentPartPr/>
                <p14:nvPr/>
              </p14:nvContentPartPr>
              <p14:xfrm>
                <a:off x="5708763" y="4242704"/>
                <a:ext cx="189000" cy="21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4D2BB38-8638-4655-99B3-A0E93725DC3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90763" y="4224704"/>
                  <a:ext cx="22464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9CF46A1-E66D-4097-A08E-C5AAAE64612F}"/>
              </a:ext>
            </a:extLst>
          </p:cNvPr>
          <p:cNvGrpSpPr/>
          <p:nvPr/>
        </p:nvGrpSpPr>
        <p:grpSpPr>
          <a:xfrm>
            <a:off x="1131363" y="2883704"/>
            <a:ext cx="3005640" cy="2717280"/>
            <a:chOff x="1131363" y="2883704"/>
            <a:chExt cx="3005640" cy="271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7BC7F9-86F8-4E09-AE59-708489C97D20}"/>
                    </a:ext>
                  </a:extLst>
                </p14:cNvPr>
                <p14:cNvContentPartPr/>
                <p14:nvPr/>
              </p14:nvContentPartPr>
              <p14:xfrm>
                <a:off x="1415763" y="4701344"/>
                <a:ext cx="192240" cy="219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E7BC7F9-86F8-4E09-AE59-708489C97D2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7763" y="4683344"/>
                  <a:ext cx="227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6EFF0EB-489C-4E69-A031-F6C5580E5D8D}"/>
                    </a:ext>
                  </a:extLst>
                </p14:cNvPr>
                <p14:cNvContentPartPr/>
                <p14:nvPr/>
              </p14:nvContentPartPr>
              <p14:xfrm>
                <a:off x="1395963" y="4789544"/>
                <a:ext cx="183600" cy="54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6EFF0EB-489C-4E69-A031-F6C5580E5D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378323" y="4771904"/>
                  <a:ext cx="219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75759CD-2A63-4577-8A91-D0D977D8554D}"/>
                    </a:ext>
                  </a:extLst>
                </p14:cNvPr>
                <p14:cNvContentPartPr/>
                <p14:nvPr/>
              </p14:nvContentPartPr>
              <p14:xfrm>
                <a:off x="1756323" y="4456904"/>
                <a:ext cx="56520" cy="122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75759CD-2A63-4577-8A91-D0D977D855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38683" y="4439264"/>
                  <a:ext cx="921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675BE5E-B8C2-4753-B572-FB4AE623CF0F}"/>
                    </a:ext>
                  </a:extLst>
                </p14:cNvPr>
                <p14:cNvContentPartPr/>
                <p14:nvPr/>
              </p14:nvContentPartPr>
              <p14:xfrm>
                <a:off x="1884123" y="4475264"/>
                <a:ext cx="54720" cy="136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675BE5E-B8C2-4753-B572-FB4AE623CF0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66123" y="4457624"/>
                  <a:ext cx="903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F8D1F3F-13A1-413A-8CD6-C3E099C86938}"/>
                    </a:ext>
                  </a:extLst>
                </p14:cNvPr>
                <p14:cNvContentPartPr/>
                <p14:nvPr/>
              </p14:nvContentPartPr>
              <p14:xfrm>
                <a:off x="1131363" y="4990784"/>
                <a:ext cx="797400" cy="70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F8D1F3F-13A1-413A-8CD6-C3E099C8693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13723" y="4973144"/>
                  <a:ext cx="8330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A7F2DAD-4C4B-49AC-B2D9-CE05FA771A4C}"/>
                    </a:ext>
                  </a:extLst>
                </p14:cNvPr>
                <p14:cNvContentPartPr/>
                <p14:nvPr/>
              </p14:nvContentPartPr>
              <p14:xfrm>
                <a:off x="1368603" y="5217224"/>
                <a:ext cx="180360" cy="257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A7F2DAD-4C4B-49AC-B2D9-CE05FA771A4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350603" y="5199224"/>
                  <a:ext cx="2160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90C8E3C-AED5-460B-9753-4448E148887C}"/>
                    </a:ext>
                  </a:extLst>
                </p14:cNvPr>
                <p14:cNvContentPartPr/>
                <p14:nvPr/>
              </p14:nvContentPartPr>
              <p14:xfrm>
                <a:off x="1382643" y="5353304"/>
                <a:ext cx="153360" cy="21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90C8E3C-AED5-460B-9753-4448E148887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64643" y="5335664"/>
                  <a:ext cx="189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3640971-183B-49B6-B9CC-9B4D5EE93295}"/>
                    </a:ext>
                  </a:extLst>
                </p14:cNvPr>
                <p14:cNvContentPartPr/>
                <p14:nvPr/>
              </p14:nvContentPartPr>
              <p14:xfrm>
                <a:off x="1286163" y="5159624"/>
                <a:ext cx="90360" cy="441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3640971-183B-49B6-B9CC-9B4D5EE9329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68523" y="5141984"/>
                  <a:ext cx="12600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C264C78-2AEC-494B-859B-A15BFBA16519}"/>
                    </a:ext>
                  </a:extLst>
                </p14:cNvPr>
                <p14:cNvContentPartPr/>
                <p14:nvPr/>
              </p14:nvContentPartPr>
              <p14:xfrm>
                <a:off x="1682523" y="5179064"/>
                <a:ext cx="48600" cy="366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C264C78-2AEC-494B-859B-A15BFBA1651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664883" y="5161064"/>
                  <a:ext cx="842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78AF69D-1CD6-4935-BE55-DBC40060005F}"/>
                    </a:ext>
                  </a:extLst>
                </p14:cNvPr>
                <p14:cNvContentPartPr/>
                <p14:nvPr/>
              </p14:nvContentPartPr>
              <p14:xfrm>
                <a:off x="1773963" y="5170064"/>
                <a:ext cx="171360" cy="86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78AF69D-1CD6-4935-BE55-DBC40060005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755963" y="5152064"/>
                  <a:ext cx="2070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FE58CF-153A-461D-B2FB-3DBDF8930AA6}"/>
                    </a:ext>
                  </a:extLst>
                </p14:cNvPr>
                <p14:cNvContentPartPr/>
                <p14:nvPr/>
              </p14:nvContentPartPr>
              <p14:xfrm>
                <a:off x="2253843" y="4927784"/>
                <a:ext cx="212400" cy="10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FE58CF-153A-461D-B2FB-3DBDF8930A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36203" y="4909784"/>
                  <a:ext cx="2480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D764CC2-B553-4E55-8963-A98E3CAAE3F6}"/>
                    </a:ext>
                  </a:extLst>
                </p14:cNvPr>
                <p14:cNvContentPartPr/>
                <p14:nvPr/>
              </p14:nvContentPartPr>
              <p14:xfrm>
                <a:off x="2266443" y="5011304"/>
                <a:ext cx="180720" cy="18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D764CC2-B553-4E55-8963-A98E3CAAE3F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48803" y="4993304"/>
                  <a:ext cx="216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827A7D8-D1CB-47AF-9128-622170286762}"/>
                    </a:ext>
                  </a:extLst>
                </p14:cNvPr>
                <p14:cNvContentPartPr/>
                <p14:nvPr/>
              </p14:nvContentPartPr>
              <p14:xfrm>
                <a:off x="2666403" y="4964504"/>
                <a:ext cx="123120" cy="1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827A7D8-D1CB-47AF-9128-62217028676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48403" y="4946504"/>
                  <a:ext cx="158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C8E08D-1DB4-4298-B888-9BE19BF97E10}"/>
                    </a:ext>
                  </a:extLst>
                </p14:cNvPr>
                <p14:cNvContentPartPr/>
                <p14:nvPr/>
              </p14:nvContentPartPr>
              <p14:xfrm>
                <a:off x="2945403" y="4807904"/>
                <a:ext cx="142560" cy="326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C8E08D-1DB4-4298-B888-9BE19BF97E1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27403" y="4790264"/>
                  <a:ext cx="1782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56A8ED1-4EFA-484A-910B-8DC1A4E9BA87}"/>
                    </a:ext>
                  </a:extLst>
                </p14:cNvPr>
                <p14:cNvContentPartPr/>
                <p14:nvPr/>
              </p14:nvContentPartPr>
              <p14:xfrm>
                <a:off x="2859363" y="4822664"/>
                <a:ext cx="273600" cy="2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56A8ED1-4EFA-484A-910B-8DC1A4E9BA8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41723" y="4804664"/>
                  <a:ext cx="3092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CAF02A9-207A-48C3-9EB8-8895AC6B9909}"/>
                    </a:ext>
                  </a:extLst>
                </p14:cNvPr>
                <p14:cNvContentPartPr/>
                <p14:nvPr/>
              </p14:nvContentPartPr>
              <p14:xfrm>
                <a:off x="3187323" y="4988264"/>
                <a:ext cx="211320" cy="188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CAF02A9-207A-48C3-9EB8-8895AC6B990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69323" y="4970264"/>
                  <a:ext cx="2469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1263829-F2E3-49E1-93E2-29C588999D40}"/>
                    </a:ext>
                  </a:extLst>
                </p14:cNvPr>
                <p14:cNvContentPartPr/>
                <p14:nvPr/>
              </p14:nvContentPartPr>
              <p14:xfrm>
                <a:off x="3692403" y="4659584"/>
                <a:ext cx="27720" cy="270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1263829-F2E3-49E1-93E2-29C588999D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674763" y="4641584"/>
                  <a:ext cx="633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A96933E-F884-42E7-9B07-CA305B957DB1}"/>
                    </a:ext>
                  </a:extLst>
                </p14:cNvPr>
                <p14:cNvContentPartPr/>
                <p14:nvPr/>
              </p14:nvContentPartPr>
              <p14:xfrm>
                <a:off x="3621123" y="4948664"/>
                <a:ext cx="350640" cy="60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A96933E-F884-42E7-9B07-CA305B957DB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603483" y="4930664"/>
                  <a:ext cx="3862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3534951-FF53-4F91-89C3-E68B6AB7091E}"/>
                    </a:ext>
                  </a:extLst>
                </p14:cNvPr>
                <p14:cNvContentPartPr/>
                <p14:nvPr/>
              </p14:nvContentPartPr>
              <p14:xfrm>
                <a:off x="3651723" y="5126864"/>
                <a:ext cx="160920" cy="187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3534951-FF53-4F91-89C3-E68B6AB7091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34083" y="5108864"/>
                  <a:ext cx="1965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C6FC163-6D09-4B07-9377-188E2EB93B7B}"/>
                    </a:ext>
                  </a:extLst>
                </p14:cNvPr>
                <p14:cNvContentPartPr/>
                <p14:nvPr/>
              </p14:nvContentPartPr>
              <p14:xfrm>
                <a:off x="3670443" y="5207144"/>
                <a:ext cx="158040" cy="15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C6FC163-6D09-4B07-9377-188E2EB93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52443" y="5189504"/>
                  <a:ext cx="193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0F9DB53-1774-49BD-90FA-386E8D86FAE1}"/>
                    </a:ext>
                  </a:extLst>
                </p14:cNvPr>
                <p14:cNvContentPartPr/>
                <p14:nvPr/>
              </p14:nvContentPartPr>
              <p14:xfrm>
                <a:off x="3536163" y="4692704"/>
                <a:ext cx="166680" cy="714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0F9DB53-1774-49BD-90FA-386E8D86FAE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18163" y="4675064"/>
                  <a:ext cx="202320" cy="75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4D36AD-2540-41F8-A415-CDF96887DEA7}"/>
                    </a:ext>
                  </a:extLst>
                </p14:cNvPr>
                <p14:cNvContentPartPr/>
                <p14:nvPr/>
              </p14:nvContentPartPr>
              <p14:xfrm>
                <a:off x="3968163" y="4715024"/>
                <a:ext cx="168840" cy="720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4D36AD-2540-41F8-A415-CDF96887DEA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50163" y="4697024"/>
                  <a:ext cx="204480" cy="75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33DC66A-DA30-48E1-8269-AF0FD52BA62A}"/>
                    </a:ext>
                  </a:extLst>
                </p14:cNvPr>
                <p14:cNvContentPartPr/>
                <p14:nvPr/>
              </p14:nvContentPartPr>
              <p14:xfrm>
                <a:off x="1367883" y="2883704"/>
                <a:ext cx="2426760" cy="1577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33DC66A-DA30-48E1-8269-AF0FD52BA62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350243" y="2866064"/>
                  <a:ext cx="2462400" cy="161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A34194C-6210-4059-98CD-D8911DC123B7}"/>
              </a:ext>
            </a:extLst>
          </p:cNvPr>
          <p:cNvGrpSpPr/>
          <p:nvPr/>
        </p:nvGrpSpPr>
        <p:grpSpPr>
          <a:xfrm>
            <a:off x="525123" y="5745344"/>
            <a:ext cx="2219400" cy="568800"/>
            <a:chOff x="525123" y="5745344"/>
            <a:chExt cx="221940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19AEAF-B740-450B-A2A6-89042D6C9174}"/>
                    </a:ext>
                  </a:extLst>
                </p14:cNvPr>
                <p14:cNvContentPartPr/>
                <p14:nvPr/>
              </p14:nvContentPartPr>
              <p14:xfrm>
                <a:off x="525123" y="5858384"/>
                <a:ext cx="25200" cy="97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19AEAF-B740-450B-A2A6-89042D6C917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7483" y="5840384"/>
                  <a:ext cx="608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656F6DA-5916-4C0A-A5F7-A5A3727D8F3B}"/>
                    </a:ext>
                  </a:extLst>
                </p14:cNvPr>
                <p14:cNvContentPartPr/>
                <p14:nvPr/>
              </p14:nvContentPartPr>
              <p14:xfrm>
                <a:off x="602163" y="5879264"/>
                <a:ext cx="72360" cy="105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656F6DA-5916-4C0A-A5F7-A5A3727D8F3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84163" y="5861624"/>
                  <a:ext cx="108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7D71984-9E1C-4F83-A966-A980F8EDEB9F}"/>
                    </a:ext>
                  </a:extLst>
                </p14:cNvPr>
                <p14:cNvContentPartPr/>
                <p14:nvPr/>
              </p14:nvContentPartPr>
              <p14:xfrm>
                <a:off x="782523" y="5961704"/>
                <a:ext cx="1154520" cy="352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7D71984-9E1C-4F83-A966-A980F8EDEB9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64883" y="5943704"/>
                  <a:ext cx="119016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6CEE72A-CCDE-4830-A6E2-6E67E8BCA314}"/>
                    </a:ext>
                  </a:extLst>
                </p14:cNvPr>
                <p14:cNvContentPartPr/>
                <p14:nvPr/>
              </p14:nvContentPartPr>
              <p14:xfrm>
                <a:off x="2048643" y="5745344"/>
                <a:ext cx="695880" cy="373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6CEE72A-CCDE-4830-A6E2-6E67E8BCA31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030643" y="5727344"/>
                  <a:ext cx="73152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82B136-D6C2-4271-ABF2-81ADF594B70E}"/>
              </a:ext>
            </a:extLst>
          </p:cNvPr>
          <p:cNvGrpSpPr/>
          <p:nvPr/>
        </p:nvGrpSpPr>
        <p:grpSpPr>
          <a:xfrm>
            <a:off x="2972403" y="5670464"/>
            <a:ext cx="1522800" cy="537480"/>
            <a:chOff x="2972403" y="5670464"/>
            <a:chExt cx="152280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A7FAD28-4F29-4EBC-AFF8-CEB79F3233EE}"/>
                    </a:ext>
                  </a:extLst>
                </p14:cNvPr>
                <p14:cNvContentPartPr/>
                <p14:nvPr/>
              </p14:nvContentPartPr>
              <p14:xfrm>
                <a:off x="2972403" y="5721944"/>
                <a:ext cx="1343880" cy="486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A7FAD28-4F29-4EBC-AFF8-CEB79F3233E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954763" y="5703944"/>
                  <a:ext cx="137952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EC9FAB2-ED85-4CC2-8ACB-4419DA258CE7}"/>
                    </a:ext>
                  </a:extLst>
                </p14:cNvPr>
                <p14:cNvContentPartPr/>
                <p14:nvPr/>
              </p14:nvContentPartPr>
              <p14:xfrm>
                <a:off x="3943323" y="5874944"/>
                <a:ext cx="5040" cy="1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EC9FAB2-ED85-4CC2-8ACB-4419DA258CE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25683" y="5856944"/>
                  <a:ext cx="406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50B5D12-7AB2-47D2-9D05-F26E308DB5B5}"/>
                    </a:ext>
                  </a:extLst>
                </p14:cNvPr>
                <p14:cNvContentPartPr/>
                <p14:nvPr/>
              </p14:nvContentPartPr>
              <p14:xfrm>
                <a:off x="3617523" y="5805824"/>
                <a:ext cx="331200" cy="50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50B5D12-7AB2-47D2-9D05-F26E308DB5B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99523" y="5787824"/>
                  <a:ext cx="3668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E5DEDE0-A87B-4DD7-A217-2081EC22E5FB}"/>
                    </a:ext>
                  </a:extLst>
                </p14:cNvPr>
                <p14:cNvContentPartPr/>
                <p14:nvPr/>
              </p14:nvContentPartPr>
              <p14:xfrm>
                <a:off x="4385763" y="5702144"/>
                <a:ext cx="28440" cy="154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E5DEDE0-A87B-4DD7-A217-2081EC22E5F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68123" y="5684504"/>
                  <a:ext cx="64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5170A51-E87E-4814-8860-DBF6FBB009BD}"/>
                    </a:ext>
                  </a:extLst>
                </p14:cNvPr>
                <p14:cNvContentPartPr/>
                <p14:nvPr/>
              </p14:nvContentPartPr>
              <p14:xfrm>
                <a:off x="4472883" y="5670464"/>
                <a:ext cx="22320" cy="132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5170A51-E87E-4814-8860-DBF6FBB009B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454883" y="5652464"/>
                  <a:ext cx="57960" cy="16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0817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443"/>
          <a:stretch/>
        </p:blipFill>
        <p:spPr>
          <a:xfrm>
            <a:off x="2530027" y="-3015"/>
            <a:ext cx="6777275" cy="5629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593" y="5807156"/>
            <a:ext cx="4059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work done on the particle per unit path</a:t>
            </a:r>
          </a:p>
          <a:p>
            <a:endParaRPr lang="en-US" dirty="0"/>
          </a:p>
          <a:p>
            <a:r>
              <a:rPr lang="en-US" dirty="0"/>
              <a:t>= “Stopping Power” of the medium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7A7C76-021E-456E-AEA9-74AEF17DC074}"/>
                  </a:ext>
                </a:extLst>
              </p14:cNvPr>
              <p14:cNvContentPartPr/>
              <p14:nvPr/>
            </p14:nvContentPartPr>
            <p14:xfrm>
              <a:off x="3287763" y="5144"/>
              <a:ext cx="1471320" cy="149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7A7C76-021E-456E-AEA9-74AEF17DC0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5123" y="-57496"/>
                <a:ext cx="1596960" cy="27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C5DD741-E928-4DD9-A741-810999D6ED34}"/>
              </a:ext>
            </a:extLst>
          </p:cNvPr>
          <p:cNvGrpSpPr/>
          <p:nvPr/>
        </p:nvGrpSpPr>
        <p:grpSpPr>
          <a:xfrm>
            <a:off x="7716123" y="5670464"/>
            <a:ext cx="1864080" cy="452160"/>
            <a:chOff x="7716123" y="5670464"/>
            <a:chExt cx="186408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3E2A108-A918-4315-9072-D9DFE9A710F2}"/>
                    </a:ext>
                  </a:extLst>
                </p14:cNvPr>
                <p14:cNvContentPartPr/>
                <p14:nvPr/>
              </p14:nvContentPartPr>
              <p14:xfrm>
                <a:off x="7921323" y="5767664"/>
                <a:ext cx="407880" cy="315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3E2A108-A918-4315-9072-D9DFE9A710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03323" y="5750024"/>
                  <a:ext cx="44352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0B34B87-24E4-42A4-B409-26B9D555C727}"/>
                    </a:ext>
                  </a:extLst>
                </p14:cNvPr>
                <p14:cNvContentPartPr/>
                <p14:nvPr/>
              </p14:nvContentPartPr>
              <p14:xfrm>
                <a:off x="8511363" y="5887904"/>
                <a:ext cx="122400" cy="14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0B34B87-24E4-42A4-B409-26B9D555C72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93723" y="5869904"/>
                  <a:ext cx="1580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5B37AC6-ECAA-4383-ACF8-4B72A88AD349}"/>
                    </a:ext>
                  </a:extLst>
                </p14:cNvPr>
                <p14:cNvContentPartPr/>
                <p14:nvPr/>
              </p14:nvContentPartPr>
              <p14:xfrm>
                <a:off x="8515323" y="5967464"/>
                <a:ext cx="137880" cy="2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5B37AC6-ECAA-4383-ACF8-4B72A88AD3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97323" y="5949824"/>
                  <a:ext cx="1735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B68D55E-423A-4E91-99F3-E4AD5F638DB9}"/>
                    </a:ext>
                  </a:extLst>
                </p14:cNvPr>
                <p14:cNvContentPartPr/>
                <p14:nvPr/>
              </p14:nvContentPartPr>
              <p14:xfrm>
                <a:off x="7716123" y="5696744"/>
                <a:ext cx="160560" cy="411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B68D55E-423A-4E91-99F3-E4AD5F638DB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98123" y="5679104"/>
                  <a:ext cx="19620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DAFA329-B562-45C0-9C78-B9EB6F502953}"/>
                    </a:ext>
                  </a:extLst>
                </p14:cNvPr>
                <p14:cNvContentPartPr/>
                <p14:nvPr/>
              </p14:nvContentPartPr>
              <p14:xfrm>
                <a:off x="8822403" y="5782784"/>
                <a:ext cx="37080" cy="304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DAFA329-B562-45C0-9C78-B9EB6F50295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04763" y="5764784"/>
                  <a:ext cx="727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D953270-545E-40EE-9A24-85FD2E766E9C}"/>
                    </a:ext>
                  </a:extLst>
                </p14:cNvPr>
                <p14:cNvContentPartPr/>
                <p14:nvPr/>
              </p14:nvContentPartPr>
              <p14:xfrm>
                <a:off x="8850843" y="5747144"/>
                <a:ext cx="153720" cy="102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D953270-545E-40EE-9A24-85FD2E766E9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33203" y="5729504"/>
                  <a:ext cx="1893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B3FC88-9078-4B8E-BD11-D24E71A87458}"/>
                    </a:ext>
                  </a:extLst>
                </p14:cNvPr>
                <p14:cNvContentPartPr/>
                <p14:nvPr/>
              </p14:nvContentPartPr>
              <p14:xfrm>
                <a:off x="8839683" y="5880704"/>
                <a:ext cx="203760" cy="57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B3FC88-9078-4B8E-BD11-D24E71A8745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21683" y="5863064"/>
                  <a:ext cx="239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4D7C79B-C764-45CC-8138-8A346A8437DF}"/>
                    </a:ext>
                  </a:extLst>
                </p14:cNvPr>
                <p14:cNvContentPartPr/>
                <p14:nvPr/>
              </p14:nvContentPartPr>
              <p14:xfrm>
                <a:off x="9153243" y="5670464"/>
                <a:ext cx="150120" cy="37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4D7C79B-C764-45CC-8138-8A346A8437D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35603" y="5652464"/>
                  <a:ext cx="1857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FFF5F7-D4C1-48D1-B202-43688D59B88E}"/>
                    </a:ext>
                  </a:extLst>
                </p14:cNvPr>
                <p14:cNvContentPartPr/>
                <p14:nvPr/>
              </p14:nvContentPartPr>
              <p14:xfrm>
                <a:off x="9334323" y="5922824"/>
                <a:ext cx="202680" cy="132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FFF5F7-D4C1-48D1-B202-43688D59B8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316323" y="5905184"/>
                  <a:ext cx="238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D93B66F-E4B8-4A75-ACC5-21560B5B3F23}"/>
                    </a:ext>
                  </a:extLst>
                </p14:cNvPr>
                <p14:cNvContentPartPr/>
                <p14:nvPr/>
              </p14:nvContentPartPr>
              <p14:xfrm>
                <a:off x="9370683" y="5891864"/>
                <a:ext cx="209520" cy="230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D93B66F-E4B8-4A75-ACC5-21560B5B3F2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353043" y="5874224"/>
                  <a:ext cx="24516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97AC45-AEC6-439B-A1C0-839B73682B87}"/>
              </a:ext>
            </a:extLst>
          </p:cNvPr>
          <p:cNvGrpSpPr/>
          <p:nvPr/>
        </p:nvGrpSpPr>
        <p:grpSpPr>
          <a:xfrm>
            <a:off x="7096563" y="6322424"/>
            <a:ext cx="1458000" cy="414000"/>
            <a:chOff x="7096563" y="6322424"/>
            <a:chExt cx="145800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E4D02A0-6518-45F5-A329-132B77DEEDC1}"/>
                    </a:ext>
                  </a:extLst>
                </p14:cNvPr>
                <p14:cNvContentPartPr/>
                <p14:nvPr/>
              </p14:nvContentPartPr>
              <p14:xfrm>
                <a:off x="7096563" y="6322424"/>
                <a:ext cx="1099440" cy="414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E4D02A0-6518-45F5-A329-132B77DEEDC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78563" y="6304784"/>
                  <a:ext cx="113508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4E8CE50-4FFE-4CE2-8F82-ECC740C692F1}"/>
                    </a:ext>
                  </a:extLst>
                </p14:cNvPr>
                <p14:cNvContentPartPr/>
                <p14:nvPr/>
              </p14:nvContentPartPr>
              <p14:xfrm>
                <a:off x="7398603" y="6414584"/>
                <a:ext cx="215280" cy="2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4E8CE50-4FFE-4CE2-8F82-ECC740C692F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80963" y="6396944"/>
                  <a:ext cx="2509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FF7F7F3-6938-4F94-AAB7-8806D21AD0F7}"/>
                    </a:ext>
                  </a:extLst>
                </p14:cNvPr>
                <p14:cNvContentPartPr/>
                <p14:nvPr/>
              </p14:nvContentPartPr>
              <p14:xfrm>
                <a:off x="8368083" y="6568304"/>
                <a:ext cx="186480" cy="81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FF7F7F3-6938-4F94-AAB7-8806D21AD0F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350443" y="6550664"/>
                  <a:ext cx="222120" cy="11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298779A-30D0-4738-AF3B-EAA889839CCD}"/>
                  </a:ext>
                </a:extLst>
              </p14:cNvPr>
              <p14:cNvContentPartPr/>
              <p14:nvPr/>
            </p14:nvContentPartPr>
            <p14:xfrm>
              <a:off x="8653563" y="6323144"/>
              <a:ext cx="812160" cy="447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298779A-30D0-4738-AF3B-EAA889839C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635563" y="6305144"/>
                <a:ext cx="84780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622622-87D7-438A-9B85-2D5671618F3A}"/>
                  </a:ext>
                </a:extLst>
              </p14:cNvPr>
              <p14:cNvContentPartPr/>
              <p14:nvPr/>
            </p14:nvContentPartPr>
            <p14:xfrm>
              <a:off x="2341323" y="2344424"/>
              <a:ext cx="147600" cy="2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622622-87D7-438A-9B85-2D5671618F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323323" y="2326424"/>
                <a:ext cx="1832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9A71088-225A-4DB1-8542-A25B673EBC4A}"/>
                  </a:ext>
                </a:extLst>
              </p14:cNvPr>
              <p14:cNvContentPartPr/>
              <p14:nvPr/>
            </p14:nvContentPartPr>
            <p14:xfrm>
              <a:off x="2331963" y="2437304"/>
              <a:ext cx="122040" cy="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9A71088-225A-4DB1-8542-A25B673EBC4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313963" y="2419664"/>
                <a:ext cx="15768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9EF8E07-81A2-4EDD-84BE-B9A0CDC51F44}"/>
              </a:ext>
            </a:extLst>
          </p:cNvPr>
          <p:cNvGrpSpPr/>
          <p:nvPr/>
        </p:nvGrpSpPr>
        <p:grpSpPr>
          <a:xfrm>
            <a:off x="854883" y="2056424"/>
            <a:ext cx="1164240" cy="613440"/>
            <a:chOff x="854883" y="2056424"/>
            <a:chExt cx="1164240" cy="61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FCE8F1-1D6D-4CD3-9453-1DBDC793FA37}"/>
                    </a:ext>
                  </a:extLst>
                </p14:cNvPr>
                <p14:cNvContentPartPr/>
                <p14:nvPr/>
              </p14:nvContentPartPr>
              <p14:xfrm>
                <a:off x="934083" y="2230664"/>
                <a:ext cx="182880" cy="299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FCE8F1-1D6D-4CD3-9453-1DBDC793FA3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16083" y="2212664"/>
                  <a:ext cx="2185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AF967E8-87F4-4C2D-9B46-291E07DB6DA4}"/>
                    </a:ext>
                  </a:extLst>
                </p14:cNvPr>
                <p14:cNvContentPartPr/>
                <p14:nvPr/>
              </p14:nvContentPartPr>
              <p14:xfrm>
                <a:off x="854883" y="2228864"/>
                <a:ext cx="231840" cy="26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AF967E8-87F4-4C2D-9B46-291E07DB6DA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37243" y="2210864"/>
                  <a:ext cx="2674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CC40D2-8087-4816-92ED-E90FBE076A79}"/>
                    </a:ext>
                  </a:extLst>
                </p14:cNvPr>
                <p14:cNvContentPartPr/>
                <p14:nvPr/>
              </p14:nvContentPartPr>
              <p14:xfrm>
                <a:off x="1195083" y="2443064"/>
                <a:ext cx="174600" cy="11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CC40D2-8087-4816-92ED-E90FBE076A7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77443" y="2425424"/>
                  <a:ext cx="210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1EF2B7-3C3F-4336-B193-776807F0DF54}"/>
                    </a:ext>
                  </a:extLst>
                </p14:cNvPr>
                <p14:cNvContentPartPr/>
                <p14:nvPr/>
              </p14:nvContentPartPr>
              <p14:xfrm>
                <a:off x="1455003" y="2151824"/>
                <a:ext cx="124560" cy="518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1EF2B7-3C3F-4336-B193-776807F0DF5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37363" y="2133824"/>
                  <a:ext cx="16020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496EDD9-0ABA-4FD2-9FF1-A3EC64A50881}"/>
                    </a:ext>
                  </a:extLst>
                </p14:cNvPr>
                <p14:cNvContentPartPr/>
                <p14:nvPr/>
              </p14:nvContentPartPr>
              <p14:xfrm>
                <a:off x="1127763" y="2433704"/>
                <a:ext cx="42480" cy="131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496EDD9-0ABA-4FD2-9FF1-A3EC64A5088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10123" y="2415704"/>
                  <a:ext cx="781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64D4809-9B6E-4ED0-9B74-C9EA9BE8EFE7}"/>
                    </a:ext>
                  </a:extLst>
                </p14:cNvPr>
                <p14:cNvContentPartPr/>
                <p14:nvPr/>
              </p14:nvContentPartPr>
              <p14:xfrm>
                <a:off x="1620963" y="2105384"/>
                <a:ext cx="52560" cy="19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64D4809-9B6E-4ED0-9B74-C9EA9BE8EFE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02963" y="2087744"/>
                  <a:ext cx="88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2D97B64-0F14-4DA0-9F94-BFCB2B7910B9}"/>
                    </a:ext>
                  </a:extLst>
                </p14:cNvPr>
                <p14:cNvContentPartPr/>
                <p14:nvPr/>
              </p14:nvContentPartPr>
              <p14:xfrm>
                <a:off x="1607643" y="2328584"/>
                <a:ext cx="163440" cy="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2D97B64-0F14-4DA0-9F94-BFCB2B7910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589643" y="2310584"/>
                  <a:ext cx="1990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4BC8A60-62D3-42FB-8B67-FAC490CADF5A}"/>
                    </a:ext>
                  </a:extLst>
                </p14:cNvPr>
                <p14:cNvContentPartPr/>
                <p14:nvPr/>
              </p14:nvContentPartPr>
              <p14:xfrm>
                <a:off x="1678203" y="2364224"/>
                <a:ext cx="102600" cy="212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4BC8A60-62D3-42FB-8B67-FAC490CADF5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660203" y="2346584"/>
                  <a:ext cx="1382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C48960B-CBC3-4081-A6FC-F0FC81B7E20D}"/>
                    </a:ext>
                  </a:extLst>
                </p14:cNvPr>
                <p14:cNvContentPartPr/>
                <p14:nvPr/>
              </p14:nvContentPartPr>
              <p14:xfrm>
                <a:off x="1674963" y="2494544"/>
                <a:ext cx="144000" cy="27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C48960B-CBC3-4081-A6FC-F0FC81B7E20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656963" y="2476904"/>
                  <a:ext cx="1796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2015E9A-A39C-4D53-9B0B-A9C753B25D12}"/>
                    </a:ext>
                  </a:extLst>
                </p14:cNvPr>
                <p14:cNvContentPartPr/>
                <p14:nvPr/>
              </p14:nvContentPartPr>
              <p14:xfrm>
                <a:off x="1820403" y="2056424"/>
                <a:ext cx="198720" cy="515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2015E9A-A39C-4D53-9B0B-A9C753B25D1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02403" y="2038784"/>
                  <a:ext cx="234360" cy="55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BC1FFD5-37B7-44B7-9A8D-E68FCED7F86A}"/>
              </a:ext>
            </a:extLst>
          </p:cNvPr>
          <p:cNvGrpSpPr/>
          <p:nvPr/>
        </p:nvGrpSpPr>
        <p:grpSpPr>
          <a:xfrm>
            <a:off x="9463563" y="3849224"/>
            <a:ext cx="2348640" cy="1713240"/>
            <a:chOff x="9463563" y="3849224"/>
            <a:chExt cx="2348640" cy="171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A2D8BBA-86EE-4609-8A39-19FC76258CFD}"/>
                    </a:ext>
                  </a:extLst>
                </p14:cNvPr>
                <p14:cNvContentPartPr/>
                <p14:nvPr/>
              </p14:nvContentPartPr>
              <p14:xfrm>
                <a:off x="9463563" y="4096904"/>
                <a:ext cx="25920" cy="443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A2D8BBA-86EE-4609-8A39-19FC76258CF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45563" y="4078904"/>
                  <a:ext cx="6156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AE12EE8-77ED-494D-9EFF-DD0D08E84AA6}"/>
                    </a:ext>
                  </a:extLst>
                </p14:cNvPr>
                <p14:cNvContentPartPr/>
                <p14:nvPr/>
              </p14:nvContentPartPr>
              <p14:xfrm>
                <a:off x="9560403" y="4245584"/>
                <a:ext cx="177120" cy="20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AE12EE8-77ED-494D-9EFF-DD0D08E84AA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542403" y="4227584"/>
                  <a:ext cx="2127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03C747F-345E-43B3-905F-90DED7B4425E}"/>
                    </a:ext>
                  </a:extLst>
                </p14:cNvPr>
                <p14:cNvContentPartPr/>
                <p14:nvPr/>
              </p14:nvContentPartPr>
              <p14:xfrm>
                <a:off x="9776043" y="4082864"/>
                <a:ext cx="42480" cy="128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03C747F-345E-43B3-905F-90DED7B4425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758043" y="4064864"/>
                  <a:ext cx="781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D35956-BD4F-40DB-B2AC-5817F6800B86}"/>
                    </a:ext>
                  </a:extLst>
                </p14:cNvPr>
                <p14:cNvContentPartPr/>
                <p14:nvPr/>
              </p14:nvContentPartPr>
              <p14:xfrm>
                <a:off x="9839043" y="4051904"/>
                <a:ext cx="37080" cy="141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D35956-BD4F-40DB-B2AC-5817F6800B8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21403" y="4033904"/>
                  <a:ext cx="727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97A9FB6-3462-4931-82F2-7CBC99594CE5}"/>
                    </a:ext>
                  </a:extLst>
                </p14:cNvPr>
                <p14:cNvContentPartPr/>
                <p14:nvPr/>
              </p14:nvContentPartPr>
              <p14:xfrm>
                <a:off x="9976563" y="4263944"/>
                <a:ext cx="99360" cy="159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97A9FB6-3462-4931-82F2-7CBC99594CE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958563" y="4245944"/>
                  <a:ext cx="1350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86BEC66-7A5C-4ABD-B96A-EC0ED0AE25D6}"/>
                    </a:ext>
                  </a:extLst>
                </p14:cNvPr>
                <p14:cNvContentPartPr/>
                <p14:nvPr/>
              </p14:nvContentPartPr>
              <p14:xfrm>
                <a:off x="9848763" y="4245944"/>
                <a:ext cx="74160" cy="239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86BEC66-7A5C-4ABD-B96A-EC0ED0AE25D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830763" y="4227944"/>
                  <a:ext cx="1098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2D26555-0B83-40F9-8F89-26D4B6D2C289}"/>
                    </a:ext>
                  </a:extLst>
                </p14:cNvPr>
                <p14:cNvContentPartPr/>
                <p14:nvPr/>
              </p14:nvContentPartPr>
              <p14:xfrm>
                <a:off x="10115523" y="4167104"/>
                <a:ext cx="72360" cy="298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2D26555-0B83-40F9-8F89-26D4B6D2C28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97883" y="4149104"/>
                  <a:ext cx="1080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C0911D6-CA69-45DB-AB32-B35FECF28DF7}"/>
                    </a:ext>
                  </a:extLst>
                </p14:cNvPr>
                <p14:cNvContentPartPr/>
                <p14:nvPr/>
              </p14:nvContentPartPr>
              <p14:xfrm>
                <a:off x="10230723" y="4006184"/>
                <a:ext cx="43560" cy="489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C0911D6-CA69-45DB-AB32-B35FECF28DF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13083" y="3988544"/>
                  <a:ext cx="792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5607FA6-B8E9-4AA4-914F-956F8C69CF0A}"/>
                    </a:ext>
                  </a:extLst>
                </p14:cNvPr>
                <p14:cNvContentPartPr/>
                <p14:nvPr/>
              </p14:nvContentPartPr>
              <p14:xfrm>
                <a:off x="10417563" y="4209584"/>
                <a:ext cx="126720" cy="12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5607FA6-B8E9-4AA4-914F-956F8C69CF0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99563" y="4191584"/>
                  <a:ext cx="162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A80C38E-62B2-43EB-A138-FD36E4E68455}"/>
                    </a:ext>
                  </a:extLst>
                </p14:cNvPr>
                <p14:cNvContentPartPr/>
                <p14:nvPr/>
              </p14:nvContentPartPr>
              <p14:xfrm>
                <a:off x="10437003" y="4257464"/>
                <a:ext cx="118440" cy="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A80C38E-62B2-43EB-A138-FD36E4E6845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419363" y="4239824"/>
                  <a:ext cx="154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E550125-B802-4262-8E0A-0448B02CBA2E}"/>
                    </a:ext>
                  </a:extLst>
                </p14:cNvPr>
                <p14:cNvContentPartPr/>
                <p14:nvPr/>
              </p14:nvContentPartPr>
              <p14:xfrm>
                <a:off x="10656603" y="4218224"/>
                <a:ext cx="141840" cy="19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E550125-B802-4262-8E0A-0448B02CBA2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638603" y="4200584"/>
                  <a:ext cx="1774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0E30365-55D7-445F-A048-DE46D4237689}"/>
                    </a:ext>
                  </a:extLst>
                </p14:cNvPr>
                <p14:cNvContentPartPr/>
                <p14:nvPr/>
              </p14:nvContentPartPr>
              <p14:xfrm>
                <a:off x="10893483" y="4038584"/>
                <a:ext cx="146520" cy="27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0E30365-55D7-445F-A048-DE46D423768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875483" y="4020584"/>
                  <a:ext cx="182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56EFC9C-6EA9-41F6-B5A8-773876ECF474}"/>
                    </a:ext>
                  </a:extLst>
                </p14:cNvPr>
                <p14:cNvContentPartPr/>
                <p14:nvPr/>
              </p14:nvContentPartPr>
              <p14:xfrm>
                <a:off x="10892403" y="4011944"/>
                <a:ext cx="168120" cy="25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56EFC9C-6EA9-41F6-B5A8-773876ECF47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874763" y="3993944"/>
                  <a:ext cx="203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6EEEFB-164E-4A66-A54B-B11C3AA60238}"/>
                    </a:ext>
                  </a:extLst>
                </p14:cNvPr>
                <p14:cNvContentPartPr/>
                <p14:nvPr/>
              </p14:nvContentPartPr>
              <p14:xfrm>
                <a:off x="11099403" y="4216064"/>
                <a:ext cx="156240" cy="113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6EEEFB-164E-4A66-A54B-B11C3AA6023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081763" y="4198424"/>
                  <a:ext cx="1918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BF1470D-4746-40F7-8444-992F8492B0FC}"/>
                    </a:ext>
                  </a:extLst>
                </p14:cNvPr>
                <p14:cNvContentPartPr/>
                <p14:nvPr/>
              </p14:nvContentPartPr>
              <p14:xfrm>
                <a:off x="11551203" y="3908264"/>
                <a:ext cx="37080" cy="223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BF1470D-4746-40F7-8444-992F8492B0F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533203" y="3890264"/>
                  <a:ext cx="727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3F156D9-B0DD-47D6-8D18-2604BA206D2E}"/>
                    </a:ext>
                  </a:extLst>
                </p14:cNvPr>
                <p14:cNvContentPartPr/>
                <p14:nvPr/>
              </p14:nvContentPartPr>
              <p14:xfrm>
                <a:off x="11474523" y="4099784"/>
                <a:ext cx="214920" cy="67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3F156D9-B0DD-47D6-8D18-2604BA206D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456523" y="4082144"/>
                  <a:ext cx="2505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0C85BB2-DBF2-4E2F-93D4-67295002A2D3}"/>
                    </a:ext>
                  </a:extLst>
                </p14:cNvPr>
                <p14:cNvContentPartPr/>
                <p14:nvPr/>
              </p14:nvContentPartPr>
              <p14:xfrm>
                <a:off x="11510883" y="4196624"/>
                <a:ext cx="157680" cy="206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0C85BB2-DBF2-4E2F-93D4-67295002A2D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493243" y="4178984"/>
                  <a:ext cx="193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D479499-E03C-4128-88AB-239151B40259}"/>
                    </a:ext>
                  </a:extLst>
                </p14:cNvPr>
                <p14:cNvContentPartPr/>
                <p14:nvPr/>
              </p14:nvContentPartPr>
              <p14:xfrm>
                <a:off x="11524203" y="4293464"/>
                <a:ext cx="172800" cy="25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D479499-E03C-4128-88AB-239151B4025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506203" y="4275464"/>
                  <a:ext cx="2084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CE04A14-66CA-4480-A7BD-582EEF88EE17}"/>
                    </a:ext>
                  </a:extLst>
                </p14:cNvPr>
                <p14:cNvContentPartPr/>
                <p14:nvPr/>
              </p14:nvContentPartPr>
              <p14:xfrm>
                <a:off x="11337363" y="3934184"/>
                <a:ext cx="108360" cy="565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CE04A14-66CA-4480-A7BD-582EEF88EE1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319723" y="3916544"/>
                  <a:ext cx="144000" cy="60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026EBD-D1B2-4B97-A18E-B00F830A15F0}"/>
                    </a:ext>
                  </a:extLst>
                </p14:cNvPr>
                <p14:cNvContentPartPr/>
                <p14:nvPr/>
              </p14:nvContentPartPr>
              <p14:xfrm>
                <a:off x="11699883" y="3849224"/>
                <a:ext cx="112320" cy="606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026EBD-D1B2-4B97-A18E-B00F830A15F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682243" y="3831584"/>
                  <a:ext cx="14796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29F492B-FC76-45FF-B399-972732DB9E1E}"/>
                    </a:ext>
                  </a:extLst>
                </p14:cNvPr>
                <p14:cNvContentPartPr/>
                <p14:nvPr/>
              </p14:nvContentPartPr>
              <p14:xfrm>
                <a:off x="10070163" y="4599104"/>
                <a:ext cx="899280" cy="488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29F492B-FC76-45FF-B399-972732DB9E1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052523" y="4581464"/>
                  <a:ext cx="93492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3C1DFA5-11E1-4F8D-94D4-309439310104}"/>
                    </a:ext>
                  </a:extLst>
                </p14:cNvPr>
                <p14:cNvContentPartPr/>
                <p14:nvPr/>
              </p14:nvContentPartPr>
              <p14:xfrm>
                <a:off x="11127483" y="4524584"/>
                <a:ext cx="438120" cy="384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3C1DFA5-11E1-4F8D-94D4-30943931010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109843" y="4506584"/>
                  <a:ext cx="4737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2C37616-61C2-4610-8AF8-B56407020017}"/>
                    </a:ext>
                  </a:extLst>
                </p14:cNvPr>
                <p14:cNvContentPartPr/>
                <p14:nvPr/>
              </p14:nvContentPartPr>
              <p14:xfrm>
                <a:off x="10082043" y="5131904"/>
                <a:ext cx="1210680" cy="430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2C37616-61C2-4610-8AF8-B5640702001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064043" y="5113904"/>
                  <a:ext cx="12463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9A36FCD-4536-47DB-97B7-D37F3C494D1A}"/>
                    </a:ext>
                  </a:extLst>
                </p14:cNvPr>
                <p14:cNvContentPartPr/>
                <p14:nvPr/>
              </p14:nvContentPartPr>
              <p14:xfrm>
                <a:off x="11060163" y="5174744"/>
                <a:ext cx="6840" cy="11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9A36FCD-4536-47DB-97B7-D37F3C494D1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042523" y="5157104"/>
                  <a:ext cx="42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4EDCC69-33BF-4CB1-BF4E-BD416C9E8163}"/>
                    </a:ext>
                  </a:extLst>
                </p14:cNvPr>
                <p14:cNvContentPartPr/>
                <p14:nvPr/>
              </p14:nvContentPartPr>
              <p14:xfrm>
                <a:off x="10788723" y="5122184"/>
                <a:ext cx="149400" cy="4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4EDCC69-33BF-4CB1-BF4E-BD416C9E816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770723" y="5104544"/>
                  <a:ext cx="185040" cy="7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7319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97AC47-7123-43A5-8D97-A42DCABAA27E}"/>
                  </a:ext>
                </a:extLst>
              </p14:cNvPr>
              <p14:cNvContentPartPr/>
              <p14:nvPr/>
            </p14:nvContentPartPr>
            <p14:xfrm>
              <a:off x="9199323" y="377384"/>
              <a:ext cx="1487520" cy="3081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97AC47-7123-43A5-8D97-A42DCABAA2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1323" y="359744"/>
                <a:ext cx="1523160" cy="311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125535F-7DC5-4FA7-B4BE-1B0D233363A8}"/>
              </a:ext>
            </a:extLst>
          </p:cNvPr>
          <p:cNvGrpSpPr/>
          <p:nvPr/>
        </p:nvGrpSpPr>
        <p:grpSpPr>
          <a:xfrm>
            <a:off x="1461483" y="835304"/>
            <a:ext cx="2934360" cy="922680"/>
            <a:chOff x="1461483" y="835304"/>
            <a:chExt cx="2934360" cy="92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D122E23-00C9-4C27-911A-DD167EAF0BD9}"/>
                    </a:ext>
                  </a:extLst>
                </p14:cNvPr>
                <p14:cNvContentPartPr/>
                <p14:nvPr/>
              </p14:nvContentPartPr>
              <p14:xfrm>
                <a:off x="1461483" y="911984"/>
                <a:ext cx="406800" cy="614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D122E23-00C9-4C27-911A-DD167EAF0B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3843" y="894344"/>
                  <a:ext cx="44244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C66C69-7F62-4973-A1AF-9BF2FCC2B447}"/>
                    </a:ext>
                  </a:extLst>
                </p14:cNvPr>
                <p14:cNvContentPartPr/>
                <p14:nvPr/>
              </p14:nvContentPartPr>
              <p14:xfrm>
                <a:off x="2173563" y="981464"/>
                <a:ext cx="230760" cy="381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C66C69-7F62-4973-A1AF-9BF2FCC2B4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5923" y="963464"/>
                  <a:ext cx="2664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2171ABF-B3AC-48D5-9696-75321F1877E8}"/>
                    </a:ext>
                  </a:extLst>
                </p14:cNvPr>
                <p14:cNvContentPartPr/>
                <p14:nvPr/>
              </p14:nvContentPartPr>
              <p14:xfrm>
                <a:off x="2004363" y="1116464"/>
                <a:ext cx="438480" cy="1098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2171ABF-B3AC-48D5-9696-75321F1877E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6363" y="1098464"/>
                  <a:ext cx="4741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E53EE08-DFC3-46A0-9155-E6F82F147119}"/>
                    </a:ext>
                  </a:extLst>
                </p14:cNvPr>
                <p14:cNvContentPartPr/>
                <p14:nvPr/>
              </p14:nvContentPartPr>
              <p14:xfrm>
                <a:off x="1987803" y="878864"/>
                <a:ext cx="194400" cy="7149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E53EE08-DFC3-46A0-9155-E6F82F1471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69803" y="861224"/>
                  <a:ext cx="230040" cy="75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5A38A1A-E9E1-4070-A630-2DDBD95A1E70}"/>
                    </a:ext>
                  </a:extLst>
                </p14:cNvPr>
                <p14:cNvContentPartPr/>
                <p14:nvPr/>
              </p14:nvContentPartPr>
              <p14:xfrm>
                <a:off x="2322243" y="835304"/>
                <a:ext cx="353520" cy="6962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5A38A1A-E9E1-4070-A630-2DDBD95A1E7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4603" y="817304"/>
                  <a:ext cx="389160" cy="7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71FA50-E309-4A7F-85F8-659E2F2DC805}"/>
                    </a:ext>
                  </a:extLst>
                </p14:cNvPr>
                <p14:cNvContentPartPr/>
                <p14:nvPr/>
              </p14:nvContentPartPr>
              <p14:xfrm>
                <a:off x="2779803" y="1152824"/>
                <a:ext cx="342360" cy="262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71FA50-E309-4A7F-85F8-659E2F2DC80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61803" y="1135184"/>
                  <a:ext cx="3780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B9B7BFF-115C-4C57-B97E-0D5FE9E97449}"/>
                    </a:ext>
                  </a:extLst>
                </p14:cNvPr>
                <p14:cNvContentPartPr/>
                <p14:nvPr/>
              </p14:nvContentPartPr>
              <p14:xfrm>
                <a:off x="2787723" y="1319864"/>
                <a:ext cx="363240" cy="284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B9B7BFF-115C-4C57-B97E-0D5FE9E9744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69723" y="1301864"/>
                  <a:ext cx="3988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EACCCF-353A-4F3A-8F52-53ED8BE0AC53}"/>
                    </a:ext>
                  </a:extLst>
                </p14:cNvPr>
                <p14:cNvContentPartPr/>
                <p14:nvPr/>
              </p14:nvContentPartPr>
              <p14:xfrm>
                <a:off x="3447243" y="1061384"/>
                <a:ext cx="226080" cy="4114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EACCCF-353A-4F3A-8F52-53ED8BE0AC5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29603" y="1043384"/>
                  <a:ext cx="26172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58D52D2-2206-4E1F-8189-AE0FA60B183C}"/>
                    </a:ext>
                  </a:extLst>
                </p14:cNvPr>
                <p14:cNvContentPartPr/>
                <p14:nvPr/>
              </p14:nvContentPartPr>
              <p14:xfrm>
                <a:off x="3872403" y="1086584"/>
                <a:ext cx="257040" cy="360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58D52D2-2206-4E1F-8189-AE0FA60B183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54403" y="1068584"/>
                  <a:ext cx="29268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19B7D5F-B9CD-4649-A026-414A21B54943}"/>
                    </a:ext>
                  </a:extLst>
                </p14:cNvPr>
                <p14:cNvContentPartPr/>
                <p14:nvPr/>
              </p14:nvContentPartPr>
              <p14:xfrm>
                <a:off x="3801483" y="1275224"/>
                <a:ext cx="307080" cy="37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19B7D5F-B9CD-4649-A026-414A21B549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83483" y="1257584"/>
                  <a:ext cx="3427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C2CFF50-F2A6-42EB-AB3F-E534C6397117}"/>
                    </a:ext>
                  </a:extLst>
                </p14:cNvPr>
                <p14:cNvContentPartPr/>
                <p14:nvPr/>
              </p14:nvContentPartPr>
              <p14:xfrm>
                <a:off x="3712923" y="1055624"/>
                <a:ext cx="187920" cy="622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C2CFF50-F2A6-42EB-AB3F-E534C639711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94923" y="1037624"/>
                  <a:ext cx="22356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42A555-6486-47C0-9819-FB639E73456F}"/>
                    </a:ext>
                  </a:extLst>
                </p14:cNvPr>
                <p14:cNvContentPartPr/>
                <p14:nvPr/>
              </p14:nvContentPartPr>
              <p14:xfrm>
                <a:off x="4002363" y="1015304"/>
                <a:ext cx="393480" cy="742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42A555-6486-47C0-9819-FB639E7345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84363" y="997304"/>
                  <a:ext cx="429120" cy="77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5B7157-9117-45C7-B87B-AB4FA66E872B}"/>
              </a:ext>
            </a:extLst>
          </p:cNvPr>
          <p:cNvGrpSpPr/>
          <p:nvPr/>
        </p:nvGrpSpPr>
        <p:grpSpPr>
          <a:xfrm>
            <a:off x="9308043" y="927464"/>
            <a:ext cx="1297080" cy="2164320"/>
            <a:chOff x="9308043" y="927464"/>
            <a:chExt cx="1297080" cy="216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5058336-C7CA-4523-AD16-70DCB8B1A18A}"/>
                    </a:ext>
                  </a:extLst>
                </p14:cNvPr>
                <p14:cNvContentPartPr/>
                <p14:nvPr/>
              </p14:nvContentPartPr>
              <p14:xfrm>
                <a:off x="9314883" y="3027344"/>
                <a:ext cx="1290240" cy="644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5058336-C7CA-4523-AD16-70DCB8B1A18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297243" y="3009344"/>
                  <a:ext cx="13258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81431AA-14A3-47E3-88B7-09E81875FBB6}"/>
                    </a:ext>
                  </a:extLst>
                </p14:cNvPr>
                <p14:cNvContentPartPr/>
                <p14:nvPr/>
              </p14:nvContentPartPr>
              <p14:xfrm>
                <a:off x="9328923" y="2277104"/>
                <a:ext cx="1199520" cy="471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81431AA-14A3-47E3-88B7-09E81875FBB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10923" y="2259104"/>
                  <a:ext cx="12351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C3B2C14-486F-4357-B565-6E1504B7E9F6}"/>
                    </a:ext>
                  </a:extLst>
                </p14:cNvPr>
                <p14:cNvContentPartPr/>
                <p14:nvPr/>
              </p14:nvContentPartPr>
              <p14:xfrm>
                <a:off x="9340443" y="927464"/>
                <a:ext cx="6120" cy="14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C3B2C14-486F-4357-B565-6E1504B7E9F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322803" y="909464"/>
                  <a:ext cx="41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7888DD5-0729-408C-BBB4-C04DFFD2A994}"/>
                    </a:ext>
                  </a:extLst>
                </p14:cNvPr>
                <p14:cNvContentPartPr/>
                <p14:nvPr/>
              </p14:nvContentPartPr>
              <p14:xfrm>
                <a:off x="9308043" y="968504"/>
                <a:ext cx="1231560" cy="640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7888DD5-0729-408C-BBB4-C04DFFD2A99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290403" y="950864"/>
                  <a:ext cx="12672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44EA33-87AE-4BC3-894F-CA5F25CFBF41}"/>
                    </a:ext>
                  </a:extLst>
                </p14:cNvPr>
                <p14:cNvContentPartPr/>
                <p14:nvPr/>
              </p14:nvContentPartPr>
              <p14:xfrm>
                <a:off x="9568323" y="2289344"/>
                <a:ext cx="160920" cy="720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44EA33-87AE-4BC3-894F-CA5F25CFBF4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50323" y="2271344"/>
                  <a:ext cx="19656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8C6B62A-9573-49B0-A3E0-A0D437469A8F}"/>
                    </a:ext>
                  </a:extLst>
                </p14:cNvPr>
                <p14:cNvContentPartPr/>
                <p14:nvPr/>
              </p14:nvContentPartPr>
              <p14:xfrm>
                <a:off x="9851643" y="1085504"/>
                <a:ext cx="181080" cy="19879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8C6B62A-9573-49B0-A3E0-A0D437469A8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34003" y="1067504"/>
                  <a:ext cx="216720" cy="20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970693-17FA-4830-B9E4-06D82DA33E22}"/>
              </a:ext>
            </a:extLst>
          </p:cNvPr>
          <p:cNvGrpSpPr/>
          <p:nvPr/>
        </p:nvGrpSpPr>
        <p:grpSpPr>
          <a:xfrm>
            <a:off x="4614003" y="706784"/>
            <a:ext cx="2280600" cy="1009800"/>
            <a:chOff x="4614003" y="706784"/>
            <a:chExt cx="2280600" cy="100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5A148BD-B879-4A4E-B5EA-EF5B19C7B151}"/>
                    </a:ext>
                  </a:extLst>
                </p14:cNvPr>
                <p14:cNvContentPartPr/>
                <p14:nvPr/>
              </p14:nvContentPartPr>
              <p14:xfrm>
                <a:off x="4614003" y="1202864"/>
                <a:ext cx="321120" cy="92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5A148BD-B879-4A4E-B5EA-EF5B19C7B15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96363" y="1184864"/>
                  <a:ext cx="3567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4D8E200-9432-461C-8C95-900D737F1AAC}"/>
                    </a:ext>
                  </a:extLst>
                </p14:cNvPr>
                <p14:cNvContentPartPr/>
                <p14:nvPr/>
              </p14:nvContentPartPr>
              <p14:xfrm>
                <a:off x="4634163" y="1326344"/>
                <a:ext cx="340560" cy="24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4D8E200-9432-461C-8C95-900D737F1AA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16163" y="1308704"/>
                  <a:ext cx="3762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1FA9110-896B-4D4D-A0BA-7C125D1B62F6}"/>
                    </a:ext>
                  </a:extLst>
                </p14:cNvPr>
                <p14:cNvContentPartPr/>
                <p14:nvPr/>
              </p14:nvContentPartPr>
              <p14:xfrm>
                <a:off x="5083083" y="908744"/>
                <a:ext cx="503640" cy="528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1FA9110-896B-4D4D-A0BA-7C125D1B62F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65443" y="890744"/>
                  <a:ext cx="53928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794BF11-0D22-48E5-8DDE-8F43A00BFDBB}"/>
                    </a:ext>
                  </a:extLst>
                </p14:cNvPr>
                <p14:cNvContentPartPr/>
                <p14:nvPr/>
              </p14:nvContentPartPr>
              <p14:xfrm>
                <a:off x="5254443" y="1555664"/>
                <a:ext cx="182160" cy="1609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794BF11-0D22-48E5-8DDE-8F43A00BFD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36803" y="1537664"/>
                  <a:ext cx="2178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33B3F3E-D004-4AAE-9CB3-5BB83DD8CBDF}"/>
                    </a:ext>
                  </a:extLst>
                </p14:cNvPr>
                <p14:cNvContentPartPr/>
                <p14:nvPr/>
              </p14:nvContentPartPr>
              <p14:xfrm>
                <a:off x="5881203" y="1113944"/>
                <a:ext cx="275040" cy="251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33B3F3E-D004-4AAE-9CB3-5BB83DD8CB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63203" y="1096304"/>
                  <a:ext cx="310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E106C72-C6B9-4CC3-B98A-71117AA1078B}"/>
                    </a:ext>
                  </a:extLst>
                </p14:cNvPr>
                <p14:cNvContentPartPr/>
                <p14:nvPr/>
              </p14:nvContentPartPr>
              <p14:xfrm>
                <a:off x="6056523" y="991184"/>
                <a:ext cx="118440" cy="374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E106C72-C6B9-4CC3-B98A-71117AA1078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38883" y="973544"/>
                  <a:ext cx="1540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79C46B9-AFE8-4DB1-8A45-7BCBD820903B}"/>
                    </a:ext>
                  </a:extLst>
                </p14:cNvPr>
                <p14:cNvContentPartPr/>
                <p14:nvPr/>
              </p14:nvContentPartPr>
              <p14:xfrm>
                <a:off x="6315363" y="926744"/>
                <a:ext cx="16560" cy="131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79C46B9-AFE8-4DB1-8A45-7BCBD820903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97723" y="908744"/>
                  <a:ext cx="522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058FA15-6E9C-4D5F-8E1D-23E0C715BBCC}"/>
                    </a:ext>
                  </a:extLst>
                </p14:cNvPr>
                <p14:cNvContentPartPr/>
                <p14:nvPr/>
              </p14:nvContentPartPr>
              <p14:xfrm>
                <a:off x="6330123" y="853304"/>
                <a:ext cx="3240" cy="57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058FA15-6E9C-4D5F-8E1D-23E0C715BBC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12123" y="835664"/>
                  <a:ext cx="38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49EE15E-7C26-4F70-BC9A-FC9C52916467}"/>
                    </a:ext>
                  </a:extLst>
                </p14:cNvPr>
                <p14:cNvContentPartPr/>
                <p14:nvPr/>
              </p14:nvContentPartPr>
              <p14:xfrm>
                <a:off x="6438843" y="875984"/>
                <a:ext cx="168120" cy="1292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49EE15E-7C26-4F70-BC9A-FC9C5291646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420843" y="857984"/>
                  <a:ext cx="2037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BA42B9C-E8A6-4D1C-A4CE-A7837EB16E42}"/>
                    </a:ext>
                  </a:extLst>
                </p14:cNvPr>
                <p14:cNvContentPartPr/>
                <p14:nvPr/>
              </p14:nvContentPartPr>
              <p14:xfrm>
                <a:off x="6690123" y="706784"/>
                <a:ext cx="111600" cy="276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BA42B9C-E8A6-4D1C-A4CE-A7837EB16E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72123" y="688784"/>
                  <a:ext cx="1472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D305522-A0CF-483D-B302-C989EC87BA04}"/>
                    </a:ext>
                  </a:extLst>
                </p14:cNvPr>
                <p14:cNvContentPartPr/>
                <p14:nvPr/>
              </p14:nvContentPartPr>
              <p14:xfrm>
                <a:off x="6614883" y="809024"/>
                <a:ext cx="279720" cy="244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D305522-A0CF-483D-B302-C989EC87BA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596883" y="791384"/>
                  <a:ext cx="3153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B46BC96-197F-47B7-B8B5-E7558214B1DB}"/>
                    </a:ext>
                  </a:extLst>
                </p14:cNvPr>
                <p14:cNvContentPartPr/>
                <p14:nvPr/>
              </p14:nvContentPartPr>
              <p14:xfrm>
                <a:off x="5586003" y="961664"/>
                <a:ext cx="141480" cy="4474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B46BC96-197F-47B7-B8B5-E7558214B1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68003" y="943664"/>
                  <a:ext cx="17712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46D49D9-C2DE-47BE-B822-FABA1E89190F}"/>
                    </a:ext>
                  </a:extLst>
                </p14:cNvPr>
                <p14:cNvContentPartPr/>
                <p14:nvPr/>
              </p14:nvContentPartPr>
              <p14:xfrm>
                <a:off x="5591403" y="1206824"/>
                <a:ext cx="152640" cy="493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46D49D9-C2DE-47BE-B822-FABA1E89190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73403" y="1189184"/>
                  <a:ext cx="1882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051F914-1641-4FBB-BA2A-D33A441BFA3E}"/>
                    </a:ext>
                  </a:extLst>
                </p14:cNvPr>
                <p14:cNvContentPartPr/>
                <p14:nvPr/>
              </p14:nvContentPartPr>
              <p14:xfrm>
                <a:off x="5750883" y="1413104"/>
                <a:ext cx="142920" cy="1152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051F914-1641-4FBB-BA2A-D33A441BFA3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33243" y="1395464"/>
                  <a:ext cx="178560" cy="15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A192386-D48D-476D-B75C-D374B898EB39}"/>
              </a:ext>
            </a:extLst>
          </p:cNvPr>
          <p:cNvGrpSpPr/>
          <p:nvPr/>
        </p:nvGrpSpPr>
        <p:grpSpPr>
          <a:xfrm>
            <a:off x="2533563" y="2175584"/>
            <a:ext cx="5556600" cy="1699200"/>
            <a:chOff x="2533563" y="2175584"/>
            <a:chExt cx="5556600" cy="169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F33B2A-913E-46B4-BACB-53B2DDE71E3C}"/>
                    </a:ext>
                  </a:extLst>
                </p14:cNvPr>
                <p14:cNvContentPartPr/>
                <p14:nvPr/>
              </p14:nvContentPartPr>
              <p14:xfrm>
                <a:off x="2597283" y="2287184"/>
                <a:ext cx="10440" cy="3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F33B2A-913E-46B4-BACB-53B2DDE71E3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579283" y="2269544"/>
                  <a:ext cx="46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B157D0D-2B1A-4303-A0D8-5042424D0274}"/>
                    </a:ext>
                  </a:extLst>
                </p14:cNvPr>
                <p14:cNvContentPartPr/>
                <p14:nvPr/>
              </p14:nvContentPartPr>
              <p14:xfrm>
                <a:off x="2533563" y="2253344"/>
                <a:ext cx="331560" cy="2448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B157D0D-2B1A-4303-A0D8-5042424D027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515563" y="2235704"/>
                  <a:ext cx="367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50C0561-9E70-4735-A600-08FB5766C588}"/>
                    </a:ext>
                  </a:extLst>
                </p14:cNvPr>
                <p14:cNvContentPartPr/>
                <p14:nvPr/>
              </p14:nvContentPartPr>
              <p14:xfrm>
                <a:off x="3080403" y="2276024"/>
                <a:ext cx="182160" cy="198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50C0561-9E70-4735-A600-08FB5766C58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62403" y="2258024"/>
                  <a:ext cx="2178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8FC1D0-4DE3-46C1-9CD3-E11A7B2AC30E}"/>
                    </a:ext>
                  </a:extLst>
                </p14:cNvPr>
                <p14:cNvContentPartPr/>
                <p14:nvPr/>
              </p14:nvContentPartPr>
              <p14:xfrm>
                <a:off x="3113883" y="2366384"/>
                <a:ext cx="173160" cy="205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8FC1D0-4DE3-46C1-9CD3-E11A7B2AC30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095883" y="2348384"/>
                  <a:ext cx="208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1C4BE88-1B25-4679-97B1-629F0569DDBB}"/>
                    </a:ext>
                  </a:extLst>
                </p14:cNvPr>
                <p14:cNvContentPartPr/>
                <p14:nvPr/>
              </p14:nvContentPartPr>
              <p14:xfrm>
                <a:off x="3464163" y="2219864"/>
                <a:ext cx="294840" cy="208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1C4BE88-1B25-4679-97B1-629F0569DDB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446523" y="2201864"/>
                  <a:ext cx="3304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F2AFD5C-BBBD-4CEC-B767-4AE22CE6E0D6}"/>
                    </a:ext>
                  </a:extLst>
                </p14:cNvPr>
                <p14:cNvContentPartPr/>
                <p14:nvPr/>
              </p14:nvContentPartPr>
              <p14:xfrm>
                <a:off x="3762963" y="2413904"/>
                <a:ext cx="156600" cy="1418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F2AFD5C-BBBD-4CEC-B767-4AE22CE6E0D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44963" y="2396264"/>
                  <a:ext cx="1922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B093314-9112-4D49-BF14-B793934CAB7A}"/>
                    </a:ext>
                  </a:extLst>
                </p14:cNvPr>
                <p14:cNvContentPartPr/>
                <p14:nvPr/>
              </p14:nvContentPartPr>
              <p14:xfrm>
                <a:off x="3978243" y="2319584"/>
                <a:ext cx="150840" cy="176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B093314-9112-4D49-BF14-B793934CAB7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60603" y="2301944"/>
                  <a:ext cx="186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3B8459-984B-4F4F-94C6-4B345CA8F218}"/>
                    </a:ext>
                  </a:extLst>
                </p14:cNvPr>
                <p14:cNvContentPartPr/>
                <p14:nvPr/>
              </p14:nvContentPartPr>
              <p14:xfrm>
                <a:off x="4292163" y="2175584"/>
                <a:ext cx="271080" cy="2574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B3B8459-984B-4F4F-94C6-4B345CA8F21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74523" y="2157584"/>
                  <a:ext cx="306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F70AD4A-968D-4965-AEEF-341E9BCB611D}"/>
                    </a:ext>
                  </a:extLst>
                </p14:cNvPr>
                <p14:cNvContentPartPr/>
                <p14:nvPr/>
              </p14:nvContentPartPr>
              <p14:xfrm>
                <a:off x="4613283" y="2487344"/>
                <a:ext cx="32400" cy="68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F70AD4A-968D-4965-AEEF-341E9BCB611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595643" y="2469704"/>
                  <a:ext cx="680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B4F28C6-64BB-41FE-91C5-8944E61189DB}"/>
                    </a:ext>
                  </a:extLst>
                </p14:cNvPr>
                <p14:cNvContentPartPr/>
                <p14:nvPr/>
              </p14:nvContentPartPr>
              <p14:xfrm>
                <a:off x="3206043" y="3034544"/>
                <a:ext cx="219600" cy="6213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B4F28C6-64BB-41FE-91C5-8944E61189D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88403" y="3016544"/>
                  <a:ext cx="255240" cy="65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E6736F4-7FD8-470A-ABED-5CD5B4438FD1}"/>
                    </a:ext>
                  </a:extLst>
                </p14:cNvPr>
                <p14:cNvContentPartPr/>
                <p14:nvPr/>
              </p14:nvContentPartPr>
              <p14:xfrm>
                <a:off x="3081483" y="3321464"/>
                <a:ext cx="344160" cy="540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E6736F4-7FD8-470A-ABED-5CD5B4438F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63843" y="3303824"/>
                  <a:ext cx="3798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0A04EC7-3E70-4A78-AD0F-C96E9771D6CD}"/>
                    </a:ext>
                  </a:extLst>
                </p14:cNvPr>
                <p14:cNvContentPartPr/>
                <p14:nvPr/>
              </p14:nvContentPartPr>
              <p14:xfrm>
                <a:off x="3531123" y="3648344"/>
                <a:ext cx="196560" cy="1306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0A04EC7-3E70-4A78-AD0F-C96E9771D6C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513123" y="3630344"/>
                  <a:ext cx="232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6BD1DF7-F8E4-4124-A924-151B83747D63}"/>
                    </a:ext>
                  </a:extLst>
                </p14:cNvPr>
                <p14:cNvContentPartPr/>
                <p14:nvPr/>
              </p14:nvContentPartPr>
              <p14:xfrm>
                <a:off x="4005603" y="3298424"/>
                <a:ext cx="167040" cy="223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6BD1DF7-F8E4-4124-A924-151B83747D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987603" y="3280784"/>
                  <a:ext cx="2026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16244D-EA0F-4047-BC93-93DD39BF17EF}"/>
                    </a:ext>
                  </a:extLst>
                </p14:cNvPr>
                <p14:cNvContentPartPr/>
                <p14:nvPr/>
              </p14:nvContentPartPr>
              <p14:xfrm>
                <a:off x="4026843" y="3469424"/>
                <a:ext cx="173880" cy="9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16244D-EA0F-4047-BC93-93DD39BF17E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08843" y="3451424"/>
                  <a:ext cx="209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6BB2992-DF05-472B-B7F7-B34B07BE9F05}"/>
                    </a:ext>
                  </a:extLst>
                </p14:cNvPr>
                <p14:cNvContentPartPr/>
                <p14:nvPr/>
              </p14:nvContentPartPr>
              <p14:xfrm>
                <a:off x="4645323" y="2828984"/>
                <a:ext cx="310680" cy="10458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6BB2992-DF05-472B-B7F7-B34B07BE9F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27323" y="2811344"/>
                  <a:ext cx="346320" cy="10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205D3E3-8A36-4189-8E7E-49A585ABE37B}"/>
                    </a:ext>
                  </a:extLst>
                </p14:cNvPr>
                <p14:cNvContentPartPr/>
                <p14:nvPr/>
              </p14:nvContentPartPr>
              <p14:xfrm>
                <a:off x="5196483" y="3209144"/>
                <a:ext cx="241920" cy="307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205D3E3-8A36-4189-8E7E-49A585ABE37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78843" y="3191504"/>
                  <a:ext cx="2775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AD0E87E-5BE1-4D2F-AF93-2F1E73BD8992}"/>
                    </a:ext>
                  </a:extLst>
                </p14:cNvPr>
                <p14:cNvContentPartPr/>
                <p14:nvPr/>
              </p14:nvContentPartPr>
              <p14:xfrm>
                <a:off x="5610843" y="3133904"/>
                <a:ext cx="92880" cy="3535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AD0E87E-5BE1-4D2F-AF93-2F1E73BD899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593203" y="3116264"/>
                  <a:ext cx="12852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325AC14-B78A-47E3-B6D5-A38649F52585}"/>
                    </a:ext>
                  </a:extLst>
                </p14:cNvPr>
                <p14:cNvContentPartPr/>
                <p14:nvPr/>
              </p14:nvContentPartPr>
              <p14:xfrm>
                <a:off x="5495283" y="3268904"/>
                <a:ext cx="321840" cy="81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325AC14-B78A-47E3-B6D5-A38649F5258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77643" y="3251264"/>
                  <a:ext cx="3574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A5B6DC3-B977-41A6-A156-C38D6562EFB8}"/>
                    </a:ext>
                  </a:extLst>
                </p14:cNvPr>
                <p14:cNvContentPartPr/>
                <p14:nvPr/>
              </p14:nvContentPartPr>
              <p14:xfrm>
                <a:off x="5478363" y="3059744"/>
                <a:ext cx="161640" cy="4420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A5B6DC3-B977-41A6-A156-C38D6562EFB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60363" y="3042104"/>
                  <a:ext cx="1972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75E01A5-F6A6-4763-A065-8B541F632832}"/>
                    </a:ext>
                  </a:extLst>
                </p14:cNvPr>
                <p14:cNvContentPartPr/>
                <p14:nvPr/>
              </p14:nvContentPartPr>
              <p14:xfrm>
                <a:off x="5754123" y="3020144"/>
                <a:ext cx="214560" cy="584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75E01A5-F6A6-4763-A065-8B541F63283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36483" y="3002504"/>
                  <a:ext cx="25020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54EDC60-989B-4868-97BF-A16925D915CE}"/>
                    </a:ext>
                  </a:extLst>
                </p14:cNvPr>
                <p14:cNvContentPartPr/>
                <p14:nvPr/>
              </p14:nvContentPartPr>
              <p14:xfrm>
                <a:off x="6181083" y="3208424"/>
                <a:ext cx="192600" cy="2217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54EDC60-989B-4868-97BF-A16925D915C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63083" y="3190424"/>
                  <a:ext cx="2282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CE8F500-DB77-47A0-B368-5E9474E08C24}"/>
                    </a:ext>
                  </a:extLst>
                </p14:cNvPr>
                <p14:cNvContentPartPr/>
                <p14:nvPr/>
              </p14:nvContentPartPr>
              <p14:xfrm>
                <a:off x="6413283" y="2998904"/>
                <a:ext cx="113760" cy="42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CE8F500-DB77-47A0-B368-5E9474E08C2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395643" y="2981264"/>
                  <a:ext cx="1494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0E1419D-E218-41D5-B34C-D67E3B79BFD2}"/>
                    </a:ext>
                  </a:extLst>
                </p14:cNvPr>
                <p14:cNvContentPartPr/>
                <p14:nvPr/>
              </p14:nvContentPartPr>
              <p14:xfrm>
                <a:off x="6683283" y="2824304"/>
                <a:ext cx="61200" cy="2066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0E1419D-E218-41D5-B34C-D67E3B79BFD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65643" y="2806304"/>
                  <a:ext cx="968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FD8DB69-E017-4F82-A37A-7F4734002108}"/>
                    </a:ext>
                  </a:extLst>
                </p14:cNvPr>
                <p14:cNvContentPartPr/>
                <p14:nvPr/>
              </p14:nvContentPartPr>
              <p14:xfrm>
                <a:off x="6704163" y="2572664"/>
                <a:ext cx="15120" cy="234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FD8DB69-E017-4F82-A37A-7F473400210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86163" y="2554664"/>
                  <a:ext cx="507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EE25D7A-2B4B-4BE1-80AC-A3AD7F15C543}"/>
                    </a:ext>
                  </a:extLst>
                </p14:cNvPr>
                <p14:cNvContentPartPr/>
                <p14:nvPr/>
              </p14:nvContentPartPr>
              <p14:xfrm>
                <a:off x="6874083" y="2555384"/>
                <a:ext cx="377640" cy="4082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EE25D7A-2B4B-4BE1-80AC-A3AD7F15C54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856083" y="2537744"/>
                  <a:ext cx="41328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D3F0C8A-733A-4A8F-A72A-BD8C477365FD}"/>
                    </a:ext>
                  </a:extLst>
                </p14:cNvPr>
                <p14:cNvContentPartPr/>
                <p14:nvPr/>
              </p14:nvContentPartPr>
              <p14:xfrm>
                <a:off x="7083243" y="2710904"/>
                <a:ext cx="211320" cy="540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D3F0C8A-733A-4A8F-A72A-BD8C477365F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65603" y="2692904"/>
                  <a:ext cx="2469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1AD4175-32EC-43BE-8876-D93CD07B807C}"/>
                    </a:ext>
                  </a:extLst>
                </p14:cNvPr>
                <p14:cNvContentPartPr/>
                <p14:nvPr/>
              </p14:nvContentPartPr>
              <p14:xfrm>
                <a:off x="7374843" y="2815304"/>
                <a:ext cx="130680" cy="528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1AD4175-32EC-43BE-8876-D93CD07B807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356843" y="2797664"/>
                  <a:ext cx="16632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AA4BABB-EEDA-42AB-A7F9-C33F071F15B7}"/>
                    </a:ext>
                  </a:extLst>
                </p14:cNvPr>
                <p14:cNvContentPartPr/>
                <p14:nvPr/>
              </p14:nvContentPartPr>
              <p14:xfrm>
                <a:off x="7790283" y="2816024"/>
                <a:ext cx="157320" cy="4572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AA4BABB-EEDA-42AB-A7F9-C33F071F15B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772283" y="2798024"/>
                  <a:ext cx="19296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4F92E5E-CAF8-46B4-B0DE-E2F88D06AE00}"/>
                    </a:ext>
                  </a:extLst>
                </p14:cNvPr>
                <p14:cNvContentPartPr/>
                <p14:nvPr/>
              </p14:nvContentPartPr>
              <p14:xfrm>
                <a:off x="7577163" y="3021584"/>
                <a:ext cx="513000" cy="122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4F92E5E-CAF8-46B4-B0DE-E2F88D06AE0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559523" y="3003584"/>
                  <a:ext cx="548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BA4365C-B0E4-4CCC-A56C-B7DC2B4C48B2}"/>
                    </a:ext>
                  </a:extLst>
                </p14:cNvPr>
                <p14:cNvContentPartPr/>
                <p14:nvPr/>
              </p14:nvContentPartPr>
              <p14:xfrm>
                <a:off x="6848163" y="2730704"/>
                <a:ext cx="236880" cy="2505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BA4365C-B0E4-4CCC-A56C-B7DC2B4C48B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830163" y="2712704"/>
                  <a:ext cx="272520" cy="28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E4B8E09-1E94-4AED-8622-B0F4A7CDCA81}"/>
              </a:ext>
            </a:extLst>
          </p:cNvPr>
          <p:cNvGrpSpPr/>
          <p:nvPr/>
        </p:nvGrpSpPr>
        <p:grpSpPr>
          <a:xfrm>
            <a:off x="1767483" y="4314704"/>
            <a:ext cx="1859760" cy="703440"/>
            <a:chOff x="1767483" y="4314704"/>
            <a:chExt cx="1859760" cy="70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F22B438-27FF-4D10-98E8-63341FDD969F}"/>
                    </a:ext>
                  </a:extLst>
                </p14:cNvPr>
                <p14:cNvContentPartPr/>
                <p14:nvPr/>
              </p14:nvContentPartPr>
              <p14:xfrm>
                <a:off x="1767483" y="4434584"/>
                <a:ext cx="460800" cy="5835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22B438-27FF-4D10-98E8-63341FDD969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49483" y="4416944"/>
                  <a:ext cx="496440" cy="61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0617A6D-80F3-49E1-88B3-1ACD7D3BDBD0}"/>
                    </a:ext>
                  </a:extLst>
                </p14:cNvPr>
                <p14:cNvContentPartPr/>
                <p14:nvPr/>
              </p14:nvContentPartPr>
              <p14:xfrm>
                <a:off x="2460843" y="4472744"/>
                <a:ext cx="263160" cy="3895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0617A6D-80F3-49E1-88B3-1ACD7D3BDBD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43203" y="4455104"/>
                  <a:ext cx="2988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B8D849C-B3F0-40D2-B422-416399696938}"/>
                    </a:ext>
                  </a:extLst>
                </p14:cNvPr>
                <p14:cNvContentPartPr/>
                <p14:nvPr/>
              </p14:nvContentPartPr>
              <p14:xfrm>
                <a:off x="2322243" y="4613144"/>
                <a:ext cx="422280" cy="619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B8D849C-B3F0-40D2-B422-41639969693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304603" y="4595144"/>
                  <a:ext cx="4579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FAE4B1A-2B7C-4BD3-8495-DFA3A5500DDA}"/>
                    </a:ext>
                  </a:extLst>
                </p14:cNvPr>
                <p14:cNvContentPartPr/>
                <p14:nvPr/>
              </p14:nvContentPartPr>
              <p14:xfrm>
                <a:off x="2325483" y="4351784"/>
                <a:ext cx="173520" cy="5727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FAE4B1A-2B7C-4BD3-8495-DFA3A5500DD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07483" y="4334144"/>
                  <a:ext cx="20916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C488576-BD48-49C5-BAF9-00EB84B1422E}"/>
                    </a:ext>
                  </a:extLst>
                </p14:cNvPr>
                <p14:cNvContentPartPr/>
                <p14:nvPr/>
              </p14:nvContentPartPr>
              <p14:xfrm>
                <a:off x="2738763" y="4314704"/>
                <a:ext cx="297000" cy="5320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C488576-BD48-49C5-BAF9-00EB84B1422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721123" y="4296704"/>
                  <a:ext cx="3326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E289551-9B11-476C-A59A-74F98F3AD619}"/>
                    </a:ext>
                  </a:extLst>
                </p14:cNvPr>
                <p14:cNvContentPartPr/>
                <p14:nvPr/>
              </p14:nvContentPartPr>
              <p14:xfrm>
                <a:off x="3265443" y="4556264"/>
                <a:ext cx="361800" cy="65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E289551-9B11-476C-A59A-74F98F3AD61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47443" y="4538264"/>
                  <a:ext cx="3974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CA49870-243E-49D8-83E3-17CB23D99738}"/>
                    </a:ext>
                  </a:extLst>
                </p14:cNvPr>
                <p14:cNvContentPartPr/>
                <p14:nvPr/>
              </p14:nvContentPartPr>
              <p14:xfrm>
                <a:off x="3339243" y="4716824"/>
                <a:ext cx="198360" cy="61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CA49870-243E-49D8-83E3-17CB23D9973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321243" y="4699184"/>
                  <a:ext cx="23400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A31B6A6-4A41-4436-9405-DB6E19232BF6}"/>
              </a:ext>
            </a:extLst>
          </p:cNvPr>
          <p:cNvGrpSpPr/>
          <p:nvPr/>
        </p:nvGrpSpPr>
        <p:grpSpPr>
          <a:xfrm>
            <a:off x="4048443" y="4146224"/>
            <a:ext cx="1485720" cy="648000"/>
            <a:chOff x="4048443" y="4146224"/>
            <a:chExt cx="1485720" cy="64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4560766-1A6C-4FE7-8EEE-714992FB06AD}"/>
                    </a:ext>
                  </a:extLst>
                </p14:cNvPr>
                <p14:cNvContentPartPr/>
                <p14:nvPr/>
              </p14:nvContentPartPr>
              <p14:xfrm>
                <a:off x="4048443" y="4506944"/>
                <a:ext cx="153360" cy="2469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4560766-1A6C-4FE7-8EEE-714992FB06A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30443" y="4489304"/>
                  <a:ext cx="1890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6089A79-C56F-4E86-8419-15D40C2626C2}"/>
                    </a:ext>
                  </a:extLst>
                </p14:cNvPr>
                <p14:cNvContentPartPr/>
                <p14:nvPr/>
              </p14:nvContentPartPr>
              <p14:xfrm>
                <a:off x="4419603" y="4476344"/>
                <a:ext cx="77040" cy="2224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6089A79-C56F-4E86-8419-15D40C2626C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01963" y="4458704"/>
                  <a:ext cx="1126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D59F72B-9B4A-4A84-AA87-D42DCC65EBC6}"/>
                    </a:ext>
                  </a:extLst>
                </p14:cNvPr>
                <p14:cNvContentPartPr/>
                <p14:nvPr/>
              </p14:nvContentPartPr>
              <p14:xfrm>
                <a:off x="4624443" y="4632944"/>
                <a:ext cx="107280" cy="385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D59F72B-9B4A-4A84-AA87-D42DCC65EBC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606803" y="4615304"/>
                  <a:ext cx="1429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0EC398D-B0C9-4770-8C65-1D9CD9D6AF40}"/>
                    </a:ext>
                  </a:extLst>
                </p14:cNvPr>
                <p14:cNvContentPartPr/>
                <p14:nvPr/>
              </p14:nvContentPartPr>
              <p14:xfrm>
                <a:off x="4980123" y="4494344"/>
                <a:ext cx="198000" cy="1807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0EC398D-B0C9-4770-8C65-1D9CD9D6AF4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962123" y="4476344"/>
                  <a:ext cx="2336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9DCEE60-D79F-4F3C-B7D6-3630FE0E7F40}"/>
                    </a:ext>
                  </a:extLst>
                </p14:cNvPr>
                <p14:cNvContentPartPr/>
                <p14:nvPr/>
              </p14:nvContentPartPr>
              <p14:xfrm>
                <a:off x="5433003" y="4146224"/>
                <a:ext cx="101160" cy="4701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9DCEE60-D79F-4F3C-B7D6-3630FE0E7F4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415363" y="4128224"/>
                  <a:ext cx="13680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45166B7-32E2-46C7-A8AD-7221043678EB}"/>
                    </a:ext>
                  </a:extLst>
                </p14:cNvPr>
                <p14:cNvContentPartPr/>
                <p14:nvPr/>
              </p14:nvContentPartPr>
              <p14:xfrm>
                <a:off x="5337603" y="4395704"/>
                <a:ext cx="152280" cy="176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45166B7-32E2-46C7-A8AD-7221043678E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319963" y="4377704"/>
                  <a:ext cx="1879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F838EBE-095F-4128-BFD7-D4DA28A7E2C7}"/>
                    </a:ext>
                  </a:extLst>
                </p14:cNvPr>
                <p14:cNvContentPartPr/>
                <p14:nvPr/>
              </p14:nvContentPartPr>
              <p14:xfrm>
                <a:off x="4590963" y="4631864"/>
                <a:ext cx="182160" cy="1623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F838EBE-095F-4128-BFD7-D4DA28A7E2C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73323" y="4614224"/>
                  <a:ext cx="217800" cy="19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C52A8E8-B28F-44E2-B0B6-C8FAABF53532}"/>
                  </a:ext>
                </a:extLst>
              </p14:cNvPr>
              <p14:cNvContentPartPr/>
              <p14:nvPr/>
            </p14:nvContentPartPr>
            <p14:xfrm>
              <a:off x="6547563" y="4020224"/>
              <a:ext cx="2456280" cy="16020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C52A8E8-B28F-44E2-B0B6-C8FAABF53532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529563" y="4002224"/>
                <a:ext cx="2491920" cy="163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F122EF34-4840-4F70-9763-1D8963A914BD}"/>
              </a:ext>
            </a:extLst>
          </p:cNvPr>
          <p:cNvGrpSpPr/>
          <p:nvPr/>
        </p:nvGrpSpPr>
        <p:grpSpPr>
          <a:xfrm>
            <a:off x="9735003" y="4665704"/>
            <a:ext cx="468720" cy="738720"/>
            <a:chOff x="9735003" y="4665704"/>
            <a:chExt cx="468720" cy="73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9616541-0A1C-4827-9166-6B38E066C02F}"/>
                    </a:ext>
                  </a:extLst>
                </p14:cNvPr>
                <p14:cNvContentPartPr/>
                <p14:nvPr/>
              </p14:nvContentPartPr>
              <p14:xfrm>
                <a:off x="9735003" y="4665704"/>
                <a:ext cx="462600" cy="3157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9616541-0A1C-4827-9166-6B38E066C02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17363" y="4647704"/>
                  <a:ext cx="4982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60B1ADF-F48F-4F6E-B385-57823DAFC11A}"/>
                    </a:ext>
                  </a:extLst>
                </p14:cNvPr>
                <p14:cNvContentPartPr/>
                <p14:nvPr/>
              </p14:nvContentPartPr>
              <p14:xfrm>
                <a:off x="9764163" y="4969904"/>
                <a:ext cx="404280" cy="925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60B1ADF-F48F-4F6E-B385-57823DAFC11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746523" y="4951904"/>
                  <a:ext cx="4399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86626D8-D300-483E-8701-F63B9B98C0CE}"/>
                    </a:ext>
                  </a:extLst>
                </p14:cNvPr>
                <p14:cNvContentPartPr/>
                <p14:nvPr/>
              </p14:nvContentPartPr>
              <p14:xfrm>
                <a:off x="9885123" y="5169344"/>
                <a:ext cx="318600" cy="2350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86626D8-D300-483E-8701-F63B9B98C0C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867483" y="5151344"/>
                  <a:ext cx="354240" cy="27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6188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cture 5 Ion Implantation Reading: Chapter 5">
            <a:extLst>
              <a:ext uri="{FF2B5EF4-FFF2-40B4-BE49-F238E27FC236}">
                <a16:creationId xmlns:a16="http://schemas.microsoft.com/office/drawing/2014/main" id="{8C732FD2-AC59-4E05-9A5D-28E7FDDC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" y="627885"/>
            <a:ext cx="6310926" cy="41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9B4D1C-D6B7-4066-9E48-55788F9C265A}"/>
                  </a:ext>
                </a:extLst>
              </p14:cNvPr>
              <p14:cNvContentPartPr/>
              <p14:nvPr/>
            </p14:nvContentPartPr>
            <p14:xfrm>
              <a:off x="1317843" y="1714064"/>
              <a:ext cx="413640" cy="1668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9B4D1C-D6B7-4066-9E48-55788F9C26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843" y="1696424"/>
                <a:ext cx="449280" cy="170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AAA85AC-0523-4DDD-97AF-3D1EBF898439}"/>
              </a:ext>
            </a:extLst>
          </p:cNvPr>
          <p:cNvGrpSpPr/>
          <p:nvPr/>
        </p:nvGrpSpPr>
        <p:grpSpPr>
          <a:xfrm>
            <a:off x="55683" y="1787144"/>
            <a:ext cx="1218240" cy="931680"/>
            <a:chOff x="55683" y="1787144"/>
            <a:chExt cx="121824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C167C73-9B23-440C-B3AB-36D7F845C723}"/>
                    </a:ext>
                  </a:extLst>
                </p14:cNvPr>
                <p14:cNvContentPartPr/>
                <p14:nvPr/>
              </p14:nvContentPartPr>
              <p14:xfrm>
                <a:off x="55683" y="1927544"/>
                <a:ext cx="175680" cy="310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C167C73-9B23-440C-B3AB-36D7F845C72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043" y="1909544"/>
                  <a:ext cx="21132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2A64DA-B81B-4D85-A174-33E3C0491D16}"/>
                    </a:ext>
                  </a:extLst>
                </p14:cNvPr>
                <p14:cNvContentPartPr/>
                <p14:nvPr/>
              </p14:nvContentPartPr>
              <p14:xfrm>
                <a:off x="295083" y="1787144"/>
                <a:ext cx="978840" cy="381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2A64DA-B81B-4D85-A174-33E3C0491D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7443" y="1769144"/>
                  <a:ext cx="10144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8F4CD0E-CF3C-43C7-B98F-D089663FDEC7}"/>
                    </a:ext>
                  </a:extLst>
                </p14:cNvPr>
                <p14:cNvContentPartPr/>
                <p14:nvPr/>
              </p14:nvContentPartPr>
              <p14:xfrm>
                <a:off x="757323" y="1939424"/>
                <a:ext cx="22320" cy="14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8F4CD0E-CF3C-43C7-B98F-D089663FDE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9683" y="1921424"/>
                  <a:ext cx="579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092E1BE-388C-4073-928E-D27A2C253833}"/>
                    </a:ext>
                  </a:extLst>
                </p14:cNvPr>
                <p14:cNvContentPartPr/>
                <p14:nvPr/>
              </p14:nvContentPartPr>
              <p14:xfrm>
                <a:off x="482283" y="1891904"/>
                <a:ext cx="267480" cy="24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092E1BE-388C-4073-928E-D27A2C25383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4283" y="1874264"/>
                  <a:ext cx="3031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16F03CD-EEAB-418F-B1AD-4500140EB47C}"/>
                    </a:ext>
                  </a:extLst>
                </p14:cNvPr>
                <p14:cNvContentPartPr/>
                <p14:nvPr/>
              </p14:nvContentPartPr>
              <p14:xfrm>
                <a:off x="92043" y="2218064"/>
                <a:ext cx="695520" cy="500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16F03CD-EEAB-418F-B1AD-4500140EB4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403" y="2200064"/>
                  <a:ext cx="73116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A32E03F-598F-47D5-870B-E2EB7A391D42}"/>
                    </a:ext>
                  </a:extLst>
                </p14:cNvPr>
                <p14:cNvContentPartPr/>
                <p14:nvPr/>
              </p14:nvContentPartPr>
              <p14:xfrm>
                <a:off x="296883" y="2345144"/>
                <a:ext cx="219600" cy="1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A32E03F-598F-47D5-870B-E2EB7A391D4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8883" y="2327144"/>
                  <a:ext cx="25524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1C91707-D3A4-4E88-890F-0569B69FF085}"/>
                  </a:ext>
                </a:extLst>
              </p14:cNvPr>
              <p14:cNvContentPartPr/>
              <p14:nvPr/>
            </p14:nvContentPartPr>
            <p14:xfrm>
              <a:off x="104283" y="2735024"/>
              <a:ext cx="882360" cy="359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1C91707-D3A4-4E88-890F-0569B69FF0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283" y="2717024"/>
                <a:ext cx="91800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C1483C9-03D3-42B3-9392-9AB072BF03D7}"/>
                  </a:ext>
                </a:extLst>
              </p14:cNvPr>
              <p14:cNvContentPartPr/>
              <p14:nvPr/>
            </p14:nvContentPartPr>
            <p14:xfrm>
              <a:off x="1519443" y="819104"/>
              <a:ext cx="208440" cy="92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C1483C9-03D3-42B3-9392-9AB072BF03D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1443" y="801464"/>
                <a:ext cx="244080" cy="9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396044-C5C0-4D90-BAD0-58B6B7380A1B}"/>
                  </a:ext>
                </a:extLst>
              </p14:cNvPr>
              <p14:cNvContentPartPr/>
              <p14:nvPr/>
            </p14:nvContentPartPr>
            <p14:xfrm>
              <a:off x="210483" y="653144"/>
              <a:ext cx="37080" cy="25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396044-C5C0-4D90-BAD0-58B6B7380A1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2483" y="635504"/>
                <a:ext cx="72720" cy="28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39B4D12D-1111-43B2-8D95-5EA78F2299B6}"/>
              </a:ext>
            </a:extLst>
          </p:cNvPr>
          <p:cNvGrpSpPr/>
          <p:nvPr/>
        </p:nvGrpSpPr>
        <p:grpSpPr>
          <a:xfrm>
            <a:off x="63243" y="234104"/>
            <a:ext cx="1197720" cy="1423440"/>
            <a:chOff x="63243" y="234104"/>
            <a:chExt cx="1197720" cy="142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901BAF-F86E-46FE-B1C4-15F29FDFBCB1}"/>
                    </a:ext>
                  </a:extLst>
                </p14:cNvPr>
                <p14:cNvContentPartPr/>
                <p14:nvPr/>
              </p14:nvContentPartPr>
              <p14:xfrm>
                <a:off x="299763" y="598784"/>
                <a:ext cx="838440" cy="342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901BAF-F86E-46FE-B1C4-15F29FDFBCB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2123" y="580784"/>
                  <a:ext cx="8740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B2A3D5D-275F-41CC-9F1E-84EE936B16A1}"/>
                    </a:ext>
                  </a:extLst>
                </p14:cNvPr>
                <p14:cNvContentPartPr/>
                <p14:nvPr/>
              </p14:nvContentPartPr>
              <p14:xfrm>
                <a:off x="747603" y="697064"/>
                <a:ext cx="18000" cy="44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B2A3D5D-275F-41CC-9F1E-84EE936B16A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9603" y="679064"/>
                  <a:ext cx="536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785BAC3-C365-4FA1-AC32-B411A8D08C9C}"/>
                    </a:ext>
                  </a:extLst>
                </p14:cNvPr>
                <p14:cNvContentPartPr/>
                <p14:nvPr/>
              </p14:nvContentPartPr>
              <p14:xfrm>
                <a:off x="558243" y="686624"/>
                <a:ext cx="181800" cy="3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85BAC3-C365-4FA1-AC32-B411A8D08C9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0243" y="668984"/>
                  <a:ext cx="217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CE6766-5D78-4962-99BE-CF60AC15CB71}"/>
                    </a:ext>
                  </a:extLst>
                </p14:cNvPr>
                <p14:cNvContentPartPr/>
                <p14:nvPr/>
              </p14:nvContentPartPr>
              <p14:xfrm>
                <a:off x="394083" y="692744"/>
                <a:ext cx="35640" cy="42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CE6766-5D78-4962-99BE-CF60AC15CB7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6443" y="675104"/>
                  <a:ext cx="71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AFB4C38-E7D7-450D-BB6D-B672BE840A07}"/>
                    </a:ext>
                  </a:extLst>
                </p14:cNvPr>
                <p14:cNvContentPartPr/>
                <p14:nvPr/>
              </p14:nvContentPartPr>
              <p14:xfrm>
                <a:off x="63243" y="935024"/>
                <a:ext cx="809280" cy="39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AFB4C38-E7D7-450D-BB6D-B672BE840A0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603" y="917384"/>
                  <a:ext cx="8449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C034FA5-E172-4F99-AC0C-C279829754F0}"/>
                    </a:ext>
                  </a:extLst>
                </p14:cNvPr>
                <p14:cNvContentPartPr/>
                <p14:nvPr/>
              </p14:nvContentPartPr>
              <p14:xfrm>
                <a:off x="754083" y="1030784"/>
                <a:ext cx="30960" cy="41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C034FA5-E172-4F99-AC0C-C279829754F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6083" y="1012784"/>
                  <a:ext cx="666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EAA9FE8-98F7-4850-94C3-85E9FA3BF107}"/>
                    </a:ext>
                  </a:extLst>
                </p14:cNvPr>
                <p14:cNvContentPartPr/>
                <p14:nvPr/>
              </p14:nvContentPartPr>
              <p14:xfrm>
                <a:off x="899523" y="1091984"/>
                <a:ext cx="139320" cy="9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EAA9FE8-98F7-4850-94C3-85E9FA3BF10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81883" y="1074344"/>
                  <a:ext cx="174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13AB09D-92F2-4D41-A259-7368B06B74A0}"/>
                    </a:ext>
                  </a:extLst>
                </p14:cNvPr>
                <p14:cNvContentPartPr/>
                <p14:nvPr/>
              </p14:nvContentPartPr>
              <p14:xfrm>
                <a:off x="1065123" y="1103504"/>
                <a:ext cx="195840" cy="256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13AB09D-92F2-4D41-A259-7368B06B74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47483" y="1085504"/>
                  <a:ext cx="2314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3A1AB4C-7373-4626-A0CC-10183B601F3D}"/>
                    </a:ext>
                  </a:extLst>
                </p14:cNvPr>
                <p14:cNvContentPartPr/>
                <p14:nvPr/>
              </p14:nvContentPartPr>
              <p14:xfrm>
                <a:off x="94563" y="1393664"/>
                <a:ext cx="970920" cy="263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3A1AB4C-7373-4626-A0CC-10183B601F3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6563" y="1375664"/>
                  <a:ext cx="10065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EA1214A-54F9-4D3F-A7A2-67B45118E3B4}"/>
                    </a:ext>
                  </a:extLst>
                </p14:cNvPr>
                <p14:cNvContentPartPr/>
                <p14:nvPr/>
              </p14:nvContentPartPr>
              <p14:xfrm>
                <a:off x="200043" y="320864"/>
                <a:ext cx="266760" cy="217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EA1214A-54F9-4D3F-A7A2-67B45118E3B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2043" y="303224"/>
                  <a:ext cx="3024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7F3C2E-866F-4D22-82A1-191E5C0F8131}"/>
                    </a:ext>
                  </a:extLst>
                </p14:cNvPr>
                <p14:cNvContentPartPr/>
                <p14:nvPr/>
              </p14:nvContentPartPr>
              <p14:xfrm>
                <a:off x="499923" y="234104"/>
                <a:ext cx="547200" cy="337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7F3C2E-866F-4D22-82A1-191E5C0F813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2283" y="216464"/>
                  <a:ext cx="582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F77A052-31BF-4E64-8A5F-106AA0817615}"/>
                    </a:ext>
                  </a:extLst>
                </p14:cNvPr>
                <p14:cNvContentPartPr/>
                <p14:nvPr/>
              </p14:nvContentPartPr>
              <p14:xfrm>
                <a:off x="1214883" y="467024"/>
                <a:ext cx="5040" cy="34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F77A052-31BF-4E64-8A5F-106AA08176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96883" y="449384"/>
                  <a:ext cx="40680" cy="69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90" name="Picture 4" descr="Proton Therapy | Advanced Radiation Therapy Treatment | Provision">
            <a:extLst>
              <a:ext uri="{FF2B5EF4-FFF2-40B4-BE49-F238E27FC236}">
                <a16:creationId xmlns:a16="http://schemas.microsoft.com/office/drawing/2014/main" id="{8271A54C-A690-43C4-BFA3-B3423C70C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r="11870"/>
          <a:stretch/>
        </p:blipFill>
        <p:spPr bwMode="auto">
          <a:xfrm>
            <a:off x="7331632" y="819104"/>
            <a:ext cx="4351949" cy="3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1" name="TextBox 2090">
            <a:extLst>
              <a:ext uri="{FF2B5EF4-FFF2-40B4-BE49-F238E27FC236}">
                <a16:creationId xmlns:a16="http://schemas.microsoft.com/office/drawing/2014/main" id="{AB6E55D2-2D1E-4B63-8C37-8FA7E341F797}"/>
              </a:ext>
            </a:extLst>
          </p:cNvPr>
          <p:cNvSpPr txBox="1"/>
          <p:nvPr/>
        </p:nvSpPr>
        <p:spPr>
          <a:xfrm>
            <a:off x="2347443" y="320864"/>
            <a:ext cx="17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implantation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C1928ACD-78A3-4488-B780-FF04404D5331}"/>
              </a:ext>
            </a:extLst>
          </p:cNvPr>
          <p:cNvSpPr txBox="1"/>
          <p:nvPr/>
        </p:nvSpPr>
        <p:spPr>
          <a:xfrm>
            <a:off x="7839126" y="382664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therapy</a:t>
            </a:r>
          </a:p>
        </p:txBody>
      </p:sp>
      <p:grpSp>
        <p:nvGrpSpPr>
          <p:cNvPr id="2098" name="Group 2097">
            <a:extLst>
              <a:ext uri="{FF2B5EF4-FFF2-40B4-BE49-F238E27FC236}">
                <a16:creationId xmlns:a16="http://schemas.microsoft.com/office/drawing/2014/main" id="{1EA05F20-0A23-4192-BD5B-6C961F14CFEB}"/>
              </a:ext>
            </a:extLst>
          </p:cNvPr>
          <p:cNvGrpSpPr/>
          <p:nvPr/>
        </p:nvGrpSpPr>
        <p:grpSpPr>
          <a:xfrm>
            <a:off x="11068443" y="2831864"/>
            <a:ext cx="707040" cy="407160"/>
            <a:chOff x="11068443" y="2831864"/>
            <a:chExt cx="70704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93" name="Ink 2092">
                  <a:extLst>
                    <a:ext uri="{FF2B5EF4-FFF2-40B4-BE49-F238E27FC236}">
                      <a16:creationId xmlns:a16="http://schemas.microsoft.com/office/drawing/2014/main" id="{AD5197AA-E322-4D25-A7AD-FD28C3F41A2A}"/>
                    </a:ext>
                  </a:extLst>
                </p14:cNvPr>
                <p14:cNvContentPartPr/>
                <p14:nvPr/>
              </p14:nvContentPartPr>
              <p14:xfrm>
                <a:off x="11068443" y="3068384"/>
                <a:ext cx="182520" cy="170640"/>
              </p14:xfrm>
            </p:contentPart>
          </mc:Choice>
          <mc:Fallback xmlns="">
            <p:pic>
              <p:nvPicPr>
                <p:cNvPr id="2093" name="Ink 2092">
                  <a:extLst>
                    <a:ext uri="{FF2B5EF4-FFF2-40B4-BE49-F238E27FC236}">
                      <a16:creationId xmlns:a16="http://schemas.microsoft.com/office/drawing/2014/main" id="{AD5197AA-E322-4D25-A7AD-FD28C3F41A2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050443" y="3050744"/>
                  <a:ext cx="218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94" name="Ink 2093">
                  <a:extLst>
                    <a:ext uri="{FF2B5EF4-FFF2-40B4-BE49-F238E27FC236}">
                      <a16:creationId xmlns:a16="http://schemas.microsoft.com/office/drawing/2014/main" id="{2F547FE1-D83A-4919-A595-2B8B56C08E0C}"/>
                    </a:ext>
                  </a:extLst>
                </p14:cNvPr>
                <p14:cNvContentPartPr/>
                <p14:nvPr/>
              </p14:nvContentPartPr>
              <p14:xfrm>
                <a:off x="11237283" y="2971904"/>
                <a:ext cx="92160" cy="20520"/>
              </p14:xfrm>
            </p:contentPart>
          </mc:Choice>
          <mc:Fallback xmlns="">
            <p:pic>
              <p:nvPicPr>
                <p:cNvPr id="2094" name="Ink 2093">
                  <a:extLst>
                    <a:ext uri="{FF2B5EF4-FFF2-40B4-BE49-F238E27FC236}">
                      <a16:creationId xmlns:a16="http://schemas.microsoft.com/office/drawing/2014/main" id="{2F547FE1-D83A-4919-A595-2B8B56C08E0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219283" y="2953904"/>
                  <a:ext cx="127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095" name="Ink 2094">
                  <a:extLst>
                    <a:ext uri="{FF2B5EF4-FFF2-40B4-BE49-F238E27FC236}">
                      <a16:creationId xmlns:a16="http://schemas.microsoft.com/office/drawing/2014/main" id="{A7C84635-0BFF-4166-9D01-3A6FDAC37BE7}"/>
                    </a:ext>
                  </a:extLst>
                </p14:cNvPr>
                <p14:cNvContentPartPr/>
                <p14:nvPr/>
              </p14:nvContentPartPr>
              <p14:xfrm>
                <a:off x="11410803" y="2857064"/>
                <a:ext cx="148680" cy="169560"/>
              </p14:xfrm>
            </p:contentPart>
          </mc:Choice>
          <mc:Fallback xmlns="">
            <p:pic>
              <p:nvPicPr>
                <p:cNvPr id="2095" name="Ink 2094">
                  <a:extLst>
                    <a:ext uri="{FF2B5EF4-FFF2-40B4-BE49-F238E27FC236}">
                      <a16:creationId xmlns:a16="http://schemas.microsoft.com/office/drawing/2014/main" id="{A7C84635-0BFF-4166-9D01-3A6FDAC37BE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392803" y="2839424"/>
                  <a:ext cx="184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096" name="Ink 2095">
                  <a:extLst>
                    <a:ext uri="{FF2B5EF4-FFF2-40B4-BE49-F238E27FC236}">
                      <a16:creationId xmlns:a16="http://schemas.microsoft.com/office/drawing/2014/main" id="{64D24B5A-1F7C-456B-BDFC-BB37097D047F}"/>
                    </a:ext>
                  </a:extLst>
                </p14:cNvPr>
                <p14:cNvContentPartPr/>
                <p14:nvPr/>
              </p14:nvContentPartPr>
              <p14:xfrm>
                <a:off x="11593683" y="2861384"/>
                <a:ext cx="181800" cy="131040"/>
              </p14:xfrm>
            </p:contentPart>
          </mc:Choice>
          <mc:Fallback xmlns="">
            <p:pic>
              <p:nvPicPr>
                <p:cNvPr id="2096" name="Ink 2095">
                  <a:extLst>
                    <a:ext uri="{FF2B5EF4-FFF2-40B4-BE49-F238E27FC236}">
                      <a16:creationId xmlns:a16="http://schemas.microsoft.com/office/drawing/2014/main" id="{64D24B5A-1F7C-456B-BDFC-BB37097D047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575683" y="2843384"/>
                  <a:ext cx="217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97" name="Ink 2096">
                  <a:extLst>
                    <a:ext uri="{FF2B5EF4-FFF2-40B4-BE49-F238E27FC236}">
                      <a16:creationId xmlns:a16="http://schemas.microsoft.com/office/drawing/2014/main" id="{B19199F6-B64B-4AB5-AB3D-653E791B990A}"/>
                    </a:ext>
                  </a:extLst>
                </p14:cNvPr>
                <p14:cNvContentPartPr/>
                <p14:nvPr/>
              </p14:nvContentPartPr>
              <p14:xfrm>
                <a:off x="11632923" y="2831864"/>
                <a:ext cx="127440" cy="203040"/>
              </p14:xfrm>
            </p:contentPart>
          </mc:Choice>
          <mc:Fallback xmlns="">
            <p:pic>
              <p:nvPicPr>
                <p:cNvPr id="2097" name="Ink 2096">
                  <a:extLst>
                    <a:ext uri="{FF2B5EF4-FFF2-40B4-BE49-F238E27FC236}">
                      <a16:creationId xmlns:a16="http://schemas.microsoft.com/office/drawing/2014/main" id="{B19199F6-B64B-4AB5-AB3D-653E791B990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614923" y="2813864"/>
                  <a:ext cx="163080" cy="23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671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atom">
            <a:extLst>
              <a:ext uri="{FF2B5EF4-FFF2-40B4-BE49-F238E27FC236}">
                <a16:creationId xmlns:a16="http://schemas.microsoft.com/office/drawing/2014/main" id="{A762C79C-5AE5-4F7E-8A25-AC5B91E8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77" y="1051814"/>
            <a:ext cx="379042" cy="37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AA1785-3011-4DB9-8D4E-2DE3E7EFA201}"/>
              </a:ext>
            </a:extLst>
          </p:cNvPr>
          <p:cNvCxnSpPr/>
          <p:nvPr/>
        </p:nvCxnSpPr>
        <p:spPr>
          <a:xfrm>
            <a:off x="7466497" y="2070468"/>
            <a:ext cx="14615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07BAE7-CB05-403C-AEB2-3FFC95D847B6}"/>
              </a:ext>
            </a:extLst>
          </p:cNvPr>
          <p:cNvSpPr txBox="1"/>
          <p:nvPr/>
        </p:nvSpPr>
        <p:spPr>
          <a:xfrm>
            <a:off x="7491269" y="2054093"/>
            <a:ext cx="132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particle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44F96-14EC-46DC-BBC4-66B927952182}"/>
              </a:ext>
            </a:extLst>
          </p:cNvPr>
          <p:cNvSpPr txBox="1"/>
          <p:nvPr/>
        </p:nvSpPr>
        <p:spPr>
          <a:xfrm>
            <a:off x="8242865" y="1045011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 in medium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2B14816-997E-46D6-8CE8-238099CD99DA}"/>
                  </a:ext>
                </a:extLst>
              </p14:cNvPr>
              <p14:cNvContentPartPr/>
              <p14:nvPr/>
            </p14:nvContentPartPr>
            <p14:xfrm>
              <a:off x="8088687" y="1442788"/>
              <a:ext cx="17640" cy="611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2B14816-997E-46D6-8CE8-238099CD99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0687" y="1424788"/>
                <a:ext cx="53280" cy="64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2DF4A74-C8EC-4099-94BF-DE894AB0E3C4}"/>
              </a:ext>
            </a:extLst>
          </p:cNvPr>
          <p:cNvGrpSpPr/>
          <p:nvPr/>
        </p:nvGrpSpPr>
        <p:grpSpPr>
          <a:xfrm>
            <a:off x="8300727" y="1517668"/>
            <a:ext cx="889200" cy="490320"/>
            <a:chOff x="9052443" y="1927184"/>
            <a:chExt cx="88920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41486FE-DA0D-42AE-B669-FB7DD368D3B1}"/>
                    </a:ext>
                  </a:extLst>
                </p14:cNvPr>
                <p14:cNvContentPartPr/>
                <p14:nvPr/>
              </p14:nvContentPartPr>
              <p14:xfrm>
                <a:off x="9052443" y="2066864"/>
                <a:ext cx="124920" cy="177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23E7F01-5664-40B2-86CD-D79B4813A0C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34443" y="2049224"/>
                  <a:ext cx="1605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2F1C2CF-67D1-4612-B4EC-67FD48DAE5AA}"/>
                    </a:ext>
                  </a:extLst>
                </p14:cNvPr>
                <p14:cNvContentPartPr/>
                <p14:nvPr/>
              </p14:nvContentPartPr>
              <p14:xfrm>
                <a:off x="9284643" y="2090984"/>
                <a:ext cx="140400" cy="18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612658-4D49-425A-971B-E2B67EB8BA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66643" y="2073344"/>
                  <a:ext cx="1760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EA5D412-6D99-40CE-BCEB-9A27824AD40A}"/>
                    </a:ext>
                  </a:extLst>
                </p14:cNvPr>
                <p14:cNvContentPartPr/>
                <p14:nvPr/>
              </p14:nvContentPartPr>
              <p14:xfrm>
                <a:off x="9272763" y="2203664"/>
                <a:ext cx="143280" cy="24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6B8DB40-A2FB-4FF1-9772-629DEE069B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55123" y="2185664"/>
                  <a:ext cx="1789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06E4955-760D-4A86-981B-B14DE8CD6268}"/>
                    </a:ext>
                  </a:extLst>
                </p14:cNvPr>
                <p14:cNvContentPartPr/>
                <p14:nvPr/>
              </p14:nvContentPartPr>
              <p14:xfrm>
                <a:off x="9567603" y="1927184"/>
                <a:ext cx="35280" cy="175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C576C66-5247-4CE3-863E-EF35264A351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49603" y="1909544"/>
                  <a:ext cx="709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C044451-4BCB-4B82-B409-3455FFF8405F}"/>
                    </a:ext>
                  </a:extLst>
                </p14:cNvPr>
                <p14:cNvContentPartPr/>
                <p14:nvPr/>
              </p14:nvContentPartPr>
              <p14:xfrm>
                <a:off x="9605763" y="1929344"/>
                <a:ext cx="266400" cy="336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27F5D76-C16D-43BC-B1F5-E0C01CC3334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88123" y="1911704"/>
                  <a:ext cx="30204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3DEF159-3F64-4CDB-BC88-594F0497EACA}"/>
                    </a:ext>
                  </a:extLst>
                </p14:cNvPr>
                <p14:cNvContentPartPr/>
                <p14:nvPr/>
              </p14:nvContentPartPr>
              <p14:xfrm>
                <a:off x="9806643" y="2111864"/>
                <a:ext cx="135000" cy="305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C33DCBC-79EA-4F39-8106-02C8FCA4D0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788643" y="2094224"/>
                  <a:ext cx="170640" cy="341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C63B785-95C6-4E7A-BE39-2733BD0B15F1}"/>
              </a:ext>
            </a:extLst>
          </p:cNvPr>
          <p:cNvSpPr txBox="1"/>
          <p:nvPr/>
        </p:nvSpPr>
        <p:spPr>
          <a:xfrm>
            <a:off x="465648" y="1241335"/>
            <a:ext cx="536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given </a:t>
            </a:r>
            <a:r>
              <a:rPr lang="en-US" b="1" dirty="0"/>
              <a:t>q</a:t>
            </a:r>
            <a:r>
              <a:rPr lang="en-US" dirty="0"/>
              <a:t>, the impact parameter is ~ 1/q = characteristic transverse length of the field distribution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3A8AD7-9B4E-495E-B002-8F22B09166F0}"/>
              </a:ext>
            </a:extLst>
          </p:cNvPr>
          <p:cNvGrpSpPr/>
          <p:nvPr/>
        </p:nvGrpSpPr>
        <p:grpSpPr>
          <a:xfrm>
            <a:off x="1406043" y="2538824"/>
            <a:ext cx="149400" cy="1896480"/>
            <a:chOff x="1406043" y="2538824"/>
            <a:chExt cx="149400" cy="189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C045739-031B-4B67-9F4E-2C9CBDFEA275}"/>
                    </a:ext>
                  </a:extLst>
                </p14:cNvPr>
                <p14:cNvContentPartPr/>
                <p14:nvPr/>
              </p14:nvContentPartPr>
              <p14:xfrm>
                <a:off x="1441683" y="2538824"/>
                <a:ext cx="73800" cy="18964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C045739-031B-4B67-9F4E-2C9CBDFEA27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23683" y="2521184"/>
                  <a:ext cx="109440" cy="19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5431296-0013-48CD-9C2C-D812C507AD14}"/>
                    </a:ext>
                  </a:extLst>
                </p14:cNvPr>
                <p14:cNvContentPartPr/>
                <p14:nvPr/>
              </p14:nvContentPartPr>
              <p14:xfrm>
                <a:off x="1406043" y="2540984"/>
                <a:ext cx="149400" cy="1825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5431296-0013-48CD-9C2C-D812C507AD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88403" y="2523344"/>
                  <a:ext cx="185040" cy="21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57F2E7D-2AE2-4012-8E6F-F249FAFE0698}"/>
                  </a:ext>
                </a:extLst>
              </p14:cNvPr>
              <p14:cNvContentPartPr/>
              <p14:nvPr/>
            </p14:nvContentPartPr>
            <p14:xfrm>
              <a:off x="1536723" y="4414424"/>
              <a:ext cx="3344400" cy="162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57F2E7D-2AE2-4012-8E6F-F249FAFE069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18723" y="4396784"/>
                <a:ext cx="338004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8FA7543-F7BD-4142-BAE4-5545FEEBBC8A}"/>
              </a:ext>
            </a:extLst>
          </p:cNvPr>
          <p:cNvGrpSpPr/>
          <p:nvPr/>
        </p:nvGrpSpPr>
        <p:grpSpPr>
          <a:xfrm>
            <a:off x="814563" y="2278184"/>
            <a:ext cx="3188160" cy="2122560"/>
            <a:chOff x="814563" y="2278184"/>
            <a:chExt cx="3188160" cy="212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977BDC7-C553-400B-AB38-9F588DC2A8CF}"/>
                    </a:ext>
                  </a:extLst>
                </p14:cNvPr>
                <p14:cNvContentPartPr/>
                <p14:nvPr/>
              </p14:nvContentPartPr>
              <p14:xfrm>
                <a:off x="1695483" y="2278184"/>
                <a:ext cx="2307240" cy="2122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977BDC7-C553-400B-AB38-9F588DC2A8C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77843" y="2260544"/>
                  <a:ext cx="2342880" cy="21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BA2D00-7629-45B1-87C4-1D1EFB9C10F1}"/>
                    </a:ext>
                  </a:extLst>
                </p14:cNvPr>
                <p14:cNvContentPartPr/>
                <p14:nvPr/>
              </p14:nvContentPartPr>
              <p14:xfrm>
                <a:off x="850203" y="2528744"/>
                <a:ext cx="186120" cy="2998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BA2D00-7629-45B1-87C4-1D1EFB9C10F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2563" y="2511104"/>
                  <a:ext cx="2217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87B7181-CCE7-4488-B942-535B617CD737}"/>
                    </a:ext>
                  </a:extLst>
                </p14:cNvPr>
                <p14:cNvContentPartPr/>
                <p14:nvPr/>
              </p14:nvContentPartPr>
              <p14:xfrm>
                <a:off x="925443" y="2674904"/>
                <a:ext cx="6840" cy="22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87B7181-CCE7-4488-B942-535B617CD73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7443" y="2656904"/>
                  <a:ext cx="42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2EBA5E5-C734-4FB7-BEE3-73B1FC613F46}"/>
                    </a:ext>
                  </a:extLst>
                </p14:cNvPr>
                <p14:cNvContentPartPr/>
                <p14:nvPr/>
              </p14:nvContentPartPr>
              <p14:xfrm>
                <a:off x="916443" y="2642504"/>
                <a:ext cx="140040" cy="29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2EBA5E5-C734-4FB7-BEE3-73B1FC613F4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8803" y="2624504"/>
                  <a:ext cx="1756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CB5508F-A23A-4570-908C-E3C2EC97C585}"/>
                    </a:ext>
                  </a:extLst>
                </p14:cNvPr>
                <p14:cNvContentPartPr/>
                <p14:nvPr/>
              </p14:nvContentPartPr>
              <p14:xfrm>
                <a:off x="814563" y="2528384"/>
                <a:ext cx="242280" cy="291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CB5508F-A23A-4570-908C-E3C2EC97C58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96563" y="2510384"/>
                  <a:ext cx="2779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67DF898-02A6-4DEC-89E1-CD2DDF3341B0}"/>
                    </a:ext>
                  </a:extLst>
                </p14:cNvPr>
                <p14:cNvContentPartPr/>
                <p14:nvPr/>
              </p14:nvContentPartPr>
              <p14:xfrm>
                <a:off x="1086723" y="2791184"/>
                <a:ext cx="210240" cy="277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67DF898-02A6-4DEC-89E1-CD2DDF3341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68723" y="2773544"/>
                  <a:ext cx="245880" cy="31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12D3625-07F1-40AF-96A3-25817EEC52C5}"/>
                  </a:ext>
                </a:extLst>
              </p14:cNvPr>
              <p14:cNvContentPartPr/>
              <p14:nvPr/>
            </p14:nvContentPartPr>
            <p14:xfrm>
              <a:off x="2691603" y="4352864"/>
              <a:ext cx="20880" cy="118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12D3625-07F1-40AF-96A3-25817EEC52C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73963" y="4335224"/>
                <a:ext cx="565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9ADF95-EDBA-465C-9319-4B34CEFE7CF0}"/>
                  </a:ext>
                </a:extLst>
              </p14:cNvPr>
              <p14:cNvContentPartPr/>
              <p14:nvPr/>
            </p14:nvContentPartPr>
            <p14:xfrm>
              <a:off x="2663523" y="4691264"/>
              <a:ext cx="140040" cy="1710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9ADF95-EDBA-465C-9319-4B34CEFE7CF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45883" y="4673264"/>
                <a:ext cx="17568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C1F7CBE-F4B3-4151-8845-04479B4D4B63}"/>
              </a:ext>
            </a:extLst>
          </p:cNvPr>
          <p:cNvGrpSpPr/>
          <p:nvPr/>
        </p:nvGrpSpPr>
        <p:grpSpPr>
          <a:xfrm>
            <a:off x="4788963" y="4468784"/>
            <a:ext cx="2294280" cy="333720"/>
            <a:chOff x="4788963" y="4468784"/>
            <a:chExt cx="2294280" cy="33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DC64D71-8924-402D-B048-5E852D9415EB}"/>
                    </a:ext>
                  </a:extLst>
                </p14:cNvPr>
                <p14:cNvContentPartPr/>
                <p14:nvPr/>
              </p14:nvContentPartPr>
              <p14:xfrm>
                <a:off x="4788963" y="4489664"/>
                <a:ext cx="1869480" cy="195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DC64D71-8924-402D-B048-5E852D9415E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70963" y="4472024"/>
                  <a:ext cx="1905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6117F98-724A-4356-942D-EC95EF642888}"/>
                    </a:ext>
                  </a:extLst>
                </p14:cNvPr>
                <p14:cNvContentPartPr/>
                <p14:nvPr/>
              </p14:nvContentPartPr>
              <p14:xfrm>
                <a:off x="6806763" y="4468784"/>
                <a:ext cx="276480" cy="333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6117F98-724A-4356-942D-EC95EF64288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88763" y="4451144"/>
                  <a:ext cx="312120" cy="36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3925B3-5FAE-45BA-BA2E-EE4610199D08}"/>
                  </a:ext>
                </a:extLst>
              </p14:cNvPr>
              <p14:cNvContentPartPr/>
              <p14:nvPr/>
            </p14:nvContentPartPr>
            <p14:xfrm>
              <a:off x="6408243" y="3492464"/>
              <a:ext cx="618840" cy="2440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3925B3-5FAE-45BA-BA2E-EE4610199D0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90603" y="3474464"/>
                <a:ext cx="65448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6EEA7AA-F899-4A2C-8EC8-C9B47DDBFEF6}"/>
                  </a:ext>
                </a:extLst>
              </p14:cNvPr>
              <p14:cNvContentPartPr/>
              <p14:nvPr/>
            </p14:nvContentPartPr>
            <p14:xfrm>
              <a:off x="6001083" y="4471304"/>
              <a:ext cx="62640" cy="2239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6EEA7AA-F899-4A2C-8EC8-C9B47DDBFEF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83083" y="4453304"/>
                <a:ext cx="982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8B92583-1E57-4504-B77C-521EAAFB64D1}"/>
                  </a:ext>
                </a:extLst>
              </p14:cNvPr>
              <p14:cNvContentPartPr/>
              <p14:nvPr/>
            </p14:nvContentPartPr>
            <p14:xfrm>
              <a:off x="3658563" y="4454744"/>
              <a:ext cx="44280" cy="1771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8B92583-1E57-4504-B77C-521EAAFB64D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40923" y="4437104"/>
                <a:ext cx="799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416A49-4B42-4547-AEAB-034AE1AA9F45}"/>
                  </a:ext>
                </a:extLst>
              </p14:cNvPr>
              <p14:cNvContentPartPr/>
              <p14:nvPr/>
            </p14:nvContentPartPr>
            <p14:xfrm>
              <a:off x="7153083" y="3486344"/>
              <a:ext cx="191160" cy="449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416A49-4B42-4547-AEAB-034AE1AA9F4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35083" y="3468704"/>
                <a:ext cx="22680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8150323-86AB-440A-B23F-93E56D1BDBD4}"/>
                  </a:ext>
                </a:extLst>
              </p14:cNvPr>
              <p14:cNvContentPartPr/>
              <p14:nvPr/>
            </p14:nvContentPartPr>
            <p14:xfrm>
              <a:off x="7554483" y="3485984"/>
              <a:ext cx="217800" cy="2689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8150323-86AB-440A-B23F-93E56D1BDBD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36483" y="3468344"/>
                <a:ext cx="25344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4C584C8-8492-411E-AF63-577019F04C85}"/>
                  </a:ext>
                </a:extLst>
              </p14:cNvPr>
              <p14:cNvContentPartPr/>
              <p14:nvPr/>
            </p14:nvContentPartPr>
            <p14:xfrm>
              <a:off x="5849883" y="4847504"/>
              <a:ext cx="135000" cy="207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4C584C8-8492-411E-AF63-577019F04C8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31883" y="4829864"/>
                <a:ext cx="1706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2637C6B-CC21-4F37-A2DA-C57A26027192}"/>
                  </a:ext>
                </a:extLst>
              </p14:cNvPr>
              <p14:cNvContentPartPr/>
              <p14:nvPr/>
            </p14:nvContentPartPr>
            <p14:xfrm>
              <a:off x="6085323" y="4896824"/>
              <a:ext cx="28080" cy="1342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2637C6B-CC21-4F37-A2DA-C57A2602719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67323" y="4879184"/>
                <a:ext cx="637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47FCD26-8AB0-473F-8C1E-1A1AAE4C32BC}"/>
                  </a:ext>
                </a:extLst>
              </p14:cNvPr>
              <p14:cNvContentPartPr/>
              <p14:nvPr/>
            </p14:nvContentPartPr>
            <p14:xfrm>
              <a:off x="6142923" y="4896104"/>
              <a:ext cx="8640" cy="1440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47FCD26-8AB0-473F-8C1E-1A1AAE4C32B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25283" y="4878104"/>
                <a:ext cx="4428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84B0BE-89D6-4041-85C7-6A5DA96E01AB}"/>
                  </a:ext>
                </a:extLst>
              </p14:cNvPr>
              <p14:cNvContentPartPr/>
              <p14:nvPr/>
            </p14:nvContentPartPr>
            <p14:xfrm>
              <a:off x="6037803" y="4846424"/>
              <a:ext cx="185760" cy="867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84B0BE-89D6-4041-85C7-6A5DA96E01A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019803" y="4828424"/>
                <a:ext cx="2214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8BDB20D-E1A5-43BE-8776-C2B568ED4B90}"/>
                  </a:ext>
                </a:extLst>
              </p14:cNvPr>
              <p14:cNvContentPartPr/>
              <p14:nvPr/>
            </p14:nvContentPartPr>
            <p14:xfrm>
              <a:off x="5855283" y="5146664"/>
              <a:ext cx="380880" cy="223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8BDB20D-E1A5-43BE-8776-C2B568ED4B9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37283" y="5129024"/>
                <a:ext cx="4165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3D892D1-6715-4690-8564-3CA8D75C8B7C}"/>
                  </a:ext>
                </a:extLst>
              </p14:cNvPr>
              <p14:cNvContentPartPr/>
              <p14:nvPr/>
            </p14:nvContentPartPr>
            <p14:xfrm>
              <a:off x="5904603" y="5251064"/>
              <a:ext cx="207000" cy="352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3D892D1-6715-4690-8564-3CA8D75C8B7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86603" y="5233064"/>
                <a:ext cx="24264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0CEA34D-32E7-43B8-9050-8EC02D85F872}"/>
                  </a:ext>
                </a:extLst>
              </p14:cNvPr>
              <p14:cNvContentPartPr/>
              <p14:nvPr/>
            </p14:nvContentPartPr>
            <p14:xfrm>
              <a:off x="6380163" y="5135144"/>
              <a:ext cx="186120" cy="547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0CEA34D-32E7-43B8-9050-8EC02D85F87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62523" y="5117144"/>
                <a:ext cx="2217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6BB810C-4875-4C94-B1AC-0B0535473C6F}"/>
                  </a:ext>
                </a:extLst>
              </p14:cNvPr>
              <p14:cNvContentPartPr/>
              <p14:nvPr/>
            </p14:nvContentPartPr>
            <p14:xfrm>
              <a:off x="6425883" y="5237024"/>
              <a:ext cx="128520" cy="81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6BB810C-4875-4C94-B1AC-0B0535473C6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07883" y="5219024"/>
                <a:ext cx="1641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798BCFF-3C64-477F-8363-58A05D18792A}"/>
                  </a:ext>
                </a:extLst>
              </p14:cNvPr>
              <p14:cNvContentPartPr/>
              <p14:nvPr/>
            </p14:nvContentPartPr>
            <p14:xfrm>
              <a:off x="6740163" y="5028944"/>
              <a:ext cx="136800" cy="2311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798BCFF-3C64-477F-8363-58A05D18792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722523" y="5011304"/>
                <a:ext cx="17244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81E1775-9340-4197-90BC-E11942B43296}"/>
                  </a:ext>
                </a:extLst>
              </p14:cNvPr>
              <p14:cNvContentPartPr/>
              <p14:nvPr/>
            </p14:nvContentPartPr>
            <p14:xfrm>
              <a:off x="6658803" y="5271224"/>
              <a:ext cx="462600" cy="712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81E1775-9340-4197-90BC-E11942B4329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41163" y="5253224"/>
                <a:ext cx="4982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0D5FC9-C2FD-4103-A9F0-B9D52B54A900}"/>
                  </a:ext>
                </a:extLst>
              </p14:cNvPr>
              <p14:cNvContentPartPr/>
              <p14:nvPr/>
            </p14:nvContentPartPr>
            <p14:xfrm>
              <a:off x="6825843" y="5406584"/>
              <a:ext cx="118440" cy="325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0D5FC9-C2FD-4103-A9F0-B9D52B54A90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808203" y="5388944"/>
                <a:ext cx="15408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E890F58-DB32-4884-B9CB-3A5F4B536B58}"/>
                  </a:ext>
                </a:extLst>
              </p14:cNvPr>
              <p14:cNvContentPartPr/>
              <p14:nvPr/>
            </p14:nvContentPartPr>
            <p14:xfrm>
              <a:off x="4512483" y="4466984"/>
              <a:ext cx="25560" cy="2217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E890F58-DB32-4884-B9CB-3A5F4B536B5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494843" y="4449344"/>
                <a:ext cx="6120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0B5788A-ABBE-4928-846A-055B6424D070}"/>
                  </a:ext>
                </a:extLst>
              </p14:cNvPr>
              <p14:cNvContentPartPr/>
              <p14:nvPr/>
            </p14:nvContentPartPr>
            <p14:xfrm>
              <a:off x="5281443" y="4452944"/>
              <a:ext cx="64080" cy="211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0B5788A-ABBE-4928-846A-055B6424D07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263803" y="4434944"/>
                <a:ext cx="9972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780D092-DE73-4468-99FC-192E2D50DA59}"/>
                  </a:ext>
                </a:extLst>
              </p14:cNvPr>
              <p14:cNvContentPartPr/>
              <p14:nvPr/>
            </p14:nvContentPartPr>
            <p14:xfrm>
              <a:off x="3644163" y="5369144"/>
              <a:ext cx="24480" cy="32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780D092-DE73-4468-99FC-192E2D50DA5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626523" y="5351144"/>
                <a:ext cx="601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4397DBE-A7DC-479A-B6C6-7EB8E16CB8FA}"/>
                  </a:ext>
                </a:extLst>
              </p14:cNvPr>
              <p14:cNvContentPartPr/>
              <p14:nvPr/>
            </p14:nvContentPartPr>
            <p14:xfrm>
              <a:off x="4556043" y="4452944"/>
              <a:ext cx="25560" cy="9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4397DBE-A7DC-479A-B6C6-7EB8E16CB8F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38403" y="4434944"/>
                <a:ext cx="612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9A787DF-7A79-42A4-B07C-5FABB266C70D}"/>
                  </a:ext>
                </a:extLst>
              </p14:cNvPr>
              <p14:cNvContentPartPr/>
              <p14:nvPr/>
            </p14:nvContentPartPr>
            <p14:xfrm>
              <a:off x="5984523" y="3525584"/>
              <a:ext cx="32760" cy="16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9A787DF-7A79-42A4-B07C-5FABB266C70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966523" y="3507944"/>
                <a:ext cx="68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4D50EED-4E9E-4C1D-B42B-CCC11123F430}"/>
                  </a:ext>
                </a:extLst>
              </p14:cNvPr>
              <p14:cNvContentPartPr/>
              <p14:nvPr/>
            </p14:nvContentPartPr>
            <p14:xfrm>
              <a:off x="5327883" y="3788744"/>
              <a:ext cx="37080" cy="3168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4D50EED-4E9E-4C1D-B42B-CCC11123F43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10243" y="3771104"/>
                <a:ext cx="727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AF93311-76E6-4317-ABB2-7F06E8255598}"/>
                  </a:ext>
                </a:extLst>
              </p14:cNvPr>
              <p14:cNvContentPartPr/>
              <p14:nvPr/>
            </p14:nvContentPartPr>
            <p14:xfrm>
              <a:off x="3176163" y="3532064"/>
              <a:ext cx="2910600" cy="1961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AF93311-76E6-4317-ABB2-7F06E8255598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58523" y="3514424"/>
                <a:ext cx="2946240" cy="199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AD8E1568-5DD4-448F-BA14-49D79B205EBE}"/>
              </a:ext>
            </a:extLst>
          </p:cNvPr>
          <p:cNvGrpSpPr/>
          <p:nvPr/>
        </p:nvGrpSpPr>
        <p:grpSpPr>
          <a:xfrm>
            <a:off x="1455723" y="3375464"/>
            <a:ext cx="1734840" cy="2175120"/>
            <a:chOff x="1455723" y="3375464"/>
            <a:chExt cx="1734840" cy="217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BD7E4A8-08CC-4027-A60E-D2CB5304A31E}"/>
                    </a:ext>
                  </a:extLst>
                </p14:cNvPr>
                <p14:cNvContentPartPr/>
                <p14:nvPr/>
              </p14:nvContentPartPr>
              <p14:xfrm>
                <a:off x="2017323" y="4334864"/>
                <a:ext cx="43560" cy="210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BD7E4A8-08CC-4027-A60E-D2CB5304A31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99683" y="4316864"/>
                  <a:ext cx="792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DE9F6B6-D98F-4B15-8C20-F68CEC9A0C1F}"/>
                    </a:ext>
                  </a:extLst>
                </p14:cNvPr>
                <p14:cNvContentPartPr/>
                <p14:nvPr/>
              </p14:nvContentPartPr>
              <p14:xfrm>
                <a:off x="2770083" y="4366184"/>
                <a:ext cx="25920" cy="108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DE9F6B6-D98F-4B15-8C20-F68CEC9A0C1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52443" y="4348184"/>
                  <a:ext cx="61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9F99CC2-8616-4FCB-92DB-35866AF04FE8}"/>
                    </a:ext>
                  </a:extLst>
                </p14:cNvPr>
                <p14:cNvContentPartPr/>
                <p14:nvPr/>
              </p14:nvContentPartPr>
              <p14:xfrm>
                <a:off x="1455723" y="3375464"/>
                <a:ext cx="34200" cy="446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9F99CC2-8616-4FCB-92DB-35866AF04FE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438083" y="3357464"/>
                  <a:ext cx="698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41168DF-1576-4519-8347-FB6E2F40EB26}"/>
                    </a:ext>
                  </a:extLst>
                </p14:cNvPr>
                <p14:cNvContentPartPr/>
                <p14:nvPr/>
              </p14:nvContentPartPr>
              <p14:xfrm>
                <a:off x="2010843" y="3756344"/>
                <a:ext cx="9360" cy="342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41168DF-1576-4519-8347-FB6E2F40EB2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92843" y="3738344"/>
                  <a:ext cx="450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3271B0A-5D03-44ED-AE73-5AD8894E3070}"/>
                    </a:ext>
                  </a:extLst>
                </p14:cNvPr>
                <p14:cNvContentPartPr/>
                <p14:nvPr/>
              </p14:nvContentPartPr>
              <p14:xfrm>
                <a:off x="1473003" y="3438464"/>
                <a:ext cx="1717560" cy="16952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3271B0A-5D03-44ED-AE73-5AD8894E307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455363" y="3420464"/>
                  <a:ext cx="1753200" cy="173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FFB9C2D-5B56-4104-ABF6-FAA2168AEE5D}"/>
                    </a:ext>
                  </a:extLst>
                </p14:cNvPr>
                <p14:cNvContentPartPr/>
                <p14:nvPr/>
              </p14:nvContentPartPr>
              <p14:xfrm>
                <a:off x="3099123" y="5070704"/>
                <a:ext cx="37080" cy="316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FFB9C2D-5B56-4104-ABF6-FAA2168AEE5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081483" y="5053064"/>
                  <a:ext cx="72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CA00817-ABF4-46E0-AB1A-EDEE35B07D52}"/>
                    </a:ext>
                  </a:extLst>
                </p14:cNvPr>
                <p14:cNvContentPartPr/>
                <p14:nvPr/>
              </p14:nvContentPartPr>
              <p14:xfrm>
                <a:off x="2569923" y="5039384"/>
                <a:ext cx="30960" cy="159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CA00817-ABF4-46E0-AB1A-EDEE35B07D5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52283" y="5021744"/>
                  <a:ext cx="666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F0B37D0-EEB9-4975-A0AF-3DBF3CF4AB5A}"/>
                    </a:ext>
                  </a:extLst>
                </p14:cNvPr>
                <p14:cNvContentPartPr/>
                <p14:nvPr/>
              </p14:nvContentPartPr>
              <p14:xfrm>
                <a:off x="2579643" y="5025344"/>
                <a:ext cx="283680" cy="3520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F0B37D0-EEB9-4975-A0AF-3DBF3CF4AB5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562003" y="5007344"/>
                  <a:ext cx="31932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3D606EA-BEB9-4F0F-8879-88A30637208B}"/>
                    </a:ext>
                  </a:extLst>
                </p14:cNvPr>
                <p14:cNvContentPartPr/>
                <p14:nvPr/>
              </p14:nvContentPartPr>
              <p14:xfrm>
                <a:off x="2755683" y="5208584"/>
                <a:ext cx="140760" cy="3420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3D606EA-BEB9-4F0F-8879-88A30637208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37683" y="5190584"/>
                  <a:ext cx="176400" cy="377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725149D-CE94-486D-9DEE-7BDF80B89D91}"/>
              </a:ext>
            </a:extLst>
          </p:cNvPr>
          <p:cNvSpPr txBox="1"/>
          <p:nvPr/>
        </p:nvSpPr>
        <p:spPr>
          <a:xfrm>
            <a:off x="8521047" y="3623941"/>
            <a:ext cx="267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dependence of </a:t>
            </a:r>
            <a:r>
              <a:rPr lang="en-US" dirty="0" err="1"/>
              <a:t>E</a:t>
            </a:r>
            <a:r>
              <a:rPr lang="en-US" baseline="-25000" dirty="0" err="1"/>
              <a:t>y</a:t>
            </a:r>
            <a:r>
              <a:rPr lang="en-US" dirty="0"/>
              <a:t> at y = r is mainly given by cos(q y) with q = 1/r.</a:t>
            </a:r>
          </a:p>
        </p:txBody>
      </p:sp>
    </p:spTree>
    <p:extLst>
      <p:ext uri="{BB962C8B-B14F-4D97-AF65-F5344CB8AC3E}">
        <p14:creationId xmlns:p14="http://schemas.microsoft.com/office/powerpoint/2010/main" val="175043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400" y="-17536"/>
            <a:ext cx="1219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According to quantum mechanics, the </a:t>
            </a:r>
            <a:r>
              <a:rPr lang="en-US" b="1" dirty="0"/>
              <a:t>k</a:t>
            </a:r>
            <a:r>
              <a:rPr lang="en-US" baseline="30000" dirty="0"/>
              <a:t>th</a:t>
            </a:r>
            <a:r>
              <a:rPr lang="en-US" dirty="0"/>
              <a:t> Fourier component of an electromagnetic wave imparts a momentum </a:t>
            </a:r>
            <a:r>
              <a:rPr lang="en-US" dirty="0" err="1"/>
              <a:t>ħ</a:t>
            </a:r>
            <a:r>
              <a:rPr lang="en-US" b="1" dirty="0" err="1"/>
              <a:t>k</a:t>
            </a:r>
            <a:r>
              <a:rPr lang="en-US" dirty="0"/>
              <a:t> to the electron it ionizes.  (Absorbed photon momentum becomes ionized electron’s momentum.)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11" y="2810624"/>
            <a:ext cx="640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momentum transfer ~ </a:t>
            </a:r>
            <a:r>
              <a:rPr lang="en-US" dirty="0" err="1"/>
              <a:t>ħ</a:t>
            </a:r>
            <a:r>
              <a:rPr lang="en-US" b="1" dirty="0" err="1"/>
              <a:t>q</a:t>
            </a:r>
            <a:r>
              <a:rPr lang="en-US" b="1" dirty="0"/>
              <a:t> </a:t>
            </a:r>
            <a:r>
              <a:rPr lang="en-US" dirty="0"/>
              <a:t>(mostly in the transverse direction).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6492" y="653211"/>
            <a:ext cx="2302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small impact parameter, v/r is much greater than frequency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0</a:t>
            </a:r>
            <a:r>
              <a:rPr lang="en-US" dirty="0"/>
              <a:t> needed for ionization: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1762" y="4490198"/>
            <a:ext cx="7208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upper integration limit q</a:t>
            </a:r>
            <a:r>
              <a:rPr lang="en-US" baseline="-25000" dirty="0"/>
              <a:t>0</a:t>
            </a:r>
            <a:r>
              <a:rPr lang="en-US" dirty="0"/>
              <a:t> has to satisfy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0</a:t>
            </a:r>
            <a:r>
              <a:rPr lang="en-US" dirty="0"/>
              <a:t>/v &lt; q</a:t>
            </a:r>
            <a:r>
              <a:rPr lang="en-US" baseline="-25000" dirty="0"/>
              <a:t>0</a:t>
            </a:r>
            <a:r>
              <a:rPr lang="en-US" dirty="0"/>
              <a:t> &lt;&lt; 1/</a:t>
            </a:r>
            <a:r>
              <a:rPr lang="en-US" i="1" dirty="0"/>
              <a:t>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F(q</a:t>
            </a:r>
            <a:r>
              <a:rPr lang="en-US" baseline="-25000" dirty="0"/>
              <a:t>0</a:t>
            </a:r>
            <a:r>
              <a:rPr lang="en-US" dirty="0"/>
              <a:t>) = energy loss of fast particle due to all ionizations that transfer momentum less than ħ</a:t>
            </a:r>
            <a:r>
              <a:rPr lang="en-US" b="1" dirty="0"/>
              <a:t>q</a:t>
            </a:r>
            <a:r>
              <a:rPr lang="en-US" baseline="-25000" dirty="0"/>
              <a:t>0</a:t>
            </a:r>
            <a:r>
              <a:rPr lang="en-US" dirty="0"/>
              <a:t> to the ionized atomic electron. </a:t>
            </a:r>
          </a:p>
          <a:p>
            <a:endParaRPr lang="en-US" dirty="0"/>
          </a:p>
          <a:p>
            <a:r>
              <a:rPr lang="en-US" dirty="0"/>
              <a:t>Gives lower bound on the total stopping power.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4883" y="3236864"/>
            <a:ext cx="480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Requirements:                        = 1/q  &gt;&gt; </a:t>
            </a:r>
            <a:r>
              <a:rPr lang="en-US" i="1" dirty="0"/>
              <a:t>a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AC01AF4-6AB0-4344-B773-32505BB296F1}"/>
              </a:ext>
            </a:extLst>
          </p:cNvPr>
          <p:cNvGrpSpPr/>
          <p:nvPr/>
        </p:nvGrpSpPr>
        <p:grpSpPr>
          <a:xfrm>
            <a:off x="4257844" y="949573"/>
            <a:ext cx="1965600" cy="1594440"/>
            <a:chOff x="2496483" y="977504"/>
            <a:chExt cx="1965600" cy="1594440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AE33483A-2FCA-4C66-B3F8-B9FFF76DCC07}"/>
                </a:ext>
              </a:extLst>
            </p:cNvPr>
            <p:cNvGrpSpPr/>
            <p:nvPr/>
          </p:nvGrpSpPr>
          <p:grpSpPr>
            <a:xfrm>
              <a:off x="2496483" y="1052744"/>
              <a:ext cx="734040" cy="354960"/>
              <a:chOff x="2496483" y="1052744"/>
              <a:chExt cx="734040" cy="35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1036" name="Ink 1035">
                    <a:extLst>
                      <a:ext uri="{FF2B5EF4-FFF2-40B4-BE49-F238E27FC236}">
                        <a16:creationId xmlns:a16="http://schemas.microsoft.com/office/drawing/2014/main" id="{9E4EFA78-2BE3-41D1-8B5B-1EFDA9FA11A1}"/>
                      </a:ext>
                    </a:extLst>
                  </p14:cNvPr>
                  <p14:cNvContentPartPr/>
                  <p14:nvPr/>
                </p14:nvContentPartPr>
                <p14:xfrm>
                  <a:off x="2496483" y="1080824"/>
                  <a:ext cx="169200" cy="288720"/>
                </p14:xfrm>
              </p:contentPart>
            </mc:Choice>
            <mc:Fallback xmlns="">
              <p:pic>
                <p:nvPicPr>
                  <p:cNvPr id="1036" name="Ink 1035">
                    <a:extLst>
                      <a:ext uri="{FF2B5EF4-FFF2-40B4-BE49-F238E27FC236}">
                        <a16:creationId xmlns:a16="http://schemas.microsoft.com/office/drawing/2014/main" id="{9E4EFA78-2BE3-41D1-8B5B-1EFDA9FA11A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478843" y="1063184"/>
                    <a:ext cx="204840" cy="32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037" name="Ink 1036">
                    <a:extLst>
                      <a:ext uri="{FF2B5EF4-FFF2-40B4-BE49-F238E27FC236}">
                        <a16:creationId xmlns:a16="http://schemas.microsoft.com/office/drawing/2014/main" id="{3AD42056-0F32-43E2-AAB9-E6DD7195A5C1}"/>
                      </a:ext>
                    </a:extLst>
                  </p14:cNvPr>
                  <p14:cNvContentPartPr/>
                  <p14:nvPr/>
                </p14:nvContentPartPr>
                <p14:xfrm>
                  <a:off x="2671083" y="1052744"/>
                  <a:ext cx="91440" cy="86040"/>
                </p14:xfrm>
              </p:contentPart>
            </mc:Choice>
            <mc:Fallback xmlns="">
              <p:pic>
                <p:nvPicPr>
                  <p:cNvPr id="1037" name="Ink 1036">
                    <a:extLst>
                      <a:ext uri="{FF2B5EF4-FFF2-40B4-BE49-F238E27FC236}">
                        <a16:creationId xmlns:a16="http://schemas.microsoft.com/office/drawing/2014/main" id="{3AD42056-0F32-43E2-AAB9-E6DD7195A5C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653083" y="1034744"/>
                    <a:ext cx="12708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038" name="Ink 1037">
                    <a:extLst>
                      <a:ext uri="{FF2B5EF4-FFF2-40B4-BE49-F238E27FC236}">
                        <a16:creationId xmlns:a16="http://schemas.microsoft.com/office/drawing/2014/main" id="{785AECB3-F178-43AF-8495-30DF77FB17BC}"/>
                      </a:ext>
                    </a:extLst>
                  </p14:cNvPr>
                  <p14:cNvContentPartPr/>
                  <p14:nvPr/>
                </p14:nvContentPartPr>
                <p14:xfrm>
                  <a:off x="2873763" y="1196744"/>
                  <a:ext cx="172440" cy="15120"/>
                </p14:xfrm>
              </p:contentPart>
            </mc:Choice>
            <mc:Fallback xmlns="">
              <p:pic>
                <p:nvPicPr>
                  <p:cNvPr id="1038" name="Ink 1037">
                    <a:extLst>
                      <a:ext uri="{FF2B5EF4-FFF2-40B4-BE49-F238E27FC236}">
                        <a16:creationId xmlns:a16="http://schemas.microsoft.com/office/drawing/2014/main" id="{785AECB3-F178-43AF-8495-30DF77FB17B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855763" y="1179104"/>
                    <a:ext cx="20808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039" name="Ink 1038">
                    <a:extLst>
                      <a:ext uri="{FF2B5EF4-FFF2-40B4-BE49-F238E27FC236}">
                        <a16:creationId xmlns:a16="http://schemas.microsoft.com/office/drawing/2014/main" id="{FA2DDF08-172A-4207-8199-814B1CEE3703}"/>
                      </a:ext>
                    </a:extLst>
                  </p14:cNvPr>
                  <p14:cNvContentPartPr/>
                  <p14:nvPr/>
                </p14:nvContentPartPr>
                <p14:xfrm>
                  <a:off x="2924883" y="1279544"/>
                  <a:ext cx="97920" cy="6840"/>
                </p14:xfrm>
              </p:contentPart>
            </mc:Choice>
            <mc:Fallback xmlns="">
              <p:pic>
                <p:nvPicPr>
                  <p:cNvPr id="1039" name="Ink 1038">
                    <a:extLst>
                      <a:ext uri="{FF2B5EF4-FFF2-40B4-BE49-F238E27FC236}">
                        <a16:creationId xmlns:a16="http://schemas.microsoft.com/office/drawing/2014/main" id="{FA2DDF08-172A-4207-8199-814B1CEE370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907243" y="1261904"/>
                    <a:ext cx="13356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040" name="Ink 1039">
                    <a:extLst>
                      <a:ext uri="{FF2B5EF4-FFF2-40B4-BE49-F238E27FC236}">
                        <a16:creationId xmlns:a16="http://schemas.microsoft.com/office/drawing/2014/main" id="{67D59BCB-75CD-4C2D-B5EE-007880438147}"/>
                      </a:ext>
                    </a:extLst>
                  </p14:cNvPr>
                  <p14:cNvContentPartPr/>
                  <p14:nvPr/>
                </p14:nvContentPartPr>
                <p14:xfrm>
                  <a:off x="3135483" y="1152824"/>
                  <a:ext cx="95040" cy="254880"/>
                </p14:xfrm>
              </p:contentPart>
            </mc:Choice>
            <mc:Fallback xmlns="">
              <p:pic>
                <p:nvPicPr>
                  <p:cNvPr id="1040" name="Ink 1039">
                    <a:extLst>
                      <a:ext uri="{FF2B5EF4-FFF2-40B4-BE49-F238E27FC236}">
                        <a16:creationId xmlns:a16="http://schemas.microsoft.com/office/drawing/2014/main" id="{67D59BCB-75CD-4C2D-B5EE-00788043814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117843" y="1135184"/>
                    <a:ext cx="130680" cy="29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73CECB39-6D5E-457D-A66A-6EBEDA29CFD5}"/>
                    </a:ext>
                  </a:extLst>
                </p14:cNvPr>
                <p14:cNvContentPartPr/>
                <p14:nvPr/>
              </p14:nvContentPartPr>
              <p14:xfrm>
                <a:off x="3230523" y="1047704"/>
                <a:ext cx="139320" cy="86400"/>
              </p14:xfrm>
            </p:contentPart>
          </mc:Choice>
          <mc:Fallback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73CECB39-6D5E-457D-A66A-6EBEDA29CFD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12523" y="1029704"/>
                  <a:ext cx="1749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5C65AC13-61D3-4070-82AE-405A43DDA6E8}"/>
                    </a:ext>
                  </a:extLst>
                </p14:cNvPr>
                <p14:cNvContentPartPr/>
                <p14:nvPr/>
              </p14:nvContentPartPr>
              <p14:xfrm>
                <a:off x="3503763" y="1125104"/>
                <a:ext cx="29520" cy="185040"/>
              </p14:xfrm>
            </p:contentPart>
          </mc:Choice>
          <mc:Fallback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5C65AC13-61D3-4070-82AE-405A43DDA6E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85763" y="1107104"/>
                  <a:ext cx="65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B189F4D3-F80A-41E5-B959-8B07598F85FD}"/>
                    </a:ext>
                  </a:extLst>
                </p14:cNvPr>
                <p14:cNvContentPartPr/>
                <p14:nvPr/>
              </p14:nvContentPartPr>
              <p14:xfrm>
                <a:off x="3425283" y="1217264"/>
                <a:ext cx="190440" cy="39960"/>
              </p14:xfrm>
            </p:contentPart>
          </mc:Choice>
          <mc:Fallback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B189F4D3-F80A-41E5-B959-8B07598F85F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07283" y="1199264"/>
                  <a:ext cx="2260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6550DB7A-3AA3-4E53-BD1B-23EFCB9285BC}"/>
                    </a:ext>
                  </a:extLst>
                </p14:cNvPr>
                <p14:cNvContentPartPr/>
                <p14:nvPr/>
              </p14:nvContentPartPr>
              <p14:xfrm>
                <a:off x="3713643" y="1009544"/>
                <a:ext cx="115920" cy="313200"/>
              </p14:xfrm>
            </p:contentPart>
          </mc:Choice>
          <mc:Fallback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6550DB7A-3AA3-4E53-BD1B-23EFCB9285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95643" y="991544"/>
                  <a:ext cx="15156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7829E645-15DA-47B1-A262-E8555B3CF75D}"/>
                    </a:ext>
                  </a:extLst>
                </p14:cNvPr>
                <p14:cNvContentPartPr/>
                <p14:nvPr/>
              </p14:nvContentPartPr>
              <p14:xfrm>
                <a:off x="3882483" y="1298624"/>
                <a:ext cx="90000" cy="91440"/>
              </p14:xfrm>
            </p:contentPart>
          </mc:Choice>
          <mc:Fallback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7829E645-15DA-47B1-A262-E8555B3CF75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64483" y="1280553"/>
                  <a:ext cx="125640" cy="1272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40342152-4C50-4A43-B60A-4218C28DBEF8}"/>
                    </a:ext>
                  </a:extLst>
                </p14:cNvPr>
                <p14:cNvContentPartPr/>
                <p14:nvPr/>
              </p14:nvContentPartPr>
              <p14:xfrm>
                <a:off x="3834603" y="1302584"/>
                <a:ext cx="171000" cy="168120"/>
              </p14:xfrm>
            </p:contentPart>
          </mc:Choice>
          <mc:Fallback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40342152-4C50-4A43-B60A-4218C28DBEF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16603" y="1284584"/>
                  <a:ext cx="2066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4BF6479A-B006-49AC-8D46-ACC2D0EC8306}"/>
                    </a:ext>
                  </a:extLst>
                </p14:cNvPr>
                <p14:cNvContentPartPr/>
                <p14:nvPr/>
              </p14:nvContentPartPr>
              <p14:xfrm>
                <a:off x="3938643" y="977504"/>
                <a:ext cx="84960" cy="119160"/>
              </p14:xfrm>
            </p:contentPart>
          </mc:Choice>
          <mc:Fallback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4BF6479A-B006-49AC-8D46-ACC2D0EC830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20566" y="959504"/>
                  <a:ext cx="120752" cy="154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A77ED882-A59A-4E3E-9EEE-EA8C99DFB809}"/>
                </a:ext>
              </a:extLst>
            </p:cNvPr>
            <p:cNvGrpSpPr/>
            <p:nvPr/>
          </p:nvGrpSpPr>
          <p:grpSpPr>
            <a:xfrm>
              <a:off x="2918403" y="1561784"/>
              <a:ext cx="869040" cy="371880"/>
              <a:chOff x="2918403" y="1561784"/>
              <a:chExt cx="869040" cy="37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051" name="Ink 1050">
                    <a:extLst>
                      <a:ext uri="{FF2B5EF4-FFF2-40B4-BE49-F238E27FC236}">
                        <a16:creationId xmlns:a16="http://schemas.microsoft.com/office/drawing/2014/main" id="{75E54386-BAC1-4452-9421-8770F785963E}"/>
                      </a:ext>
                    </a:extLst>
                  </p14:cNvPr>
                  <p14:cNvContentPartPr/>
                  <p14:nvPr/>
                </p14:nvContentPartPr>
                <p14:xfrm>
                  <a:off x="2928123" y="1683824"/>
                  <a:ext cx="201960" cy="40320"/>
                </p14:xfrm>
              </p:contentPart>
            </mc:Choice>
            <mc:Fallback xmlns="">
              <p:pic>
                <p:nvPicPr>
                  <p:cNvPr id="1051" name="Ink 1050">
                    <a:extLst>
                      <a:ext uri="{FF2B5EF4-FFF2-40B4-BE49-F238E27FC236}">
                        <a16:creationId xmlns:a16="http://schemas.microsoft.com/office/drawing/2014/main" id="{75E54386-BAC1-4452-9421-8770F785963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910123" y="1666184"/>
                    <a:ext cx="23760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052" name="Ink 1051">
                    <a:extLst>
                      <a:ext uri="{FF2B5EF4-FFF2-40B4-BE49-F238E27FC236}">
                        <a16:creationId xmlns:a16="http://schemas.microsoft.com/office/drawing/2014/main" id="{A99A88C9-F4F6-47E9-80D0-D3B6FEC06B21}"/>
                      </a:ext>
                    </a:extLst>
                  </p14:cNvPr>
                  <p14:cNvContentPartPr/>
                  <p14:nvPr/>
                </p14:nvContentPartPr>
                <p14:xfrm>
                  <a:off x="2918403" y="1783904"/>
                  <a:ext cx="147600" cy="36000"/>
                </p14:xfrm>
              </p:contentPart>
            </mc:Choice>
            <mc:Fallback xmlns="">
              <p:pic>
                <p:nvPicPr>
                  <p:cNvPr id="1052" name="Ink 1051">
                    <a:extLst>
                      <a:ext uri="{FF2B5EF4-FFF2-40B4-BE49-F238E27FC236}">
                        <a16:creationId xmlns:a16="http://schemas.microsoft.com/office/drawing/2014/main" id="{A99A88C9-F4F6-47E9-80D0-D3B6FEC06B21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900763" y="1765904"/>
                    <a:ext cx="18324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054" name="Ink 1053">
                    <a:extLst>
                      <a:ext uri="{FF2B5EF4-FFF2-40B4-BE49-F238E27FC236}">
                        <a16:creationId xmlns:a16="http://schemas.microsoft.com/office/drawing/2014/main" id="{EAD530C5-FAC8-4050-9714-3A15E75A45B7}"/>
                      </a:ext>
                    </a:extLst>
                  </p14:cNvPr>
                  <p14:cNvContentPartPr/>
                  <p14:nvPr/>
                </p14:nvContentPartPr>
                <p14:xfrm>
                  <a:off x="3230523" y="1681304"/>
                  <a:ext cx="111600" cy="252360"/>
                </p14:xfrm>
              </p:contentPart>
            </mc:Choice>
            <mc:Fallback xmlns="">
              <p:pic>
                <p:nvPicPr>
                  <p:cNvPr id="1054" name="Ink 1053">
                    <a:extLst>
                      <a:ext uri="{FF2B5EF4-FFF2-40B4-BE49-F238E27FC236}">
                        <a16:creationId xmlns:a16="http://schemas.microsoft.com/office/drawing/2014/main" id="{EAD530C5-FAC8-4050-9714-3A15E75A45B7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212523" y="1663664"/>
                    <a:ext cx="147240" cy="28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055" name="Ink 1054">
                    <a:extLst>
                      <a:ext uri="{FF2B5EF4-FFF2-40B4-BE49-F238E27FC236}">
                        <a16:creationId xmlns:a16="http://schemas.microsoft.com/office/drawing/2014/main" id="{F95CA84F-1D40-4232-81BD-16877F924843}"/>
                      </a:ext>
                    </a:extLst>
                  </p14:cNvPr>
                  <p14:cNvContentPartPr/>
                  <p14:nvPr/>
                </p14:nvContentPartPr>
                <p14:xfrm>
                  <a:off x="3400443" y="1561784"/>
                  <a:ext cx="88920" cy="80280"/>
                </p14:xfrm>
              </p:contentPart>
            </mc:Choice>
            <mc:Fallback xmlns="">
              <p:pic>
                <p:nvPicPr>
                  <p:cNvPr id="1055" name="Ink 1054">
                    <a:extLst>
                      <a:ext uri="{FF2B5EF4-FFF2-40B4-BE49-F238E27FC236}">
                        <a16:creationId xmlns:a16="http://schemas.microsoft.com/office/drawing/2014/main" id="{F95CA84F-1D40-4232-81BD-16877F924843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382803" y="1544144"/>
                    <a:ext cx="12456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056" name="Ink 1055">
                    <a:extLst>
                      <a:ext uri="{FF2B5EF4-FFF2-40B4-BE49-F238E27FC236}">
                        <a16:creationId xmlns:a16="http://schemas.microsoft.com/office/drawing/2014/main" id="{53814C9B-2C0F-4163-8F6F-A67FA13F7919}"/>
                      </a:ext>
                    </a:extLst>
                  </p14:cNvPr>
                  <p14:cNvContentPartPr/>
                  <p14:nvPr/>
                </p14:nvContentPartPr>
                <p14:xfrm>
                  <a:off x="3658563" y="1611824"/>
                  <a:ext cx="25920" cy="199440"/>
                </p14:xfrm>
              </p:contentPart>
            </mc:Choice>
            <mc:Fallback xmlns="">
              <p:pic>
                <p:nvPicPr>
                  <p:cNvPr id="1056" name="Ink 1055">
                    <a:extLst>
                      <a:ext uri="{FF2B5EF4-FFF2-40B4-BE49-F238E27FC236}">
                        <a16:creationId xmlns:a16="http://schemas.microsoft.com/office/drawing/2014/main" id="{53814C9B-2C0F-4163-8F6F-A67FA13F7919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640923" y="1594184"/>
                    <a:ext cx="6156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057" name="Ink 1056">
                    <a:extLst>
                      <a:ext uri="{FF2B5EF4-FFF2-40B4-BE49-F238E27FC236}">
                        <a16:creationId xmlns:a16="http://schemas.microsoft.com/office/drawing/2014/main" id="{48A36B64-ACF3-4E66-8236-72E7B4F1BBFA}"/>
                      </a:ext>
                    </a:extLst>
                  </p14:cNvPr>
                  <p14:cNvContentPartPr/>
                  <p14:nvPr/>
                </p14:nvContentPartPr>
                <p14:xfrm>
                  <a:off x="3588363" y="1701824"/>
                  <a:ext cx="199080" cy="41760"/>
                </p14:xfrm>
              </p:contentPart>
            </mc:Choice>
            <mc:Fallback xmlns="">
              <p:pic>
                <p:nvPicPr>
                  <p:cNvPr id="1057" name="Ink 1056">
                    <a:extLst>
                      <a:ext uri="{FF2B5EF4-FFF2-40B4-BE49-F238E27FC236}">
                        <a16:creationId xmlns:a16="http://schemas.microsoft.com/office/drawing/2014/main" id="{48A36B64-ACF3-4E66-8236-72E7B4F1BBFA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570363" y="1683824"/>
                    <a:ext cx="234720" cy="77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F34FC831-52AB-4E19-816B-AF9A8835CAEA}"/>
                </a:ext>
              </a:extLst>
            </p:cNvPr>
            <p:cNvGrpSpPr/>
            <p:nvPr/>
          </p:nvGrpSpPr>
          <p:grpSpPr>
            <a:xfrm>
              <a:off x="3883923" y="1517864"/>
              <a:ext cx="578160" cy="584280"/>
              <a:chOff x="3883923" y="1517864"/>
              <a:chExt cx="578160" cy="58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059" name="Ink 1058">
                    <a:extLst>
                      <a:ext uri="{FF2B5EF4-FFF2-40B4-BE49-F238E27FC236}">
                        <a16:creationId xmlns:a16="http://schemas.microsoft.com/office/drawing/2014/main" id="{75368055-9F9F-4B0E-90E5-7EE07CE6981A}"/>
                      </a:ext>
                    </a:extLst>
                  </p14:cNvPr>
                  <p14:cNvContentPartPr/>
                  <p14:nvPr/>
                </p14:nvContentPartPr>
                <p14:xfrm>
                  <a:off x="3935043" y="1606784"/>
                  <a:ext cx="205560" cy="151560"/>
                </p14:xfrm>
              </p:contentPart>
            </mc:Choice>
            <mc:Fallback xmlns="">
              <p:pic>
                <p:nvPicPr>
                  <p:cNvPr id="1059" name="Ink 1058">
                    <a:extLst>
                      <a:ext uri="{FF2B5EF4-FFF2-40B4-BE49-F238E27FC236}">
                        <a16:creationId xmlns:a16="http://schemas.microsoft.com/office/drawing/2014/main" id="{75368055-9F9F-4B0E-90E5-7EE07CE698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917403" y="1588784"/>
                    <a:ext cx="24120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060" name="Ink 1059">
                    <a:extLst>
                      <a:ext uri="{FF2B5EF4-FFF2-40B4-BE49-F238E27FC236}">
                        <a16:creationId xmlns:a16="http://schemas.microsoft.com/office/drawing/2014/main" id="{98D209D4-052B-4F0F-A4E2-3F2D1C8E3D0C}"/>
                      </a:ext>
                    </a:extLst>
                  </p14:cNvPr>
                  <p14:cNvContentPartPr/>
                  <p14:nvPr/>
                </p14:nvContentPartPr>
                <p14:xfrm>
                  <a:off x="4179843" y="1517864"/>
                  <a:ext cx="117360" cy="84600"/>
                </p14:xfrm>
              </p:contentPart>
            </mc:Choice>
            <mc:Fallback xmlns="">
              <p:pic>
                <p:nvPicPr>
                  <p:cNvPr id="1060" name="Ink 1059">
                    <a:extLst>
                      <a:ext uri="{FF2B5EF4-FFF2-40B4-BE49-F238E27FC236}">
                        <a16:creationId xmlns:a16="http://schemas.microsoft.com/office/drawing/2014/main" id="{98D209D4-052B-4F0F-A4E2-3F2D1C8E3D0C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161843" y="1499864"/>
                    <a:ext cx="153000" cy="12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062" name="Ink 1061">
                    <a:extLst>
                      <a:ext uri="{FF2B5EF4-FFF2-40B4-BE49-F238E27FC236}">
                        <a16:creationId xmlns:a16="http://schemas.microsoft.com/office/drawing/2014/main" id="{73B1D056-072F-4658-852E-75EFC98D7108}"/>
                      </a:ext>
                    </a:extLst>
                  </p14:cNvPr>
                  <p14:cNvContentPartPr/>
                  <p14:nvPr/>
                </p14:nvContentPartPr>
                <p14:xfrm>
                  <a:off x="3883923" y="1778144"/>
                  <a:ext cx="358920" cy="84600"/>
                </p14:xfrm>
              </p:contentPart>
            </mc:Choice>
            <mc:Fallback xmlns="">
              <p:pic>
                <p:nvPicPr>
                  <p:cNvPr id="1062" name="Ink 1061">
                    <a:extLst>
                      <a:ext uri="{FF2B5EF4-FFF2-40B4-BE49-F238E27FC236}">
                        <a16:creationId xmlns:a16="http://schemas.microsoft.com/office/drawing/2014/main" id="{73B1D056-072F-4658-852E-75EFC98D710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866283" y="1760504"/>
                    <a:ext cx="394560" cy="12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26E8E908-063E-4116-8A7B-C35BC2DAFAE5}"/>
                      </a:ext>
                    </a:extLst>
                  </p14:cNvPr>
                  <p14:cNvContentPartPr/>
                  <p14:nvPr/>
                </p14:nvContentPartPr>
                <p14:xfrm>
                  <a:off x="3960243" y="1915304"/>
                  <a:ext cx="272880" cy="18684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26E8E908-063E-4116-8A7B-C35BC2DAFAE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942603" y="1897304"/>
                    <a:ext cx="30852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066" name="Ink 1065">
                    <a:extLst>
                      <a:ext uri="{FF2B5EF4-FFF2-40B4-BE49-F238E27FC236}">
                        <a16:creationId xmlns:a16="http://schemas.microsoft.com/office/drawing/2014/main" id="{58107D9F-E79C-426B-B6FE-9ED593BFF764}"/>
                      </a:ext>
                    </a:extLst>
                  </p14:cNvPr>
                  <p14:cNvContentPartPr/>
                  <p14:nvPr/>
                </p14:nvContentPartPr>
                <p14:xfrm>
                  <a:off x="4325283" y="1835384"/>
                  <a:ext cx="136800" cy="86760"/>
                </p14:xfrm>
              </p:contentPart>
            </mc:Choice>
            <mc:Fallback xmlns="">
              <p:pic>
                <p:nvPicPr>
                  <p:cNvPr id="1066" name="Ink 1065">
                    <a:extLst>
                      <a:ext uri="{FF2B5EF4-FFF2-40B4-BE49-F238E27FC236}">
                        <a16:creationId xmlns:a16="http://schemas.microsoft.com/office/drawing/2014/main" id="{58107D9F-E79C-426B-B6FE-9ED593BFF764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307283" y="1817384"/>
                    <a:ext cx="172440" cy="122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37E9F672-5894-40F0-A920-37F0A0713597}"/>
                </a:ext>
              </a:extLst>
            </p:cNvPr>
            <p:cNvGrpSpPr/>
            <p:nvPr/>
          </p:nvGrpSpPr>
          <p:grpSpPr>
            <a:xfrm>
              <a:off x="2942523" y="2175224"/>
              <a:ext cx="741960" cy="396720"/>
              <a:chOff x="2942523" y="2175224"/>
              <a:chExt cx="741960" cy="396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068" name="Ink 1067">
                    <a:extLst>
                      <a:ext uri="{FF2B5EF4-FFF2-40B4-BE49-F238E27FC236}">
                        <a16:creationId xmlns:a16="http://schemas.microsoft.com/office/drawing/2014/main" id="{308311AC-2E22-41D2-9390-3A71FA909EE7}"/>
                      </a:ext>
                    </a:extLst>
                  </p14:cNvPr>
                  <p14:cNvContentPartPr/>
                  <p14:nvPr/>
                </p14:nvContentPartPr>
                <p14:xfrm>
                  <a:off x="2954043" y="2314544"/>
                  <a:ext cx="218880" cy="50040"/>
                </p14:xfrm>
              </p:contentPart>
            </mc:Choice>
            <mc:Fallback xmlns="">
              <p:pic>
                <p:nvPicPr>
                  <p:cNvPr id="1068" name="Ink 1067">
                    <a:extLst>
                      <a:ext uri="{FF2B5EF4-FFF2-40B4-BE49-F238E27FC236}">
                        <a16:creationId xmlns:a16="http://schemas.microsoft.com/office/drawing/2014/main" id="{308311AC-2E22-41D2-9390-3A71FA909EE7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936043" y="2296544"/>
                    <a:ext cx="25452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69" name="Ink 1068">
                    <a:extLst>
                      <a:ext uri="{FF2B5EF4-FFF2-40B4-BE49-F238E27FC236}">
                        <a16:creationId xmlns:a16="http://schemas.microsoft.com/office/drawing/2014/main" id="{E50CC4EE-D6AA-408B-AD3E-918408BF0A0A}"/>
                      </a:ext>
                    </a:extLst>
                  </p14:cNvPr>
                  <p14:cNvContentPartPr/>
                  <p14:nvPr/>
                </p14:nvContentPartPr>
                <p14:xfrm>
                  <a:off x="2942523" y="2425064"/>
                  <a:ext cx="232200" cy="78120"/>
                </p14:xfrm>
              </p:contentPart>
            </mc:Choice>
            <mc:Fallback xmlns="">
              <p:pic>
                <p:nvPicPr>
                  <p:cNvPr id="1069" name="Ink 1068">
                    <a:extLst>
                      <a:ext uri="{FF2B5EF4-FFF2-40B4-BE49-F238E27FC236}">
                        <a16:creationId xmlns:a16="http://schemas.microsoft.com/office/drawing/2014/main" id="{E50CC4EE-D6AA-408B-AD3E-918408BF0A0A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924523" y="2407064"/>
                    <a:ext cx="267840" cy="11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070" name="Ink 1069">
                    <a:extLst>
                      <a:ext uri="{FF2B5EF4-FFF2-40B4-BE49-F238E27FC236}">
                        <a16:creationId xmlns:a16="http://schemas.microsoft.com/office/drawing/2014/main" id="{C2582EC8-9740-4C90-9A08-39220E0B8191}"/>
                      </a:ext>
                    </a:extLst>
                  </p14:cNvPr>
                  <p14:cNvContentPartPr/>
                  <p14:nvPr/>
                </p14:nvContentPartPr>
                <p14:xfrm>
                  <a:off x="3330603" y="2325344"/>
                  <a:ext cx="127440" cy="246600"/>
                </p14:xfrm>
              </p:contentPart>
            </mc:Choice>
            <mc:Fallback xmlns="">
              <p:pic>
                <p:nvPicPr>
                  <p:cNvPr id="1070" name="Ink 1069">
                    <a:extLst>
                      <a:ext uri="{FF2B5EF4-FFF2-40B4-BE49-F238E27FC236}">
                        <a16:creationId xmlns:a16="http://schemas.microsoft.com/office/drawing/2014/main" id="{C2582EC8-9740-4C90-9A08-39220E0B8191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312603" y="2307344"/>
                    <a:ext cx="163080" cy="28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71" name="Ink 1070">
                    <a:extLst>
                      <a:ext uri="{FF2B5EF4-FFF2-40B4-BE49-F238E27FC236}">
                        <a16:creationId xmlns:a16="http://schemas.microsoft.com/office/drawing/2014/main" id="{0666082B-5371-428D-BA74-B68120D91683}"/>
                      </a:ext>
                    </a:extLst>
                  </p14:cNvPr>
                  <p14:cNvContentPartPr/>
                  <p14:nvPr/>
                </p14:nvContentPartPr>
                <p14:xfrm>
                  <a:off x="3483963" y="2175224"/>
                  <a:ext cx="200520" cy="132480"/>
                </p14:xfrm>
              </p:contentPart>
            </mc:Choice>
            <mc:Fallback xmlns="">
              <p:pic>
                <p:nvPicPr>
                  <p:cNvPr id="1071" name="Ink 1070">
                    <a:extLst>
                      <a:ext uri="{FF2B5EF4-FFF2-40B4-BE49-F238E27FC236}">
                        <a16:creationId xmlns:a16="http://schemas.microsoft.com/office/drawing/2014/main" id="{0666082B-5371-428D-BA74-B68120D91683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466323" y="2157224"/>
                    <a:ext cx="236160" cy="168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4895B24-2AF1-474A-BCE7-F641D82B3397}"/>
              </a:ext>
            </a:extLst>
          </p:cNvPr>
          <p:cNvGrpSpPr/>
          <p:nvPr/>
        </p:nvGrpSpPr>
        <p:grpSpPr>
          <a:xfrm>
            <a:off x="7163163" y="4622504"/>
            <a:ext cx="4473902" cy="1515257"/>
            <a:chOff x="7163163" y="4622504"/>
            <a:chExt cx="4473902" cy="1515257"/>
          </a:xfrm>
        </p:grpSpPr>
        <p:grpSp>
          <p:nvGrpSpPr>
            <p:cNvPr id="1129" name="Group 1128">
              <a:extLst>
                <a:ext uri="{FF2B5EF4-FFF2-40B4-BE49-F238E27FC236}">
                  <a16:creationId xmlns:a16="http://schemas.microsoft.com/office/drawing/2014/main" id="{F3829A15-25AB-496A-8475-AA1538342EC3}"/>
                </a:ext>
              </a:extLst>
            </p:cNvPr>
            <p:cNvGrpSpPr/>
            <p:nvPr/>
          </p:nvGrpSpPr>
          <p:grpSpPr>
            <a:xfrm>
              <a:off x="7163163" y="4701721"/>
              <a:ext cx="4473902" cy="1436040"/>
              <a:chOff x="7163163" y="4701721"/>
              <a:chExt cx="4473902" cy="143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086" name="Ink 1085">
                    <a:extLst>
                      <a:ext uri="{FF2B5EF4-FFF2-40B4-BE49-F238E27FC236}">
                        <a16:creationId xmlns:a16="http://schemas.microsoft.com/office/drawing/2014/main" id="{FCB7681B-1C80-416E-B236-335AF14A73A5}"/>
                      </a:ext>
                    </a:extLst>
                  </p14:cNvPr>
                  <p14:cNvContentPartPr/>
                  <p14:nvPr/>
                </p14:nvContentPartPr>
                <p14:xfrm>
                  <a:off x="7804505" y="5318401"/>
                  <a:ext cx="107640" cy="12240"/>
                </p14:xfrm>
              </p:contentPart>
            </mc:Choice>
            <mc:Fallback xmlns="">
              <p:pic>
                <p:nvPicPr>
                  <p:cNvPr id="1086" name="Ink 1085">
                    <a:extLst>
                      <a:ext uri="{FF2B5EF4-FFF2-40B4-BE49-F238E27FC236}">
                        <a16:creationId xmlns:a16="http://schemas.microsoft.com/office/drawing/2014/main" id="{FCB7681B-1C80-416E-B236-335AF14A73A5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786505" y="5300761"/>
                    <a:ext cx="143280" cy="4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87" name="Ink 1086">
                    <a:extLst>
                      <a:ext uri="{FF2B5EF4-FFF2-40B4-BE49-F238E27FC236}">
                        <a16:creationId xmlns:a16="http://schemas.microsoft.com/office/drawing/2014/main" id="{3738CA30-B887-4730-B497-BFD5FCEBCCC2}"/>
                      </a:ext>
                    </a:extLst>
                  </p14:cNvPr>
                  <p14:cNvContentPartPr/>
                  <p14:nvPr/>
                </p14:nvContentPartPr>
                <p14:xfrm>
                  <a:off x="7812785" y="5390761"/>
                  <a:ext cx="99720" cy="22320"/>
                </p14:xfrm>
              </p:contentPart>
            </mc:Choice>
            <mc:Fallback xmlns="">
              <p:pic>
                <p:nvPicPr>
                  <p:cNvPr id="1087" name="Ink 1086">
                    <a:extLst>
                      <a:ext uri="{FF2B5EF4-FFF2-40B4-BE49-F238E27FC236}">
                        <a16:creationId xmlns:a16="http://schemas.microsoft.com/office/drawing/2014/main" id="{3738CA30-B887-4730-B497-BFD5FCEBCCC2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795145" y="5372761"/>
                    <a:ext cx="13536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A1A9514-FFE6-4B39-8D7B-D32ED2289FEB}"/>
                      </a:ext>
                    </a:extLst>
                  </p14:cNvPr>
                  <p14:cNvContentPartPr/>
                  <p14:nvPr/>
                </p14:nvContentPartPr>
                <p14:xfrm>
                  <a:off x="8064065" y="5050561"/>
                  <a:ext cx="131400" cy="2473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A1A9514-FFE6-4B39-8D7B-D32ED2289FEB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046065" y="5032561"/>
                    <a:ext cx="167040" cy="28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E35B82C8-E213-484A-8D50-8DF55B52488C}"/>
                      </a:ext>
                    </a:extLst>
                  </p14:cNvPr>
                  <p14:cNvContentPartPr/>
                  <p14:nvPr/>
                </p14:nvContentPartPr>
                <p14:xfrm>
                  <a:off x="8246585" y="5129761"/>
                  <a:ext cx="150480" cy="1465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E35B82C8-E213-484A-8D50-8DF55B52488C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228585" y="5112121"/>
                    <a:ext cx="18612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458EE29-EC5E-4925-BD94-42E853494F36}"/>
                      </a:ext>
                    </a:extLst>
                  </p14:cNvPr>
                  <p14:cNvContentPartPr/>
                  <p14:nvPr/>
                </p14:nvContentPartPr>
                <p14:xfrm>
                  <a:off x="8365745" y="4978201"/>
                  <a:ext cx="115920" cy="990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E458EE29-EC5E-4925-BD94-42E853494F36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8347745" y="4960561"/>
                    <a:ext cx="15156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22ED9827-3DA7-44C5-B57D-FCDE7DB81B56}"/>
                      </a:ext>
                    </a:extLst>
                  </p14:cNvPr>
                  <p14:cNvContentPartPr/>
                  <p14:nvPr/>
                </p14:nvContentPartPr>
                <p14:xfrm>
                  <a:off x="8023745" y="5338561"/>
                  <a:ext cx="420840" cy="417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2ED9827-3DA7-44C5-B57D-FCDE7DB81B5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8006105" y="5320921"/>
                    <a:ext cx="45648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2D165523-21F5-458E-BCE9-679FC9F16AA5}"/>
                      </a:ext>
                    </a:extLst>
                  </p14:cNvPr>
                  <p14:cNvContentPartPr/>
                  <p14:nvPr/>
                </p14:nvContentPartPr>
                <p14:xfrm>
                  <a:off x="8188265" y="5437561"/>
                  <a:ext cx="26640" cy="1544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2D165523-21F5-458E-BCE9-679FC9F16AA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8170625" y="5419921"/>
                    <a:ext cx="6228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81CB5199-2F09-4449-B671-9EF1CBC882A4}"/>
                      </a:ext>
                    </a:extLst>
                  </p14:cNvPr>
                  <p14:cNvContentPartPr/>
                  <p14:nvPr/>
                </p14:nvContentPartPr>
                <p14:xfrm>
                  <a:off x="8262785" y="5454481"/>
                  <a:ext cx="34920" cy="1332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81CB5199-2F09-4449-B671-9EF1CBC882A4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8245145" y="5436841"/>
                    <a:ext cx="7056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5B023383-D597-4F4E-9B09-E7CCCD13F449}"/>
                      </a:ext>
                    </a:extLst>
                  </p14:cNvPr>
                  <p14:cNvContentPartPr/>
                  <p14:nvPr/>
                </p14:nvContentPartPr>
                <p14:xfrm>
                  <a:off x="8160905" y="5421721"/>
                  <a:ext cx="204120" cy="961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5B023383-D597-4F4E-9B09-E7CCCD13F449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143265" y="5404081"/>
                    <a:ext cx="23976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D67E7F8D-86EF-40D7-8814-EBA6ED530D5F}"/>
                      </a:ext>
                    </a:extLst>
                  </p14:cNvPr>
                  <p14:cNvContentPartPr/>
                  <p14:nvPr/>
                </p14:nvContentPartPr>
                <p14:xfrm>
                  <a:off x="8507225" y="4859761"/>
                  <a:ext cx="109080" cy="78768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D67E7F8D-86EF-40D7-8814-EBA6ED530D5F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489225" y="4841761"/>
                    <a:ext cx="144720" cy="82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396E7AE6-4095-4CD8-9236-C7CD528242D6}"/>
                      </a:ext>
                    </a:extLst>
                  </p14:cNvPr>
                  <p14:cNvContentPartPr/>
                  <p14:nvPr/>
                </p14:nvContentPartPr>
                <p14:xfrm>
                  <a:off x="8482745" y="5717641"/>
                  <a:ext cx="124560" cy="1436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396E7AE6-4095-4CD8-9236-C7CD528242D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8464745" y="5700001"/>
                    <a:ext cx="160200" cy="17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0F8BE4BE-AE24-4640-9C3D-35B1BC19FBDA}"/>
                      </a:ext>
                    </a:extLst>
                  </p14:cNvPr>
                  <p14:cNvContentPartPr/>
                  <p14:nvPr/>
                </p14:nvContentPartPr>
                <p14:xfrm>
                  <a:off x="8684345" y="5771641"/>
                  <a:ext cx="72360" cy="237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F8BE4BE-AE24-4640-9C3D-35B1BC19FBDA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8666345" y="5753641"/>
                    <a:ext cx="108000" cy="5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48E7A138-BF97-4812-83A2-F95811C4049C}"/>
                      </a:ext>
                    </a:extLst>
                  </p14:cNvPr>
                  <p14:cNvContentPartPr/>
                  <p14:nvPr/>
                </p14:nvContentPartPr>
                <p14:xfrm>
                  <a:off x="8695505" y="5837161"/>
                  <a:ext cx="68760" cy="1620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48E7A138-BF97-4812-83A2-F95811C4049C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8677865" y="5819521"/>
                    <a:ext cx="10440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1CAFC5D-94D0-4A07-B2E2-BB9EB6341D78}"/>
                      </a:ext>
                    </a:extLst>
                  </p14:cNvPr>
                  <p14:cNvContentPartPr/>
                  <p14:nvPr/>
                </p14:nvContentPartPr>
                <p14:xfrm>
                  <a:off x="8834465" y="5734561"/>
                  <a:ext cx="110160" cy="1267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1CAFC5D-94D0-4A07-B2E2-BB9EB6341D78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8816825" y="5716921"/>
                    <a:ext cx="14580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B49C7D5F-76D9-4261-8DBF-67CD9A8FA8E5}"/>
                      </a:ext>
                    </a:extLst>
                  </p14:cNvPr>
                  <p14:cNvContentPartPr/>
                  <p14:nvPr/>
                </p14:nvContentPartPr>
                <p14:xfrm>
                  <a:off x="9023465" y="4797841"/>
                  <a:ext cx="143640" cy="9921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B49C7D5F-76D9-4261-8DBF-67CD9A8FA8E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9005825" y="4779841"/>
                    <a:ext cx="17928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0823B391-4D16-417B-960E-857FBE200978}"/>
                      </a:ext>
                    </a:extLst>
                  </p14:cNvPr>
                  <p14:cNvContentPartPr/>
                  <p14:nvPr/>
                </p14:nvContentPartPr>
                <p14:xfrm>
                  <a:off x="9031385" y="5918161"/>
                  <a:ext cx="74160" cy="2196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823B391-4D16-417B-960E-857FBE200978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9013385" y="5900161"/>
                    <a:ext cx="10980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3EC7102E-6E7E-47F6-8C21-4B38CD0CEB00}"/>
                      </a:ext>
                    </a:extLst>
                  </p14:cNvPr>
                  <p14:cNvContentPartPr/>
                  <p14:nvPr/>
                </p14:nvContentPartPr>
                <p14:xfrm>
                  <a:off x="9173225" y="5908801"/>
                  <a:ext cx="61200" cy="428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EC7102E-6E7E-47F6-8C21-4B38CD0CEB00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9155585" y="5890801"/>
                    <a:ext cx="9684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F1B4E1C0-F3D1-4EA4-9FC8-C34CD964A1DF}"/>
                      </a:ext>
                    </a:extLst>
                  </p14:cNvPr>
                  <p14:cNvContentPartPr/>
                  <p14:nvPr/>
                </p14:nvContentPartPr>
                <p14:xfrm>
                  <a:off x="9181865" y="5975401"/>
                  <a:ext cx="70560" cy="4392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F1B4E1C0-F3D1-4EA4-9FC8-C34CD964A1DF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9163865" y="5957761"/>
                    <a:ext cx="10620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7218E70-1ECF-4116-9083-F1412E3824D2}"/>
                      </a:ext>
                    </a:extLst>
                  </p14:cNvPr>
                  <p14:cNvContentPartPr/>
                  <p14:nvPr/>
                </p14:nvContentPartPr>
                <p14:xfrm>
                  <a:off x="9284825" y="5857321"/>
                  <a:ext cx="117000" cy="12924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7218E70-1ECF-4116-9083-F1412E3824D2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9267185" y="5839321"/>
                    <a:ext cx="15264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7D1558F8-2842-45C1-8319-3E8C8F581907}"/>
                      </a:ext>
                    </a:extLst>
                  </p14:cNvPr>
                  <p14:cNvContentPartPr/>
                  <p14:nvPr/>
                </p14:nvContentPartPr>
                <p14:xfrm>
                  <a:off x="9523505" y="4973161"/>
                  <a:ext cx="139320" cy="23976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7D1558F8-2842-45C1-8319-3E8C8F581907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9505865" y="4955161"/>
                    <a:ext cx="17496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33D9C788-22ED-460C-B4BD-DB9FB68B1B0C}"/>
                      </a:ext>
                    </a:extLst>
                  </p14:cNvPr>
                  <p14:cNvContentPartPr/>
                  <p14:nvPr/>
                </p14:nvContentPartPr>
                <p14:xfrm>
                  <a:off x="9763625" y="4974601"/>
                  <a:ext cx="173160" cy="1303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33D9C788-22ED-460C-B4BD-DB9FB68B1B0C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9745625" y="4956601"/>
                    <a:ext cx="2088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088" name="Ink 1087">
                    <a:extLst>
                      <a:ext uri="{FF2B5EF4-FFF2-40B4-BE49-F238E27FC236}">
                        <a16:creationId xmlns:a16="http://schemas.microsoft.com/office/drawing/2014/main" id="{C027C679-AC05-4573-8B6D-F2B5ED3714B7}"/>
                      </a:ext>
                    </a:extLst>
                  </p14:cNvPr>
                  <p14:cNvContentPartPr/>
                  <p14:nvPr/>
                </p14:nvContentPartPr>
                <p14:xfrm>
                  <a:off x="10072145" y="4827001"/>
                  <a:ext cx="7560" cy="338760"/>
                </p14:xfrm>
              </p:contentPart>
            </mc:Choice>
            <mc:Fallback xmlns="">
              <p:pic>
                <p:nvPicPr>
                  <p:cNvPr id="1088" name="Ink 1087">
                    <a:extLst>
                      <a:ext uri="{FF2B5EF4-FFF2-40B4-BE49-F238E27FC236}">
                        <a16:creationId xmlns:a16="http://schemas.microsoft.com/office/drawing/2014/main" id="{C027C679-AC05-4573-8B6D-F2B5ED3714B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0054145" y="4809361"/>
                    <a:ext cx="4320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089" name="Ink 1088">
                    <a:extLst>
                      <a:ext uri="{FF2B5EF4-FFF2-40B4-BE49-F238E27FC236}">
                        <a16:creationId xmlns:a16="http://schemas.microsoft.com/office/drawing/2014/main" id="{CAE20DF4-9C5E-4D34-874B-64218C81D66E}"/>
                      </a:ext>
                    </a:extLst>
                  </p14:cNvPr>
                  <p14:cNvContentPartPr/>
                  <p14:nvPr/>
                </p14:nvContentPartPr>
                <p14:xfrm>
                  <a:off x="10188785" y="4902601"/>
                  <a:ext cx="243000" cy="183600"/>
                </p14:xfrm>
              </p:contentPart>
            </mc:Choice>
            <mc:Fallback xmlns="">
              <p:pic>
                <p:nvPicPr>
                  <p:cNvPr id="1089" name="Ink 1088">
                    <a:extLst>
                      <a:ext uri="{FF2B5EF4-FFF2-40B4-BE49-F238E27FC236}">
                        <a16:creationId xmlns:a16="http://schemas.microsoft.com/office/drawing/2014/main" id="{CAE20DF4-9C5E-4D34-874B-64218C81D66E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171145" y="4884961"/>
                    <a:ext cx="278640" cy="21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090" name="Ink 1089">
                    <a:extLst>
                      <a:ext uri="{FF2B5EF4-FFF2-40B4-BE49-F238E27FC236}">
                        <a16:creationId xmlns:a16="http://schemas.microsoft.com/office/drawing/2014/main" id="{B1427D86-D277-4C55-B081-B4DB361A7432}"/>
                      </a:ext>
                    </a:extLst>
                  </p14:cNvPr>
                  <p14:cNvContentPartPr/>
                  <p14:nvPr/>
                </p14:nvContentPartPr>
                <p14:xfrm>
                  <a:off x="10454105" y="4749241"/>
                  <a:ext cx="57960" cy="123480"/>
                </p14:xfrm>
              </p:contentPart>
            </mc:Choice>
            <mc:Fallback xmlns="">
              <p:pic>
                <p:nvPicPr>
                  <p:cNvPr id="1090" name="Ink 1089">
                    <a:extLst>
                      <a:ext uri="{FF2B5EF4-FFF2-40B4-BE49-F238E27FC236}">
                        <a16:creationId xmlns:a16="http://schemas.microsoft.com/office/drawing/2014/main" id="{B1427D86-D277-4C55-B081-B4DB361A743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0436465" y="4731601"/>
                    <a:ext cx="9360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091" name="Ink 1090">
                    <a:extLst>
                      <a:ext uri="{FF2B5EF4-FFF2-40B4-BE49-F238E27FC236}">
                        <a16:creationId xmlns:a16="http://schemas.microsoft.com/office/drawing/2014/main" id="{80729FCD-6EFD-49CD-AC93-322C89E2BA3B}"/>
                      </a:ext>
                    </a:extLst>
                  </p14:cNvPr>
                  <p14:cNvContentPartPr/>
                  <p14:nvPr/>
                </p14:nvContentPartPr>
                <p14:xfrm>
                  <a:off x="10535825" y="4729081"/>
                  <a:ext cx="34200" cy="126720"/>
                </p14:xfrm>
              </p:contentPart>
            </mc:Choice>
            <mc:Fallback xmlns="">
              <p:pic>
                <p:nvPicPr>
                  <p:cNvPr id="1091" name="Ink 1090">
                    <a:extLst>
                      <a:ext uri="{FF2B5EF4-FFF2-40B4-BE49-F238E27FC236}">
                        <a16:creationId xmlns:a16="http://schemas.microsoft.com/office/drawing/2014/main" id="{80729FCD-6EFD-49CD-AC93-322C89E2BA3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0517825" y="4711081"/>
                    <a:ext cx="6984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092" name="Ink 1091">
                    <a:extLst>
                      <a:ext uri="{FF2B5EF4-FFF2-40B4-BE49-F238E27FC236}">
                        <a16:creationId xmlns:a16="http://schemas.microsoft.com/office/drawing/2014/main" id="{E32256B3-A1DF-4DDB-BE0C-1313170B0F7E}"/>
                      </a:ext>
                    </a:extLst>
                  </p14:cNvPr>
                  <p14:cNvContentPartPr/>
                  <p14:nvPr/>
                </p14:nvContentPartPr>
                <p14:xfrm>
                  <a:off x="10639865" y="4905121"/>
                  <a:ext cx="241200" cy="158040"/>
                </p14:xfrm>
              </p:contentPart>
            </mc:Choice>
            <mc:Fallback xmlns="">
              <p:pic>
                <p:nvPicPr>
                  <p:cNvPr id="1092" name="Ink 1091">
                    <a:extLst>
                      <a:ext uri="{FF2B5EF4-FFF2-40B4-BE49-F238E27FC236}">
                        <a16:creationId xmlns:a16="http://schemas.microsoft.com/office/drawing/2014/main" id="{E32256B3-A1DF-4DDB-BE0C-1313170B0F7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0621865" y="4887121"/>
                    <a:ext cx="27684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093" name="Ink 1092">
                    <a:extLst>
                      <a:ext uri="{FF2B5EF4-FFF2-40B4-BE49-F238E27FC236}">
                        <a16:creationId xmlns:a16="http://schemas.microsoft.com/office/drawing/2014/main" id="{CAC4B949-A715-44D4-9D4F-B68CE5BBBF85}"/>
                      </a:ext>
                    </a:extLst>
                  </p14:cNvPr>
                  <p14:cNvContentPartPr/>
                  <p14:nvPr/>
                </p14:nvContentPartPr>
                <p14:xfrm>
                  <a:off x="10597745" y="4847161"/>
                  <a:ext cx="81720" cy="275760"/>
                </p14:xfrm>
              </p:contentPart>
            </mc:Choice>
            <mc:Fallback xmlns="">
              <p:pic>
                <p:nvPicPr>
                  <p:cNvPr id="1093" name="Ink 1092">
                    <a:extLst>
                      <a:ext uri="{FF2B5EF4-FFF2-40B4-BE49-F238E27FC236}">
                        <a16:creationId xmlns:a16="http://schemas.microsoft.com/office/drawing/2014/main" id="{CAC4B949-A715-44D4-9D4F-B68CE5BBBF85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0580105" y="4829521"/>
                    <a:ext cx="117360" cy="31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094" name="Ink 1093">
                    <a:extLst>
                      <a:ext uri="{FF2B5EF4-FFF2-40B4-BE49-F238E27FC236}">
                        <a16:creationId xmlns:a16="http://schemas.microsoft.com/office/drawing/2014/main" id="{04C51938-15D8-4F16-8921-A079C585DBAA}"/>
                      </a:ext>
                    </a:extLst>
                  </p14:cNvPr>
                  <p14:cNvContentPartPr/>
                  <p14:nvPr/>
                </p14:nvContentPartPr>
                <p14:xfrm>
                  <a:off x="10884305" y="4779121"/>
                  <a:ext cx="96840" cy="295920"/>
                </p14:xfrm>
              </p:contentPart>
            </mc:Choice>
            <mc:Fallback xmlns="">
              <p:pic>
                <p:nvPicPr>
                  <p:cNvPr id="1094" name="Ink 1093">
                    <a:extLst>
                      <a:ext uri="{FF2B5EF4-FFF2-40B4-BE49-F238E27FC236}">
                        <a16:creationId xmlns:a16="http://schemas.microsoft.com/office/drawing/2014/main" id="{04C51938-15D8-4F16-8921-A079C585DBA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0866305" y="4761121"/>
                    <a:ext cx="132480" cy="33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1096" name="Ink 1095">
                    <a:extLst>
                      <a:ext uri="{FF2B5EF4-FFF2-40B4-BE49-F238E27FC236}">
                        <a16:creationId xmlns:a16="http://schemas.microsoft.com/office/drawing/2014/main" id="{EAF03ECC-CBD8-4024-8058-9416BE09B802}"/>
                      </a:ext>
                    </a:extLst>
                  </p14:cNvPr>
                  <p14:cNvContentPartPr/>
                  <p14:nvPr/>
                </p14:nvContentPartPr>
                <p14:xfrm>
                  <a:off x="11021465" y="4701721"/>
                  <a:ext cx="18720" cy="386640"/>
                </p14:xfrm>
              </p:contentPart>
            </mc:Choice>
            <mc:Fallback xmlns="">
              <p:pic>
                <p:nvPicPr>
                  <p:cNvPr id="1096" name="Ink 1095">
                    <a:extLst>
                      <a:ext uri="{FF2B5EF4-FFF2-40B4-BE49-F238E27FC236}">
                        <a16:creationId xmlns:a16="http://schemas.microsoft.com/office/drawing/2014/main" id="{EAF03ECC-CBD8-4024-8058-9416BE09B802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1003465" y="4684081"/>
                    <a:ext cx="54360" cy="42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098" name="Ink 1097">
                    <a:extLst>
                      <a:ext uri="{FF2B5EF4-FFF2-40B4-BE49-F238E27FC236}">
                        <a16:creationId xmlns:a16="http://schemas.microsoft.com/office/drawing/2014/main" id="{19CB939B-CA00-4700-9581-5DCC1F462E9A}"/>
                      </a:ext>
                    </a:extLst>
                  </p14:cNvPr>
                  <p14:cNvContentPartPr/>
                  <p14:nvPr/>
                </p14:nvContentPartPr>
                <p14:xfrm>
                  <a:off x="9343865" y="5216161"/>
                  <a:ext cx="1807560" cy="171360"/>
                </p14:xfrm>
              </p:contentPart>
            </mc:Choice>
            <mc:Fallback xmlns="">
              <p:pic>
                <p:nvPicPr>
                  <p:cNvPr id="1098" name="Ink 1097">
                    <a:extLst>
                      <a:ext uri="{FF2B5EF4-FFF2-40B4-BE49-F238E27FC236}">
                        <a16:creationId xmlns:a16="http://schemas.microsoft.com/office/drawing/2014/main" id="{19CB939B-CA00-4700-9581-5DCC1F462E9A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9326225" y="5198521"/>
                    <a:ext cx="1843200" cy="20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100" name="Ink 1099">
                    <a:extLst>
                      <a:ext uri="{FF2B5EF4-FFF2-40B4-BE49-F238E27FC236}">
                        <a16:creationId xmlns:a16="http://schemas.microsoft.com/office/drawing/2014/main" id="{62719B53-4EFA-4E84-B88E-D137B89FAB53}"/>
                      </a:ext>
                    </a:extLst>
                  </p14:cNvPr>
                  <p14:cNvContentPartPr/>
                  <p14:nvPr/>
                </p14:nvContentPartPr>
                <p14:xfrm>
                  <a:off x="9544025" y="5412361"/>
                  <a:ext cx="109440" cy="434880"/>
                </p14:xfrm>
              </p:contentPart>
            </mc:Choice>
            <mc:Fallback xmlns="">
              <p:pic>
                <p:nvPicPr>
                  <p:cNvPr id="1100" name="Ink 1099">
                    <a:extLst>
                      <a:ext uri="{FF2B5EF4-FFF2-40B4-BE49-F238E27FC236}">
                        <a16:creationId xmlns:a16="http://schemas.microsoft.com/office/drawing/2014/main" id="{62719B53-4EFA-4E84-B88E-D137B89FAB53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9526385" y="5394721"/>
                    <a:ext cx="145080" cy="47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101" name="Ink 1100">
                    <a:extLst>
                      <a:ext uri="{FF2B5EF4-FFF2-40B4-BE49-F238E27FC236}">
                        <a16:creationId xmlns:a16="http://schemas.microsoft.com/office/drawing/2014/main" id="{25CEFCC9-FD93-4A81-8DF2-4B3725507EBB}"/>
                      </a:ext>
                    </a:extLst>
                  </p14:cNvPr>
                  <p14:cNvContentPartPr/>
                  <p14:nvPr/>
                </p14:nvContentPartPr>
                <p14:xfrm>
                  <a:off x="9713945" y="5608561"/>
                  <a:ext cx="142560" cy="250200"/>
                </p14:xfrm>
              </p:contentPart>
            </mc:Choice>
            <mc:Fallback xmlns="">
              <p:pic>
                <p:nvPicPr>
                  <p:cNvPr id="1101" name="Ink 1100">
                    <a:extLst>
                      <a:ext uri="{FF2B5EF4-FFF2-40B4-BE49-F238E27FC236}">
                        <a16:creationId xmlns:a16="http://schemas.microsoft.com/office/drawing/2014/main" id="{25CEFCC9-FD93-4A81-8DF2-4B3725507EBB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9696305" y="5590921"/>
                    <a:ext cx="17820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1102" name="Ink 1101">
                    <a:extLst>
                      <a:ext uri="{FF2B5EF4-FFF2-40B4-BE49-F238E27FC236}">
                        <a16:creationId xmlns:a16="http://schemas.microsoft.com/office/drawing/2014/main" id="{86D9313C-3938-48CF-B4A7-B7551407D5CF}"/>
                      </a:ext>
                    </a:extLst>
                  </p14:cNvPr>
                  <p14:cNvContentPartPr/>
                  <p14:nvPr/>
                </p14:nvContentPartPr>
                <p14:xfrm>
                  <a:off x="9873065" y="5459161"/>
                  <a:ext cx="97920" cy="124560"/>
                </p14:xfrm>
              </p:contentPart>
            </mc:Choice>
            <mc:Fallback xmlns="">
              <p:pic>
                <p:nvPicPr>
                  <p:cNvPr id="1102" name="Ink 1101">
                    <a:extLst>
                      <a:ext uri="{FF2B5EF4-FFF2-40B4-BE49-F238E27FC236}">
                        <a16:creationId xmlns:a16="http://schemas.microsoft.com/office/drawing/2014/main" id="{86D9313C-3938-48CF-B4A7-B7551407D5CF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9855425" y="5441161"/>
                    <a:ext cx="13356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1104" name="Ink 1103">
                    <a:extLst>
                      <a:ext uri="{FF2B5EF4-FFF2-40B4-BE49-F238E27FC236}">
                        <a16:creationId xmlns:a16="http://schemas.microsoft.com/office/drawing/2014/main" id="{D9CCFEFA-4022-45A7-9AE7-7ED499EA5182}"/>
                      </a:ext>
                    </a:extLst>
                  </p14:cNvPr>
                  <p14:cNvContentPartPr/>
                  <p14:nvPr/>
                </p14:nvContentPartPr>
                <p14:xfrm>
                  <a:off x="10027505" y="5568961"/>
                  <a:ext cx="167400" cy="110880"/>
                </p14:xfrm>
              </p:contentPart>
            </mc:Choice>
            <mc:Fallback xmlns="">
              <p:pic>
                <p:nvPicPr>
                  <p:cNvPr id="1104" name="Ink 1103">
                    <a:extLst>
                      <a:ext uri="{FF2B5EF4-FFF2-40B4-BE49-F238E27FC236}">
                        <a16:creationId xmlns:a16="http://schemas.microsoft.com/office/drawing/2014/main" id="{D9CCFEFA-4022-45A7-9AE7-7ED499EA5182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0009865" y="5550961"/>
                    <a:ext cx="20304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1105" name="Ink 1104">
                    <a:extLst>
                      <a:ext uri="{FF2B5EF4-FFF2-40B4-BE49-F238E27FC236}">
                        <a16:creationId xmlns:a16="http://schemas.microsoft.com/office/drawing/2014/main" id="{E2A7EB55-814D-481F-9522-520FD786E2C6}"/>
                      </a:ext>
                    </a:extLst>
                  </p14:cNvPr>
                  <p14:cNvContentPartPr/>
                  <p14:nvPr/>
                </p14:nvContentPartPr>
                <p14:xfrm>
                  <a:off x="10230185" y="5431081"/>
                  <a:ext cx="110880" cy="146520"/>
                </p14:xfrm>
              </p:contentPart>
            </mc:Choice>
            <mc:Fallback xmlns="">
              <p:pic>
                <p:nvPicPr>
                  <p:cNvPr id="1105" name="Ink 1104">
                    <a:extLst>
                      <a:ext uri="{FF2B5EF4-FFF2-40B4-BE49-F238E27FC236}">
                        <a16:creationId xmlns:a16="http://schemas.microsoft.com/office/drawing/2014/main" id="{E2A7EB55-814D-481F-9522-520FD786E2C6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0212545" y="5413081"/>
                    <a:ext cx="14652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1107" name="Ink 1106">
                    <a:extLst>
                      <a:ext uri="{FF2B5EF4-FFF2-40B4-BE49-F238E27FC236}">
                        <a16:creationId xmlns:a16="http://schemas.microsoft.com/office/drawing/2014/main" id="{B1FAECF7-EFCF-4BB8-B23F-B30FE26C4294}"/>
                      </a:ext>
                    </a:extLst>
                  </p14:cNvPr>
                  <p14:cNvContentPartPr/>
                  <p14:nvPr/>
                </p14:nvContentPartPr>
                <p14:xfrm>
                  <a:off x="10423505" y="5594161"/>
                  <a:ext cx="184320" cy="21960"/>
                </p14:xfrm>
              </p:contentPart>
            </mc:Choice>
            <mc:Fallback xmlns="">
              <p:pic>
                <p:nvPicPr>
                  <p:cNvPr id="1107" name="Ink 1106">
                    <a:extLst>
                      <a:ext uri="{FF2B5EF4-FFF2-40B4-BE49-F238E27FC236}">
                        <a16:creationId xmlns:a16="http://schemas.microsoft.com/office/drawing/2014/main" id="{B1FAECF7-EFCF-4BB8-B23F-B30FE26C4294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0405505" y="5576521"/>
                    <a:ext cx="21996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1108" name="Ink 1107">
                    <a:extLst>
                      <a:ext uri="{FF2B5EF4-FFF2-40B4-BE49-F238E27FC236}">
                        <a16:creationId xmlns:a16="http://schemas.microsoft.com/office/drawing/2014/main" id="{78961AFC-6FF3-4D5B-B77D-1CE4EB3D24C7}"/>
                      </a:ext>
                    </a:extLst>
                  </p14:cNvPr>
                  <p14:cNvContentPartPr/>
                  <p14:nvPr/>
                </p14:nvContentPartPr>
                <p14:xfrm>
                  <a:off x="10499825" y="5509201"/>
                  <a:ext cx="31680" cy="149040"/>
                </p14:xfrm>
              </p:contentPart>
            </mc:Choice>
            <mc:Fallback xmlns="">
              <p:pic>
                <p:nvPicPr>
                  <p:cNvPr id="1108" name="Ink 1107">
                    <a:extLst>
                      <a:ext uri="{FF2B5EF4-FFF2-40B4-BE49-F238E27FC236}">
                        <a16:creationId xmlns:a16="http://schemas.microsoft.com/office/drawing/2014/main" id="{78961AFC-6FF3-4D5B-B77D-1CE4EB3D24C7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0481825" y="5491561"/>
                    <a:ext cx="6732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1109" name="Ink 1108">
                    <a:extLst>
                      <a:ext uri="{FF2B5EF4-FFF2-40B4-BE49-F238E27FC236}">
                        <a16:creationId xmlns:a16="http://schemas.microsoft.com/office/drawing/2014/main" id="{D8F9A167-4609-44B8-85C1-4AD3B2485A6E}"/>
                      </a:ext>
                    </a:extLst>
                  </p14:cNvPr>
                  <p14:cNvContentPartPr/>
                  <p14:nvPr/>
                </p14:nvContentPartPr>
                <p14:xfrm>
                  <a:off x="10683065" y="5530081"/>
                  <a:ext cx="192240" cy="150480"/>
                </p14:xfrm>
              </p:contentPart>
            </mc:Choice>
            <mc:Fallback xmlns="">
              <p:pic>
                <p:nvPicPr>
                  <p:cNvPr id="1109" name="Ink 1108">
                    <a:extLst>
                      <a:ext uri="{FF2B5EF4-FFF2-40B4-BE49-F238E27FC236}">
                        <a16:creationId xmlns:a16="http://schemas.microsoft.com/office/drawing/2014/main" id="{D8F9A167-4609-44B8-85C1-4AD3B2485A6E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10665425" y="5512081"/>
                    <a:ext cx="227880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110" name="Ink 1109">
                    <a:extLst>
                      <a:ext uri="{FF2B5EF4-FFF2-40B4-BE49-F238E27FC236}">
                        <a16:creationId xmlns:a16="http://schemas.microsoft.com/office/drawing/2014/main" id="{09A6FF94-E5D6-4F56-B398-ACC38C495DEF}"/>
                      </a:ext>
                    </a:extLst>
                  </p14:cNvPr>
                  <p14:cNvContentPartPr/>
                  <p14:nvPr/>
                </p14:nvContentPartPr>
                <p14:xfrm>
                  <a:off x="10899425" y="5426761"/>
                  <a:ext cx="63000" cy="115200"/>
                </p14:xfrm>
              </p:contentPart>
            </mc:Choice>
            <mc:Fallback xmlns="">
              <p:pic>
                <p:nvPicPr>
                  <p:cNvPr id="1110" name="Ink 1109">
                    <a:extLst>
                      <a:ext uri="{FF2B5EF4-FFF2-40B4-BE49-F238E27FC236}">
                        <a16:creationId xmlns:a16="http://schemas.microsoft.com/office/drawing/2014/main" id="{09A6FF94-E5D6-4F56-B398-ACC38C495DEF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10881785" y="5408761"/>
                    <a:ext cx="9864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111" name="Ink 1110">
                    <a:extLst>
                      <a:ext uri="{FF2B5EF4-FFF2-40B4-BE49-F238E27FC236}">
                        <a16:creationId xmlns:a16="http://schemas.microsoft.com/office/drawing/2014/main" id="{5138BFD7-C972-494E-BADC-5AB88307AD39}"/>
                      </a:ext>
                    </a:extLst>
                  </p14:cNvPr>
                  <p14:cNvContentPartPr/>
                  <p14:nvPr/>
                </p14:nvContentPartPr>
                <p14:xfrm>
                  <a:off x="10984745" y="5346481"/>
                  <a:ext cx="119880" cy="504000"/>
                </p14:xfrm>
              </p:contentPart>
            </mc:Choice>
            <mc:Fallback xmlns="">
              <p:pic>
                <p:nvPicPr>
                  <p:cNvPr id="1111" name="Ink 1110">
                    <a:extLst>
                      <a:ext uri="{FF2B5EF4-FFF2-40B4-BE49-F238E27FC236}">
                        <a16:creationId xmlns:a16="http://schemas.microsoft.com/office/drawing/2014/main" id="{5138BFD7-C972-494E-BADC-5AB88307AD39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0966745" y="5328841"/>
                    <a:ext cx="155520" cy="53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113" name="Ink 1112">
                    <a:extLst>
                      <a:ext uri="{FF2B5EF4-FFF2-40B4-BE49-F238E27FC236}">
                        <a16:creationId xmlns:a16="http://schemas.microsoft.com/office/drawing/2014/main" id="{4C448F50-77BA-4931-86E3-91543D232938}"/>
                      </a:ext>
                    </a:extLst>
                  </p14:cNvPr>
                  <p14:cNvContentPartPr/>
                  <p14:nvPr/>
                </p14:nvContentPartPr>
                <p14:xfrm>
                  <a:off x="11328905" y="4966321"/>
                  <a:ext cx="105480" cy="352800"/>
                </p14:xfrm>
              </p:contentPart>
            </mc:Choice>
            <mc:Fallback xmlns="">
              <p:pic>
                <p:nvPicPr>
                  <p:cNvPr id="1113" name="Ink 1112">
                    <a:extLst>
                      <a:ext uri="{FF2B5EF4-FFF2-40B4-BE49-F238E27FC236}">
                        <a16:creationId xmlns:a16="http://schemas.microsoft.com/office/drawing/2014/main" id="{4C448F50-77BA-4931-86E3-91543D232938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1310905" y="4948321"/>
                    <a:ext cx="141120" cy="38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114" name="Ink 1113">
                    <a:extLst>
                      <a:ext uri="{FF2B5EF4-FFF2-40B4-BE49-F238E27FC236}">
                        <a16:creationId xmlns:a16="http://schemas.microsoft.com/office/drawing/2014/main" id="{3AEB0F42-0848-4623-A442-0F0A5CB58402}"/>
                      </a:ext>
                    </a:extLst>
                  </p14:cNvPr>
                  <p14:cNvContentPartPr/>
                  <p14:nvPr/>
                </p14:nvContentPartPr>
                <p14:xfrm>
                  <a:off x="11542385" y="5171881"/>
                  <a:ext cx="94680" cy="355320"/>
                </p14:xfrm>
              </p:contentPart>
            </mc:Choice>
            <mc:Fallback xmlns="">
              <p:pic>
                <p:nvPicPr>
                  <p:cNvPr id="1114" name="Ink 1113">
                    <a:extLst>
                      <a:ext uri="{FF2B5EF4-FFF2-40B4-BE49-F238E27FC236}">
                        <a16:creationId xmlns:a16="http://schemas.microsoft.com/office/drawing/2014/main" id="{3AEB0F42-0848-4623-A442-0F0A5CB58402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1524745" y="5153881"/>
                    <a:ext cx="130320" cy="39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115" name="Ink 1114">
                    <a:extLst>
                      <a:ext uri="{FF2B5EF4-FFF2-40B4-BE49-F238E27FC236}">
                        <a16:creationId xmlns:a16="http://schemas.microsoft.com/office/drawing/2014/main" id="{08CDF3C7-4C82-4EF5-837E-89316E5F1ADF}"/>
                      </a:ext>
                    </a:extLst>
                  </p14:cNvPr>
                  <p14:cNvContentPartPr/>
                  <p14:nvPr/>
                </p14:nvContentPartPr>
                <p14:xfrm>
                  <a:off x="8671025" y="5082961"/>
                  <a:ext cx="83880" cy="304560"/>
                </p14:xfrm>
              </p:contentPart>
            </mc:Choice>
            <mc:Fallback xmlns="">
              <p:pic>
                <p:nvPicPr>
                  <p:cNvPr id="1115" name="Ink 1114">
                    <a:extLst>
                      <a:ext uri="{FF2B5EF4-FFF2-40B4-BE49-F238E27FC236}">
                        <a16:creationId xmlns:a16="http://schemas.microsoft.com/office/drawing/2014/main" id="{08CDF3C7-4C82-4EF5-837E-89316E5F1AD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8653385" y="5065321"/>
                    <a:ext cx="119520" cy="34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116" name="Ink 1115">
                    <a:extLst>
                      <a:ext uri="{FF2B5EF4-FFF2-40B4-BE49-F238E27FC236}">
                        <a16:creationId xmlns:a16="http://schemas.microsoft.com/office/drawing/2014/main" id="{01003498-6F39-44DA-AB8E-9221A81AF2D3}"/>
                      </a:ext>
                    </a:extLst>
                  </p14:cNvPr>
                  <p14:cNvContentPartPr/>
                  <p14:nvPr/>
                </p14:nvContentPartPr>
                <p14:xfrm>
                  <a:off x="8823665" y="5223001"/>
                  <a:ext cx="154080" cy="144360"/>
                </p14:xfrm>
              </p:contentPart>
            </mc:Choice>
            <mc:Fallback xmlns="">
              <p:pic>
                <p:nvPicPr>
                  <p:cNvPr id="1116" name="Ink 1115">
                    <a:extLst>
                      <a:ext uri="{FF2B5EF4-FFF2-40B4-BE49-F238E27FC236}">
                        <a16:creationId xmlns:a16="http://schemas.microsoft.com/office/drawing/2014/main" id="{01003498-6F39-44DA-AB8E-9221A81AF2D3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8805665" y="5205001"/>
                    <a:ext cx="18972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122" name="Ink 1121">
                    <a:extLst>
                      <a:ext uri="{FF2B5EF4-FFF2-40B4-BE49-F238E27FC236}">
                        <a16:creationId xmlns:a16="http://schemas.microsoft.com/office/drawing/2014/main" id="{79C3576E-CBD3-4A3F-A057-3F18D952F26F}"/>
                      </a:ext>
                    </a:extLst>
                  </p14:cNvPr>
                  <p14:cNvContentPartPr/>
                  <p14:nvPr/>
                </p14:nvContentPartPr>
                <p14:xfrm>
                  <a:off x="7172523" y="5187344"/>
                  <a:ext cx="20880" cy="410760"/>
                </p14:xfrm>
              </p:contentPart>
            </mc:Choice>
            <mc:Fallback xmlns="">
              <p:pic>
                <p:nvPicPr>
                  <p:cNvPr id="1122" name="Ink 1121">
                    <a:extLst>
                      <a:ext uri="{FF2B5EF4-FFF2-40B4-BE49-F238E27FC236}">
                        <a16:creationId xmlns:a16="http://schemas.microsoft.com/office/drawing/2014/main" id="{79C3576E-CBD3-4A3F-A057-3F18D952F26F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154883" y="5169344"/>
                    <a:ext cx="56520" cy="44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123" name="Ink 1122">
                    <a:extLst>
                      <a:ext uri="{FF2B5EF4-FFF2-40B4-BE49-F238E27FC236}">
                        <a16:creationId xmlns:a16="http://schemas.microsoft.com/office/drawing/2014/main" id="{CE7888C3-6754-4070-879E-2D5B8082033B}"/>
                      </a:ext>
                    </a:extLst>
                  </p14:cNvPr>
                  <p14:cNvContentPartPr/>
                  <p14:nvPr/>
                </p14:nvContentPartPr>
                <p14:xfrm>
                  <a:off x="7163163" y="5167184"/>
                  <a:ext cx="168120" cy="26280"/>
                </p14:xfrm>
              </p:contentPart>
            </mc:Choice>
            <mc:Fallback xmlns="">
              <p:pic>
                <p:nvPicPr>
                  <p:cNvPr id="1123" name="Ink 1122">
                    <a:extLst>
                      <a:ext uri="{FF2B5EF4-FFF2-40B4-BE49-F238E27FC236}">
                        <a16:creationId xmlns:a16="http://schemas.microsoft.com/office/drawing/2014/main" id="{CE7888C3-6754-4070-879E-2D5B8082033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145163" y="5149184"/>
                    <a:ext cx="20376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124" name="Ink 1123">
                    <a:extLst>
                      <a:ext uri="{FF2B5EF4-FFF2-40B4-BE49-F238E27FC236}">
                        <a16:creationId xmlns:a16="http://schemas.microsoft.com/office/drawing/2014/main" id="{41CBDA4A-00D2-44E9-A65F-2C36CFACA938}"/>
                      </a:ext>
                    </a:extLst>
                  </p14:cNvPr>
                  <p14:cNvContentPartPr/>
                  <p14:nvPr/>
                </p14:nvContentPartPr>
                <p14:xfrm>
                  <a:off x="7193043" y="5336744"/>
                  <a:ext cx="149400" cy="12600"/>
                </p14:xfrm>
              </p:contentPart>
            </mc:Choice>
            <mc:Fallback xmlns="">
              <p:pic>
                <p:nvPicPr>
                  <p:cNvPr id="1124" name="Ink 1123">
                    <a:extLst>
                      <a:ext uri="{FF2B5EF4-FFF2-40B4-BE49-F238E27FC236}">
                        <a16:creationId xmlns:a16="http://schemas.microsoft.com/office/drawing/2014/main" id="{41CBDA4A-00D2-44E9-A65F-2C36CFACA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175403" y="5318744"/>
                    <a:ext cx="1850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125" name="Ink 1124">
                    <a:extLst>
                      <a:ext uri="{FF2B5EF4-FFF2-40B4-BE49-F238E27FC236}">
                        <a16:creationId xmlns:a16="http://schemas.microsoft.com/office/drawing/2014/main" id="{DEBD554B-3DC0-45DD-8478-6BADD85E33D9}"/>
                      </a:ext>
                    </a:extLst>
                  </p14:cNvPr>
                  <p14:cNvContentPartPr/>
                  <p14:nvPr/>
                </p14:nvContentPartPr>
                <p14:xfrm>
                  <a:off x="7387443" y="5128664"/>
                  <a:ext cx="121680" cy="478080"/>
                </p14:xfrm>
              </p:contentPart>
            </mc:Choice>
            <mc:Fallback xmlns="">
              <p:pic>
                <p:nvPicPr>
                  <p:cNvPr id="1125" name="Ink 1124">
                    <a:extLst>
                      <a:ext uri="{FF2B5EF4-FFF2-40B4-BE49-F238E27FC236}">
                        <a16:creationId xmlns:a16="http://schemas.microsoft.com/office/drawing/2014/main" id="{DEBD554B-3DC0-45DD-8478-6BADD85E33D9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369443" y="5111024"/>
                    <a:ext cx="157320" cy="51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128" name="Ink 1127">
                    <a:extLst>
                      <a:ext uri="{FF2B5EF4-FFF2-40B4-BE49-F238E27FC236}">
                        <a16:creationId xmlns:a16="http://schemas.microsoft.com/office/drawing/2014/main" id="{792C3862-B5FB-4C1B-B13C-DC4B207ACB63}"/>
                      </a:ext>
                    </a:extLst>
                  </p14:cNvPr>
                  <p14:cNvContentPartPr/>
                  <p14:nvPr/>
                </p14:nvContentPartPr>
                <p14:xfrm>
                  <a:off x="7626123" y="5073584"/>
                  <a:ext cx="189360" cy="577080"/>
                </p14:xfrm>
              </p:contentPart>
            </mc:Choice>
            <mc:Fallback xmlns="">
              <p:pic>
                <p:nvPicPr>
                  <p:cNvPr id="1128" name="Ink 1127">
                    <a:extLst>
                      <a:ext uri="{FF2B5EF4-FFF2-40B4-BE49-F238E27FC236}">
                        <a16:creationId xmlns:a16="http://schemas.microsoft.com/office/drawing/2014/main" id="{792C3862-B5FB-4C1B-B13C-DC4B207ACB63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608123" y="5055944"/>
                    <a:ext cx="225000" cy="61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32" name="Group 1131">
              <a:extLst>
                <a:ext uri="{FF2B5EF4-FFF2-40B4-BE49-F238E27FC236}">
                  <a16:creationId xmlns:a16="http://schemas.microsoft.com/office/drawing/2014/main" id="{A78B5C93-0B9B-44BB-851C-45E1BB09AD7B}"/>
                </a:ext>
              </a:extLst>
            </p:cNvPr>
            <p:cNvGrpSpPr/>
            <p:nvPr/>
          </p:nvGrpSpPr>
          <p:grpSpPr>
            <a:xfrm>
              <a:off x="9236043" y="4622504"/>
              <a:ext cx="203760" cy="334800"/>
              <a:chOff x="9236043" y="4622504"/>
              <a:chExt cx="203760" cy="33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1130" name="Ink 1129">
                    <a:extLst>
                      <a:ext uri="{FF2B5EF4-FFF2-40B4-BE49-F238E27FC236}">
                        <a16:creationId xmlns:a16="http://schemas.microsoft.com/office/drawing/2014/main" id="{1C544DBC-C6E2-41BE-9FD7-B9CCAA41F10D}"/>
                      </a:ext>
                    </a:extLst>
                  </p14:cNvPr>
                  <p14:cNvContentPartPr/>
                  <p14:nvPr/>
                </p14:nvContentPartPr>
                <p14:xfrm>
                  <a:off x="9236043" y="4622504"/>
                  <a:ext cx="88560" cy="282240"/>
                </p14:xfrm>
              </p:contentPart>
            </mc:Choice>
            <mc:Fallback xmlns="">
              <p:pic>
                <p:nvPicPr>
                  <p:cNvPr id="1130" name="Ink 1129">
                    <a:extLst>
                      <a:ext uri="{FF2B5EF4-FFF2-40B4-BE49-F238E27FC236}">
                        <a16:creationId xmlns:a16="http://schemas.microsoft.com/office/drawing/2014/main" id="{1C544DBC-C6E2-41BE-9FD7-B9CCAA41F10D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9218043" y="4604864"/>
                    <a:ext cx="124200" cy="31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1131" name="Ink 1130">
                    <a:extLst>
                      <a:ext uri="{FF2B5EF4-FFF2-40B4-BE49-F238E27FC236}">
                        <a16:creationId xmlns:a16="http://schemas.microsoft.com/office/drawing/2014/main" id="{EEDD8106-730D-4F64-A625-8A1735435C43}"/>
                      </a:ext>
                    </a:extLst>
                  </p14:cNvPr>
                  <p14:cNvContentPartPr/>
                  <p14:nvPr/>
                </p14:nvContentPartPr>
                <p14:xfrm>
                  <a:off x="9368883" y="4873424"/>
                  <a:ext cx="70920" cy="83880"/>
                </p14:xfrm>
              </p:contentPart>
            </mc:Choice>
            <mc:Fallback xmlns="">
              <p:pic>
                <p:nvPicPr>
                  <p:cNvPr id="1131" name="Ink 1130">
                    <a:extLst>
                      <a:ext uri="{FF2B5EF4-FFF2-40B4-BE49-F238E27FC236}">
                        <a16:creationId xmlns:a16="http://schemas.microsoft.com/office/drawing/2014/main" id="{EEDD8106-730D-4F64-A625-8A1735435C43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9351243" y="4855784"/>
                    <a:ext cx="106560" cy="11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35" name="Group 1134">
              <a:extLst>
                <a:ext uri="{FF2B5EF4-FFF2-40B4-BE49-F238E27FC236}">
                  <a16:creationId xmlns:a16="http://schemas.microsoft.com/office/drawing/2014/main" id="{FA470E52-DA85-4184-8648-F975FCD7734A}"/>
                </a:ext>
              </a:extLst>
            </p:cNvPr>
            <p:cNvGrpSpPr/>
            <p:nvPr/>
          </p:nvGrpSpPr>
          <p:grpSpPr>
            <a:xfrm>
              <a:off x="7469883" y="5341784"/>
              <a:ext cx="259200" cy="338040"/>
              <a:chOff x="7469883" y="5341784"/>
              <a:chExt cx="259200" cy="33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133" name="Ink 1132">
                    <a:extLst>
                      <a:ext uri="{FF2B5EF4-FFF2-40B4-BE49-F238E27FC236}">
                        <a16:creationId xmlns:a16="http://schemas.microsoft.com/office/drawing/2014/main" id="{DF243C02-82E6-4292-957E-44E3A462D520}"/>
                      </a:ext>
                    </a:extLst>
                  </p14:cNvPr>
                  <p14:cNvContentPartPr/>
                  <p14:nvPr/>
                </p14:nvContentPartPr>
                <p14:xfrm>
                  <a:off x="7469883" y="5341784"/>
                  <a:ext cx="164880" cy="327960"/>
                </p14:xfrm>
              </p:contentPart>
            </mc:Choice>
            <mc:Fallback xmlns="">
              <p:pic>
                <p:nvPicPr>
                  <p:cNvPr id="1133" name="Ink 1132">
                    <a:extLst>
                      <a:ext uri="{FF2B5EF4-FFF2-40B4-BE49-F238E27FC236}">
                        <a16:creationId xmlns:a16="http://schemas.microsoft.com/office/drawing/2014/main" id="{DF243C02-82E6-4292-957E-44E3A462D520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451883" y="5323784"/>
                    <a:ext cx="2005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1134" name="Ink 1133">
                    <a:extLst>
                      <a:ext uri="{FF2B5EF4-FFF2-40B4-BE49-F238E27FC236}">
                        <a16:creationId xmlns:a16="http://schemas.microsoft.com/office/drawing/2014/main" id="{049EA1F8-B76C-4BF0-9C55-663DBBAF31CA}"/>
                      </a:ext>
                    </a:extLst>
                  </p14:cNvPr>
                  <p14:cNvContentPartPr/>
                  <p14:nvPr/>
                </p14:nvContentPartPr>
                <p14:xfrm>
                  <a:off x="7658883" y="5606024"/>
                  <a:ext cx="70200" cy="73800"/>
                </p14:xfrm>
              </p:contentPart>
            </mc:Choice>
            <mc:Fallback xmlns="">
              <p:pic>
                <p:nvPicPr>
                  <p:cNvPr id="1134" name="Ink 1133">
                    <a:extLst>
                      <a:ext uri="{FF2B5EF4-FFF2-40B4-BE49-F238E27FC236}">
                        <a16:creationId xmlns:a16="http://schemas.microsoft.com/office/drawing/2014/main" id="{049EA1F8-B76C-4BF0-9C55-663DBBAF31CA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641243" y="5588024"/>
                    <a:ext cx="105840" cy="109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03072BDA-62BF-464B-9EB1-9250AD3236FA}"/>
                    </a:ext>
                  </a:extLst>
                </p14:cNvPr>
                <p14:cNvContentPartPr/>
                <p14:nvPr/>
              </p14:nvContentPartPr>
              <p14:xfrm>
                <a:off x="8626563" y="4775504"/>
                <a:ext cx="220320" cy="129960"/>
              </p14:xfrm>
            </p:contentPart>
          </mc:Choice>
          <mc:Fallback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03072BDA-62BF-464B-9EB1-9250AD3236F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608592" y="4757554"/>
                  <a:ext cx="255902" cy="16550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D656DA2E-27A7-487B-970A-AC88644E9E0A}"/>
              </a:ext>
            </a:extLst>
          </p:cNvPr>
          <p:cNvGrpSpPr/>
          <p:nvPr/>
        </p:nvGrpSpPr>
        <p:grpSpPr>
          <a:xfrm>
            <a:off x="2084283" y="3215264"/>
            <a:ext cx="884160" cy="462600"/>
            <a:chOff x="2084283" y="3215264"/>
            <a:chExt cx="88416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4C74008-8BD8-4932-8E86-407B35CE077E}"/>
                    </a:ext>
                  </a:extLst>
                </p14:cNvPr>
                <p14:cNvContentPartPr/>
                <p14:nvPr/>
              </p14:nvContentPartPr>
              <p14:xfrm>
                <a:off x="2084283" y="3215264"/>
                <a:ext cx="211320" cy="96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4C74008-8BD8-4932-8E86-407B35CE077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066643" y="3197264"/>
                  <a:ext cx="2469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2E5F9-2F34-4ED2-9709-C51DE79457C6}"/>
                    </a:ext>
                  </a:extLst>
                </p14:cNvPr>
                <p14:cNvContentPartPr/>
                <p14:nvPr/>
              </p14:nvContentPartPr>
              <p14:xfrm>
                <a:off x="2151243" y="3388064"/>
                <a:ext cx="233640" cy="34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2E5F9-2F34-4ED2-9709-C51DE79457C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133243" y="3370424"/>
                  <a:ext cx="2692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0F5253-B8CF-456B-A3CD-ACBB041CDD52}"/>
                    </a:ext>
                  </a:extLst>
                </p14:cNvPr>
                <p14:cNvContentPartPr/>
                <p14:nvPr/>
              </p14:nvContentPartPr>
              <p14:xfrm>
                <a:off x="2160963" y="3489224"/>
                <a:ext cx="195480" cy="133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0F5253-B8CF-456B-A3CD-ACBB041CDD5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143323" y="3471584"/>
                  <a:ext cx="231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5BCD26F-2A8A-4699-8334-D5B70F03DF3B}"/>
                    </a:ext>
                  </a:extLst>
                </p14:cNvPr>
                <p14:cNvContentPartPr/>
                <p14:nvPr/>
              </p14:nvContentPartPr>
              <p14:xfrm>
                <a:off x="2398923" y="3586784"/>
                <a:ext cx="59760" cy="91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5BCD26F-2A8A-4699-8334-D5B70F03DF3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381283" y="3569144"/>
                  <a:ext cx="954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040CAA-ADBB-48F1-864E-CF197C31E12C}"/>
                    </a:ext>
                  </a:extLst>
                </p14:cNvPr>
                <p14:cNvContentPartPr/>
                <p14:nvPr/>
              </p14:nvContentPartPr>
              <p14:xfrm>
                <a:off x="2504403" y="3276104"/>
                <a:ext cx="187560" cy="225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040CAA-ADBB-48F1-864E-CF197C31E12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486403" y="3258464"/>
                  <a:ext cx="2232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0A0ED8F7-43C1-467F-B80D-CB77B01F9F60}"/>
                    </a:ext>
                  </a:extLst>
                </p14:cNvPr>
                <p14:cNvContentPartPr/>
                <p14:nvPr/>
              </p14:nvContentPartPr>
              <p14:xfrm>
                <a:off x="2562363" y="3432704"/>
                <a:ext cx="150480" cy="8532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0A0ED8F7-43C1-467F-B80D-CB77B01F9F6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544363" y="3414704"/>
                  <a:ext cx="1861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127" name="Ink 1126">
                  <a:extLst>
                    <a:ext uri="{FF2B5EF4-FFF2-40B4-BE49-F238E27FC236}">
                      <a16:creationId xmlns:a16="http://schemas.microsoft.com/office/drawing/2014/main" id="{596283FE-3126-4D79-AFBF-378D5EF6F7D2}"/>
                    </a:ext>
                  </a:extLst>
                </p14:cNvPr>
                <p14:cNvContentPartPr/>
                <p14:nvPr/>
              </p14:nvContentPartPr>
              <p14:xfrm>
                <a:off x="2835963" y="3357104"/>
                <a:ext cx="132480" cy="158400"/>
              </p14:xfrm>
            </p:contentPart>
          </mc:Choice>
          <mc:Fallback xmlns="">
            <p:pic>
              <p:nvPicPr>
                <p:cNvPr id="1127" name="Ink 1126">
                  <a:extLst>
                    <a:ext uri="{FF2B5EF4-FFF2-40B4-BE49-F238E27FC236}">
                      <a16:creationId xmlns:a16="http://schemas.microsoft.com/office/drawing/2014/main" id="{596283FE-3126-4D79-AFBF-378D5EF6F7D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818323" y="3339104"/>
                  <a:ext cx="16812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8" name="Ink 1137">
                <a:extLst>
                  <a:ext uri="{FF2B5EF4-FFF2-40B4-BE49-F238E27FC236}">
                    <a16:creationId xmlns:a16="http://schemas.microsoft.com/office/drawing/2014/main" id="{CB130800-6F0C-451C-9184-B4BF01A68B75}"/>
                  </a:ext>
                </a:extLst>
              </p14:cNvPr>
              <p14:cNvContentPartPr/>
              <p14:nvPr/>
            </p14:nvContentPartPr>
            <p14:xfrm>
              <a:off x="3828123" y="3552944"/>
              <a:ext cx="280440" cy="379080"/>
            </p14:xfrm>
          </p:contentPart>
        </mc:Choice>
        <mc:Fallback xmlns="">
          <p:pic>
            <p:nvPicPr>
              <p:cNvPr id="1138" name="Ink 1137">
                <a:extLst>
                  <a:ext uri="{FF2B5EF4-FFF2-40B4-BE49-F238E27FC236}">
                    <a16:creationId xmlns:a16="http://schemas.microsoft.com/office/drawing/2014/main" id="{CB130800-6F0C-451C-9184-B4BF01A68B75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810483" y="3535304"/>
                <a:ext cx="31608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9" name="Ink 1138">
                <a:extLst>
                  <a:ext uri="{FF2B5EF4-FFF2-40B4-BE49-F238E27FC236}">
                    <a16:creationId xmlns:a16="http://schemas.microsoft.com/office/drawing/2014/main" id="{010D6D06-D8DE-49AB-A3B4-A2D728083F9C}"/>
                  </a:ext>
                </a:extLst>
              </p14:cNvPr>
              <p14:cNvContentPartPr/>
              <p14:nvPr/>
            </p14:nvContentPartPr>
            <p14:xfrm>
              <a:off x="4160763" y="3736544"/>
              <a:ext cx="406080" cy="334800"/>
            </p14:xfrm>
          </p:contentPart>
        </mc:Choice>
        <mc:Fallback xmlns="">
          <p:pic>
            <p:nvPicPr>
              <p:cNvPr id="1139" name="Ink 1138">
                <a:extLst>
                  <a:ext uri="{FF2B5EF4-FFF2-40B4-BE49-F238E27FC236}">
                    <a16:creationId xmlns:a16="http://schemas.microsoft.com/office/drawing/2014/main" id="{010D6D06-D8DE-49AB-A3B4-A2D728083F9C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143123" y="3718544"/>
                <a:ext cx="44172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363CB6A7-66C2-4B55-8FE8-8D9D0D1D7991}"/>
              </a:ext>
            </a:extLst>
          </p:cNvPr>
          <p:cNvGrpSpPr/>
          <p:nvPr/>
        </p:nvGrpSpPr>
        <p:grpSpPr>
          <a:xfrm>
            <a:off x="4695003" y="3754184"/>
            <a:ext cx="1665000" cy="799560"/>
            <a:chOff x="4695003" y="3754184"/>
            <a:chExt cx="1665000" cy="79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5371B59E-E6CF-4C1B-8227-D649128517D8}"/>
                    </a:ext>
                  </a:extLst>
                </p14:cNvPr>
                <p14:cNvContentPartPr/>
                <p14:nvPr/>
              </p14:nvContentPartPr>
              <p14:xfrm>
                <a:off x="4695003" y="3866504"/>
                <a:ext cx="888120" cy="14472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5371B59E-E6CF-4C1B-8227-D649128517D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677003" y="3848864"/>
                  <a:ext cx="923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141" name="Ink 1140">
                  <a:extLst>
                    <a:ext uri="{FF2B5EF4-FFF2-40B4-BE49-F238E27FC236}">
                      <a16:creationId xmlns:a16="http://schemas.microsoft.com/office/drawing/2014/main" id="{A566526E-B6BA-48E3-96D0-5E8EA5141D7B}"/>
                    </a:ext>
                  </a:extLst>
                </p14:cNvPr>
                <p14:cNvContentPartPr/>
                <p14:nvPr/>
              </p14:nvContentPartPr>
              <p14:xfrm>
                <a:off x="5705523" y="3757064"/>
                <a:ext cx="167760" cy="268200"/>
              </p14:xfrm>
            </p:contentPart>
          </mc:Choice>
          <mc:Fallback xmlns="">
            <p:pic>
              <p:nvPicPr>
                <p:cNvPr id="1141" name="Ink 1140">
                  <a:extLst>
                    <a:ext uri="{FF2B5EF4-FFF2-40B4-BE49-F238E27FC236}">
                      <a16:creationId xmlns:a16="http://schemas.microsoft.com/office/drawing/2014/main" id="{A566526E-B6BA-48E3-96D0-5E8EA5141D7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687883" y="3739064"/>
                  <a:ext cx="2034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A6B90DDB-EA37-43BA-8618-082E77ED80D0}"/>
                    </a:ext>
                  </a:extLst>
                </p14:cNvPr>
                <p14:cNvContentPartPr/>
                <p14:nvPr/>
              </p14:nvContentPartPr>
              <p14:xfrm>
                <a:off x="5733963" y="3902864"/>
                <a:ext cx="117000" cy="1296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A6B90DDB-EA37-43BA-8618-082E77ED80D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715963" y="3885224"/>
                  <a:ext cx="1526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540D8617-9211-4D14-A33A-0AD0C22403CE}"/>
                    </a:ext>
                  </a:extLst>
                </p14:cNvPr>
                <p14:cNvContentPartPr/>
                <p14:nvPr/>
              </p14:nvContentPartPr>
              <p14:xfrm>
                <a:off x="5705163" y="3767504"/>
                <a:ext cx="171000" cy="1656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540D8617-9211-4D14-A33A-0AD0C22403C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87163" y="3749864"/>
                  <a:ext cx="2066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86CA29F0-E453-4CE2-89BA-1FB6D158D333}"/>
                    </a:ext>
                  </a:extLst>
                </p14:cNvPr>
                <p14:cNvContentPartPr/>
                <p14:nvPr/>
              </p14:nvContentPartPr>
              <p14:xfrm>
                <a:off x="5922603" y="3754184"/>
                <a:ext cx="22680" cy="27360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86CA29F0-E453-4CE2-89BA-1FB6D158D33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904603" y="3736544"/>
                  <a:ext cx="583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577B128F-8ECC-446E-9495-C6CF849A4718}"/>
                    </a:ext>
                  </a:extLst>
                </p14:cNvPr>
                <p14:cNvContentPartPr/>
                <p14:nvPr/>
              </p14:nvContentPartPr>
              <p14:xfrm>
                <a:off x="5904603" y="3756704"/>
                <a:ext cx="218160" cy="27108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577B128F-8ECC-446E-9495-C6CF849A471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86963" y="3738704"/>
                  <a:ext cx="253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147" name="Ink 1146">
                  <a:extLst>
                    <a:ext uri="{FF2B5EF4-FFF2-40B4-BE49-F238E27FC236}">
                      <a16:creationId xmlns:a16="http://schemas.microsoft.com/office/drawing/2014/main" id="{B21FEDF5-F33D-4490-A990-3F34B3CA9672}"/>
                    </a:ext>
                  </a:extLst>
                </p14:cNvPr>
                <p14:cNvContentPartPr/>
                <p14:nvPr/>
              </p14:nvContentPartPr>
              <p14:xfrm>
                <a:off x="5425083" y="3941384"/>
                <a:ext cx="934920" cy="612360"/>
              </p14:xfrm>
            </p:contentPart>
          </mc:Choice>
          <mc:Fallback xmlns="">
            <p:pic>
              <p:nvPicPr>
                <p:cNvPr id="1147" name="Ink 1146">
                  <a:extLst>
                    <a:ext uri="{FF2B5EF4-FFF2-40B4-BE49-F238E27FC236}">
                      <a16:creationId xmlns:a16="http://schemas.microsoft.com/office/drawing/2014/main" id="{B21FEDF5-F33D-4490-A990-3F34B3CA967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407083" y="3923384"/>
                  <a:ext cx="970560" cy="64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F763E2-7762-4A6C-9F1C-367228E8E8A3}"/>
              </a:ext>
            </a:extLst>
          </p:cNvPr>
          <p:cNvGrpSpPr/>
          <p:nvPr/>
        </p:nvGrpSpPr>
        <p:grpSpPr>
          <a:xfrm>
            <a:off x="308763" y="3768224"/>
            <a:ext cx="1709640" cy="430560"/>
            <a:chOff x="308763" y="3768224"/>
            <a:chExt cx="170964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4F289B87-4953-4BDD-A44C-BB36C39D382F}"/>
                    </a:ext>
                  </a:extLst>
                </p14:cNvPr>
                <p14:cNvContentPartPr/>
                <p14:nvPr/>
              </p14:nvContentPartPr>
              <p14:xfrm>
                <a:off x="308763" y="3779384"/>
                <a:ext cx="465120" cy="35244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4F289B87-4953-4BDD-A44C-BB36C39D382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90763" y="3761384"/>
                  <a:ext cx="50076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E1E19FE9-0B4E-4623-B096-A7A3F357EAC9}"/>
                    </a:ext>
                  </a:extLst>
                </p14:cNvPr>
                <p14:cNvContentPartPr/>
                <p14:nvPr/>
              </p14:nvContentPartPr>
              <p14:xfrm>
                <a:off x="854883" y="3768224"/>
                <a:ext cx="1163520" cy="43056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E1E19FE9-0B4E-4623-B096-A7A3F357EAC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37243" y="3750584"/>
                  <a:ext cx="119916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ADB00489-47EB-42FC-986F-B097F0BA8BB3}"/>
                    </a:ext>
                  </a:extLst>
                </p14:cNvPr>
                <p14:cNvContentPartPr/>
                <p14:nvPr/>
              </p14:nvContentPartPr>
              <p14:xfrm>
                <a:off x="1749843" y="3850304"/>
                <a:ext cx="6840" cy="1440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ADB00489-47EB-42FC-986F-B097F0BA8BB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732203" y="3832664"/>
                  <a:ext cx="424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AEF7386-2EEB-4824-B2BE-A9482ECACE4E}"/>
                    </a:ext>
                  </a:extLst>
                </p14:cNvPr>
                <p14:cNvContentPartPr/>
                <p14:nvPr/>
              </p14:nvContentPartPr>
              <p14:xfrm>
                <a:off x="1546803" y="3863984"/>
                <a:ext cx="163080" cy="33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AEF7386-2EEB-4824-B2BE-A9482ECACE4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529163" y="3845984"/>
                  <a:ext cx="1987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F67B34-07B9-4617-B9D8-3475B5BADF3D}"/>
                    </a:ext>
                  </a:extLst>
                </p14:cNvPr>
                <p14:cNvContentPartPr/>
                <p14:nvPr/>
              </p14:nvContentPartPr>
              <p14:xfrm>
                <a:off x="947763" y="3808904"/>
                <a:ext cx="20880" cy="14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F67B34-07B9-4617-B9D8-3475B5BADF3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29763" y="3791264"/>
                  <a:ext cx="5652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B0286749-CC64-47DF-9112-A3AB475DD8EF}"/>
                  </a:ext>
                </a:extLst>
              </p14:cNvPr>
              <p14:cNvContentPartPr/>
              <p14:nvPr/>
            </p14:nvContentPartPr>
            <p14:xfrm>
              <a:off x="2180763" y="3604424"/>
              <a:ext cx="518760" cy="389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B0286749-CC64-47DF-9112-A3AB475DD8EF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2163123" y="3586784"/>
                <a:ext cx="55440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1B5DF9C-EECF-45CA-9CA3-C6C4A9169430}"/>
                  </a:ext>
                </a:extLst>
              </p14:cNvPr>
              <p14:cNvContentPartPr/>
              <p14:nvPr/>
            </p14:nvContentPartPr>
            <p14:xfrm>
              <a:off x="2259963" y="4019144"/>
              <a:ext cx="2673360" cy="534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1B5DF9C-EECF-45CA-9CA3-C6C4A9169430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2241963" y="4001504"/>
                <a:ext cx="2709000" cy="56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B5E5DDE-CE83-435C-A892-CFA84BFE79CD}"/>
              </a:ext>
            </a:extLst>
          </p:cNvPr>
          <p:cNvGrpSpPr/>
          <p:nvPr/>
        </p:nvGrpSpPr>
        <p:grpSpPr>
          <a:xfrm>
            <a:off x="1539243" y="1937029"/>
            <a:ext cx="889560" cy="435600"/>
            <a:chOff x="955323" y="1089104"/>
            <a:chExt cx="88956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10B5728-E215-4D4E-B7BD-161F4C111991}"/>
                    </a:ext>
                  </a:extLst>
                </p14:cNvPr>
                <p14:cNvContentPartPr/>
                <p14:nvPr/>
              </p14:nvContentPartPr>
              <p14:xfrm>
                <a:off x="955323" y="1145264"/>
                <a:ext cx="122040" cy="30492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6C05E293-0005-48A8-944E-885DD2DCBE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7683" y="1127624"/>
                  <a:ext cx="1576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6E97815-FA32-440A-8FA1-4753C3FE75EF}"/>
                    </a:ext>
                  </a:extLst>
                </p14:cNvPr>
                <p14:cNvContentPartPr/>
                <p14:nvPr/>
              </p14:nvContentPartPr>
              <p14:xfrm>
                <a:off x="1127763" y="1146704"/>
                <a:ext cx="135000" cy="20556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4CFF1BD8-C568-434D-8E76-C10E8DD2D22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10123" y="1129064"/>
                  <a:ext cx="1706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43E1A63-AC99-4CF6-8ACD-01E8CF7BB21D}"/>
                    </a:ext>
                  </a:extLst>
                </p14:cNvPr>
                <p14:cNvContentPartPr/>
                <p14:nvPr/>
              </p14:nvContentPartPr>
              <p14:xfrm>
                <a:off x="1257723" y="1110344"/>
                <a:ext cx="113760" cy="2862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3646A152-0DFE-4DD6-8295-4F05F77D64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40083" y="1092704"/>
                  <a:ext cx="14940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E06597E-7525-468B-961F-E45E753C8D2F}"/>
                    </a:ext>
                  </a:extLst>
                </p14:cNvPr>
                <p14:cNvContentPartPr/>
                <p14:nvPr/>
              </p14:nvContentPartPr>
              <p14:xfrm>
                <a:off x="1527723" y="1089104"/>
                <a:ext cx="200520" cy="11844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6B7D85AA-144C-4831-900F-EE2F3E07F41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10083" y="1071464"/>
                  <a:ext cx="2361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101EDB6-E14E-421F-BD71-D696E16B6FCE}"/>
                    </a:ext>
                  </a:extLst>
                </p14:cNvPr>
                <p14:cNvContentPartPr/>
                <p14:nvPr/>
              </p14:nvContentPartPr>
              <p14:xfrm>
                <a:off x="1758483" y="1182344"/>
                <a:ext cx="65520" cy="9648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8899FEFE-1B72-4E77-B594-D3BB47796F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740483" y="1164344"/>
                  <a:ext cx="1011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36E149A-3EC2-4E50-BC38-22CF81315AC3}"/>
                    </a:ext>
                  </a:extLst>
                </p14:cNvPr>
                <p14:cNvContentPartPr/>
                <p14:nvPr/>
              </p14:nvContentPartPr>
              <p14:xfrm>
                <a:off x="1513683" y="1322744"/>
                <a:ext cx="331200" cy="2520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91F5AD27-0253-4677-8D0C-BB7BB1E371A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95683" y="1304744"/>
                  <a:ext cx="3668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A880E36-DA60-4B28-9671-C8BCD8FC3782}"/>
                    </a:ext>
                  </a:extLst>
                </p14:cNvPr>
                <p14:cNvContentPartPr/>
                <p14:nvPr/>
              </p14:nvContentPartPr>
              <p14:xfrm>
                <a:off x="1518363" y="1388264"/>
                <a:ext cx="225360" cy="13644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BFCC27C4-98E8-4F50-891F-571BA7CCB7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00723" y="1370264"/>
                  <a:ext cx="26100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0D9399C-5F3C-44C6-8D38-30254C952509}"/>
              </a:ext>
            </a:extLst>
          </p:cNvPr>
          <p:cNvGrpSpPr/>
          <p:nvPr/>
        </p:nvGrpSpPr>
        <p:grpSpPr>
          <a:xfrm>
            <a:off x="7995910" y="1977582"/>
            <a:ext cx="3708589" cy="2101328"/>
            <a:chOff x="8218213" y="1454527"/>
            <a:chExt cx="2530310" cy="1378414"/>
          </a:xfrm>
        </p:grpSpPr>
        <p:pic>
          <p:nvPicPr>
            <p:cNvPr id="166" name="Picture 165" descr="Image result for atom">
              <a:extLst>
                <a:ext uri="{FF2B5EF4-FFF2-40B4-BE49-F238E27FC236}">
                  <a16:creationId xmlns:a16="http://schemas.microsoft.com/office/drawing/2014/main" id="{58AA3E6A-A63B-4F8A-B9D7-1F55D45A2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693" y="1461330"/>
              <a:ext cx="379042" cy="379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63D5A77A-3BA0-4C66-A0F3-7C23E3F41A12}"/>
                </a:ext>
              </a:extLst>
            </p:cNvPr>
            <p:cNvCxnSpPr/>
            <p:nvPr/>
          </p:nvCxnSpPr>
          <p:spPr>
            <a:xfrm>
              <a:off x="8218213" y="2479984"/>
              <a:ext cx="146152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CE4C1E4-9701-4B89-B0C4-AC3765267BED}"/>
                </a:ext>
              </a:extLst>
            </p:cNvPr>
            <p:cNvSpPr txBox="1"/>
            <p:nvPr/>
          </p:nvSpPr>
          <p:spPr>
            <a:xfrm>
              <a:off x="8242985" y="2463609"/>
              <a:ext cx="1320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Fast particle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6CA11C2-4154-44D7-AF52-DB197A200B7B}"/>
                </a:ext>
              </a:extLst>
            </p:cNvPr>
            <p:cNvSpPr txBox="1"/>
            <p:nvPr/>
          </p:nvSpPr>
          <p:spPr>
            <a:xfrm>
              <a:off x="8994581" y="1454527"/>
              <a:ext cx="1753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Atom in medium</a:t>
              </a: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AFA7097-5CF7-449A-9602-573634AD078A}"/>
                    </a:ext>
                  </a:extLst>
                </p14:cNvPr>
                <p14:cNvContentPartPr/>
                <p14:nvPr/>
              </p14:nvContentPartPr>
              <p14:xfrm>
                <a:off x="8840403" y="1852304"/>
                <a:ext cx="17640" cy="61164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AFA7097-5CF7-449A-9602-573634AD078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827980" y="1840496"/>
                  <a:ext cx="42237" cy="63501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1121" name="Ink 1120">
                <a:extLst>
                  <a:ext uri="{FF2B5EF4-FFF2-40B4-BE49-F238E27FC236}">
                    <a16:creationId xmlns:a16="http://schemas.microsoft.com/office/drawing/2014/main" id="{058A8B33-D444-4B12-A42A-3BA9B9DD1EA8}"/>
                  </a:ext>
                </a:extLst>
              </p14:cNvPr>
              <p14:cNvContentPartPr/>
              <p14:nvPr/>
            </p14:nvContentPartPr>
            <p14:xfrm>
              <a:off x="8644444" y="1430024"/>
              <a:ext cx="181080" cy="511920"/>
            </p14:xfrm>
          </p:contentPart>
        </mc:Choice>
        <mc:Fallback>
          <p:pic>
            <p:nvPicPr>
              <p:cNvPr id="1121" name="Ink 1120">
                <a:extLst>
                  <a:ext uri="{FF2B5EF4-FFF2-40B4-BE49-F238E27FC236}">
                    <a16:creationId xmlns:a16="http://schemas.microsoft.com/office/drawing/2014/main" id="{058A8B33-D444-4B12-A42A-3BA9B9DD1EA8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626804" y="1412384"/>
                <a:ext cx="21672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1126" name="Ink 1125">
                <a:extLst>
                  <a:ext uri="{FF2B5EF4-FFF2-40B4-BE49-F238E27FC236}">
                    <a16:creationId xmlns:a16="http://schemas.microsoft.com/office/drawing/2014/main" id="{695CCEAE-F71E-4A95-A2EF-54BE4925727D}"/>
                  </a:ext>
                </a:extLst>
              </p14:cNvPr>
              <p14:cNvContentPartPr/>
              <p14:nvPr/>
            </p14:nvContentPartPr>
            <p14:xfrm>
              <a:off x="9036484" y="2548184"/>
              <a:ext cx="360" cy="2160"/>
            </p14:xfrm>
          </p:contentPart>
        </mc:Choice>
        <mc:Fallback>
          <p:pic>
            <p:nvPicPr>
              <p:cNvPr id="1126" name="Ink 1125">
                <a:extLst>
                  <a:ext uri="{FF2B5EF4-FFF2-40B4-BE49-F238E27FC236}">
                    <a16:creationId xmlns:a16="http://schemas.microsoft.com/office/drawing/2014/main" id="{695CCEAE-F71E-4A95-A2EF-54BE4925727D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9018484" y="2530544"/>
                <a:ext cx="36000" cy="3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7ACD5815-9782-4DF5-BC30-FE448634A54D}"/>
              </a:ext>
            </a:extLst>
          </p:cNvPr>
          <p:cNvGrpSpPr/>
          <p:nvPr/>
        </p:nvGrpSpPr>
        <p:grpSpPr>
          <a:xfrm>
            <a:off x="9036484" y="2666624"/>
            <a:ext cx="54720" cy="144000"/>
            <a:chOff x="9036484" y="2666624"/>
            <a:chExt cx="54720" cy="14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19EB3359-A60A-4015-AD9A-A5DA3E66260C}"/>
                    </a:ext>
                  </a:extLst>
                </p14:cNvPr>
                <p14:cNvContentPartPr/>
                <p14:nvPr/>
              </p14:nvContentPartPr>
              <p14:xfrm>
                <a:off x="9036484" y="2666624"/>
                <a:ext cx="3960" cy="360"/>
              </p14:xfrm>
            </p:contentPart>
          </mc:Choice>
          <mc:Fallback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19EB3359-A60A-4015-AD9A-A5DA3E66260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018484" y="2648624"/>
                  <a:ext cx="39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1100A89-9CE1-4DB2-845F-B012FF7337DA}"/>
                    </a:ext>
                  </a:extLst>
                </p14:cNvPr>
                <p14:cNvContentPartPr/>
                <p14:nvPr/>
              </p14:nvContentPartPr>
              <p14:xfrm>
                <a:off x="9051244" y="2732144"/>
                <a:ext cx="39960" cy="784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1100A89-9CE1-4DB2-845F-B012FF7337D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033244" y="2714144"/>
                  <a:ext cx="7560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CE0F805-0285-443D-9923-1B4890CE2841}"/>
              </a:ext>
            </a:extLst>
          </p:cNvPr>
          <p:cNvGrpSpPr/>
          <p:nvPr/>
        </p:nvGrpSpPr>
        <p:grpSpPr>
          <a:xfrm>
            <a:off x="9110284" y="2902064"/>
            <a:ext cx="79920" cy="234000"/>
            <a:chOff x="9110284" y="2902064"/>
            <a:chExt cx="79920" cy="23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CD5B3B8-71D7-4F0C-ACBB-0440FB4627AC}"/>
                    </a:ext>
                  </a:extLst>
                </p14:cNvPr>
                <p14:cNvContentPartPr/>
                <p14:nvPr/>
              </p14:nvContentPartPr>
              <p14:xfrm>
                <a:off x="9110284" y="2902064"/>
                <a:ext cx="7920" cy="216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CD5B3B8-71D7-4F0C-ACBB-0440FB4627A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092284" y="2884424"/>
                  <a:ext cx="435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19305D4-23C8-46D5-AB30-92089C7CB57C}"/>
                    </a:ext>
                  </a:extLst>
                </p14:cNvPr>
                <p14:cNvContentPartPr/>
                <p14:nvPr/>
              </p14:nvContentPartPr>
              <p14:xfrm>
                <a:off x="9165724" y="2989184"/>
                <a:ext cx="24480" cy="146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19305D4-23C8-46D5-AB30-92089C7CB57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148084" y="2971184"/>
                  <a:ext cx="60120" cy="18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66E2133-04E5-4004-B705-78E87037620D}"/>
              </a:ext>
            </a:extLst>
          </p:cNvPr>
          <p:cNvGrpSpPr/>
          <p:nvPr/>
        </p:nvGrpSpPr>
        <p:grpSpPr>
          <a:xfrm>
            <a:off x="9191644" y="3217784"/>
            <a:ext cx="100800" cy="156960"/>
            <a:chOff x="9191644" y="3217784"/>
            <a:chExt cx="100800" cy="156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B712181-86E3-408E-9BFB-BE9B93A798BA}"/>
                    </a:ext>
                  </a:extLst>
                </p14:cNvPr>
                <p14:cNvContentPartPr/>
                <p14:nvPr/>
              </p14:nvContentPartPr>
              <p14:xfrm>
                <a:off x="9191644" y="3217784"/>
                <a:ext cx="77040" cy="961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B712181-86E3-408E-9BFB-BE9B93A798B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174004" y="3199784"/>
                  <a:ext cx="1126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89F9468-5E56-45A0-84C8-330708654BE9}"/>
                    </a:ext>
                  </a:extLst>
                </p14:cNvPr>
                <p14:cNvContentPartPr/>
                <p14:nvPr/>
              </p14:nvContentPartPr>
              <p14:xfrm>
                <a:off x="9287404" y="3357104"/>
                <a:ext cx="5040" cy="176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89F9468-5E56-45A0-84C8-330708654BE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269764" y="3339104"/>
                  <a:ext cx="4068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1028" name="Ink 1027">
                <a:extLst>
                  <a:ext uri="{FF2B5EF4-FFF2-40B4-BE49-F238E27FC236}">
                    <a16:creationId xmlns:a16="http://schemas.microsoft.com/office/drawing/2014/main" id="{8980F0BE-A955-4447-8EA0-F14ABF95DE3D}"/>
                  </a:ext>
                </a:extLst>
              </p14:cNvPr>
              <p14:cNvContentPartPr/>
              <p14:nvPr/>
            </p14:nvContentPartPr>
            <p14:xfrm>
              <a:off x="9229444" y="3485624"/>
              <a:ext cx="162360" cy="151200"/>
            </p14:xfrm>
          </p:contentPart>
        </mc:Choice>
        <mc:Fallback>
          <p:pic>
            <p:nvPicPr>
              <p:cNvPr id="1028" name="Ink 1027">
                <a:extLst>
                  <a:ext uri="{FF2B5EF4-FFF2-40B4-BE49-F238E27FC236}">
                    <a16:creationId xmlns:a16="http://schemas.microsoft.com/office/drawing/2014/main" id="{8980F0BE-A955-4447-8EA0-F14ABF95DE3D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9211804" y="3467624"/>
                <a:ext cx="198000" cy="18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ED73540D-13B1-4C77-A55F-23AD19054996}"/>
              </a:ext>
            </a:extLst>
          </p:cNvPr>
          <p:cNvGrpSpPr/>
          <p:nvPr/>
        </p:nvGrpSpPr>
        <p:grpSpPr>
          <a:xfrm>
            <a:off x="8864764" y="1636664"/>
            <a:ext cx="248760" cy="196200"/>
            <a:chOff x="8864764" y="1636664"/>
            <a:chExt cx="248760" cy="19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B7B7141A-F58E-4038-A399-74E0E14957CA}"/>
                    </a:ext>
                  </a:extLst>
                </p14:cNvPr>
                <p14:cNvContentPartPr/>
                <p14:nvPr/>
              </p14:nvContentPartPr>
              <p14:xfrm>
                <a:off x="8864764" y="1636664"/>
                <a:ext cx="167400" cy="196200"/>
              </p14:xfrm>
            </p:contentPart>
          </mc:Choice>
          <mc:Fallback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B7B7141A-F58E-4038-A399-74E0E14957C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846764" y="1619024"/>
                  <a:ext cx="2030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EDF4D4A7-63F4-4F4E-8A9F-31D270753AC9}"/>
                    </a:ext>
                  </a:extLst>
                </p14:cNvPr>
                <p14:cNvContentPartPr/>
                <p14:nvPr/>
              </p14:nvContentPartPr>
              <p14:xfrm>
                <a:off x="9035044" y="1656104"/>
                <a:ext cx="78480" cy="12240"/>
              </p14:xfrm>
            </p:contentPart>
          </mc:Choice>
          <mc:Fallback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EDF4D4A7-63F4-4F4E-8A9F-31D270753AC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017404" y="1638464"/>
                  <a:ext cx="11412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8958C58-8239-4580-8957-63A1B029A4CB}"/>
              </a:ext>
            </a:extLst>
          </p:cNvPr>
          <p:cNvGrpSpPr/>
          <p:nvPr/>
        </p:nvGrpSpPr>
        <p:grpSpPr>
          <a:xfrm>
            <a:off x="8895004" y="1288544"/>
            <a:ext cx="527040" cy="282960"/>
            <a:chOff x="8895004" y="1288544"/>
            <a:chExt cx="527040" cy="28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BDAF7C7B-ECAC-4F56-8D0C-3D817D0D471B}"/>
                    </a:ext>
                  </a:extLst>
                </p14:cNvPr>
                <p14:cNvContentPartPr/>
                <p14:nvPr/>
              </p14:nvContentPartPr>
              <p14:xfrm>
                <a:off x="8895004" y="1327784"/>
                <a:ext cx="134280" cy="243720"/>
              </p14:xfrm>
            </p:contentPart>
          </mc:Choice>
          <mc:Fallback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BDAF7C7B-ECAC-4F56-8D0C-3D817D0D471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877004" y="1310144"/>
                  <a:ext cx="1699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C9315BF-C669-415F-AB63-9FC0767F1340}"/>
                    </a:ext>
                  </a:extLst>
                </p14:cNvPr>
                <p14:cNvContentPartPr/>
                <p14:nvPr/>
              </p14:nvContentPartPr>
              <p14:xfrm>
                <a:off x="9113164" y="1288544"/>
                <a:ext cx="130680" cy="17460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C9315BF-C669-415F-AB63-9FC0767F134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095524" y="1270544"/>
                  <a:ext cx="166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5E6D889-BA9E-4F3E-9AEE-CBCB26CF1D23}"/>
                    </a:ext>
                  </a:extLst>
                </p14:cNvPr>
                <p14:cNvContentPartPr/>
                <p14:nvPr/>
              </p14:nvContentPartPr>
              <p14:xfrm>
                <a:off x="9076444" y="1338584"/>
                <a:ext cx="91800" cy="561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5E6D889-BA9E-4F3E-9AEE-CBCB26CF1D2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9058804" y="1320944"/>
                  <a:ext cx="1274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5C2116D-A387-4428-B15E-76DF51230D99}"/>
                    </a:ext>
                  </a:extLst>
                </p14:cNvPr>
                <p14:cNvContentPartPr/>
                <p14:nvPr/>
              </p14:nvContentPartPr>
              <p14:xfrm>
                <a:off x="9316204" y="1368824"/>
                <a:ext cx="57600" cy="1911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5C2116D-A387-4428-B15E-76DF51230D9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298564" y="1350824"/>
                  <a:ext cx="93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A9BA0C9-555E-4235-BAA8-99A81AE56A56}"/>
                    </a:ext>
                  </a:extLst>
                </p14:cNvPr>
                <p14:cNvContentPartPr/>
                <p14:nvPr/>
              </p14:nvContentPartPr>
              <p14:xfrm>
                <a:off x="9289204" y="1313024"/>
                <a:ext cx="132840" cy="115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A9BA0C9-555E-4235-BAA8-99A81AE56A5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271564" y="1295384"/>
                  <a:ext cx="1684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65CF145-8931-4204-98EC-A8A6C9A6B102}"/>
              </a:ext>
            </a:extLst>
          </p:cNvPr>
          <p:cNvGrpSpPr/>
          <p:nvPr/>
        </p:nvGrpSpPr>
        <p:grpSpPr>
          <a:xfrm>
            <a:off x="8280124" y="1330664"/>
            <a:ext cx="383400" cy="315000"/>
            <a:chOff x="8280124" y="1330664"/>
            <a:chExt cx="383400" cy="31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AD892BE-96E5-489C-A7BC-B1AA45E1BD19}"/>
                    </a:ext>
                  </a:extLst>
                </p14:cNvPr>
                <p14:cNvContentPartPr/>
                <p14:nvPr/>
              </p14:nvContentPartPr>
              <p14:xfrm>
                <a:off x="8291284" y="1451264"/>
                <a:ext cx="113760" cy="1533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AD892BE-96E5-489C-A7BC-B1AA45E1BD1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273644" y="1433624"/>
                  <a:ext cx="1494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3FE6126-759D-4E96-99E4-339AF955D164}"/>
                    </a:ext>
                  </a:extLst>
                </p14:cNvPr>
                <p14:cNvContentPartPr/>
                <p14:nvPr/>
              </p14:nvContentPartPr>
              <p14:xfrm>
                <a:off x="8315404" y="1537304"/>
                <a:ext cx="89640" cy="212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3FE6126-759D-4E96-99E4-339AF955D16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297404" y="1519664"/>
                  <a:ext cx="1252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AAE2B3B-02D5-49B8-892D-7A1E9A61726E}"/>
                    </a:ext>
                  </a:extLst>
                </p14:cNvPr>
                <p14:cNvContentPartPr/>
                <p14:nvPr/>
              </p14:nvContentPartPr>
              <p14:xfrm>
                <a:off x="8289844" y="1414544"/>
                <a:ext cx="119160" cy="529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AAE2B3B-02D5-49B8-892D-7A1E9A61726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271844" y="1396544"/>
                  <a:ext cx="1548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1D1B483-2939-4A50-A783-B139169837FC}"/>
                    </a:ext>
                  </a:extLst>
                </p14:cNvPr>
                <p14:cNvContentPartPr/>
                <p14:nvPr/>
              </p14:nvContentPartPr>
              <p14:xfrm>
                <a:off x="8280124" y="1341104"/>
                <a:ext cx="152280" cy="154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1D1B483-2939-4A50-A783-B139169837F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262484" y="1323104"/>
                  <a:ext cx="187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1B6ADA6-5605-4D32-81BF-9A4EC58BB0F2}"/>
                    </a:ext>
                  </a:extLst>
                </p14:cNvPr>
                <p14:cNvContentPartPr/>
                <p14:nvPr/>
              </p14:nvContentPartPr>
              <p14:xfrm>
                <a:off x="8544364" y="1387544"/>
                <a:ext cx="35280" cy="1756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1B6ADA6-5605-4D32-81BF-9A4EC58BB0F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526364" y="1369544"/>
                  <a:ext cx="70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AA4D61F-CE9A-4DDB-9F14-2AF920A952B6}"/>
                    </a:ext>
                  </a:extLst>
                </p14:cNvPr>
                <p14:cNvContentPartPr/>
                <p14:nvPr/>
              </p14:nvContentPartPr>
              <p14:xfrm>
                <a:off x="8505844" y="1456664"/>
                <a:ext cx="78480" cy="190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AA4D61F-CE9A-4DDB-9F14-2AF920A952B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487844" y="1439024"/>
                  <a:ext cx="1141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A1E8D3B-7B83-4E80-9E9E-7A3DD778138A}"/>
                    </a:ext>
                  </a:extLst>
                </p14:cNvPr>
                <p14:cNvContentPartPr/>
                <p14:nvPr/>
              </p14:nvContentPartPr>
              <p14:xfrm>
                <a:off x="8439604" y="1369184"/>
                <a:ext cx="116280" cy="2764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A1E8D3B-7B83-4E80-9E9E-7A3DD778138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421964" y="1351184"/>
                  <a:ext cx="1519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3F097FF-C2D2-4846-B24E-ABBFD436893B}"/>
                    </a:ext>
                  </a:extLst>
                </p14:cNvPr>
                <p14:cNvContentPartPr/>
                <p14:nvPr/>
              </p14:nvContentPartPr>
              <p14:xfrm>
                <a:off x="8581084" y="1330664"/>
                <a:ext cx="82440" cy="2916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3F097FF-C2D2-4846-B24E-ABBFD436893B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563084" y="1313024"/>
                  <a:ext cx="11808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216EC03-C394-46B3-8A7F-7FB19D10DD27}"/>
                  </a:ext>
                </a:extLst>
              </p14:cNvPr>
              <p14:cNvContentPartPr/>
              <p14:nvPr/>
            </p14:nvContentPartPr>
            <p14:xfrm>
              <a:off x="9370564" y="3627104"/>
              <a:ext cx="155160" cy="132480"/>
            </p14:xfrm>
          </p:contentPart>
        </mc:Choice>
        <mc:Fallback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216EC03-C394-46B3-8A7F-7FB19D10DD27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9352924" y="3609104"/>
                <a:ext cx="190800" cy="1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42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429" y="1404117"/>
            <a:ext cx="2072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 the q integration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09" y="1913111"/>
            <a:ext cx="6311076" cy="48882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169F100-9083-49CA-965D-193AA79DFAED}"/>
              </a:ext>
            </a:extLst>
          </p:cNvPr>
          <p:cNvGrpSpPr/>
          <p:nvPr/>
        </p:nvGrpSpPr>
        <p:grpSpPr>
          <a:xfrm>
            <a:off x="8941525" y="3810044"/>
            <a:ext cx="1184400" cy="547200"/>
            <a:chOff x="10063683" y="2816024"/>
            <a:chExt cx="1184400" cy="5472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3C5FCD-E69B-45D2-B385-66BA5313D66D}"/>
                </a:ext>
              </a:extLst>
            </p:cNvPr>
            <p:cNvGrpSpPr/>
            <p:nvPr/>
          </p:nvGrpSpPr>
          <p:grpSpPr>
            <a:xfrm>
              <a:off x="10063683" y="2925104"/>
              <a:ext cx="641880" cy="354240"/>
              <a:chOff x="10063683" y="2925104"/>
              <a:chExt cx="641880" cy="35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AA8DFF8B-5E59-4105-8509-78CEB3D94E0B}"/>
                      </a:ext>
                    </a:extLst>
                  </p14:cNvPr>
                  <p14:cNvContentPartPr/>
                  <p14:nvPr/>
                </p14:nvContentPartPr>
                <p14:xfrm>
                  <a:off x="10063683" y="2925104"/>
                  <a:ext cx="95760" cy="3430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AA8DFF8B-5E59-4105-8509-78CEB3D94E0B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0046043" y="2907464"/>
                    <a:ext cx="13140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1F15C0D0-CF26-418A-8725-D5F7EA897EAE}"/>
                      </a:ext>
                    </a:extLst>
                  </p14:cNvPr>
                  <p14:cNvContentPartPr/>
                  <p14:nvPr/>
                </p14:nvContentPartPr>
                <p14:xfrm>
                  <a:off x="10251963" y="3212024"/>
                  <a:ext cx="48240" cy="6732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1F15C0D0-CF26-418A-8725-D5F7EA897EA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234323" y="3194384"/>
                    <a:ext cx="83880" cy="10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AB50FF9F-84C8-45F0-A899-33C75791C353}"/>
                      </a:ext>
                    </a:extLst>
                  </p14:cNvPr>
                  <p14:cNvContentPartPr/>
                  <p14:nvPr/>
                </p14:nvContentPartPr>
                <p14:xfrm>
                  <a:off x="10451403" y="2971184"/>
                  <a:ext cx="110880" cy="1648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AB50FF9F-84C8-45F0-A899-33C75791C35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0433403" y="2953184"/>
                    <a:ext cx="14652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90ECFD8A-9A65-436D-9607-F237D66C0A2A}"/>
                      </a:ext>
                    </a:extLst>
                  </p14:cNvPr>
                  <p14:cNvContentPartPr/>
                  <p14:nvPr/>
                </p14:nvContentPartPr>
                <p14:xfrm>
                  <a:off x="10575963" y="2979104"/>
                  <a:ext cx="129600" cy="1767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90ECFD8A-9A65-436D-9607-F237D66C0A2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0557963" y="2961464"/>
                    <a:ext cx="165240" cy="212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07469F-1EBD-43F9-916C-AC468277A325}"/>
                </a:ext>
              </a:extLst>
            </p:cNvPr>
            <p:cNvGrpSpPr/>
            <p:nvPr/>
          </p:nvGrpSpPr>
          <p:grpSpPr>
            <a:xfrm>
              <a:off x="10892403" y="2816024"/>
              <a:ext cx="355680" cy="285120"/>
              <a:chOff x="10892403" y="2816024"/>
              <a:chExt cx="35568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1AD44CF2-37F2-47C7-83A1-33429A9CC023}"/>
                      </a:ext>
                    </a:extLst>
                  </p14:cNvPr>
                  <p14:cNvContentPartPr/>
                  <p14:nvPr/>
                </p14:nvContentPartPr>
                <p14:xfrm>
                  <a:off x="10910403" y="2816024"/>
                  <a:ext cx="163440" cy="1911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1AD44CF2-37F2-47C7-83A1-33429A9CC02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892403" y="2798024"/>
                    <a:ext cx="19908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CF405D1-B1CF-498D-B354-877501E6BA71}"/>
                      </a:ext>
                    </a:extLst>
                  </p14:cNvPr>
                  <p14:cNvContentPartPr/>
                  <p14:nvPr/>
                </p14:nvContentPartPr>
                <p14:xfrm>
                  <a:off x="11109483" y="2969384"/>
                  <a:ext cx="87840" cy="511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CF405D1-B1CF-498D-B354-877501E6BA7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1091843" y="2951744"/>
                    <a:ext cx="12348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7CB62A33-9A16-4CE0-9D7C-8C2FF4193534}"/>
                      </a:ext>
                    </a:extLst>
                  </p14:cNvPr>
                  <p14:cNvContentPartPr/>
                  <p14:nvPr/>
                </p14:nvContentPartPr>
                <p14:xfrm>
                  <a:off x="10892403" y="3080984"/>
                  <a:ext cx="355680" cy="201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7CB62A33-9A16-4CE0-9D7C-8C2FF4193534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874763" y="3063344"/>
                    <a:ext cx="391320" cy="55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C59362-E68C-49F6-A6E7-01049DF65FC9}"/>
                    </a:ext>
                  </a:extLst>
                </p14:cNvPr>
                <p14:cNvContentPartPr/>
                <p14:nvPr/>
              </p14:nvContentPartPr>
              <p14:xfrm>
                <a:off x="10944243" y="3229664"/>
                <a:ext cx="240120" cy="133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C59362-E68C-49F6-A6E7-01049DF65FC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926243" y="3211712"/>
                  <a:ext cx="275760" cy="16910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C0AB61-61AE-49E4-A6B7-BB0FA44938AC}"/>
              </a:ext>
            </a:extLst>
          </p:cNvPr>
          <p:cNvGrpSpPr/>
          <p:nvPr/>
        </p:nvGrpSpPr>
        <p:grpSpPr>
          <a:xfrm>
            <a:off x="2613602" y="139273"/>
            <a:ext cx="4473902" cy="1515257"/>
            <a:chOff x="7163163" y="4622504"/>
            <a:chExt cx="4473902" cy="151525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23E7657-76EB-458D-8FA5-9F4632E19538}"/>
                </a:ext>
              </a:extLst>
            </p:cNvPr>
            <p:cNvGrpSpPr/>
            <p:nvPr/>
          </p:nvGrpSpPr>
          <p:grpSpPr>
            <a:xfrm>
              <a:off x="7163163" y="4701721"/>
              <a:ext cx="4473902" cy="1436040"/>
              <a:chOff x="7163163" y="4701721"/>
              <a:chExt cx="4473902" cy="143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2ABD611-0D64-4980-AEB2-B248C459E4BC}"/>
                      </a:ext>
                    </a:extLst>
                  </p14:cNvPr>
                  <p14:cNvContentPartPr/>
                  <p14:nvPr/>
                </p14:nvContentPartPr>
                <p14:xfrm>
                  <a:off x="7804505" y="5318401"/>
                  <a:ext cx="107640" cy="12240"/>
                </p14:xfrm>
              </p:contentPart>
            </mc:Choice>
            <mc:Fallback xmlns="">
              <p:pic>
                <p:nvPicPr>
                  <p:cNvPr id="1086" name="Ink 1085">
                    <a:extLst>
                      <a:ext uri="{FF2B5EF4-FFF2-40B4-BE49-F238E27FC236}">
                        <a16:creationId xmlns:a16="http://schemas.microsoft.com/office/drawing/2014/main" id="{FCB7681B-1C80-416E-B236-335AF14A73A5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786505" y="5300761"/>
                    <a:ext cx="143280" cy="4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AF1B90C7-EF84-4949-937C-EFE45C74A7F3}"/>
                      </a:ext>
                    </a:extLst>
                  </p14:cNvPr>
                  <p14:cNvContentPartPr/>
                  <p14:nvPr/>
                </p14:nvContentPartPr>
                <p14:xfrm>
                  <a:off x="7812785" y="5390761"/>
                  <a:ext cx="99720" cy="22320"/>
                </p14:xfrm>
              </p:contentPart>
            </mc:Choice>
            <mc:Fallback xmlns="">
              <p:pic>
                <p:nvPicPr>
                  <p:cNvPr id="1087" name="Ink 1086">
                    <a:extLst>
                      <a:ext uri="{FF2B5EF4-FFF2-40B4-BE49-F238E27FC236}">
                        <a16:creationId xmlns:a16="http://schemas.microsoft.com/office/drawing/2014/main" id="{3738CA30-B887-4730-B497-BFD5FCEBCCC2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795145" y="5372761"/>
                    <a:ext cx="13536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8B19315-DFB8-4E7B-A514-948E3D20B826}"/>
                      </a:ext>
                    </a:extLst>
                  </p14:cNvPr>
                  <p14:cNvContentPartPr/>
                  <p14:nvPr/>
                </p14:nvContentPartPr>
                <p14:xfrm>
                  <a:off x="8064065" y="5050561"/>
                  <a:ext cx="131400" cy="2473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A1A9514-FFE6-4B39-8D7B-D32ED2289FEB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046065" y="5032561"/>
                    <a:ext cx="167040" cy="28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EA757D67-10E2-4F58-928C-8D8D5D8DB78E}"/>
                      </a:ext>
                    </a:extLst>
                  </p14:cNvPr>
                  <p14:cNvContentPartPr/>
                  <p14:nvPr/>
                </p14:nvContentPartPr>
                <p14:xfrm>
                  <a:off x="8246585" y="5129761"/>
                  <a:ext cx="150480" cy="1465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E35B82C8-E213-484A-8D50-8DF55B52488C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228585" y="5112121"/>
                    <a:ext cx="18612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F5B2310-DD27-40C3-B86E-5B52660EF9E1}"/>
                      </a:ext>
                    </a:extLst>
                  </p14:cNvPr>
                  <p14:cNvContentPartPr/>
                  <p14:nvPr/>
                </p14:nvContentPartPr>
                <p14:xfrm>
                  <a:off x="8365745" y="4978201"/>
                  <a:ext cx="115920" cy="990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E458EE29-EC5E-4925-BD94-42E853494F36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8347745" y="4960561"/>
                    <a:ext cx="15156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71A4DBA-C98C-4160-ADF5-3908619671D9}"/>
                      </a:ext>
                    </a:extLst>
                  </p14:cNvPr>
                  <p14:cNvContentPartPr/>
                  <p14:nvPr/>
                </p14:nvContentPartPr>
                <p14:xfrm>
                  <a:off x="8023745" y="5338561"/>
                  <a:ext cx="420840" cy="417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2ED9827-3DA7-44C5-B57D-FCDE7DB81B5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8006105" y="5320921"/>
                    <a:ext cx="45648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6B214C5A-3849-4262-9936-8221661C035A}"/>
                      </a:ext>
                    </a:extLst>
                  </p14:cNvPr>
                  <p14:cNvContentPartPr/>
                  <p14:nvPr/>
                </p14:nvContentPartPr>
                <p14:xfrm>
                  <a:off x="8188265" y="5437561"/>
                  <a:ext cx="26640" cy="1544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2D165523-21F5-458E-BCE9-679FC9F16AA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8170625" y="5419921"/>
                    <a:ext cx="6228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3AE26E9F-9998-4E59-A2C7-8987F50DFFF3}"/>
                      </a:ext>
                    </a:extLst>
                  </p14:cNvPr>
                  <p14:cNvContentPartPr/>
                  <p14:nvPr/>
                </p14:nvContentPartPr>
                <p14:xfrm>
                  <a:off x="8262785" y="5454481"/>
                  <a:ext cx="34920" cy="1332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81CB5199-2F09-4449-B671-9EF1CBC882A4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8245145" y="5436841"/>
                    <a:ext cx="7056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9CF99980-9EFC-40B6-B8F0-0C142444D273}"/>
                      </a:ext>
                    </a:extLst>
                  </p14:cNvPr>
                  <p14:cNvContentPartPr/>
                  <p14:nvPr/>
                </p14:nvContentPartPr>
                <p14:xfrm>
                  <a:off x="8160905" y="5421721"/>
                  <a:ext cx="204120" cy="961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5B023383-D597-4F4E-9B09-E7CCCD13F449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143265" y="5404081"/>
                    <a:ext cx="23976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FC69B3E0-3FC9-4625-9455-A8B645AE968B}"/>
                      </a:ext>
                    </a:extLst>
                  </p14:cNvPr>
                  <p14:cNvContentPartPr/>
                  <p14:nvPr/>
                </p14:nvContentPartPr>
                <p14:xfrm>
                  <a:off x="8507225" y="4859761"/>
                  <a:ext cx="109080" cy="78768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D67E7F8D-86EF-40D7-8814-EBA6ED530D5F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489225" y="4841761"/>
                    <a:ext cx="144720" cy="82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AC8AECF1-DBBF-4CFA-A1FB-17DE852320F0}"/>
                      </a:ext>
                    </a:extLst>
                  </p14:cNvPr>
                  <p14:cNvContentPartPr/>
                  <p14:nvPr/>
                </p14:nvContentPartPr>
                <p14:xfrm>
                  <a:off x="8482745" y="5717641"/>
                  <a:ext cx="124560" cy="1436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396E7AE6-4095-4CD8-9236-C7CD528242D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8464745" y="5700001"/>
                    <a:ext cx="160200" cy="17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378B6ED-24C5-4784-A545-45D5D9131E09}"/>
                      </a:ext>
                    </a:extLst>
                  </p14:cNvPr>
                  <p14:cNvContentPartPr/>
                  <p14:nvPr/>
                </p14:nvContentPartPr>
                <p14:xfrm>
                  <a:off x="8684345" y="5771641"/>
                  <a:ext cx="72360" cy="237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F8BE4BE-AE24-4640-9C3D-35B1BC19FBDA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8666345" y="5753641"/>
                    <a:ext cx="108000" cy="5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9D23D89E-EE22-4283-82B4-FDD73D843E04}"/>
                      </a:ext>
                    </a:extLst>
                  </p14:cNvPr>
                  <p14:cNvContentPartPr/>
                  <p14:nvPr/>
                </p14:nvContentPartPr>
                <p14:xfrm>
                  <a:off x="8695505" y="5837161"/>
                  <a:ext cx="68760" cy="1620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48E7A138-BF97-4812-83A2-F95811C4049C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8677865" y="5819521"/>
                    <a:ext cx="10440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0A773C97-BFB8-4172-B22E-187C730C5AF7}"/>
                      </a:ext>
                    </a:extLst>
                  </p14:cNvPr>
                  <p14:cNvContentPartPr/>
                  <p14:nvPr/>
                </p14:nvContentPartPr>
                <p14:xfrm>
                  <a:off x="8834465" y="5734561"/>
                  <a:ext cx="110160" cy="1267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1CAFC5D-94D0-4A07-B2E2-BB9EB6341D78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8816825" y="5716921"/>
                    <a:ext cx="14580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D71A97DD-15D5-4D76-84AD-88588ABE9DD0}"/>
                      </a:ext>
                    </a:extLst>
                  </p14:cNvPr>
                  <p14:cNvContentPartPr/>
                  <p14:nvPr/>
                </p14:nvContentPartPr>
                <p14:xfrm>
                  <a:off x="9023465" y="4797841"/>
                  <a:ext cx="143640" cy="9921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B49C7D5F-76D9-4261-8DBF-67CD9A8FA8E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9005825" y="4779841"/>
                    <a:ext cx="17928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EAF368B0-C28B-45A6-9F5B-A23715370CB9}"/>
                      </a:ext>
                    </a:extLst>
                  </p14:cNvPr>
                  <p14:cNvContentPartPr/>
                  <p14:nvPr/>
                </p14:nvContentPartPr>
                <p14:xfrm>
                  <a:off x="9031385" y="5918161"/>
                  <a:ext cx="74160" cy="2196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823B391-4D16-417B-960E-857FBE200978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9013385" y="5900161"/>
                    <a:ext cx="10980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0BB0B90C-A649-4A68-9755-87F2314A2529}"/>
                      </a:ext>
                    </a:extLst>
                  </p14:cNvPr>
                  <p14:cNvContentPartPr/>
                  <p14:nvPr/>
                </p14:nvContentPartPr>
                <p14:xfrm>
                  <a:off x="9173225" y="5908801"/>
                  <a:ext cx="61200" cy="428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EC7102E-6E7E-47F6-8C21-4B38CD0CEB00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9155585" y="5890801"/>
                    <a:ext cx="9684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522601D9-C83C-45BE-B566-53CE4282B029}"/>
                      </a:ext>
                    </a:extLst>
                  </p14:cNvPr>
                  <p14:cNvContentPartPr/>
                  <p14:nvPr/>
                </p14:nvContentPartPr>
                <p14:xfrm>
                  <a:off x="9181865" y="5975401"/>
                  <a:ext cx="70560" cy="4392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F1B4E1C0-F3D1-4EA4-9FC8-C34CD964A1DF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9163865" y="5957761"/>
                    <a:ext cx="10620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E5734388-3494-4954-A52A-847084E5318F}"/>
                      </a:ext>
                    </a:extLst>
                  </p14:cNvPr>
                  <p14:cNvContentPartPr/>
                  <p14:nvPr/>
                </p14:nvContentPartPr>
                <p14:xfrm>
                  <a:off x="9284825" y="5857321"/>
                  <a:ext cx="117000" cy="12924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7218E70-1ECF-4116-9083-F1412E3824D2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9267185" y="5839321"/>
                    <a:ext cx="15264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5DBBDADD-84A8-410B-913C-8CA2BC001E2F}"/>
                      </a:ext>
                    </a:extLst>
                  </p14:cNvPr>
                  <p14:cNvContentPartPr/>
                  <p14:nvPr/>
                </p14:nvContentPartPr>
                <p14:xfrm>
                  <a:off x="9523505" y="4973161"/>
                  <a:ext cx="139320" cy="23976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7D1558F8-2842-45C1-8319-3E8C8F581907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9505865" y="4955161"/>
                    <a:ext cx="17496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303FFCC9-C71A-47B5-A4E1-06F4BCFAB46B}"/>
                      </a:ext>
                    </a:extLst>
                  </p14:cNvPr>
                  <p14:cNvContentPartPr/>
                  <p14:nvPr/>
                </p14:nvContentPartPr>
                <p14:xfrm>
                  <a:off x="9763625" y="4974601"/>
                  <a:ext cx="173160" cy="1303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33D9C788-22ED-460C-B4BD-DB9FB68B1B0C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9745625" y="4956601"/>
                    <a:ext cx="2088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A95EC0D5-C97E-436F-B5FC-A4A5B407B210}"/>
                      </a:ext>
                    </a:extLst>
                  </p14:cNvPr>
                  <p14:cNvContentPartPr/>
                  <p14:nvPr/>
                </p14:nvContentPartPr>
                <p14:xfrm>
                  <a:off x="10072145" y="4827001"/>
                  <a:ext cx="7560" cy="338760"/>
                </p14:xfrm>
              </p:contentPart>
            </mc:Choice>
            <mc:Fallback xmlns="">
              <p:pic>
                <p:nvPicPr>
                  <p:cNvPr id="1088" name="Ink 1087">
                    <a:extLst>
                      <a:ext uri="{FF2B5EF4-FFF2-40B4-BE49-F238E27FC236}">
                        <a16:creationId xmlns:a16="http://schemas.microsoft.com/office/drawing/2014/main" id="{C027C679-AC05-4573-8B6D-F2B5ED3714B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0054145" y="4809361"/>
                    <a:ext cx="4320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F22507D3-E72D-4C54-B148-7C16A371248B}"/>
                      </a:ext>
                    </a:extLst>
                  </p14:cNvPr>
                  <p14:cNvContentPartPr/>
                  <p14:nvPr/>
                </p14:nvContentPartPr>
                <p14:xfrm>
                  <a:off x="10188785" y="4902601"/>
                  <a:ext cx="243000" cy="183600"/>
                </p14:xfrm>
              </p:contentPart>
            </mc:Choice>
            <mc:Fallback xmlns="">
              <p:pic>
                <p:nvPicPr>
                  <p:cNvPr id="1089" name="Ink 1088">
                    <a:extLst>
                      <a:ext uri="{FF2B5EF4-FFF2-40B4-BE49-F238E27FC236}">
                        <a16:creationId xmlns:a16="http://schemas.microsoft.com/office/drawing/2014/main" id="{CAE20DF4-9C5E-4D34-874B-64218C81D66E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171145" y="4884961"/>
                    <a:ext cx="278640" cy="21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9A0434EE-D964-4C69-B516-53C30F13764E}"/>
                      </a:ext>
                    </a:extLst>
                  </p14:cNvPr>
                  <p14:cNvContentPartPr/>
                  <p14:nvPr/>
                </p14:nvContentPartPr>
                <p14:xfrm>
                  <a:off x="10454105" y="4749241"/>
                  <a:ext cx="57960" cy="123480"/>
                </p14:xfrm>
              </p:contentPart>
            </mc:Choice>
            <mc:Fallback xmlns="">
              <p:pic>
                <p:nvPicPr>
                  <p:cNvPr id="1090" name="Ink 1089">
                    <a:extLst>
                      <a:ext uri="{FF2B5EF4-FFF2-40B4-BE49-F238E27FC236}">
                        <a16:creationId xmlns:a16="http://schemas.microsoft.com/office/drawing/2014/main" id="{B1427D86-D277-4C55-B081-B4DB361A743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0436465" y="4731601"/>
                    <a:ext cx="9360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40BFE90A-4963-4EC8-9E31-B9C38BE16038}"/>
                      </a:ext>
                    </a:extLst>
                  </p14:cNvPr>
                  <p14:cNvContentPartPr/>
                  <p14:nvPr/>
                </p14:nvContentPartPr>
                <p14:xfrm>
                  <a:off x="10535825" y="4729081"/>
                  <a:ext cx="34200" cy="126720"/>
                </p14:xfrm>
              </p:contentPart>
            </mc:Choice>
            <mc:Fallback xmlns="">
              <p:pic>
                <p:nvPicPr>
                  <p:cNvPr id="1091" name="Ink 1090">
                    <a:extLst>
                      <a:ext uri="{FF2B5EF4-FFF2-40B4-BE49-F238E27FC236}">
                        <a16:creationId xmlns:a16="http://schemas.microsoft.com/office/drawing/2014/main" id="{80729FCD-6EFD-49CD-AC93-322C89E2BA3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0517825" y="4711081"/>
                    <a:ext cx="6984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923DF42B-9A37-4019-8982-35B2DC9E879E}"/>
                      </a:ext>
                    </a:extLst>
                  </p14:cNvPr>
                  <p14:cNvContentPartPr/>
                  <p14:nvPr/>
                </p14:nvContentPartPr>
                <p14:xfrm>
                  <a:off x="10639865" y="4905121"/>
                  <a:ext cx="241200" cy="158040"/>
                </p14:xfrm>
              </p:contentPart>
            </mc:Choice>
            <mc:Fallback xmlns="">
              <p:pic>
                <p:nvPicPr>
                  <p:cNvPr id="1092" name="Ink 1091">
                    <a:extLst>
                      <a:ext uri="{FF2B5EF4-FFF2-40B4-BE49-F238E27FC236}">
                        <a16:creationId xmlns:a16="http://schemas.microsoft.com/office/drawing/2014/main" id="{E32256B3-A1DF-4DDB-BE0C-1313170B0F7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0621865" y="4887121"/>
                    <a:ext cx="27684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965C08E7-0787-497B-A859-8194431286E0}"/>
                      </a:ext>
                    </a:extLst>
                  </p14:cNvPr>
                  <p14:cNvContentPartPr/>
                  <p14:nvPr/>
                </p14:nvContentPartPr>
                <p14:xfrm>
                  <a:off x="10597745" y="4847161"/>
                  <a:ext cx="81720" cy="275760"/>
                </p14:xfrm>
              </p:contentPart>
            </mc:Choice>
            <mc:Fallback xmlns="">
              <p:pic>
                <p:nvPicPr>
                  <p:cNvPr id="1093" name="Ink 1092">
                    <a:extLst>
                      <a:ext uri="{FF2B5EF4-FFF2-40B4-BE49-F238E27FC236}">
                        <a16:creationId xmlns:a16="http://schemas.microsoft.com/office/drawing/2014/main" id="{CAC4B949-A715-44D4-9D4F-B68CE5BBBF85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0580105" y="4829521"/>
                    <a:ext cx="117360" cy="31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037F1D7F-C204-4586-A7F8-7C5B72B2C327}"/>
                      </a:ext>
                    </a:extLst>
                  </p14:cNvPr>
                  <p14:cNvContentPartPr/>
                  <p14:nvPr/>
                </p14:nvContentPartPr>
                <p14:xfrm>
                  <a:off x="10884305" y="4779121"/>
                  <a:ext cx="96840" cy="295920"/>
                </p14:xfrm>
              </p:contentPart>
            </mc:Choice>
            <mc:Fallback xmlns="">
              <p:pic>
                <p:nvPicPr>
                  <p:cNvPr id="1094" name="Ink 1093">
                    <a:extLst>
                      <a:ext uri="{FF2B5EF4-FFF2-40B4-BE49-F238E27FC236}">
                        <a16:creationId xmlns:a16="http://schemas.microsoft.com/office/drawing/2014/main" id="{04C51938-15D8-4F16-8921-A079C585DBA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0866305" y="4761121"/>
                    <a:ext cx="132480" cy="33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F83D0595-C14B-4BBF-AB97-FF6BDD3FA631}"/>
                      </a:ext>
                    </a:extLst>
                  </p14:cNvPr>
                  <p14:cNvContentPartPr/>
                  <p14:nvPr/>
                </p14:nvContentPartPr>
                <p14:xfrm>
                  <a:off x="11021465" y="4701721"/>
                  <a:ext cx="18720" cy="386640"/>
                </p14:xfrm>
              </p:contentPart>
            </mc:Choice>
            <mc:Fallback xmlns="">
              <p:pic>
                <p:nvPicPr>
                  <p:cNvPr id="1096" name="Ink 1095">
                    <a:extLst>
                      <a:ext uri="{FF2B5EF4-FFF2-40B4-BE49-F238E27FC236}">
                        <a16:creationId xmlns:a16="http://schemas.microsoft.com/office/drawing/2014/main" id="{EAF03ECC-CBD8-4024-8058-9416BE09B802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1003465" y="4684081"/>
                    <a:ext cx="54360" cy="42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B1E904E-832B-4FDE-B594-A7F2805AA80F}"/>
                      </a:ext>
                    </a:extLst>
                  </p14:cNvPr>
                  <p14:cNvContentPartPr/>
                  <p14:nvPr/>
                </p14:nvContentPartPr>
                <p14:xfrm>
                  <a:off x="9343865" y="5216161"/>
                  <a:ext cx="1807560" cy="171360"/>
                </p14:xfrm>
              </p:contentPart>
            </mc:Choice>
            <mc:Fallback xmlns="">
              <p:pic>
                <p:nvPicPr>
                  <p:cNvPr id="1098" name="Ink 1097">
                    <a:extLst>
                      <a:ext uri="{FF2B5EF4-FFF2-40B4-BE49-F238E27FC236}">
                        <a16:creationId xmlns:a16="http://schemas.microsoft.com/office/drawing/2014/main" id="{19CB939B-CA00-4700-9581-5DCC1F462E9A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9326225" y="5198521"/>
                    <a:ext cx="1843200" cy="20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57B09734-5DD8-4E6D-BDD6-8F7C95AAC093}"/>
                      </a:ext>
                    </a:extLst>
                  </p14:cNvPr>
                  <p14:cNvContentPartPr/>
                  <p14:nvPr/>
                </p14:nvContentPartPr>
                <p14:xfrm>
                  <a:off x="9544025" y="5412361"/>
                  <a:ext cx="109440" cy="434880"/>
                </p14:xfrm>
              </p:contentPart>
            </mc:Choice>
            <mc:Fallback xmlns="">
              <p:pic>
                <p:nvPicPr>
                  <p:cNvPr id="1100" name="Ink 1099">
                    <a:extLst>
                      <a:ext uri="{FF2B5EF4-FFF2-40B4-BE49-F238E27FC236}">
                        <a16:creationId xmlns:a16="http://schemas.microsoft.com/office/drawing/2014/main" id="{62719B53-4EFA-4E84-B88E-D137B89FAB53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9526385" y="5394721"/>
                    <a:ext cx="145080" cy="47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2F0324AD-D486-4112-92FA-F2E34E22E449}"/>
                      </a:ext>
                    </a:extLst>
                  </p14:cNvPr>
                  <p14:cNvContentPartPr/>
                  <p14:nvPr/>
                </p14:nvContentPartPr>
                <p14:xfrm>
                  <a:off x="9713945" y="5608561"/>
                  <a:ext cx="142560" cy="250200"/>
                </p14:xfrm>
              </p:contentPart>
            </mc:Choice>
            <mc:Fallback xmlns="">
              <p:pic>
                <p:nvPicPr>
                  <p:cNvPr id="1101" name="Ink 1100">
                    <a:extLst>
                      <a:ext uri="{FF2B5EF4-FFF2-40B4-BE49-F238E27FC236}">
                        <a16:creationId xmlns:a16="http://schemas.microsoft.com/office/drawing/2014/main" id="{25CEFCC9-FD93-4A81-8DF2-4B3725507EBB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9696305" y="5590921"/>
                    <a:ext cx="17820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DD227092-AF40-4A61-9042-E005552A28AF}"/>
                      </a:ext>
                    </a:extLst>
                  </p14:cNvPr>
                  <p14:cNvContentPartPr/>
                  <p14:nvPr/>
                </p14:nvContentPartPr>
                <p14:xfrm>
                  <a:off x="9873065" y="5459161"/>
                  <a:ext cx="97920" cy="124560"/>
                </p14:xfrm>
              </p:contentPart>
            </mc:Choice>
            <mc:Fallback xmlns="">
              <p:pic>
                <p:nvPicPr>
                  <p:cNvPr id="1102" name="Ink 1101">
                    <a:extLst>
                      <a:ext uri="{FF2B5EF4-FFF2-40B4-BE49-F238E27FC236}">
                        <a16:creationId xmlns:a16="http://schemas.microsoft.com/office/drawing/2014/main" id="{86D9313C-3938-48CF-B4A7-B7551407D5CF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9855425" y="5441161"/>
                    <a:ext cx="13356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6FB7AFDE-C117-4A87-8C2A-79C5A36AE1AF}"/>
                      </a:ext>
                    </a:extLst>
                  </p14:cNvPr>
                  <p14:cNvContentPartPr/>
                  <p14:nvPr/>
                </p14:nvContentPartPr>
                <p14:xfrm>
                  <a:off x="10027505" y="5568961"/>
                  <a:ext cx="167400" cy="110880"/>
                </p14:xfrm>
              </p:contentPart>
            </mc:Choice>
            <mc:Fallback xmlns="">
              <p:pic>
                <p:nvPicPr>
                  <p:cNvPr id="1104" name="Ink 1103">
                    <a:extLst>
                      <a:ext uri="{FF2B5EF4-FFF2-40B4-BE49-F238E27FC236}">
                        <a16:creationId xmlns:a16="http://schemas.microsoft.com/office/drawing/2014/main" id="{D9CCFEFA-4022-45A7-9AE7-7ED499EA5182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0009865" y="5550961"/>
                    <a:ext cx="20304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38F5E7F5-9CD5-4E29-9599-7A6400C48C90}"/>
                      </a:ext>
                    </a:extLst>
                  </p14:cNvPr>
                  <p14:cNvContentPartPr/>
                  <p14:nvPr/>
                </p14:nvContentPartPr>
                <p14:xfrm>
                  <a:off x="10230185" y="5431081"/>
                  <a:ext cx="110880" cy="146520"/>
                </p14:xfrm>
              </p:contentPart>
            </mc:Choice>
            <mc:Fallback xmlns="">
              <p:pic>
                <p:nvPicPr>
                  <p:cNvPr id="1105" name="Ink 1104">
                    <a:extLst>
                      <a:ext uri="{FF2B5EF4-FFF2-40B4-BE49-F238E27FC236}">
                        <a16:creationId xmlns:a16="http://schemas.microsoft.com/office/drawing/2014/main" id="{E2A7EB55-814D-481F-9522-520FD786E2C6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0212545" y="5413081"/>
                    <a:ext cx="14652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F2BD6996-0A53-4BEC-BFB7-F1D6E9DF62B6}"/>
                      </a:ext>
                    </a:extLst>
                  </p14:cNvPr>
                  <p14:cNvContentPartPr/>
                  <p14:nvPr/>
                </p14:nvContentPartPr>
                <p14:xfrm>
                  <a:off x="10423505" y="5594161"/>
                  <a:ext cx="184320" cy="21960"/>
                </p14:xfrm>
              </p:contentPart>
            </mc:Choice>
            <mc:Fallback xmlns="">
              <p:pic>
                <p:nvPicPr>
                  <p:cNvPr id="1107" name="Ink 1106">
                    <a:extLst>
                      <a:ext uri="{FF2B5EF4-FFF2-40B4-BE49-F238E27FC236}">
                        <a16:creationId xmlns:a16="http://schemas.microsoft.com/office/drawing/2014/main" id="{B1FAECF7-EFCF-4BB8-B23F-B30FE26C4294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0405505" y="5576521"/>
                    <a:ext cx="21996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FE14D289-1D60-469A-9083-A36F240AE495}"/>
                      </a:ext>
                    </a:extLst>
                  </p14:cNvPr>
                  <p14:cNvContentPartPr/>
                  <p14:nvPr/>
                </p14:nvContentPartPr>
                <p14:xfrm>
                  <a:off x="10499825" y="5509201"/>
                  <a:ext cx="31680" cy="149040"/>
                </p14:xfrm>
              </p:contentPart>
            </mc:Choice>
            <mc:Fallback xmlns="">
              <p:pic>
                <p:nvPicPr>
                  <p:cNvPr id="1108" name="Ink 1107">
                    <a:extLst>
                      <a:ext uri="{FF2B5EF4-FFF2-40B4-BE49-F238E27FC236}">
                        <a16:creationId xmlns:a16="http://schemas.microsoft.com/office/drawing/2014/main" id="{78961AFC-6FF3-4D5B-B77D-1CE4EB3D24C7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0481825" y="5491561"/>
                    <a:ext cx="6732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AC59BE93-56CE-47E8-918B-1874C26370C8}"/>
                      </a:ext>
                    </a:extLst>
                  </p14:cNvPr>
                  <p14:cNvContentPartPr/>
                  <p14:nvPr/>
                </p14:nvContentPartPr>
                <p14:xfrm>
                  <a:off x="10683065" y="5530081"/>
                  <a:ext cx="192240" cy="150480"/>
                </p14:xfrm>
              </p:contentPart>
            </mc:Choice>
            <mc:Fallback xmlns="">
              <p:pic>
                <p:nvPicPr>
                  <p:cNvPr id="1109" name="Ink 1108">
                    <a:extLst>
                      <a:ext uri="{FF2B5EF4-FFF2-40B4-BE49-F238E27FC236}">
                        <a16:creationId xmlns:a16="http://schemas.microsoft.com/office/drawing/2014/main" id="{D8F9A167-4609-44B8-85C1-4AD3B2485A6E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10665425" y="5512081"/>
                    <a:ext cx="227880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3CFD2C84-77C3-494F-9297-AAF28250F0FE}"/>
                      </a:ext>
                    </a:extLst>
                  </p14:cNvPr>
                  <p14:cNvContentPartPr/>
                  <p14:nvPr/>
                </p14:nvContentPartPr>
                <p14:xfrm>
                  <a:off x="10899425" y="5426761"/>
                  <a:ext cx="63000" cy="115200"/>
                </p14:xfrm>
              </p:contentPart>
            </mc:Choice>
            <mc:Fallback xmlns="">
              <p:pic>
                <p:nvPicPr>
                  <p:cNvPr id="1110" name="Ink 1109">
                    <a:extLst>
                      <a:ext uri="{FF2B5EF4-FFF2-40B4-BE49-F238E27FC236}">
                        <a16:creationId xmlns:a16="http://schemas.microsoft.com/office/drawing/2014/main" id="{09A6FF94-E5D6-4F56-B398-ACC38C495DEF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10881785" y="5408761"/>
                    <a:ext cx="9864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BCAB58F-A000-48C9-8181-E9316DF02025}"/>
                      </a:ext>
                    </a:extLst>
                  </p14:cNvPr>
                  <p14:cNvContentPartPr/>
                  <p14:nvPr/>
                </p14:nvContentPartPr>
                <p14:xfrm>
                  <a:off x="10984745" y="5346481"/>
                  <a:ext cx="119880" cy="504000"/>
                </p14:xfrm>
              </p:contentPart>
            </mc:Choice>
            <mc:Fallback xmlns="">
              <p:pic>
                <p:nvPicPr>
                  <p:cNvPr id="1111" name="Ink 1110">
                    <a:extLst>
                      <a:ext uri="{FF2B5EF4-FFF2-40B4-BE49-F238E27FC236}">
                        <a16:creationId xmlns:a16="http://schemas.microsoft.com/office/drawing/2014/main" id="{5138BFD7-C972-494E-BADC-5AB88307AD39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0966745" y="5328841"/>
                    <a:ext cx="155520" cy="53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54ED51B4-676A-4E20-B3FD-7861CBC19CF4}"/>
                      </a:ext>
                    </a:extLst>
                  </p14:cNvPr>
                  <p14:cNvContentPartPr/>
                  <p14:nvPr/>
                </p14:nvContentPartPr>
                <p14:xfrm>
                  <a:off x="11328905" y="4966321"/>
                  <a:ext cx="105480" cy="352800"/>
                </p14:xfrm>
              </p:contentPart>
            </mc:Choice>
            <mc:Fallback xmlns="">
              <p:pic>
                <p:nvPicPr>
                  <p:cNvPr id="1113" name="Ink 1112">
                    <a:extLst>
                      <a:ext uri="{FF2B5EF4-FFF2-40B4-BE49-F238E27FC236}">
                        <a16:creationId xmlns:a16="http://schemas.microsoft.com/office/drawing/2014/main" id="{4C448F50-77BA-4931-86E3-91543D232938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1310905" y="4948321"/>
                    <a:ext cx="141120" cy="38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36EDC640-E8CF-4762-910F-761060B85C3C}"/>
                      </a:ext>
                    </a:extLst>
                  </p14:cNvPr>
                  <p14:cNvContentPartPr/>
                  <p14:nvPr/>
                </p14:nvContentPartPr>
                <p14:xfrm>
                  <a:off x="11542385" y="5171881"/>
                  <a:ext cx="94680" cy="355320"/>
                </p14:xfrm>
              </p:contentPart>
            </mc:Choice>
            <mc:Fallback xmlns="">
              <p:pic>
                <p:nvPicPr>
                  <p:cNvPr id="1114" name="Ink 1113">
                    <a:extLst>
                      <a:ext uri="{FF2B5EF4-FFF2-40B4-BE49-F238E27FC236}">
                        <a16:creationId xmlns:a16="http://schemas.microsoft.com/office/drawing/2014/main" id="{3AEB0F42-0848-4623-A442-0F0A5CB58402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1524745" y="5153881"/>
                    <a:ext cx="130320" cy="39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F9D4B28D-61DD-4665-BC78-CAA806FCBAD8}"/>
                      </a:ext>
                    </a:extLst>
                  </p14:cNvPr>
                  <p14:cNvContentPartPr/>
                  <p14:nvPr/>
                </p14:nvContentPartPr>
                <p14:xfrm>
                  <a:off x="8671025" y="5082961"/>
                  <a:ext cx="83880" cy="304560"/>
                </p14:xfrm>
              </p:contentPart>
            </mc:Choice>
            <mc:Fallback xmlns="">
              <p:pic>
                <p:nvPicPr>
                  <p:cNvPr id="1115" name="Ink 1114">
                    <a:extLst>
                      <a:ext uri="{FF2B5EF4-FFF2-40B4-BE49-F238E27FC236}">
                        <a16:creationId xmlns:a16="http://schemas.microsoft.com/office/drawing/2014/main" id="{08CDF3C7-4C82-4EF5-837E-89316E5F1AD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8653385" y="5065321"/>
                    <a:ext cx="119520" cy="34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CE7355DB-6893-42EA-83A0-C1E03B1E3350}"/>
                      </a:ext>
                    </a:extLst>
                  </p14:cNvPr>
                  <p14:cNvContentPartPr/>
                  <p14:nvPr/>
                </p14:nvContentPartPr>
                <p14:xfrm>
                  <a:off x="8823665" y="5223001"/>
                  <a:ext cx="154080" cy="144360"/>
                </p14:xfrm>
              </p:contentPart>
            </mc:Choice>
            <mc:Fallback xmlns="">
              <p:pic>
                <p:nvPicPr>
                  <p:cNvPr id="1116" name="Ink 1115">
                    <a:extLst>
                      <a:ext uri="{FF2B5EF4-FFF2-40B4-BE49-F238E27FC236}">
                        <a16:creationId xmlns:a16="http://schemas.microsoft.com/office/drawing/2014/main" id="{01003498-6F39-44DA-AB8E-9221A81AF2D3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8805665" y="5205001"/>
                    <a:ext cx="18972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C82BE6EF-18D5-4F6F-AF0A-41985BC65BE9}"/>
                      </a:ext>
                    </a:extLst>
                  </p14:cNvPr>
                  <p14:cNvContentPartPr/>
                  <p14:nvPr/>
                </p14:nvContentPartPr>
                <p14:xfrm>
                  <a:off x="7172523" y="5187344"/>
                  <a:ext cx="20880" cy="410760"/>
                </p14:xfrm>
              </p:contentPart>
            </mc:Choice>
            <mc:Fallback xmlns="">
              <p:pic>
                <p:nvPicPr>
                  <p:cNvPr id="1122" name="Ink 1121">
                    <a:extLst>
                      <a:ext uri="{FF2B5EF4-FFF2-40B4-BE49-F238E27FC236}">
                        <a16:creationId xmlns:a16="http://schemas.microsoft.com/office/drawing/2014/main" id="{79C3576E-CBD3-4A3F-A057-3F18D952F26F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154883" y="5169344"/>
                    <a:ext cx="56520" cy="44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85330CE3-F128-4D11-B648-90B66EFB3038}"/>
                      </a:ext>
                    </a:extLst>
                  </p14:cNvPr>
                  <p14:cNvContentPartPr/>
                  <p14:nvPr/>
                </p14:nvContentPartPr>
                <p14:xfrm>
                  <a:off x="7163163" y="5167184"/>
                  <a:ext cx="168120" cy="26280"/>
                </p14:xfrm>
              </p:contentPart>
            </mc:Choice>
            <mc:Fallback xmlns="">
              <p:pic>
                <p:nvPicPr>
                  <p:cNvPr id="1123" name="Ink 1122">
                    <a:extLst>
                      <a:ext uri="{FF2B5EF4-FFF2-40B4-BE49-F238E27FC236}">
                        <a16:creationId xmlns:a16="http://schemas.microsoft.com/office/drawing/2014/main" id="{CE7888C3-6754-4070-879E-2D5B8082033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145163" y="5149184"/>
                    <a:ext cx="20376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350479BA-C3F6-43D7-AC8B-D4186E5553D5}"/>
                      </a:ext>
                    </a:extLst>
                  </p14:cNvPr>
                  <p14:cNvContentPartPr/>
                  <p14:nvPr/>
                </p14:nvContentPartPr>
                <p14:xfrm>
                  <a:off x="7193043" y="5336744"/>
                  <a:ext cx="149400" cy="12600"/>
                </p14:xfrm>
              </p:contentPart>
            </mc:Choice>
            <mc:Fallback xmlns="">
              <p:pic>
                <p:nvPicPr>
                  <p:cNvPr id="1124" name="Ink 1123">
                    <a:extLst>
                      <a:ext uri="{FF2B5EF4-FFF2-40B4-BE49-F238E27FC236}">
                        <a16:creationId xmlns:a16="http://schemas.microsoft.com/office/drawing/2014/main" id="{41CBDA4A-00D2-44E9-A65F-2C36CFACA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175403" y="5318744"/>
                    <a:ext cx="1850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8F6BC0E4-DABC-43B0-8AED-E5FC4F16A8BF}"/>
                      </a:ext>
                    </a:extLst>
                  </p14:cNvPr>
                  <p14:cNvContentPartPr/>
                  <p14:nvPr/>
                </p14:nvContentPartPr>
                <p14:xfrm>
                  <a:off x="7387443" y="5128664"/>
                  <a:ext cx="121680" cy="478080"/>
                </p14:xfrm>
              </p:contentPart>
            </mc:Choice>
            <mc:Fallback xmlns="">
              <p:pic>
                <p:nvPicPr>
                  <p:cNvPr id="1125" name="Ink 1124">
                    <a:extLst>
                      <a:ext uri="{FF2B5EF4-FFF2-40B4-BE49-F238E27FC236}">
                        <a16:creationId xmlns:a16="http://schemas.microsoft.com/office/drawing/2014/main" id="{DEBD554B-3DC0-45DD-8478-6BADD85E33D9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369443" y="5111024"/>
                    <a:ext cx="157320" cy="51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BCA2CCE8-1256-451F-9A54-57C9855BDF26}"/>
                      </a:ext>
                    </a:extLst>
                  </p14:cNvPr>
                  <p14:cNvContentPartPr/>
                  <p14:nvPr/>
                </p14:nvContentPartPr>
                <p14:xfrm>
                  <a:off x="7626123" y="5073584"/>
                  <a:ext cx="189360" cy="577080"/>
                </p14:xfrm>
              </p:contentPart>
            </mc:Choice>
            <mc:Fallback xmlns="">
              <p:pic>
                <p:nvPicPr>
                  <p:cNvPr id="1128" name="Ink 1127">
                    <a:extLst>
                      <a:ext uri="{FF2B5EF4-FFF2-40B4-BE49-F238E27FC236}">
                        <a16:creationId xmlns:a16="http://schemas.microsoft.com/office/drawing/2014/main" id="{792C3862-B5FB-4C1B-B13C-DC4B207ACB63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608123" y="5055944"/>
                    <a:ext cx="225000" cy="61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FB76553-D010-4761-B608-BB955D7DD381}"/>
                </a:ext>
              </a:extLst>
            </p:cNvPr>
            <p:cNvGrpSpPr/>
            <p:nvPr/>
          </p:nvGrpSpPr>
          <p:grpSpPr>
            <a:xfrm>
              <a:off x="9236043" y="4622504"/>
              <a:ext cx="203760" cy="334800"/>
              <a:chOff x="9236043" y="4622504"/>
              <a:chExt cx="203760" cy="33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F7449723-ED75-4C34-8EC2-5FC74D205021}"/>
                      </a:ext>
                    </a:extLst>
                  </p14:cNvPr>
                  <p14:cNvContentPartPr/>
                  <p14:nvPr/>
                </p14:nvContentPartPr>
                <p14:xfrm>
                  <a:off x="9236043" y="4622504"/>
                  <a:ext cx="88560" cy="282240"/>
                </p14:xfrm>
              </p:contentPart>
            </mc:Choice>
            <mc:Fallback xmlns="">
              <p:pic>
                <p:nvPicPr>
                  <p:cNvPr id="1130" name="Ink 1129">
                    <a:extLst>
                      <a:ext uri="{FF2B5EF4-FFF2-40B4-BE49-F238E27FC236}">
                        <a16:creationId xmlns:a16="http://schemas.microsoft.com/office/drawing/2014/main" id="{1C544DBC-C6E2-41BE-9FD7-B9CCAA41F10D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9218043" y="4604864"/>
                    <a:ext cx="124200" cy="31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AC470F2-7846-4313-AAA1-50BDB4FD4FFB}"/>
                      </a:ext>
                    </a:extLst>
                  </p14:cNvPr>
                  <p14:cNvContentPartPr/>
                  <p14:nvPr/>
                </p14:nvContentPartPr>
                <p14:xfrm>
                  <a:off x="9368883" y="4873424"/>
                  <a:ext cx="70920" cy="83880"/>
                </p14:xfrm>
              </p:contentPart>
            </mc:Choice>
            <mc:Fallback xmlns="">
              <p:pic>
                <p:nvPicPr>
                  <p:cNvPr id="1131" name="Ink 1130">
                    <a:extLst>
                      <a:ext uri="{FF2B5EF4-FFF2-40B4-BE49-F238E27FC236}">
                        <a16:creationId xmlns:a16="http://schemas.microsoft.com/office/drawing/2014/main" id="{EEDD8106-730D-4F64-A625-8A1735435C43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9351243" y="4855784"/>
                    <a:ext cx="106560" cy="11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E57907D-C3D7-4CD4-935E-2C0B27FAABC3}"/>
                </a:ext>
              </a:extLst>
            </p:cNvPr>
            <p:cNvGrpSpPr/>
            <p:nvPr/>
          </p:nvGrpSpPr>
          <p:grpSpPr>
            <a:xfrm>
              <a:off x="7469883" y="5341784"/>
              <a:ext cx="259200" cy="338040"/>
              <a:chOff x="7469883" y="5341784"/>
              <a:chExt cx="259200" cy="33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E6B3B491-8B7B-4EDE-94ED-423B67FE9732}"/>
                      </a:ext>
                    </a:extLst>
                  </p14:cNvPr>
                  <p14:cNvContentPartPr/>
                  <p14:nvPr/>
                </p14:nvContentPartPr>
                <p14:xfrm>
                  <a:off x="7469883" y="5341784"/>
                  <a:ext cx="164880" cy="327960"/>
                </p14:xfrm>
              </p:contentPart>
            </mc:Choice>
            <mc:Fallback xmlns="">
              <p:pic>
                <p:nvPicPr>
                  <p:cNvPr id="1133" name="Ink 1132">
                    <a:extLst>
                      <a:ext uri="{FF2B5EF4-FFF2-40B4-BE49-F238E27FC236}">
                        <a16:creationId xmlns:a16="http://schemas.microsoft.com/office/drawing/2014/main" id="{DF243C02-82E6-4292-957E-44E3A462D520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451883" y="5323784"/>
                    <a:ext cx="2005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69C4B43E-AA21-4153-A7C9-E695BFED810F}"/>
                      </a:ext>
                    </a:extLst>
                  </p14:cNvPr>
                  <p14:cNvContentPartPr/>
                  <p14:nvPr/>
                </p14:nvContentPartPr>
                <p14:xfrm>
                  <a:off x="7658883" y="5606024"/>
                  <a:ext cx="70200" cy="73800"/>
                </p14:xfrm>
              </p:contentPart>
            </mc:Choice>
            <mc:Fallback xmlns="">
              <p:pic>
                <p:nvPicPr>
                  <p:cNvPr id="1134" name="Ink 1133">
                    <a:extLst>
                      <a:ext uri="{FF2B5EF4-FFF2-40B4-BE49-F238E27FC236}">
                        <a16:creationId xmlns:a16="http://schemas.microsoft.com/office/drawing/2014/main" id="{049EA1F8-B76C-4BF0-9C55-663DBBAF31CA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641243" y="5588024"/>
                    <a:ext cx="105840" cy="109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C71ECFD-98B4-4E36-B0F0-62FC9AFC7C8B}"/>
                    </a:ext>
                  </a:extLst>
                </p14:cNvPr>
                <p14:cNvContentPartPr/>
                <p14:nvPr/>
              </p14:nvContentPartPr>
              <p14:xfrm>
                <a:off x="8626563" y="4775504"/>
                <a:ext cx="220320" cy="1299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C71ECFD-98B4-4E36-B0F0-62FC9AFC7C8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608592" y="4757554"/>
                  <a:ext cx="255902" cy="16550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E211992-4FBE-46D6-A335-06071E2D5157}"/>
              </a:ext>
            </a:extLst>
          </p:cNvPr>
          <p:cNvSpPr txBox="1"/>
          <p:nvPr/>
        </p:nvSpPr>
        <p:spPr>
          <a:xfrm>
            <a:off x="8762817" y="1976182"/>
            <a:ext cx="3204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 of frequencies in integral is 0 to infinity, but frequencies much above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0</a:t>
            </a:r>
            <a:r>
              <a:rPr lang="en-US" dirty="0"/>
              <a:t> don’t contribute much to the field and hence not to the ionization or the integral, and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” -&gt; 0.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852D95-64A8-4A83-9780-CC382EDA6551}"/>
              </a:ext>
            </a:extLst>
          </p:cNvPr>
          <p:cNvGrpSpPr/>
          <p:nvPr/>
        </p:nvGrpSpPr>
        <p:grpSpPr>
          <a:xfrm>
            <a:off x="6386283" y="4101224"/>
            <a:ext cx="2313000" cy="401760"/>
            <a:chOff x="6386283" y="4101224"/>
            <a:chExt cx="2313000" cy="40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821E07E-1ED9-4CE6-9273-3435973E9D1C}"/>
                    </a:ext>
                  </a:extLst>
                </p14:cNvPr>
                <p14:cNvContentPartPr/>
                <p14:nvPr/>
              </p14:nvContentPartPr>
              <p14:xfrm>
                <a:off x="6386283" y="4101224"/>
                <a:ext cx="2313000" cy="4017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821E07E-1ED9-4CE6-9273-3435973E9D1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368643" y="4083584"/>
                  <a:ext cx="23486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654FC20-CE07-48BF-86E5-7F85A0FE5881}"/>
                    </a:ext>
                  </a:extLst>
                </p14:cNvPr>
                <p14:cNvContentPartPr/>
                <p14:nvPr/>
              </p14:nvContentPartPr>
              <p14:xfrm>
                <a:off x="6455043" y="4227584"/>
                <a:ext cx="34200" cy="277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654FC20-CE07-48BF-86E5-7F85A0FE588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37403" y="4209584"/>
                  <a:ext cx="6984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663F0FE-C988-4FCB-B4FD-A767D9AC53B2}"/>
              </a:ext>
            </a:extLst>
          </p:cNvPr>
          <p:cNvGrpSpPr/>
          <p:nvPr/>
        </p:nvGrpSpPr>
        <p:grpSpPr>
          <a:xfrm>
            <a:off x="8205723" y="227264"/>
            <a:ext cx="2086200" cy="901440"/>
            <a:chOff x="8205723" y="227264"/>
            <a:chExt cx="2086200" cy="901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20ABF46-2BE4-4C68-8E44-DFEF650C6E78}"/>
                    </a:ext>
                  </a:extLst>
                </p14:cNvPr>
                <p14:cNvContentPartPr/>
                <p14:nvPr/>
              </p14:nvContentPartPr>
              <p14:xfrm>
                <a:off x="8205723" y="381704"/>
                <a:ext cx="492480" cy="4968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20ABF46-2BE4-4C68-8E44-DFEF650C6E7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187723" y="363704"/>
                  <a:ext cx="52812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253DC27-0B67-4ECE-B5B4-384C1E81893C}"/>
                    </a:ext>
                  </a:extLst>
                </p14:cNvPr>
                <p14:cNvContentPartPr/>
                <p14:nvPr/>
              </p14:nvContentPartPr>
              <p14:xfrm>
                <a:off x="8905563" y="415184"/>
                <a:ext cx="139680" cy="3337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253DC27-0B67-4ECE-B5B4-384C1E81893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887563" y="397184"/>
                  <a:ext cx="1753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D8ED27A-2D4B-4F31-A573-FC20449FCE2B}"/>
                    </a:ext>
                  </a:extLst>
                </p14:cNvPr>
                <p14:cNvContentPartPr/>
                <p14:nvPr/>
              </p14:nvContentPartPr>
              <p14:xfrm>
                <a:off x="9061443" y="629744"/>
                <a:ext cx="31680" cy="8352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D8ED27A-2D4B-4F31-A573-FC20449FCE2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043803" y="612104"/>
                  <a:ext cx="673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C19D168-C813-4B47-B680-96A35A00BFFA}"/>
                    </a:ext>
                  </a:extLst>
                </p14:cNvPr>
                <p14:cNvContentPartPr/>
                <p14:nvPr/>
              </p14:nvContentPartPr>
              <p14:xfrm>
                <a:off x="9068643" y="292424"/>
                <a:ext cx="66960" cy="1458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C19D168-C813-4B47-B680-96A35A00BFF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050643" y="274424"/>
                  <a:ext cx="1026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9B5AF75-CBD5-478F-9C8D-0C618036B3C8}"/>
                    </a:ext>
                  </a:extLst>
                </p14:cNvPr>
                <p14:cNvContentPartPr/>
                <p14:nvPr/>
              </p14:nvContentPartPr>
              <p14:xfrm>
                <a:off x="9230283" y="437864"/>
                <a:ext cx="249480" cy="2293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9B5AF75-CBD5-478F-9C8D-0C618036B3C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212283" y="419864"/>
                  <a:ext cx="2851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AD50434-CAE7-41C6-9968-E909190AADBD}"/>
                    </a:ext>
                  </a:extLst>
                </p14:cNvPr>
                <p14:cNvContentPartPr/>
                <p14:nvPr/>
              </p14:nvContentPartPr>
              <p14:xfrm>
                <a:off x="9506763" y="228704"/>
                <a:ext cx="107280" cy="14796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AD50434-CAE7-41C6-9968-E909190AADB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488763" y="211064"/>
                  <a:ext cx="1429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EA409CE-B7A4-4BD6-B180-B5B00B2F12B0}"/>
                    </a:ext>
                  </a:extLst>
                </p14:cNvPr>
                <p14:cNvContentPartPr/>
                <p14:nvPr/>
              </p14:nvContentPartPr>
              <p14:xfrm>
                <a:off x="9688563" y="435704"/>
                <a:ext cx="56520" cy="2318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EA409CE-B7A4-4BD6-B180-B5B00B2F12B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670923" y="418064"/>
                  <a:ext cx="921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B114B0D-04EE-4312-82C1-E74594C27D50}"/>
                    </a:ext>
                  </a:extLst>
                </p14:cNvPr>
                <p14:cNvContentPartPr/>
                <p14:nvPr/>
              </p14:nvContentPartPr>
              <p14:xfrm>
                <a:off x="9605763" y="574664"/>
                <a:ext cx="171000" cy="205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B114B0D-04EE-4312-82C1-E74594C27D5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588123" y="556664"/>
                  <a:ext cx="2066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24B8A1B-72AA-498A-ABDE-C80FB4D8FC78}"/>
                    </a:ext>
                  </a:extLst>
                </p14:cNvPr>
                <p14:cNvContentPartPr/>
                <p14:nvPr/>
              </p14:nvContentPartPr>
              <p14:xfrm>
                <a:off x="9885483" y="421664"/>
                <a:ext cx="200520" cy="1828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24B8A1B-72AA-498A-ABDE-C80FB4D8FC7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867483" y="403664"/>
                  <a:ext cx="236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1ED634C-CECA-4124-86A7-B43C256A5907}"/>
                    </a:ext>
                  </a:extLst>
                </p14:cNvPr>
                <p14:cNvContentPartPr/>
                <p14:nvPr/>
              </p14:nvContentPartPr>
              <p14:xfrm>
                <a:off x="10147563" y="227264"/>
                <a:ext cx="144360" cy="1504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1ED634C-CECA-4124-86A7-B43C256A590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129923" y="209624"/>
                  <a:ext cx="180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FCA96CE-CC83-42F6-A3A8-7DC934869C13}"/>
                    </a:ext>
                  </a:extLst>
                </p14:cNvPr>
                <p14:cNvContentPartPr/>
                <p14:nvPr/>
              </p14:nvContentPartPr>
              <p14:xfrm>
                <a:off x="8840403" y="734864"/>
                <a:ext cx="1362600" cy="1058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FCA96CE-CC83-42F6-A3A8-7DC934869C1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822763" y="717224"/>
                  <a:ext cx="13982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353AEC4-9A06-408B-B91C-8E0AD2877924}"/>
                    </a:ext>
                  </a:extLst>
                </p14:cNvPr>
                <p14:cNvContentPartPr/>
                <p14:nvPr/>
              </p14:nvContentPartPr>
              <p14:xfrm>
                <a:off x="9238923" y="951584"/>
                <a:ext cx="180360" cy="1771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353AEC4-9A06-408B-B91C-8E0AD287792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220923" y="933944"/>
                  <a:ext cx="216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32D7795-1CA4-4283-93F4-2E2061B89687}"/>
                    </a:ext>
                  </a:extLst>
                </p14:cNvPr>
                <p14:cNvContentPartPr/>
                <p14:nvPr/>
              </p14:nvContentPartPr>
              <p14:xfrm>
                <a:off x="9549603" y="902984"/>
                <a:ext cx="73800" cy="1281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32D7795-1CA4-4283-93F4-2E2061B8968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531963" y="884984"/>
                  <a:ext cx="109440" cy="163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6301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91" y="999859"/>
            <a:ext cx="6853010" cy="44939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82E48B-947A-48CF-B68D-CA12B1B0104F}"/>
              </a:ext>
            </a:extLst>
          </p:cNvPr>
          <p:cNvGrpSpPr/>
          <p:nvPr/>
        </p:nvGrpSpPr>
        <p:grpSpPr>
          <a:xfrm>
            <a:off x="9047043" y="451184"/>
            <a:ext cx="853560" cy="479520"/>
            <a:chOff x="9047043" y="451184"/>
            <a:chExt cx="853560" cy="47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F3A3F7A-1FB6-43C7-BE59-82E3E6ACA88C}"/>
                    </a:ext>
                  </a:extLst>
                </p14:cNvPr>
                <p14:cNvContentPartPr/>
                <p14:nvPr/>
              </p14:nvContentPartPr>
              <p14:xfrm>
                <a:off x="9047043" y="634424"/>
                <a:ext cx="284040" cy="29628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F3A3F7A-1FB6-43C7-BE59-82E3E6ACA88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29043" y="616424"/>
                  <a:ext cx="3196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71399B0-7707-499F-8316-632D312BE43B}"/>
                    </a:ext>
                  </a:extLst>
                </p14:cNvPr>
                <p14:cNvContentPartPr/>
                <p14:nvPr/>
              </p14:nvContentPartPr>
              <p14:xfrm>
                <a:off x="9492363" y="510944"/>
                <a:ext cx="28800" cy="1000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71399B0-7707-499F-8316-632D312BE4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74723" y="492944"/>
                  <a:ext cx="644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5BF30C-82CE-4917-B186-F89718DBCB75}"/>
                    </a:ext>
                  </a:extLst>
                </p14:cNvPr>
                <p14:cNvContentPartPr/>
                <p14:nvPr/>
              </p14:nvContentPartPr>
              <p14:xfrm>
                <a:off x="9592803" y="451184"/>
                <a:ext cx="22680" cy="125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5BF30C-82CE-4917-B186-F89718DBCB7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75163" y="433184"/>
                  <a:ext cx="58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C899986-D271-4CE2-B2B0-4286FA75EF89}"/>
                    </a:ext>
                  </a:extLst>
                </p14:cNvPr>
                <p14:cNvContentPartPr/>
                <p14:nvPr/>
              </p14:nvContentPartPr>
              <p14:xfrm>
                <a:off x="9658323" y="675824"/>
                <a:ext cx="242280" cy="500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C899986-D271-4CE2-B2B0-4286FA75EF8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40323" y="657824"/>
                  <a:ext cx="2779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380A408-DA84-4D52-BB11-0672F62996AD}"/>
                    </a:ext>
                  </a:extLst>
                </p14:cNvPr>
                <p14:cNvContentPartPr/>
                <p14:nvPr/>
              </p14:nvContentPartPr>
              <p14:xfrm>
                <a:off x="9658683" y="794984"/>
                <a:ext cx="216000" cy="428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380A408-DA84-4D52-BB11-0672F62996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40683" y="776984"/>
                  <a:ext cx="25164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54C535-E458-4343-B864-0298A3FBE040}"/>
              </a:ext>
            </a:extLst>
          </p:cNvPr>
          <p:cNvGrpSpPr/>
          <p:nvPr/>
        </p:nvGrpSpPr>
        <p:grpSpPr>
          <a:xfrm>
            <a:off x="10237923" y="307544"/>
            <a:ext cx="767160" cy="339480"/>
            <a:chOff x="10237923" y="307544"/>
            <a:chExt cx="767160" cy="339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C91BC2E-A708-4CBE-B68F-A33E4DBD263E}"/>
                    </a:ext>
                  </a:extLst>
                </p14:cNvPr>
                <p14:cNvContentPartPr/>
                <p14:nvPr/>
              </p14:nvContentPartPr>
              <p14:xfrm>
                <a:off x="10237923" y="608864"/>
                <a:ext cx="136800" cy="15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C91BC2E-A708-4CBE-B68F-A33E4DBD263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20283" y="591224"/>
                  <a:ext cx="1724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7B395C2-F77F-4FE3-8FCB-8FAC82B9D267}"/>
                    </a:ext>
                  </a:extLst>
                </p14:cNvPr>
                <p14:cNvContentPartPr/>
                <p14:nvPr/>
              </p14:nvContentPartPr>
              <p14:xfrm>
                <a:off x="10549323" y="457304"/>
                <a:ext cx="171360" cy="189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7B395C2-F77F-4FE3-8FCB-8FAC82B9D26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531323" y="439664"/>
                  <a:ext cx="2070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101EC99-E2D7-42EA-88DE-0A55EB3F36C1}"/>
                    </a:ext>
                  </a:extLst>
                </p14:cNvPr>
                <p14:cNvContentPartPr/>
                <p14:nvPr/>
              </p14:nvContentPartPr>
              <p14:xfrm>
                <a:off x="10579203" y="573584"/>
                <a:ext cx="121680" cy="11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101EC99-E2D7-42EA-88DE-0A55EB3F36C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61203" y="555944"/>
                  <a:ext cx="1573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29607B-F658-48C6-A9DD-B0C94C378DEC}"/>
                    </a:ext>
                  </a:extLst>
                </p14:cNvPr>
                <p14:cNvContentPartPr/>
                <p14:nvPr/>
              </p14:nvContentPartPr>
              <p14:xfrm>
                <a:off x="10799883" y="353264"/>
                <a:ext cx="54720" cy="75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29607B-F658-48C6-A9DD-B0C94C378DE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781883" y="335264"/>
                  <a:ext cx="903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800D136-F0E6-4085-AEBE-318A1703EB4B}"/>
                    </a:ext>
                  </a:extLst>
                </p14:cNvPr>
                <p14:cNvContentPartPr/>
                <p14:nvPr/>
              </p14:nvContentPartPr>
              <p14:xfrm>
                <a:off x="10944963" y="307544"/>
                <a:ext cx="60120" cy="853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800D136-F0E6-4085-AEBE-318A1703EB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927323" y="289904"/>
                  <a:ext cx="9576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369FDD-8777-47C9-9598-B1EFFEDE9076}"/>
              </a:ext>
            </a:extLst>
          </p:cNvPr>
          <p:cNvGrpSpPr/>
          <p:nvPr/>
        </p:nvGrpSpPr>
        <p:grpSpPr>
          <a:xfrm>
            <a:off x="10119123" y="770864"/>
            <a:ext cx="1093680" cy="469080"/>
            <a:chOff x="10119123" y="770864"/>
            <a:chExt cx="1093680" cy="46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E110EE9-99EC-47B6-B1BB-7986BAEDE933}"/>
                    </a:ext>
                  </a:extLst>
                </p14:cNvPr>
                <p14:cNvContentPartPr/>
                <p14:nvPr/>
              </p14:nvContentPartPr>
              <p14:xfrm>
                <a:off x="10119123" y="770864"/>
                <a:ext cx="1093680" cy="957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E110EE9-99EC-47B6-B1BB-7986BAEDE93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101483" y="752864"/>
                  <a:ext cx="11293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A7399B0-0E0B-4371-9B5A-5994C97AE591}"/>
                    </a:ext>
                  </a:extLst>
                </p14:cNvPr>
                <p14:cNvContentPartPr/>
                <p14:nvPr/>
              </p14:nvContentPartPr>
              <p14:xfrm>
                <a:off x="10416483" y="940784"/>
                <a:ext cx="75240" cy="2923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A7399B0-0E0B-4371-9B5A-5994C97AE59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98483" y="922784"/>
                  <a:ext cx="1108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E2075D4-5920-4C86-B3C3-2E2248B10B76}"/>
                    </a:ext>
                  </a:extLst>
                </p14:cNvPr>
                <p14:cNvContentPartPr/>
                <p14:nvPr/>
              </p14:nvContentPartPr>
              <p14:xfrm>
                <a:off x="10573443" y="963824"/>
                <a:ext cx="220320" cy="178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E2075D4-5920-4C86-B3C3-2E2248B10B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555803" y="945824"/>
                  <a:ext cx="2559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938D18-0EA8-496C-B1B1-6C562F82DC69}"/>
                    </a:ext>
                  </a:extLst>
                </p14:cNvPr>
                <p14:cNvContentPartPr/>
                <p14:nvPr/>
              </p14:nvContentPartPr>
              <p14:xfrm>
                <a:off x="10602963" y="1085144"/>
                <a:ext cx="158760" cy="13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F938D18-0EA8-496C-B1B1-6C562F82DC6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585323" y="1067144"/>
                  <a:ext cx="1944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CC39A46-772A-439E-98C6-2007A2F88E2E}"/>
                    </a:ext>
                  </a:extLst>
                </p14:cNvPr>
                <p14:cNvContentPartPr/>
                <p14:nvPr/>
              </p14:nvContentPartPr>
              <p14:xfrm>
                <a:off x="10838043" y="893264"/>
                <a:ext cx="35640" cy="346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CC39A46-772A-439E-98C6-2007A2F88E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20403" y="875624"/>
                  <a:ext cx="7128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E59524-7445-4113-8891-1072B973F757}"/>
                    </a:ext>
                  </a:extLst>
                </p14:cNvPr>
                <p14:cNvContentPartPr/>
                <p14:nvPr/>
              </p14:nvContentPartPr>
              <p14:xfrm>
                <a:off x="10941003" y="888584"/>
                <a:ext cx="65520" cy="1044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E59524-7445-4113-8891-1072B973F7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923363" y="870944"/>
                  <a:ext cx="10116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4F5FD4-FFD0-44B0-BB74-EB49672B1BC6}"/>
              </a:ext>
            </a:extLst>
          </p:cNvPr>
          <p:cNvGrpSpPr/>
          <p:nvPr/>
        </p:nvGrpSpPr>
        <p:grpSpPr>
          <a:xfrm>
            <a:off x="6130323" y="677264"/>
            <a:ext cx="2755800" cy="846000"/>
            <a:chOff x="6130323" y="677264"/>
            <a:chExt cx="2755800" cy="84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64328ED-AAFF-4588-AADF-3005000D40A9}"/>
                    </a:ext>
                  </a:extLst>
                </p14:cNvPr>
                <p14:cNvContentPartPr/>
                <p14:nvPr/>
              </p14:nvContentPartPr>
              <p14:xfrm>
                <a:off x="6130323" y="1255784"/>
                <a:ext cx="1338840" cy="2674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64328ED-AAFF-4588-AADF-3005000D40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12323" y="1237784"/>
                  <a:ext cx="137448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FD4141E-3C4B-4152-870A-7BDA35798C0A}"/>
                    </a:ext>
                  </a:extLst>
                </p14:cNvPr>
                <p14:cNvContentPartPr/>
                <p14:nvPr/>
              </p14:nvContentPartPr>
              <p14:xfrm>
                <a:off x="6844203" y="677264"/>
                <a:ext cx="2041920" cy="559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FD4141E-3C4B-4152-870A-7BDA35798C0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26203" y="659624"/>
                  <a:ext cx="2077560" cy="59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4372041-CED3-4932-9D1E-AB9C0C9EB454}"/>
                  </a:ext>
                </a:extLst>
              </p14:cNvPr>
              <p14:cNvContentPartPr/>
              <p14:nvPr/>
            </p14:nvContentPartPr>
            <p14:xfrm>
              <a:off x="6079203" y="5355104"/>
              <a:ext cx="38880" cy="31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4372041-CED3-4932-9D1E-AB9C0C9EB45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61203" y="5337104"/>
                <a:ext cx="74520" cy="6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226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697" y="50172"/>
            <a:ext cx="2948417" cy="143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99" y="512820"/>
            <a:ext cx="6269237" cy="969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1" y="1945120"/>
            <a:ext cx="6189707" cy="47072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0FB8A1-140F-4C95-BF93-0E70A81B68F2}"/>
              </a:ext>
            </a:extLst>
          </p:cNvPr>
          <p:cNvGrpSpPr/>
          <p:nvPr/>
        </p:nvGrpSpPr>
        <p:grpSpPr>
          <a:xfrm>
            <a:off x="691803" y="2022584"/>
            <a:ext cx="190440" cy="798120"/>
            <a:chOff x="691803" y="2022584"/>
            <a:chExt cx="190440" cy="798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695117-85E2-4D9D-9799-9D69F6161E1A}"/>
                    </a:ext>
                  </a:extLst>
                </p14:cNvPr>
                <p14:cNvContentPartPr/>
                <p14:nvPr/>
              </p14:nvContentPartPr>
              <p14:xfrm>
                <a:off x="691803" y="2022584"/>
                <a:ext cx="190440" cy="7423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695117-85E2-4D9D-9799-9D69F6161E1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4163" y="2004584"/>
                  <a:ext cx="226080" cy="77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CCDFDDE-86ED-4116-921C-F365E75EB833}"/>
                    </a:ext>
                  </a:extLst>
                </p14:cNvPr>
                <p14:cNvContentPartPr/>
                <p14:nvPr/>
              </p14:nvContentPartPr>
              <p14:xfrm>
                <a:off x="781083" y="2756264"/>
                <a:ext cx="97560" cy="64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CCDFDDE-86ED-4116-921C-F365E75EB8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3083" y="2738624"/>
                  <a:ext cx="13320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27C5176-FC86-468F-84B0-3E3348303862}"/>
                  </a:ext>
                </a:extLst>
              </p14:cNvPr>
              <p14:cNvContentPartPr/>
              <p14:nvPr/>
            </p14:nvContentPartPr>
            <p14:xfrm>
              <a:off x="965403" y="1975784"/>
              <a:ext cx="182520" cy="131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27C5176-FC86-468F-84B0-3E33483038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403" y="1958144"/>
                <a:ext cx="218160" cy="16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8966CB0-8D9E-4AD1-A4A3-164B8CCC2A0C}"/>
              </a:ext>
            </a:extLst>
          </p:cNvPr>
          <p:cNvGrpSpPr/>
          <p:nvPr/>
        </p:nvGrpSpPr>
        <p:grpSpPr>
          <a:xfrm>
            <a:off x="1044603" y="2123744"/>
            <a:ext cx="992880" cy="446040"/>
            <a:chOff x="1044603" y="2123744"/>
            <a:chExt cx="992880" cy="44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195F700-47C9-4693-A916-4F119BD66C6F}"/>
                    </a:ext>
                  </a:extLst>
                </p14:cNvPr>
                <p14:cNvContentPartPr/>
                <p14:nvPr/>
              </p14:nvContentPartPr>
              <p14:xfrm>
                <a:off x="1044603" y="2323904"/>
                <a:ext cx="202680" cy="159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195F700-47C9-4693-A916-4F119BD66C6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6603" y="2305904"/>
                  <a:ext cx="238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D270687-82F3-4A55-84E7-11B113F8F786}"/>
                    </a:ext>
                  </a:extLst>
                </p14:cNvPr>
                <p14:cNvContentPartPr/>
                <p14:nvPr/>
              </p14:nvContentPartPr>
              <p14:xfrm>
                <a:off x="1281123" y="2336504"/>
                <a:ext cx="211320" cy="2332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D270687-82F3-4A55-84E7-11B113F8F78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63483" y="2318504"/>
                  <a:ext cx="246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D32B3F-2A72-4DDC-BCF8-81F340C79C51}"/>
                    </a:ext>
                  </a:extLst>
                </p14:cNvPr>
                <p14:cNvContentPartPr/>
                <p14:nvPr/>
              </p14:nvContentPartPr>
              <p14:xfrm>
                <a:off x="1487763" y="2144984"/>
                <a:ext cx="25560" cy="1368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D32B3F-2A72-4DDC-BCF8-81F340C79C5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69763" y="2126984"/>
                  <a:ext cx="61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7A5204-1F18-4267-80F0-6BD866784FB3}"/>
                    </a:ext>
                  </a:extLst>
                </p14:cNvPr>
                <p14:cNvContentPartPr/>
                <p14:nvPr/>
              </p14:nvContentPartPr>
              <p14:xfrm>
                <a:off x="1543923" y="2123744"/>
                <a:ext cx="35280" cy="162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7A5204-1F18-4267-80F0-6BD866784FB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25923" y="2105744"/>
                  <a:ext cx="709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247CF0-DF55-4DE6-AE91-832CE71E493F}"/>
                    </a:ext>
                  </a:extLst>
                </p14:cNvPr>
                <p14:cNvContentPartPr/>
                <p14:nvPr/>
              </p14:nvContentPartPr>
              <p14:xfrm>
                <a:off x="1673163" y="2227424"/>
                <a:ext cx="116280" cy="2592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247CF0-DF55-4DE6-AE91-832CE71E493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55523" y="2209784"/>
                  <a:ext cx="1519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F8C72E-9685-4725-810F-CCA7313BB56A}"/>
                    </a:ext>
                  </a:extLst>
                </p14:cNvPr>
                <p14:cNvContentPartPr/>
                <p14:nvPr/>
              </p14:nvContentPartPr>
              <p14:xfrm>
                <a:off x="1856403" y="2340824"/>
                <a:ext cx="181080" cy="1717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F8C72E-9685-4725-810F-CCA7313BB56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38403" y="2323184"/>
                  <a:ext cx="216720" cy="20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A74F66-8C60-4FFC-951E-48C91C806173}"/>
              </a:ext>
            </a:extLst>
          </p:cNvPr>
          <p:cNvGrpSpPr/>
          <p:nvPr/>
        </p:nvGrpSpPr>
        <p:grpSpPr>
          <a:xfrm>
            <a:off x="2252403" y="2357384"/>
            <a:ext cx="208440" cy="102240"/>
            <a:chOff x="2252403" y="2357384"/>
            <a:chExt cx="208440" cy="10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DFE170C-99EE-4D50-A201-8904733E31C9}"/>
                    </a:ext>
                  </a:extLst>
                </p14:cNvPr>
                <p14:cNvContentPartPr/>
                <p14:nvPr/>
              </p14:nvContentPartPr>
              <p14:xfrm>
                <a:off x="2252403" y="2357384"/>
                <a:ext cx="196920" cy="104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DFE170C-99EE-4D50-A201-8904733E31C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34403" y="2339744"/>
                  <a:ext cx="2325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45F379D-4DDE-410C-A60B-A1ABF5234F36}"/>
                    </a:ext>
                  </a:extLst>
                </p14:cNvPr>
                <p14:cNvContentPartPr/>
                <p14:nvPr/>
              </p14:nvContentPartPr>
              <p14:xfrm>
                <a:off x="2306043" y="2416424"/>
                <a:ext cx="154800" cy="43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45F379D-4DDE-410C-A60B-A1ABF5234F3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88043" y="2398784"/>
                  <a:ext cx="190440" cy="78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62165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03" y="1350236"/>
            <a:ext cx="8310563" cy="5225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30" y="1350237"/>
            <a:ext cx="2720939" cy="1647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382" y="1"/>
            <a:ext cx="2948417" cy="1432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9A0952-2383-4994-8D08-CA13DB0DE040}"/>
                  </a:ext>
                </a:extLst>
              </p14:cNvPr>
              <p14:cNvContentPartPr/>
              <p14:nvPr/>
            </p14:nvContentPartPr>
            <p14:xfrm>
              <a:off x="6959403" y="6278504"/>
              <a:ext cx="538920" cy="21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9A0952-2383-4994-8D08-CA13DB0DE0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6403" y="6215504"/>
                <a:ext cx="66456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3730BA-1F8F-48E7-B8B8-1609E503249F}"/>
                  </a:ext>
                </a:extLst>
              </p14:cNvPr>
              <p14:cNvContentPartPr/>
              <p14:nvPr/>
            </p14:nvContentPartPr>
            <p14:xfrm>
              <a:off x="7059123" y="6217304"/>
              <a:ext cx="256320" cy="159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3730BA-1F8F-48E7-B8B8-1609E50324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1123" y="6199664"/>
                <a:ext cx="291960" cy="19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9ADB748-5D65-44EE-903E-1DC18E079CED}"/>
              </a:ext>
            </a:extLst>
          </p:cNvPr>
          <p:cNvGrpSpPr/>
          <p:nvPr/>
        </p:nvGrpSpPr>
        <p:grpSpPr>
          <a:xfrm>
            <a:off x="778923" y="1549184"/>
            <a:ext cx="1997640" cy="799920"/>
            <a:chOff x="778923" y="1549184"/>
            <a:chExt cx="1997640" cy="79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60E7D15-791C-479B-B570-2D32AD416400}"/>
                    </a:ext>
                  </a:extLst>
                </p14:cNvPr>
                <p14:cNvContentPartPr/>
                <p14:nvPr/>
              </p14:nvContentPartPr>
              <p14:xfrm>
                <a:off x="778923" y="1549184"/>
                <a:ext cx="196200" cy="7678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60E7D15-791C-479B-B570-2D32AD4164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1283" y="1531544"/>
                  <a:ext cx="231840" cy="80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F4C98AB-FE6D-4BD6-A9F7-3CD57F1C43FF}"/>
                    </a:ext>
                  </a:extLst>
                </p14:cNvPr>
                <p14:cNvContentPartPr/>
                <p14:nvPr/>
              </p14:nvContentPartPr>
              <p14:xfrm>
                <a:off x="928683" y="2272784"/>
                <a:ext cx="68760" cy="76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F4C98AB-FE6D-4BD6-A9F7-3CD57F1C43F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11043" y="2255144"/>
                  <a:ext cx="1044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DD5AD4B-115B-4B6D-B4CF-070D993B5DE6}"/>
                    </a:ext>
                  </a:extLst>
                </p14:cNvPr>
                <p14:cNvContentPartPr/>
                <p14:nvPr/>
              </p14:nvContentPartPr>
              <p14:xfrm>
                <a:off x="1017963" y="1556744"/>
                <a:ext cx="190080" cy="979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DD5AD4B-115B-4B6D-B4CF-070D993B5D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0323" y="1538744"/>
                  <a:ext cx="2257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38F225-C90E-4A1D-9C6A-92501772C095}"/>
                    </a:ext>
                  </a:extLst>
                </p14:cNvPr>
                <p14:cNvContentPartPr/>
                <p14:nvPr/>
              </p14:nvContentPartPr>
              <p14:xfrm>
                <a:off x="1195083" y="1815584"/>
                <a:ext cx="161640" cy="161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38F225-C90E-4A1D-9C6A-92501772C09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77443" y="1797584"/>
                  <a:ext cx="1972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00E5DC2-131A-4224-9A19-1D8499A1556E}"/>
                    </a:ext>
                  </a:extLst>
                </p14:cNvPr>
                <p14:cNvContentPartPr/>
                <p14:nvPr/>
              </p14:nvContentPartPr>
              <p14:xfrm>
                <a:off x="1403163" y="1855184"/>
                <a:ext cx="267480" cy="2178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00E5DC2-131A-4224-9A19-1D8499A1556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85523" y="1837544"/>
                  <a:ext cx="3031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9CEC43A-DB94-4B55-AE78-963B65F374B2}"/>
                    </a:ext>
                  </a:extLst>
                </p14:cNvPr>
                <p14:cNvContentPartPr/>
                <p14:nvPr/>
              </p14:nvContentPartPr>
              <p14:xfrm>
                <a:off x="1718163" y="1708304"/>
                <a:ext cx="16920" cy="110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9CEC43A-DB94-4B55-AE78-963B65F374B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00163" y="1690664"/>
                  <a:ext cx="52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42BABB-E48E-4B51-B133-BB5F1F6B5D78}"/>
                    </a:ext>
                  </a:extLst>
                </p14:cNvPr>
                <p14:cNvContentPartPr/>
                <p14:nvPr/>
              </p14:nvContentPartPr>
              <p14:xfrm>
                <a:off x="1772523" y="1714064"/>
                <a:ext cx="27360" cy="1274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42BABB-E48E-4B51-B133-BB5F1F6B5D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54523" y="1696424"/>
                  <a:ext cx="63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EC7D5BE-AFEA-467B-A6E9-B6598563020D}"/>
                    </a:ext>
                  </a:extLst>
                </p14:cNvPr>
                <p14:cNvContentPartPr/>
                <p14:nvPr/>
              </p14:nvContentPartPr>
              <p14:xfrm>
                <a:off x="1919763" y="1735304"/>
                <a:ext cx="98280" cy="282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EC7D5BE-AFEA-467B-A6E9-B6598563020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02123" y="1717664"/>
                  <a:ext cx="1339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0DD3EF3-3408-488E-8BE5-F2F6A54313CA}"/>
                    </a:ext>
                  </a:extLst>
                </p14:cNvPr>
                <p14:cNvContentPartPr/>
                <p14:nvPr/>
              </p14:nvContentPartPr>
              <p14:xfrm>
                <a:off x="2127483" y="1838264"/>
                <a:ext cx="183240" cy="186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0DD3EF3-3408-488E-8BE5-F2F6A54313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09843" y="1820264"/>
                  <a:ext cx="2188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DC3DA7E-3F1C-4361-81FE-B5A978BD6F52}"/>
                    </a:ext>
                  </a:extLst>
                </p14:cNvPr>
                <p14:cNvContentPartPr/>
                <p14:nvPr/>
              </p14:nvContentPartPr>
              <p14:xfrm>
                <a:off x="2503323" y="1899104"/>
                <a:ext cx="233280" cy="115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DC3DA7E-3F1C-4361-81FE-B5A978BD6F5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5323" y="1881464"/>
                  <a:ext cx="2689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7945AC7-3EF6-45B8-B161-F15DFB43AF54}"/>
                    </a:ext>
                  </a:extLst>
                </p14:cNvPr>
                <p14:cNvContentPartPr/>
                <p14:nvPr/>
              </p14:nvContentPartPr>
              <p14:xfrm>
                <a:off x="2541483" y="1985864"/>
                <a:ext cx="235080" cy="42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7945AC7-3EF6-45B8-B161-F15DFB43AF5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23483" y="1968224"/>
                  <a:ext cx="270720" cy="7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0577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67" y="547668"/>
            <a:ext cx="6353572" cy="2993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22" y="3696325"/>
            <a:ext cx="5560015" cy="2824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9345" y="3482675"/>
            <a:ext cx="69230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Define a weighted log mean frequency for motion of atomic electrons 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B1720E-2E52-481D-B625-C6060C107C4D}"/>
              </a:ext>
            </a:extLst>
          </p:cNvPr>
          <p:cNvGrpSpPr/>
          <p:nvPr/>
        </p:nvGrpSpPr>
        <p:grpSpPr>
          <a:xfrm>
            <a:off x="3455523" y="2582744"/>
            <a:ext cx="90000" cy="482400"/>
            <a:chOff x="3455523" y="2582744"/>
            <a:chExt cx="9000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87923A5-636A-42F4-9EB7-89BFDE910F72}"/>
                    </a:ext>
                  </a:extLst>
                </p14:cNvPr>
                <p14:cNvContentPartPr/>
                <p14:nvPr/>
              </p14:nvContentPartPr>
              <p14:xfrm>
                <a:off x="3455523" y="2879744"/>
                <a:ext cx="42480" cy="185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87923A5-636A-42F4-9EB7-89BFDE910F7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2523" y="2816744"/>
                  <a:ext cx="1681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3D71AD3-0296-40DE-8011-80F8F6FF7012}"/>
                    </a:ext>
                  </a:extLst>
                </p14:cNvPr>
                <p14:cNvContentPartPr/>
                <p14:nvPr/>
              </p14:nvContentPartPr>
              <p14:xfrm>
                <a:off x="3462003" y="2582744"/>
                <a:ext cx="83520" cy="174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3D71AD3-0296-40DE-8011-80F8F6FF701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99003" y="2519744"/>
                  <a:ext cx="209160" cy="30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CD702-3380-429A-9511-76405EEB40E7}"/>
                  </a:ext>
                </a:extLst>
              </p14:cNvPr>
              <p14:cNvContentPartPr/>
              <p14:nvPr/>
            </p14:nvContentPartPr>
            <p14:xfrm>
              <a:off x="9016443" y="4817984"/>
              <a:ext cx="3240" cy="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CD702-3380-429A-9511-76405EEB40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8803" y="4799984"/>
                <a:ext cx="388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546330C-5DF9-40E4-90FF-EB6969A937E9}"/>
                  </a:ext>
                </a:extLst>
              </p14:cNvPr>
              <p14:cNvContentPartPr/>
              <p14:nvPr/>
            </p14:nvContentPartPr>
            <p14:xfrm>
              <a:off x="8873163" y="4720064"/>
              <a:ext cx="246960" cy="213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546330C-5DF9-40E4-90FF-EB6969A937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55163" y="4702424"/>
                <a:ext cx="282600" cy="24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19853-CBCD-4AFD-A831-9A5134868239}"/>
              </a:ext>
            </a:extLst>
          </p:cNvPr>
          <p:cNvGrpSpPr/>
          <p:nvPr/>
        </p:nvGrpSpPr>
        <p:grpSpPr>
          <a:xfrm>
            <a:off x="9161163" y="4519544"/>
            <a:ext cx="454320" cy="250560"/>
            <a:chOff x="9161163" y="4519544"/>
            <a:chExt cx="45432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17056F-ADFE-4BFC-A9C4-D1081BED9991}"/>
                    </a:ext>
                  </a:extLst>
                </p14:cNvPr>
                <p14:cNvContentPartPr/>
                <p14:nvPr/>
              </p14:nvContentPartPr>
              <p14:xfrm>
                <a:off x="9161163" y="4519544"/>
                <a:ext cx="81720" cy="146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17056F-ADFE-4BFC-A9C4-D1081BED99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43163" y="4501904"/>
                  <a:ext cx="1173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810B8B-8CC2-4BD5-AB51-8D3D2D781935}"/>
                    </a:ext>
                  </a:extLst>
                </p14:cNvPr>
                <p14:cNvContentPartPr/>
                <p14:nvPr/>
              </p14:nvContentPartPr>
              <p14:xfrm>
                <a:off x="9250083" y="4538984"/>
                <a:ext cx="69840" cy="144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810B8B-8CC2-4BD5-AB51-8D3D2D7819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232083" y="4521344"/>
                  <a:ext cx="105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C3F134-8639-4A1D-9DC2-7688829CE039}"/>
                    </a:ext>
                  </a:extLst>
                </p14:cNvPr>
                <p14:cNvContentPartPr/>
                <p14:nvPr/>
              </p14:nvContentPartPr>
              <p14:xfrm>
                <a:off x="9455643" y="4736984"/>
                <a:ext cx="159840" cy="33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C3F134-8639-4A1D-9DC2-7688829CE03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38003" y="4718984"/>
                  <a:ext cx="195480" cy="6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B48A7F4-220B-453A-A24F-59B5ACC20027}"/>
                  </a:ext>
                </a:extLst>
              </p14:cNvPr>
              <p14:cNvContentPartPr/>
              <p14:nvPr/>
            </p14:nvContentPartPr>
            <p14:xfrm>
              <a:off x="9495603" y="4856504"/>
              <a:ext cx="145440" cy="24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B48A7F4-220B-453A-A24F-59B5ACC200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77963" y="4838504"/>
                <a:ext cx="181080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C11342B-D757-4A23-ACD8-A584018F592C}"/>
              </a:ext>
            </a:extLst>
          </p:cNvPr>
          <p:cNvGrpSpPr/>
          <p:nvPr/>
        </p:nvGrpSpPr>
        <p:grpSpPr>
          <a:xfrm>
            <a:off x="9960363" y="4403264"/>
            <a:ext cx="680040" cy="349200"/>
            <a:chOff x="9960363" y="4403264"/>
            <a:chExt cx="68004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22C5FB-B9CC-43C3-8E0F-FE24A6B56DDD}"/>
                    </a:ext>
                  </a:extLst>
                </p14:cNvPr>
                <p14:cNvContentPartPr/>
                <p14:nvPr/>
              </p14:nvContentPartPr>
              <p14:xfrm>
                <a:off x="9960363" y="4670384"/>
                <a:ext cx="194040" cy="1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22C5FB-B9CC-43C3-8E0F-FE24A6B56DD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2363" y="4652384"/>
                  <a:ext cx="2296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A2744D-86E1-40CD-89F6-6AA84035E1A4}"/>
                    </a:ext>
                  </a:extLst>
                </p14:cNvPr>
                <p14:cNvContentPartPr/>
                <p14:nvPr/>
              </p14:nvContentPartPr>
              <p14:xfrm>
                <a:off x="10298763" y="4520984"/>
                <a:ext cx="148680" cy="231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A2744D-86E1-40CD-89F6-6AA84035E1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281123" y="4502984"/>
                  <a:ext cx="1843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9B380C9-4760-4958-A100-C15565319C43}"/>
                    </a:ext>
                  </a:extLst>
                </p14:cNvPr>
                <p14:cNvContentPartPr/>
                <p14:nvPr/>
              </p14:nvContentPartPr>
              <p14:xfrm>
                <a:off x="10291563" y="4677224"/>
                <a:ext cx="190440" cy="12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9B380C9-4760-4958-A100-C15565319C4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273923" y="4659584"/>
                  <a:ext cx="226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DC4708-0C30-46B8-84A9-5DEF2B55AB0E}"/>
                    </a:ext>
                  </a:extLst>
                </p14:cNvPr>
                <p14:cNvContentPartPr/>
                <p14:nvPr/>
              </p14:nvContentPartPr>
              <p14:xfrm>
                <a:off x="10541403" y="4403264"/>
                <a:ext cx="27360" cy="89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DC4708-0C30-46B8-84A9-5DEF2B55AB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523763" y="4385624"/>
                  <a:ext cx="63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0D344FA-9965-47C5-AEBF-4744CD5158DA}"/>
                    </a:ext>
                  </a:extLst>
                </p14:cNvPr>
                <p14:cNvContentPartPr/>
                <p14:nvPr/>
              </p14:nvContentPartPr>
              <p14:xfrm>
                <a:off x="10574523" y="4407224"/>
                <a:ext cx="65880" cy="137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0D344FA-9965-47C5-AEBF-4744CD5158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556883" y="4389584"/>
                  <a:ext cx="10152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BAE446-42F8-44B6-9D52-9DC542FFF82C}"/>
              </a:ext>
            </a:extLst>
          </p:cNvPr>
          <p:cNvGrpSpPr/>
          <p:nvPr/>
        </p:nvGrpSpPr>
        <p:grpSpPr>
          <a:xfrm>
            <a:off x="9965763" y="4845344"/>
            <a:ext cx="786240" cy="529560"/>
            <a:chOff x="9965763" y="4845344"/>
            <a:chExt cx="786240" cy="52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1463098-3572-422F-86F7-BF10A463DC93}"/>
                    </a:ext>
                  </a:extLst>
                </p14:cNvPr>
                <p14:cNvContentPartPr/>
                <p14:nvPr/>
              </p14:nvContentPartPr>
              <p14:xfrm>
                <a:off x="9965763" y="4845344"/>
                <a:ext cx="773640" cy="4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1463098-3572-422F-86F7-BF10A463DC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47763" y="4827344"/>
                  <a:ext cx="8092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A82DF79-FD7A-4001-99F0-69E3E574750D}"/>
                    </a:ext>
                  </a:extLst>
                </p14:cNvPr>
                <p14:cNvContentPartPr/>
                <p14:nvPr/>
              </p14:nvContentPartPr>
              <p14:xfrm>
                <a:off x="10133523" y="5005184"/>
                <a:ext cx="21600" cy="331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A82DF79-FD7A-4001-99F0-69E3E574750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115523" y="4987544"/>
                  <a:ext cx="572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601995A-ED23-402E-89F6-51FD7A069258}"/>
                    </a:ext>
                  </a:extLst>
                </p14:cNvPr>
                <p14:cNvContentPartPr/>
                <p14:nvPr/>
              </p14:nvContentPartPr>
              <p14:xfrm>
                <a:off x="10304523" y="5089064"/>
                <a:ext cx="139680" cy="189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601995A-ED23-402E-89F6-51FD7A0692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286523" y="5071064"/>
                  <a:ext cx="1753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EC10390-B6F3-45D8-9BE7-1CA0B358D816}"/>
                    </a:ext>
                  </a:extLst>
                </p14:cNvPr>
                <p14:cNvContentPartPr/>
                <p14:nvPr/>
              </p14:nvContentPartPr>
              <p14:xfrm>
                <a:off x="10308843" y="5184464"/>
                <a:ext cx="146160" cy="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EC10390-B6F3-45D8-9BE7-1CA0B358D81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291203" y="5166464"/>
                  <a:ext cx="181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50F391B-1290-4214-B6EF-E86A51103409}"/>
                    </a:ext>
                  </a:extLst>
                </p14:cNvPr>
                <p14:cNvContentPartPr/>
                <p14:nvPr/>
              </p14:nvContentPartPr>
              <p14:xfrm>
                <a:off x="10559763" y="5007704"/>
                <a:ext cx="10440" cy="367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50F391B-1290-4214-B6EF-E86A5110340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42123" y="4990064"/>
                  <a:ext cx="460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49292D-9405-4BC4-A473-83ED9949CFCC}"/>
                    </a:ext>
                  </a:extLst>
                </p14:cNvPr>
                <p14:cNvContentPartPr/>
                <p14:nvPr/>
              </p14:nvContentPartPr>
              <p14:xfrm>
                <a:off x="10628883" y="4986824"/>
                <a:ext cx="123120" cy="141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49292D-9405-4BC4-A473-83ED9949CFC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611243" y="4968824"/>
                  <a:ext cx="15876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DCBE55-63E7-4524-89F6-391BFF8AAD7F}"/>
              </a:ext>
            </a:extLst>
          </p:cNvPr>
          <p:cNvGrpSpPr/>
          <p:nvPr/>
        </p:nvGrpSpPr>
        <p:grpSpPr>
          <a:xfrm>
            <a:off x="11049003" y="4725104"/>
            <a:ext cx="490320" cy="333000"/>
            <a:chOff x="11049003" y="4725104"/>
            <a:chExt cx="490320" cy="3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C4CDEED-63F8-4C9F-945B-9CDE53E138EB}"/>
                    </a:ext>
                  </a:extLst>
                </p14:cNvPr>
                <p14:cNvContentPartPr/>
                <p14:nvPr/>
              </p14:nvContentPartPr>
              <p14:xfrm>
                <a:off x="11049003" y="4759304"/>
                <a:ext cx="140760" cy="242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C4CDEED-63F8-4C9F-945B-9CDE53E138E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031363" y="4741664"/>
                  <a:ext cx="176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F755630-BEDD-4E1A-95B5-0E5D4C1F8E69}"/>
                    </a:ext>
                  </a:extLst>
                </p14:cNvPr>
                <p14:cNvContentPartPr/>
                <p14:nvPr/>
              </p14:nvContentPartPr>
              <p14:xfrm>
                <a:off x="11257443" y="4725104"/>
                <a:ext cx="281880" cy="333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F755630-BEDD-4E1A-95B5-0E5D4C1F8E6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239803" y="4707464"/>
                  <a:ext cx="317520" cy="368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3687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07176" cy="59932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78E8BF-1990-4D83-BCBB-A3AFEC66CE21}"/>
                  </a:ext>
                </a:extLst>
              </p14:cNvPr>
              <p14:cNvContentPartPr/>
              <p14:nvPr/>
            </p14:nvContentPartPr>
            <p14:xfrm>
              <a:off x="2857189" y="5345429"/>
              <a:ext cx="1092240" cy="668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78E8BF-1990-4D83-BCBB-A3AFEC66CE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9189" y="5327789"/>
                <a:ext cx="1127880" cy="7038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29FFF9-6BD4-48D4-9A89-921CB77224C3}"/>
              </a:ext>
            </a:extLst>
          </p:cNvPr>
          <p:cNvSpPr txBox="1"/>
          <p:nvPr/>
        </p:nvSpPr>
        <p:spPr>
          <a:xfrm>
            <a:off x="448785" y="6182017"/>
            <a:ext cx="1095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Stopping power on high energy particles is very small.  Shoots up as particles slow down.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79BC17-5A1C-449E-AF52-E2F170ECFB6C}"/>
                  </a:ext>
                </a:extLst>
              </p14:cNvPr>
              <p14:cNvContentPartPr/>
              <p14:nvPr/>
            </p14:nvContentPartPr>
            <p14:xfrm>
              <a:off x="1519069" y="5644949"/>
              <a:ext cx="1304280" cy="358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79BC17-5A1C-449E-AF52-E2F170ECFB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1069" y="5627309"/>
                <a:ext cx="1339920" cy="39384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Lecture 5 Ion Implantation Reading: Chapter 5">
            <a:extLst>
              <a:ext uri="{FF2B5EF4-FFF2-40B4-BE49-F238E27FC236}">
                <a16:creationId xmlns:a16="http://schemas.microsoft.com/office/drawing/2014/main" id="{180EDFCE-2ABD-4F6A-A4DA-B13CC6A8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76" y="3517799"/>
            <a:ext cx="3784824" cy="249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8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951F1F-6032-4977-800C-709A8184E944}"/>
              </a:ext>
            </a:extLst>
          </p:cNvPr>
          <p:cNvSpPr txBox="1"/>
          <p:nvPr/>
        </p:nvSpPr>
        <p:spPr>
          <a:xfrm>
            <a:off x="1312697" y="673178"/>
            <a:ext cx="178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E4B62E-F4C3-46DE-972B-A2AFE2531DDD}"/>
              </a:ext>
            </a:extLst>
          </p:cNvPr>
          <p:cNvGrpSpPr/>
          <p:nvPr/>
        </p:nvGrpSpPr>
        <p:grpSpPr>
          <a:xfrm>
            <a:off x="2481363" y="1090904"/>
            <a:ext cx="257760" cy="927000"/>
            <a:chOff x="2481363" y="1090904"/>
            <a:chExt cx="257760" cy="92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3317A80-A9A9-43E4-9E93-915A1F072F79}"/>
                    </a:ext>
                  </a:extLst>
                </p14:cNvPr>
                <p14:cNvContentPartPr/>
                <p14:nvPr/>
              </p14:nvContentPartPr>
              <p14:xfrm>
                <a:off x="2481363" y="1090904"/>
                <a:ext cx="151560" cy="8125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3317A80-A9A9-43E4-9E93-915A1F072F7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63363" y="1073264"/>
                  <a:ext cx="187200" cy="84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286C1B7-56BE-4ED9-A5BA-7384F08D6E24}"/>
                    </a:ext>
                  </a:extLst>
                </p14:cNvPr>
                <p14:cNvContentPartPr/>
                <p14:nvPr/>
              </p14:nvContentPartPr>
              <p14:xfrm>
                <a:off x="2627883" y="1899104"/>
                <a:ext cx="111240" cy="1188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286C1B7-56BE-4ED9-A5BA-7384F08D6E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09883" y="1881104"/>
                  <a:ext cx="14688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E8D31D-2EC4-4D56-BEE1-C3051A0DABF7}"/>
              </a:ext>
            </a:extLst>
          </p:cNvPr>
          <p:cNvGrpSpPr/>
          <p:nvPr/>
        </p:nvGrpSpPr>
        <p:grpSpPr>
          <a:xfrm>
            <a:off x="2710323" y="913784"/>
            <a:ext cx="1197000" cy="723240"/>
            <a:chOff x="2710323" y="913784"/>
            <a:chExt cx="1197000" cy="72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73A58C0-31F0-4D85-8C87-1339C9E97EE8}"/>
                    </a:ext>
                  </a:extLst>
                </p14:cNvPr>
                <p14:cNvContentPartPr/>
                <p14:nvPr/>
              </p14:nvContentPartPr>
              <p14:xfrm>
                <a:off x="2710323" y="913784"/>
                <a:ext cx="213840" cy="30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73A58C0-31F0-4D85-8C87-1339C9E97EE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92323" y="896144"/>
                  <a:ext cx="2494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59DAAA8-7BE2-4FCF-8832-8EE0432A1458}"/>
                    </a:ext>
                  </a:extLst>
                </p14:cNvPr>
                <p14:cNvContentPartPr/>
                <p14:nvPr/>
              </p14:nvContentPartPr>
              <p14:xfrm>
                <a:off x="3088683" y="1334624"/>
                <a:ext cx="27000" cy="2908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59DAAA8-7BE2-4FCF-8832-8EE0432A145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71043" y="1316624"/>
                  <a:ext cx="626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83A4C45-4898-4DB9-9E6B-503E1864179C}"/>
                    </a:ext>
                  </a:extLst>
                </p14:cNvPr>
                <p14:cNvContentPartPr/>
                <p14:nvPr/>
              </p14:nvContentPartPr>
              <p14:xfrm>
                <a:off x="3123603" y="1320224"/>
                <a:ext cx="163440" cy="90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83A4C45-4898-4DB9-9E6B-503E1864179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05603" y="1302224"/>
                  <a:ext cx="1990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EB0089-A79D-48DB-A023-522BC38BADAD}"/>
                    </a:ext>
                  </a:extLst>
                </p14:cNvPr>
                <p14:cNvContentPartPr/>
                <p14:nvPr/>
              </p14:nvContentPartPr>
              <p14:xfrm>
                <a:off x="3139443" y="1455944"/>
                <a:ext cx="104400" cy="18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EB0089-A79D-48DB-A023-522BC38BADA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21443" y="1438304"/>
                  <a:ext cx="1400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8C2F6BD-2611-4E2E-8B94-7BA9228B4B95}"/>
                    </a:ext>
                  </a:extLst>
                </p14:cNvPr>
                <p14:cNvContentPartPr/>
                <p14:nvPr/>
              </p14:nvContentPartPr>
              <p14:xfrm>
                <a:off x="3488283" y="1276304"/>
                <a:ext cx="157680" cy="3607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8C2F6BD-2611-4E2E-8B94-7BA9228B4B9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70283" y="1258304"/>
                  <a:ext cx="19332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F224B69-D5B0-410A-AEAB-4097F8637B0A}"/>
                    </a:ext>
                  </a:extLst>
                </p14:cNvPr>
                <p14:cNvContentPartPr/>
                <p14:nvPr/>
              </p14:nvContentPartPr>
              <p14:xfrm>
                <a:off x="3717243" y="1519304"/>
                <a:ext cx="170640" cy="103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F224B69-D5B0-410A-AEAB-4097F8637B0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9243" y="1501664"/>
                  <a:ext cx="2062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248F497-3EC8-423A-94A8-85169B86F2DA}"/>
                    </a:ext>
                  </a:extLst>
                </p14:cNvPr>
                <p14:cNvContentPartPr/>
                <p14:nvPr/>
              </p14:nvContentPartPr>
              <p14:xfrm>
                <a:off x="3761523" y="1511744"/>
                <a:ext cx="145800" cy="954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248F497-3EC8-423A-94A8-85169B86F2D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43523" y="1493744"/>
                  <a:ext cx="18144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7FC25F-E4A6-45A3-8880-9C59AAFD9971}"/>
              </a:ext>
            </a:extLst>
          </p:cNvPr>
          <p:cNvGrpSpPr/>
          <p:nvPr/>
        </p:nvGrpSpPr>
        <p:grpSpPr>
          <a:xfrm>
            <a:off x="4366683" y="1141304"/>
            <a:ext cx="1509480" cy="595440"/>
            <a:chOff x="4366683" y="1141304"/>
            <a:chExt cx="1509480" cy="59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79AB63-4BEC-469F-A145-A1F42D1F2116}"/>
                    </a:ext>
                  </a:extLst>
                </p14:cNvPr>
                <p14:cNvContentPartPr/>
                <p14:nvPr/>
              </p14:nvContentPartPr>
              <p14:xfrm>
                <a:off x="4366683" y="1411664"/>
                <a:ext cx="143280" cy="288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79AB63-4BEC-469F-A145-A1F42D1F211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48683" y="1394024"/>
                  <a:ext cx="1789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2737871-47DC-4BAA-8C6C-9407A1D86344}"/>
                    </a:ext>
                  </a:extLst>
                </p14:cNvPr>
                <p14:cNvContentPartPr/>
                <p14:nvPr/>
              </p14:nvContentPartPr>
              <p14:xfrm>
                <a:off x="4378203" y="1511384"/>
                <a:ext cx="179280" cy="28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2737871-47DC-4BAA-8C6C-9407A1D8634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60203" y="1493744"/>
                  <a:ext cx="2149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74FF1E8-797B-4152-8E37-A070AA401E46}"/>
                    </a:ext>
                  </a:extLst>
                </p14:cNvPr>
                <p14:cNvContentPartPr/>
                <p14:nvPr/>
              </p14:nvContentPartPr>
              <p14:xfrm>
                <a:off x="4772403" y="1214744"/>
                <a:ext cx="14040" cy="180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74FF1E8-797B-4152-8E37-A070AA401E4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4403" y="1197104"/>
                  <a:ext cx="496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55D5216-ED4B-47BB-A400-7E28EEF88CB2}"/>
                    </a:ext>
                  </a:extLst>
                </p14:cNvPr>
                <p14:cNvContentPartPr/>
                <p14:nvPr/>
              </p14:nvContentPartPr>
              <p14:xfrm>
                <a:off x="4694283" y="1444064"/>
                <a:ext cx="227880" cy="262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55D5216-ED4B-47BB-A400-7E28EEF88CB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76643" y="1426424"/>
                  <a:ext cx="2635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4E7CA99-CCC5-4413-8E3F-8E635E228F95}"/>
                    </a:ext>
                  </a:extLst>
                </p14:cNvPr>
                <p14:cNvContentPartPr/>
                <p14:nvPr/>
              </p14:nvContentPartPr>
              <p14:xfrm>
                <a:off x="4707243" y="1550624"/>
                <a:ext cx="233640" cy="186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4E7CA99-CCC5-4413-8E3F-8E635E228F9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689603" y="1532984"/>
                  <a:ext cx="2692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772653A-BC4F-497A-8144-0911EF3EB37D}"/>
                    </a:ext>
                  </a:extLst>
                </p14:cNvPr>
                <p14:cNvContentPartPr/>
                <p14:nvPr/>
              </p14:nvContentPartPr>
              <p14:xfrm>
                <a:off x="5069403" y="1397984"/>
                <a:ext cx="204480" cy="1875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772653A-BC4F-497A-8144-0911EF3EB37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51403" y="1380344"/>
                  <a:ext cx="2401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7A14808-C4C9-498A-9DE8-6EF4C58D8E16}"/>
                    </a:ext>
                  </a:extLst>
                </p14:cNvPr>
                <p14:cNvContentPartPr/>
                <p14:nvPr/>
              </p14:nvContentPartPr>
              <p14:xfrm>
                <a:off x="5386563" y="1349024"/>
                <a:ext cx="273960" cy="1990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7A14808-C4C9-498A-9DE8-6EF4C58D8E1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68923" y="1331024"/>
                  <a:ext cx="3096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460F1B7-616B-4D5A-96AE-C70A83CE32E8}"/>
                    </a:ext>
                  </a:extLst>
                </p14:cNvPr>
                <p14:cNvContentPartPr/>
                <p14:nvPr/>
              </p14:nvContentPartPr>
              <p14:xfrm>
                <a:off x="5618763" y="1554584"/>
                <a:ext cx="82800" cy="66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460F1B7-616B-4D5A-96AE-C70A83CE32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01123" y="1536944"/>
                  <a:ext cx="1184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BD09B92-78B6-4BF6-A66B-4DCD9EB89F7A}"/>
                    </a:ext>
                  </a:extLst>
                </p14:cNvPr>
                <p14:cNvContentPartPr/>
                <p14:nvPr/>
              </p14:nvContentPartPr>
              <p14:xfrm>
                <a:off x="5698683" y="1141304"/>
                <a:ext cx="177480" cy="173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BD09B92-78B6-4BF6-A66B-4DCD9EB89F7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80683" y="1123304"/>
                  <a:ext cx="213120" cy="20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669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86347-F6D6-42DD-9263-6C322AB7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8" y="74948"/>
            <a:ext cx="4553815" cy="6751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B811A-8612-4D1C-AF19-F0179CA00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730" y="0"/>
            <a:ext cx="5019387" cy="68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3FF70-0A5D-4B3B-A0B5-47BE4CE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6" y="172242"/>
            <a:ext cx="8428400" cy="6604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045FB-BF1A-4CBE-8A34-CDB1BEF1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023" y="172241"/>
            <a:ext cx="7486322" cy="50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E5EB5-5B24-4BC0-8D9F-4656B7E8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0618" y="544095"/>
            <a:ext cx="4573110" cy="5906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27FDF-27FC-4DF8-849F-028BF4DD885B}"/>
              </a:ext>
            </a:extLst>
          </p:cNvPr>
          <p:cNvSpPr txBox="1"/>
          <p:nvPr/>
        </p:nvSpPr>
        <p:spPr>
          <a:xfrm>
            <a:off x="718056" y="510493"/>
            <a:ext cx="1083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particle energy loss does not occur at the same frequency as maximum loss for electromagnetic waves.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85FE2-D816-4A03-A97D-68618833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99754" y="515245"/>
            <a:ext cx="1685015" cy="36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90623F-C767-4C43-A385-39CD4DE8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824"/>
            <a:ext cx="6612723" cy="6200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B69F0-B3A9-41D4-B4E6-81DD6C7C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861" y="3819026"/>
            <a:ext cx="5774139" cy="12915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3E5B37-E663-4C9C-9F13-D2BD9BBFDAC5}"/>
                  </a:ext>
                </a:extLst>
              </p14:cNvPr>
              <p14:cNvContentPartPr/>
              <p14:nvPr/>
            </p14:nvContentPartPr>
            <p14:xfrm>
              <a:off x="4163643" y="432464"/>
              <a:ext cx="2874960" cy="277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3E5B37-E663-4C9C-9F13-D2BD9BBFDA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6003" y="414464"/>
                <a:ext cx="2910600" cy="31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65E344B-8CE3-427E-A091-E245AA6CCFE1}"/>
              </a:ext>
            </a:extLst>
          </p:cNvPr>
          <p:cNvGrpSpPr/>
          <p:nvPr/>
        </p:nvGrpSpPr>
        <p:grpSpPr>
          <a:xfrm>
            <a:off x="7108803" y="167504"/>
            <a:ext cx="1810080" cy="530280"/>
            <a:chOff x="7108803" y="167504"/>
            <a:chExt cx="181008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E3AA11F-70A6-4392-A53D-8A3807CD3727}"/>
                    </a:ext>
                  </a:extLst>
                </p14:cNvPr>
                <p14:cNvContentPartPr/>
                <p14:nvPr/>
              </p14:nvContentPartPr>
              <p14:xfrm>
                <a:off x="7108803" y="364064"/>
                <a:ext cx="988200" cy="333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E3AA11F-70A6-4392-A53D-8A3807CD37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90803" y="346064"/>
                  <a:ext cx="102384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B31B85F-5E20-4DE8-A2CA-B3975150BE73}"/>
                    </a:ext>
                  </a:extLst>
                </p14:cNvPr>
                <p14:cNvContentPartPr/>
                <p14:nvPr/>
              </p14:nvContentPartPr>
              <p14:xfrm>
                <a:off x="8266923" y="167504"/>
                <a:ext cx="651960" cy="315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B31B85F-5E20-4DE8-A2CA-B3975150BE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48923" y="149504"/>
                  <a:ext cx="687600" cy="35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14A2AF-CCCD-4F77-9FA3-243004CBCC20}"/>
              </a:ext>
            </a:extLst>
          </p:cNvPr>
          <p:cNvGrpSpPr/>
          <p:nvPr/>
        </p:nvGrpSpPr>
        <p:grpSpPr>
          <a:xfrm>
            <a:off x="8986563" y="146984"/>
            <a:ext cx="1212120" cy="475200"/>
            <a:chOff x="8986563" y="146984"/>
            <a:chExt cx="121212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10F6DE7-7D7B-428A-9055-C253EDD63CB8}"/>
                    </a:ext>
                  </a:extLst>
                </p14:cNvPr>
                <p14:cNvContentPartPr/>
                <p14:nvPr/>
              </p14:nvContentPartPr>
              <p14:xfrm>
                <a:off x="8986563" y="146984"/>
                <a:ext cx="1212120" cy="475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10F6DE7-7D7B-428A-9055-C253EDD63CB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68923" y="128984"/>
                  <a:ext cx="124776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9339A5B-BAD9-4651-B7D1-30D25B563160}"/>
                    </a:ext>
                  </a:extLst>
                </p14:cNvPr>
                <p14:cNvContentPartPr/>
                <p14:nvPr/>
              </p14:nvContentPartPr>
              <p14:xfrm>
                <a:off x="9844083" y="278024"/>
                <a:ext cx="19440" cy="9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9339A5B-BAD9-4651-B7D1-30D25B56316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26083" y="260384"/>
                  <a:ext cx="55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0104E01-F89F-4580-ABA6-851E60489BF7}"/>
                    </a:ext>
                  </a:extLst>
                </p14:cNvPr>
                <p14:cNvContentPartPr/>
                <p14:nvPr/>
              </p14:nvContentPartPr>
              <p14:xfrm>
                <a:off x="9690363" y="218264"/>
                <a:ext cx="216000" cy="58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0104E01-F89F-4580-ABA6-851E60489BF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72363" y="200624"/>
                  <a:ext cx="25164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C0815B-5DE4-4F98-B8F1-DC12EE0A8E19}"/>
              </a:ext>
            </a:extLst>
          </p:cNvPr>
          <p:cNvGrpSpPr/>
          <p:nvPr/>
        </p:nvGrpSpPr>
        <p:grpSpPr>
          <a:xfrm>
            <a:off x="8064603" y="648464"/>
            <a:ext cx="1853640" cy="864720"/>
            <a:chOff x="8064603" y="648464"/>
            <a:chExt cx="1853640" cy="86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4F30B8-06E4-4A93-95C8-32381801DD1F}"/>
                    </a:ext>
                  </a:extLst>
                </p14:cNvPr>
                <p14:cNvContentPartPr/>
                <p14:nvPr/>
              </p14:nvContentPartPr>
              <p14:xfrm>
                <a:off x="8064603" y="1055984"/>
                <a:ext cx="233640" cy="19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4F30B8-06E4-4A93-95C8-32381801DD1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46603" y="1037984"/>
                  <a:ext cx="2692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3815246-3C13-4AB3-BED6-4EB5C91F7BD9}"/>
                    </a:ext>
                  </a:extLst>
                </p14:cNvPr>
                <p14:cNvContentPartPr/>
                <p14:nvPr/>
              </p14:nvContentPartPr>
              <p14:xfrm>
                <a:off x="8427123" y="875624"/>
                <a:ext cx="246600" cy="30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3815246-3C13-4AB3-BED6-4EB5C91F7B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09483" y="857624"/>
                  <a:ext cx="2822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6AE1C22-B7C8-4687-99F5-5219E7E31D53}"/>
                    </a:ext>
                  </a:extLst>
                </p14:cNvPr>
                <p14:cNvContentPartPr/>
                <p14:nvPr/>
              </p14:nvContentPartPr>
              <p14:xfrm>
                <a:off x="8376363" y="891824"/>
                <a:ext cx="248040" cy="24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6AE1C22-B7C8-4687-99F5-5219E7E31D5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58723" y="874184"/>
                  <a:ext cx="2836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CD30A56-6D1B-4673-A83F-9BF19D83B70E}"/>
                    </a:ext>
                  </a:extLst>
                </p14:cNvPr>
                <p14:cNvContentPartPr/>
                <p14:nvPr/>
              </p14:nvContentPartPr>
              <p14:xfrm>
                <a:off x="8732763" y="1039784"/>
                <a:ext cx="255960" cy="9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CD30A56-6D1B-4673-A83F-9BF19D83B70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15123" y="1021784"/>
                  <a:ext cx="2916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933D84C-0AA9-41B6-BD3C-228E7901E7A0}"/>
                    </a:ext>
                  </a:extLst>
                </p14:cNvPr>
                <p14:cNvContentPartPr/>
                <p14:nvPr/>
              </p14:nvContentPartPr>
              <p14:xfrm>
                <a:off x="9337203" y="753224"/>
                <a:ext cx="13320" cy="224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933D84C-0AA9-41B6-BD3C-228E7901E7A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319203" y="735584"/>
                  <a:ext cx="48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F3E7777-147F-4D59-B55F-335A9AB1C323}"/>
                    </a:ext>
                  </a:extLst>
                </p14:cNvPr>
                <p14:cNvContentPartPr/>
                <p14:nvPr/>
              </p14:nvContentPartPr>
              <p14:xfrm>
                <a:off x="9151083" y="978224"/>
                <a:ext cx="526680" cy="91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F3E7777-147F-4D59-B55F-335A9AB1C32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33083" y="960224"/>
                  <a:ext cx="5623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AE86029-BE8C-4172-AADD-930802F75E6C}"/>
                    </a:ext>
                  </a:extLst>
                </p14:cNvPr>
                <p14:cNvContentPartPr/>
                <p14:nvPr/>
              </p14:nvContentPartPr>
              <p14:xfrm>
                <a:off x="9294363" y="1120784"/>
                <a:ext cx="264240" cy="235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AE86029-BE8C-4172-AADD-930802F75E6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276723" y="1103144"/>
                  <a:ext cx="2998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DB32C99-7496-4288-8586-8DE22606D467}"/>
                    </a:ext>
                  </a:extLst>
                </p14:cNvPr>
                <p14:cNvContentPartPr/>
                <p14:nvPr/>
              </p14:nvContentPartPr>
              <p14:xfrm>
                <a:off x="9325683" y="1279904"/>
                <a:ext cx="176400" cy="27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DB32C99-7496-4288-8586-8DE22606D4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08043" y="1261904"/>
                  <a:ext cx="212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AAD3752-A4ED-4AFE-8F92-8E5582208BEB}"/>
                    </a:ext>
                  </a:extLst>
                </p14:cNvPr>
                <p14:cNvContentPartPr/>
                <p14:nvPr/>
              </p14:nvContentPartPr>
              <p14:xfrm>
                <a:off x="9087363" y="648464"/>
                <a:ext cx="224640" cy="864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AAD3752-A4ED-4AFE-8F92-8E5582208BE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069363" y="630824"/>
                  <a:ext cx="260280" cy="90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C06AC97-369B-4BFE-8B90-896053071BEF}"/>
                    </a:ext>
                  </a:extLst>
                </p14:cNvPr>
                <p14:cNvContentPartPr/>
                <p14:nvPr/>
              </p14:nvContentPartPr>
              <p14:xfrm>
                <a:off x="9522603" y="767624"/>
                <a:ext cx="395640" cy="639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C06AC97-369B-4BFE-8B90-896053071BE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04603" y="749984"/>
                  <a:ext cx="431280" cy="67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5714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4A521-BBEE-40D0-AD21-556A13BD3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3" t="20205" r="13063" b="47258"/>
          <a:stretch/>
        </p:blipFill>
        <p:spPr>
          <a:xfrm>
            <a:off x="230003" y="86401"/>
            <a:ext cx="6759828" cy="1961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8C108E-9632-4745-A447-BBBB50FFF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27" t="24376" r="10664" b="14225"/>
          <a:stretch/>
        </p:blipFill>
        <p:spPr>
          <a:xfrm>
            <a:off x="230003" y="2560881"/>
            <a:ext cx="4280289" cy="4210718"/>
          </a:xfrm>
          <a:prstGeom prst="rect">
            <a:avLst/>
          </a:prstGeom>
        </p:spPr>
      </p:pic>
      <p:pic>
        <p:nvPicPr>
          <p:cNvPr id="3074" name="Picture 2" descr="The plot of the dielectric constant of gold as a function of photon... |  Download Scientific Diagram">
            <a:extLst>
              <a:ext uri="{FF2B5EF4-FFF2-40B4-BE49-F238E27FC236}">
                <a16:creationId xmlns:a16="http://schemas.microsoft.com/office/drawing/2014/main" id="{93B22B2E-F0F8-4290-BB0F-022D12E8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4566"/>
            <a:ext cx="5201696" cy="41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E138E4-FCF6-42D7-947B-5E006D272803}"/>
                  </a:ext>
                </a:extLst>
              </p14:cNvPr>
              <p14:cNvContentPartPr/>
              <p14:nvPr/>
            </p14:nvContentPartPr>
            <p14:xfrm>
              <a:off x="10464363" y="6204344"/>
              <a:ext cx="636480" cy="137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E138E4-FCF6-42D7-947B-5E006D2728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46363" y="6186344"/>
                <a:ext cx="672120" cy="17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795288C-4E73-44D5-9C72-639EA821B5B1}"/>
              </a:ext>
            </a:extLst>
          </p:cNvPr>
          <p:cNvGrpSpPr/>
          <p:nvPr/>
        </p:nvGrpSpPr>
        <p:grpSpPr>
          <a:xfrm>
            <a:off x="1513683" y="3559064"/>
            <a:ext cx="446760" cy="256680"/>
            <a:chOff x="1513683" y="3559064"/>
            <a:chExt cx="44676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88BB718-4DB5-4A65-9EA8-D3D9A217D058}"/>
                    </a:ext>
                  </a:extLst>
                </p14:cNvPr>
                <p14:cNvContentPartPr/>
                <p14:nvPr/>
              </p14:nvContentPartPr>
              <p14:xfrm>
                <a:off x="1522683" y="3654104"/>
                <a:ext cx="222840" cy="161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88BB718-4DB5-4A65-9EA8-D3D9A217D0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05043" y="3636464"/>
                  <a:ext cx="2584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F6775F5-746B-444B-8615-500CAAC9E840}"/>
                    </a:ext>
                  </a:extLst>
                </p14:cNvPr>
                <p14:cNvContentPartPr/>
                <p14:nvPr/>
              </p14:nvContentPartPr>
              <p14:xfrm>
                <a:off x="1513683" y="3750584"/>
                <a:ext cx="200160" cy="10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F6775F5-746B-444B-8615-500CAAC9E8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95683" y="3732584"/>
                  <a:ext cx="2358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27C9989-AEE8-4672-A363-654512ABB717}"/>
                    </a:ext>
                  </a:extLst>
                </p14:cNvPr>
                <p14:cNvContentPartPr/>
                <p14:nvPr/>
              </p14:nvContentPartPr>
              <p14:xfrm>
                <a:off x="1766043" y="3566264"/>
                <a:ext cx="29160" cy="88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27C9989-AEE8-4672-A363-654512ABB7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8043" y="3548264"/>
                  <a:ext cx="64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0085362-DCB3-4908-92BF-AAC9EA3ADB1C}"/>
                    </a:ext>
                  </a:extLst>
                </p14:cNvPr>
                <p14:cNvContentPartPr/>
                <p14:nvPr/>
              </p14:nvContentPartPr>
              <p14:xfrm>
                <a:off x="1863243" y="3559064"/>
                <a:ext cx="97200" cy="123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0085362-DCB3-4908-92BF-AAC9EA3ADB1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45603" y="3541424"/>
                  <a:ext cx="13284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4186EDE-525F-4978-9B5A-CDC47E4969C7}"/>
                  </a:ext>
                </a:extLst>
              </p14:cNvPr>
              <p14:cNvContentPartPr/>
              <p14:nvPr/>
            </p14:nvContentPartPr>
            <p14:xfrm>
              <a:off x="1317483" y="3943184"/>
              <a:ext cx="924840" cy="60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4186EDE-525F-4978-9B5A-CDC47E4969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9483" y="3925544"/>
                <a:ext cx="96048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8C861FFA-5D66-407C-A819-9268BAC53B66}"/>
              </a:ext>
            </a:extLst>
          </p:cNvPr>
          <p:cNvGrpSpPr/>
          <p:nvPr/>
        </p:nvGrpSpPr>
        <p:grpSpPr>
          <a:xfrm>
            <a:off x="1313523" y="3997904"/>
            <a:ext cx="967320" cy="261720"/>
            <a:chOff x="1313523" y="3997904"/>
            <a:chExt cx="9673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79" name="Ink 3078">
                  <a:extLst>
                    <a:ext uri="{FF2B5EF4-FFF2-40B4-BE49-F238E27FC236}">
                      <a16:creationId xmlns:a16="http://schemas.microsoft.com/office/drawing/2014/main" id="{C9E805D3-82B9-44A4-8315-D35C299FE752}"/>
                    </a:ext>
                  </a:extLst>
                </p14:cNvPr>
                <p14:cNvContentPartPr/>
                <p14:nvPr/>
              </p14:nvContentPartPr>
              <p14:xfrm>
                <a:off x="1313523" y="4026344"/>
                <a:ext cx="27360" cy="195480"/>
              </p14:xfrm>
            </p:contentPart>
          </mc:Choice>
          <mc:Fallback xmlns="">
            <p:pic>
              <p:nvPicPr>
                <p:cNvPr id="3079" name="Ink 3078">
                  <a:extLst>
                    <a:ext uri="{FF2B5EF4-FFF2-40B4-BE49-F238E27FC236}">
                      <a16:creationId xmlns:a16="http://schemas.microsoft.com/office/drawing/2014/main" id="{C9E805D3-82B9-44A4-8315-D35C299FE7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95523" y="4008704"/>
                  <a:ext cx="63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80" name="Ink 3079">
                  <a:extLst>
                    <a:ext uri="{FF2B5EF4-FFF2-40B4-BE49-F238E27FC236}">
                      <a16:creationId xmlns:a16="http://schemas.microsoft.com/office/drawing/2014/main" id="{8968A229-D87C-4C99-ACB3-E5E94984AA41}"/>
                    </a:ext>
                  </a:extLst>
                </p14:cNvPr>
                <p14:cNvContentPartPr/>
                <p14:nvPr/>
              </p14:nvContentPartPr>
              <p14:xfrm>
                <a:off x="1410723" y="4074944"/>
                <a:ext cx="43560" cy="111960"/>
              </p14:xfrm>
            </p:contentPart>
          </mc:Choice>
          <mc:Fallback xmlns="">
            <p:pic>
              <p:nvPicPr>
                <p:cNvPr id="3080" name="Ink 3079">
                  <a:extLst>
                    <a:ext uri="{FF2B5EF4-FFF2-40B4-BE49-F238E27FC236}">
                      <a16:creationId xmlns:a16="http://schemas.microsoft.com/office/drawing/2014/main" id="{8968A229-D87C-4C99-ACB3-E5E94984AA4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3083" y="4056944"/>
                  <a:ext cx="792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81" name="Ink 3080">
                  <a:extLst>
                    <a:ext uri="{FF2B5EF4-FFF2-40B4-BE49-F238E27FC236}">
                      <a16:creationId xmlns:a16="http://schemas.microsoft.com/office/drawing/2014/main" id="{852A4939-505D-4B76-9E59-91F0C4F1434E}"/>
                    </a:ext>
                  </a:extLst>
                </p14:cNvPr>
                <p14:cNvContentPartPr/>
                <p14:nvPr/>
              </p14:nvContentPartPr>
              <p14:xfrm>
                <a:off x="1404963" y="4127504"/>
                <a:ext cx="89640" cy="28800"/>
              </p14:xfrm>
            </p:contentPart>
          </mc:Choice>
          <mc:Fallback xmlns="">
            <p:pic>
              <p:nvPicPr>
                <p:cNvPr id="3081" name="Ink 3080">
                  <a:extLst>
                    <a:ext uri="{FF2B5EF4-FFF2-40B4-BE49-F238E27FC236}">
                      <a16:creationId xmlns:a16="http://schemas.microsoft.com/office/drawing/2014/main" id="{852A4939-505D-4B76-9E59-91F0C4F1434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87323" y="4109504"/>
                  <a:ext cx="1252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82" name="Ink 3081">
                  <a:extLst>
                    <a:ext uri="{FF2B5EF4-FFF2-40B4-BE49-F238E27FC236}">
                      <a16:creationId xmlns:a16="http://schemas.microsoft.com/office/drawing/2014/main" id="{18C85DEB-6963-442E-BB24-58E4BA39B515}"/>
                    </a:ext>
                  </a:extLst>
                </p14:cNvPr>
                <p14:cNvContentPartPr/>
                <p14:nvPr/>
              </p14:nvContentPartPr>
              <p14:xfrm>
                <a:off x="1513323" y="4030664"/>
                <a:ext cx="78480" cy="188280"/>
              </p14:xfrm>
            </p:contentPart>
          </mc:Choice>
          <mc:Fallback xmlns="">
            <p:pic>
              <p:nvPicPr>
                <p:cNvPr id="3082" name="Ink 3081">
                  <a:extLst>
                    <a:ext uri="{FF2B5EF4-FFF2-40B4-BE49-F238E27FC236}">
                      <a16:creationId xmlns:a16="http://schemas.microsoft.com/office/drawing/2014/main" id="{18C85DEB-6963-442E-BB24-58E4BA39B51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95683" y="4012664"/>
                  <a:ext cx="1141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83" name="Ink 3082">
                  <a:extLst>
                    <a:ext uri="{FF2B5EF4-FFF2-40B4-BE49-F238E27FC236}">
                      <a16:creationId xmlns:a16="http://schemas.microsoft.com/office/drawing/2014/main" id="{722383CD-AD4E-42FC-8730-8CB0E6E353DF}"/>
                    </a:ext>
                  </a:extLst>
                </p14:cNvPr>
                <p14:cNvContentPartPr/>
                <p14:nvPr/>
              </p14:nvContentPartPr>
              <p14:xfrm>
                <a:off x="1622403" y="4124264"/>
                <a:ext cx="95760" cy="97200"/>
              </p14:xfrm>
            </p:contentPart>
          </mc:Choice>
          <mc:Fallback xmlns="">
            <p:pic>
              <p:nvPicPr>
                <p:cNvPr id="3083" name="Ink 3082">
                  <a:extLst>
                    <a:ext uri="{FF2B5EF4-FFF2-40B4-BE49-F238E27FC236}">
                      <a16:creationId xmlns:a16="http://schemas.microsoft.com/office/drawing/2014/main" id="{722383CD-AD4E-42FC-8730-8CB0E6E353D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04763" y="4106624"/>
                  <a:ext cx="1314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84" name="Ink 3083">
                  <a:extLst>
                    <a:ext uri="{FF2B5EF4-FFF2-40B4-BE49-F238E27FC236}">
                      <a16:creationId xmlns:a16="http://schemas.microsoft.com/office/drawing/2014/main" id="{4E39D66B-9D95-4090-9D90-850707C1B1E1}"/>
                    </a:ext>
                  </a:extLst>
                </p14:cNvPr>
                <p14:cNvContentPartPr/>
                <p14:nvPr/>
              </p14:nvContentPartPr>
              <p14:xfrm>
                <a:off x="1634643" y="4186904"/>
                <a:ext cx="96480" cy="8640"/>
              </p14:xfrm>
            </p:contentPart>
          </mc:Choice>
          <mc:Fallback xmlns="">
            <p:pic>
              <p:nvPicPr>
                <p:cNvPr id="3084" name="Ink 3083">
                  <a:extLst>
                    <a:ext uri="{FF2B5EF4-FFF2-40B4-BE49-F238E27FC236}">
                      <a16:creationId xmlns:a16="http://schemas.microsoft.com/office/drawing/2014/main" id="{4E39D66B-9D95-4090-9D90-850707C1B1E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17003" y="4169264"/>
                  <a:ext cx="1321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85" name="Ink 3084">
                  <a:extLst>
                    <a:ext uri="{FF2B5EF4-FFF2-40B4-BE49-F238E27FC236}">
                      <a16:creationId xmlns:a16="http://schemas.microsoft.com/office/drawing/2014/main" id="{BB77A83E-0FF0-414E-98B2-DEE67C378F2D}"/>
                    </a:ext>
                  </a:extLst>
                </p14:cNvPr>
                <p14:cNvContentPartPr/>
                <p14:nvPr/>
              </p14:nvContentPartPr>
              <p14:xfrm>
                <a:off x="1721043" y="3997904"/>
                <a:ext cx="21600" cy="78480"/>
              </p14:xfrm>
            </p:contentPart>
          </mc:Choice>
          <mc:Fallback xmlns="">
            <p:pic>
              <p:nvPicPr>
                <p:cNvPr id="3085" name="Ink 3084">
                  <a:extLst>
                    <a:ext uri="{FF2B5EF4-FFF2-40B4-BE49-F238E27FC236}">
                      <a16:creationId xmlns:a16="http://schemas.microsoft.com/office/drawing/2014/main" id="{BB77A83E-0FF0-414E-98B2-DEE67C378F2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03043" y="3980264"/>
                  <a:ext cx="572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87" name="Ink 3086">
                  <a:extLst>
                    <a:ext uri="{FF2B5EF4-FFF2-40B4-BE49-F238E27FC236}">
                      <a16:creationId xmlns:a16="http://schemas.microsoft.com/office/drawing/2014/main" id="{F5B9EAAB-F0F5-4E5B-BC95-A8C665975277}"/>
                    </a:ext>
                  </a:extLst>
                </p14:cNvPr>
                <p14:cNvContentPartPr/>
                <p14:nvPr/>
              </p14:nvContentPartPr>
              <p14:xfrm>
                <a:off x="1804203" y="4094384"/>
                <a:ext cx="18000" cy="129600"/>
              </p14:xfrm>
            </p:contentPart>
          </mc:Choice>
          <mc:Fallback xmlns="">
            <p:pic>
              <p:nvPicPr>
                <p:cNvPr id="3087" name="Ink 3086">
                  <a:extLst>
                    <a:ext uri="{FF2B5EF4-FFF2-40B4-BE49-F238E27FC236}">
                      <a16:creationId xmlns:a16="http://schemas.microsoft.com/office/drawing/2014/main" id="{F5B9EAAB-F0F5-4E5B-BC95-A8C66597527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86563" y="4076384"/>
                  <a:ext cx="536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88" name="Ink 3087">
                  <a:extLst>
                    <a:ext uri="{FF2B5EF4-FFF2-40B4-BE49-F238E27FC236}">
                      <a16:creationId xmlns:a16="http://schemas.microsoft.com/office/drawing/2014/main" id="{41F6AF97-786C-4944-8F97-03FD6FA9C61E}"/>
                    </a:ext>
                  </a:extLst>
                </p14:cNvPr>
                <p14:cNvContentPartPr/>
                <p14:nvPr/>
              </p14:nvContentPartPr>
              <p14:xfrm>
                <a:off x="1780083" y="4178264"/>
                <a:ext cx="91800" cy="12240"/>
              </p14:xfrm>
            </p:contentPart>
          </mc:Choice>
          <mc:Fallback xmlns="">
            <p:pic>
              <p:nvPicPr>
                <p:cNvPr id="3088" name="Ink 3087">
                  <a:extLst>
                    <a:ext uri="{FF2B5EF4-FFF2-40B4-BE49-F238E27FC236}">
                      <a16:creationId xmlns:a16="http://schemas.microsoft.com/office/drawing/2014/main" id="{41F6AF97-786C-4944-8F97-03FD6FA9C61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2443" y="4160264"/>
                  <a:ext cx="1274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89" name="Ink 3088">
                  <a:extLst>
                    <a:ext uri="{FF2B5EF4-FFF2-40B4-BE49-F238E27FC236}">
                      <a16:creationId xmlns:a16="http://schemas.microsoft.com/office/drawing/2014/main" id="{6B098212-FD6B-4613-8FC3-DDB1638F7D2E}"/>
                    </a:ext>
                  </a:extLst>
                </p14:cNvPr>
                <p14:cNvContentPartPr/>
                <p14:nvPr/>
              </p14:nvContentPartPr>
              <p14:xfrm>
                <a:off x="1878003" y="4016264"/>
                <a:ext cx="66960" cy="216720"/>
              </p14:xfrm>
            </p:contentPart>
          </mc:Choice>
          <mc:Fallback xmlns="">
            <p:pic>
              <p:nvPicPr>
                <p:cNvPr id="3089" name="Ink 3088">
                  <a:extLst>
                    <a:ext uri="{FF2B5EF4-FFF2-40B4-BE49-F238E27FC236}">
                      <a16:creationId xmlns:a16="http://schemas.microsoft.com/office/drawing/2014/main" id="{6B098212-FD6B-4613-8FC3-DDB1638F7D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60363" y="3998624"/>
                  <a:ext cx="1026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91" name="Ink 3090">
                  <a:extLst>
                    <a:ext uri="{FF2B5EF4-FFF2-40B4-BE49-F238E27FC236}">
                      <a16:creationId xmlns:a16="http://schemas.microsoft.com/office/drawing/2014/main" id="{61F5BA7E-B78E-4F59-B7EC-CB745F8FC79E}"/>
                    </a:ext>
                  </a:extLst>
                </p14:cNvPr>
                <p14:cNvContentPartPr/>
                <p14:nvPr/>
              </p14:nvContentPartPr>
              <p14:xfrm>
                <a:off x="1999323" y="4051544"/>
                <a:ext cx="43200" cy="168120"/>
              </p14:xfrm>
            </p:contentPart>
          </mc:Choice>
          <mc:Fallback xmlns="">
            <p:pic>
              <p:nvPicPr>
                <p:cNvPr id="3091" name="Ink 3090">
                  <a:extLst>
                    <a:ext uri="{FF2B5EF4-FFF2-40B4-BE49-F238E27FC236}">
                      <a16:creationId xmlns:a16="http://schemas.microsoft.com/office/drawing/2014/main" id="{61F5BA7E-B78E-4F59-B7EC-CB745F8FC79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81683" y="4033904"/>
                  <a:ext cx="788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92" name="Ink 3091">
                  <a:extLst>
                    <a:ext uri="{FF2B5EF4-FFF2-40B4-BE49-F238E27FC236}">
                      <a16:creationId xmlns:a16="http://schemas.microsoft.com/office/drawing/2014/main" id="{CC2A51A3-636A-4243-8C51-2F372B88C06E}"/>
                    </a:ext>
                  </a:extLst>
                </p14:cNvPr>
                <p14:cNvContentPartPr/>
                <p14:nvPr/>
              </p14:nvContentPartPr>
              <p14:xfrm>
                <a:off x="2001123" y="4162784"/>
                <a:ext cx="61200" cy="6120"/>
              </p14:xfrm>
            </p:contentPart>
          </mc:Choice>
          <mc:Fallback xmlns="">
            <p:pic>
              <p:nvPicPr>
                <p:cNvPr id="3092" name="Ink 3091">
                  <a:extLst>
                    <a:ext uri="{FF2B5EF4-FFF2-40B4-BE49-F238E27FC236}">
                      <a16:creationId xmlns:a16="http://schemas.microsoft.com/office/drawing/2014/main" id="{CC2A51A3-636A-4243-8C51-2F372B88C06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83123" y="4145144"/>
                  <a:ext cx="96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94" name="Ink 3093">
                  <a:extLst>
                    <a:ext uri="{FF2B5EF4-FFF2-40B4-BE49-F238E27FC236}">
                      <a16:creationId xmlns:a16="http://schemas.microsoft.com/office/drawing/2014/main" id="{F5D60A36-CB6A-4C55-8494-7DD0B3E48C4B}"/>
                    </a:ext>
                  </a:extLst>
                </p14:cNvPr>
                <p14:cNvContentPartPr/>
                <p14:nvPr/>
              </p14:nvContentPartPr>
              <p14:xfrm>
                <a:off x="2111643" y="4006184"/>
                <a:ext cx="39960" cy="253440"/>
              </p14:xfrm>
            </p:contentPart>
          </mc:Choice>
          <mc:Fallback xmlns="">
            <p:pic>
              <p:nvPicPr>
                <p:cNvPr id="3094" name="Ink 3093">
                  <a:extLst>
                    <a:ext uri="{FF2B5EF4-FFF2-40B4-BE49-F238E27FC236}">
                      <a16:creationId xmlns:a16="http://schemas.microsoft.com/office/drawing/2014/main" id="{F5D60A36-CB6A-4C55-8494-7DD0B3E48C4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093643" y="3988544"/>
                  <a:ext cx="756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95" name="Ink 3094">
                  <a:extLst>
                    <a:ext uri="{FF2B5EF4-FFF2-40B4-BE49-F238E27FC236}">
                      <a16:creationId xmlns:a16="http://schemas.microsoft.com/office/drawing/2014/main" id="{29C9AC22-E4C2-4F7C-9A75-DBB3C1C92C2C}"/>
                    </a:ext>
                  </a:extLst>
                </p14:cNvPr>
                <p14:cNvContentPartPr/>
                <p14:nvPr/>
              </p14:nvContentPartPr>
              <p14:xfrm>
                <a:off x="2200563" y="4027064"/>
                <a:ext cx="80280" cy="96840"/>
              </p14:xfrm>
            </p:contentPart>
          </mc:Choice>
          <mc:Fallback xmlns="">
            <p:pic>
              <p:nvPicPr>
                <p:cNvPr id="3095" name="Ink 3094">
                  <a:extLst>
                    <a:ext uri="{FF2B5EF4-FFF2-40B4-BE49-F238E27FC236}">
                      <a16:creationId xmlns:a16="http://schemas.microsoft.com/office/drawing/2014/main" id="{29C9AC22-E4C2-4F7C-9A75-DBB3C1C92C2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182923" y="4009064"/>
                  <a:ext cx="115920" cy="13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9" name="Group 3118">
            <a:extLst>
              <a:ext uri="{FF2B5EF4-FFF2-40B4-BE49-F238E27FC236}">
                <a16:creationId xmlns:a16="http://schemas.microsoft.com/office/drawing/2014/main" id="{526B789D-101C-48F4-884D-577A0EEEF941}"/>
              </a:ext>
            </a:extLst>
          </p:cNvPr>
          <p:cNvGrpSpPr/>
          <p:nvPr/>
        </p:nvGrpSpPr>
        <p:grpSpPr>
          <a:xfrm>
            <a:off x="8333883" y="665384"/>
            <a:ext cx="1611000" cy="609120"/>
            <a:chOff x="8333883" y="665384"/>
            <a:chExt cx="161100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97" name="Ink 3096">
                  <a:extLst>
                    <a:ext uri="{FF2B5EF4-FFF2-40B4-BE49-F238E27FC236}">
                      <a16:creationId xmlns:a16="http://schemas.microsoft.com/office/drawing/2014/main" id="{DD365EF4-AC01-4810-B38A-3BEF9EEC8775}"/>
                    </a:ext>
                  </a:extLst>
                </p14:cNvPr>
                <p14:cNvContentPartPr/>
                <p14:nvPr/>
              </p14:nvContentPartPr>
              <p14:xfrm>
                <a:off x="8333883" y="1098824"/>
                <a:ext cx="244080" cy="56160"/>
              </p14:xfrm>
            </p:contentPart>
          </mc:Choice>
          <mc:Fallback xmlns="">
            <p:pic>
              <p:nvPicPr>
                <p:cNvPr id="3097" name="Ink 3096">
                  <a:extLst>
                    <a:ext uri="{FF2B5EF4-FFF2-40B4-BE49-F238E27FC236}">
                      <a16:creationId xmlns:a16="http://schemas.microsoft.com/office/drawing/2014/main" id="{DD365EF4-AC01-4810-B38A-3BEF9EEC877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16243" y="1080824"/>
                  <a:ext cx="2797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98" name="Ink 3097">
                  <a:extLst>
                    <a:ext uri="{FF2B5EF4-FFF2-40B4-BE49-F238E27FC236}">
                      <a16:creationId xmlns:a16="http://schemas.microsoft.com/office/drawing/2014/main" id="{DA1CD138-D30C-4273-9FFD-BFE8E2FB923B}"/>
                    </a:ext>
                  </a:extLst>
                </p14:cNvPr>
                <p14:cNvContentPartPr/>
                <p14:nvPr/>
              </p14:nvContentPartPr>
              <p14:xfrm>
                <a:off x="8635203" y="903344"/>
                <a:ext cx="261000" cy="365400"/>
              </p14:xfrm>
            </p:contentPart>
          </mc:Choice>
          <mc:Fallback xmlns="">
            <p:pic>
              <p:nvPicPr>
                <p:cNvPr id="3098" name="Ink 3097">
                  <a:extLst>
                    <a:ext uri="{FF2B5EF4-FFF2-40B4-BE49-F238E27FC236}">
                      <a16:creationId xmlns:a16="http://schemas.microsoft.com/office/drawing/2014/main" id="{DA1CD138-D30C-4273-9FFD-BFE8E2FB923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17203" y="885344"/>
                  <a:ext cx="296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99" name="Ink 3098">
                  <a:extLst>
                    <a:ext uri="{FF2B5EF4-FFF2-40B4-BE49-F238E27FC236}">
                      <a16:creationId xmlns:a16="http://schemas.microsoft.com/office/drawing/2014/main" id="{69ED3BD8-C1CD-4AD5-A12F-48A9C73F88F0}"/>
                    </a:ext>
                  </a:extLst>
                </p14:cNvPr>
                <p14:cNvContentPartPr/>
                <p14:nvPr/>
              </p14:nvContentPartPr>
              <p14:xfrm>
                <a:off x="8633403" y="868784"/>
                <a:ext cx="283320" cy="66960"/>
              </p14:xfrm>
            </p:contentPart>
          </mc:Choice>
          <mc:Fallback xmlns="">
            <p:pic>
              <p:nvPicPr>
                <p:cNvPr id="3099" name="Ink 3098">
                  <a:extLst>
                    <a:ext uri="{FF2B5EF4-FFF2-40B4-BE49-F238E27FC236}">
                      <a16:creationId xmlns:a16="http://schemas.microsoft.com/office/drawing/2014/main" id="{69ED3BD8-C1CD-4AD5-A12F-48A9C73F88F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15763" y="851144"/>
                  <a:ext cx="3189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00" name="Ink 3099">
                  <a:extLst>
                    <a:ext uri="{FF2B5EF4-FFF2-40B4-BE49-F238E27FC236}">
                      <a16:creationId xmlns:a16="http://schemas.microsoft.com/office/drawing/2014/main" id="{0A6FDF98-B6E7-4B42-BF5E-A1200AF32664}"/>
                    </a:ext>
                  </a:extLst>
                </p14:cNvPr>
                <p14:cNvContentPartPr/>
                <p14:nvPr/>
              </p14:nvContentPartPr>
              <p14:xfrm>
                <a:off x="8931843" y="1094504"/>
                <a:ext cx="186120" cy="77760"/>
              </p14:xfrm>
            </p:contentPart>
          </mc:Choice>
          <mc:Fallback xmlns="">
            <p:pic>
              <p:nvPicPr>
                <p:cNvPr id="3100" name="Ink 3099">
                  <a:extLst>
                    <a:ext uri="{FF2B5EF4-FFF2-40B4-BE49-F238E27FC236}">
                      <a16:creationId xmlns:a16="http://schemas.microsoft.com/office/drawing/2014/main" id="{0A6FDF98-B6E7-4B42-BF5E-A1200AF3266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914203" y="1076864"/>
                  <a:ext cx="2217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01" name="Ink 3100">
                  <a:extLst>
                    <a:ext uri="{FF2B5EF4-FFF2-40B4-BE49-F238E27FC236}">
                      <a16:creationId xmlns:a16="http://schemas.microsoft.com/office/drawing/2014/main" id="{3A036024-7E7E-48FB-83CC-A406555AB382}"/>
                    </a:ext>
                  </a:extLst>
                </p14:cNvPr>
                <p14:cNvContentPartPr/>
                <p14:nvPr/>
              </p14:nvContentPartPr>
              <p14:xfrm>
                <a:off x="9442683" y="665384"/>
                <a:ext cx="33120" cy="250920"/>
              </p14:xfrm>
            </p:contentPart>
          </mc:Choice>
          <mc:Fallback xmlns="">
            <p:pic>
              <p:nvPicPr>
                <p:cNvPr id="3101" name="Ink 3100">
                  <a:extLst>
                    <a:ext uri="{FF2B5EF4-FFF2-40B4-BE49-F238E27FC236}">
                      <a16:creationId xmlns:a16="http://schemas.microsoft.com/office/drawing/2014/main" id="{3A036024-7E7E-48FB-83CC-A406555AB38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425043" y="647744"/>
                  <a:ext cx="68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02" name="Ink 3101">
                  <a:extLst>
                    <a:ext uri="{FF2B5EF4-FFF2-40B4-BE49-F238E27FC236}">
                      <a16:creationId xmlns:a16="http://schemas.microsoft.com/office/drawing/2014/main" id="{FA255D07-A1C4-4FE1-8C76-B5BB3B7D940E}"/>
                    </a:ext>
                  </a:extLst>
                </p14:cNvPr>
                <p14:cNvContentPartPr/>
                <p14:nvPr/>
              </p14:nvContentPartPr>
              <p14:xfrm>
                <a:off x="9303363" y="904784"/>
                <a:ext cx="273960" cy="78480"/>
              </p14:xfrm>
            </p:contentPart>
          </mc:Choice>
          <mc:Fallback xmlns="">
            <p:pic>
              <p:nvPicPr>
                <p:cNvPr id="3102" name="Ink 3101">
                  <a:extLst>
                    <a:ext uri="{FF2B5EF4-FFF2-40B4-BE49-F238E27FC236}">
                      <a16:creationId xmlns:a16="http://schemas.microsoft.com/office/drawing/2014/main" id="{FA255D07-A1C4-4FE1-8C76-B5BB3B7D940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285723" y="887144"/>
                  <a:ext cx="3096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03" name="Ink 3102">
                  <a:extLst>
                    <a:ext uri="{FF2B5EF4-FFF2-40B4-BE49-F238E27FC236}">
                      <a16:creationId xmlns:a16="http://schemas.microsoft.com/office/drawing/2014/main" id="{0230A831-527B-4798-8A0F-4176BF841444}"/>
                    </a:ext>
                  </a:extLst>
                </p14:cNvPr>
                <p14:cNvContentPartPr/>
                <p14:nvPr/>
              </p14:nvContentPartPr>
              <p14:xfrm>
                <a:off x="9325683" y="1058864"/>
                <a:ext cx="178200" cy="215640"/>
              </p14:xfrm>
            </p:contentPart>
          </mc:Choice>
          <mc:Fallback xmlns="">
            <p:pic>
              <p:nvPicPr>
                <p:cNvPr id="3103" name="Ink 3102">
                  <a:extLst>
                    <a:ext uri="{FF2B5EF4-FFF2-40B4-BE49-F238E27FC236}">
                      <a16:creationId xmlns:a16="http://schemas.microsoft.com/office/drawing/2014/main" id="{0230A831-527B-4798-8A0F-4176BF84144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308043" y="1040864"/>
                  <a:ext cx="2138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04" name="Ink 3103">
                  <a:extLst>
                    <a:ext uri="{FF2B5EF4-FFF2-40B4-BE49-F238E27FC236}">
                      <a16:creationId xmlns:a16="http://schemas.microsoft.com/office/drawing/2014/main" id="{0C6ADE7B-9AB4-42DF-8F7D-D92B8F965EA0}"/>
                    </a:ext>
                  </a:extLst>
                </p14:cNvPr>
                <p14:cNvContentPartPr/>
                <p14:nvPr/>
              </p14:nvContentPartPr>
              <p14:xfrm>
                <a:off x="9330723" y="1148864"/>
                <a:ext cx="189360" cy="71280"/>
              </p14:xfrm>
            </p:contentPart>
          </mc:Choice>
          <mc:Fallback xmlns="">
            <p:pic>
              <p:nvPicPr>
                <p:cNvPr id="3104" name="Ink 3103">
                  <a:extLst>
                    <a:ext uri="{FF2B5EF4-FFF2-40B4-BE49-F238E27FC236}">
                      <a16:creationId xmlns:a16="http://schemas.microsoft.com/office/drawing/2014/main" id="{0C6ADE7B-9AB4-42DF-8F7D-D92B8F965EA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312723" y="1130864"/>
                  <a:ext cx="225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06" name="Ink 3105">
                  <a:extLst>
                    <a:ext uri="{FF2B5EF4-FFF2-40B4-BE49-F238E27FC236}">
                      <a16:creationId xmlns:a16="http://schemas.microsoft.com/office/drawing/2014/main" id="{9140AFBD-ECEA-40C4-A2E0-E9AB19009777}"/>
                    </a:ext>
                  </a:extLst>
                </p14:cNvPr>
                <p14:cNvContentPartPr/>
                <p14:nvPr/>
              </p14:nvContentPartPr>
              <p14:xfrm>
                <a:off x="9791523" y="959864"/>
                <a:ext cx="153360" cy="11520"/>
              </p14:xfrm>
            </p:contentPart>
          </mc:Choice>
          <mc:Fallback xmlns="">
            <p:pic>
              <p:nvPicPr>
                <p:cNvPr id="3106" name="Ink 3105">
                  <a:extLst>
                    <a:ext uri="{FF2B5EF4-FFF2-40B4-BE49-F238E27FC236}">
                      <a16:creationId xmlns:a16="http://schemas.microsoft.com/office/drawing/2014/main" id="{9140AFBD-ECEA-40C4-A2E0-E9AB1900977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773523" y="941864"/>
                  <a:ext cx="1890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107" name="Ink 3106">
                  <a:extLst>
                    <a:ext uri="{FF2B5EF4-FFF2-40B4-BE49-F238E27FC236}">
                      <a16:creationId xmlns:a16="http://schemas.microsoft.com/office/drawing/2014/main" id="{B9D7E4D0-19AE-4918-BDCD-589BB153217F}"/>
                    </a:ext>
                  </a:extLst>
                </p14:cNvPr>
                <p14:cNvContentPartPr/>
                <p14:nvPr/>
              </p14:nvContentPartPr>
              <p14:xfrm>
                <a:off x="9778203" y="1083344"/>
                <a:ext cx="111960" cy="16200"/>
              </p14:xfrm>
            </p:contentPart>
          </mc:Choice>
          <mc:Fallback xmlns="">
            <p:pic>
              <p:nvPicPr>
                <p:cNvPr id="3107" name="Ink 3106">
                  <a:extLst>
                    <a:ext uri="{FF2B5EF4-FFF2-40B4-BE49-F238E27FC236}">
                      <a16:creationId xmlns:a16="http://schemas.microsoft.com/office/drawing/2014/main" id="{B9D7E4D0-19AE-4918-BDCD-589BB153217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760563" y="1065344"/>
                  <a:ext cx="14760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8" name="Group 3117">
            <a:extLst>
              <a:ext uri="{FF2B5EF4-FFF2-40B4-BE49-F238E27FC236}">
                <a16:creationId xmlns:a16="http://schemas.microsoft.com/office/drawing/2014/main" id="{46D98DA9-4862-49CB-A29A-AD2B25B1D028}"/>
              </a:ext>
            </a:extLst>
          </p:cNvPr>
          <p:cNvGrpSpPr/>
          <p:nvPr/>
        </p:nvGrpSpPr>
        <p:grpSpPr>
          <a:xfrm>
            <a:off x="10245123" y="474224"/>
            <a:ext cx="687960" cy="915480"/>
            <a:chOff x="10245123" y="474224"/>
            <a:chExt cx="68796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108" name="Ink 3107">
                  <a:extLst>
                    <a:ext uri="{FF2B5EF4-FFF2-40B4-BE49-F238E27FC236}">
                      <a16:creationId xmlns:a16="http://schemas.microsoft.com/office/drawing/2014/main" id="{54F79A03-CD31-4ABE-B77C-31C7F06E58A1}"/>
                    </a:ext>
                  </a:extLst>
                </p14:cNvPr>
                <p14:cNvContentPartPr/>
                <p14:nvPr/>
              </p14:nvContentPartPr>
              <p14:xfrm>
                <a:off x="10360323" y="657824"/>
                <a:ext cx="193320" cy="173160"/>
              </p14:xfrm>
            </p:contentPart>
          </mc:Choice>
          <mc:Fallback xmlns="">
            <p:pic>
              <p:nvPicPr>
                <p:cNvPr id="3108" name="Ink 3107">
                  <a:extLst>
                    <a:ext uri="{FF2B5EF4-FFF2-40B4-BE49-F238E27FC236}">
                      <a16:creationId xmlns:a16="http://schemas.microsoft.com/office/drawing/2014/main" id="{54F79A03-CD31-4ABE-B77C-31C7F06E58A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342323" y="640184"/>
                  <a:ext cx="2289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109" name="Ink 3108">
                  <a:extLst>
                    <a:ext uri="{FF2B5EF4-FFF2-40B4-BE49-F238E27FC236}">
                      <a16:creationId xmlns:a16="http://schemas.microsoft.com/office/drawing/2014/main" id="{761D09E2-FA94-4E8B-B51B-129427051E91}"/>
                    </a:ext>
                  </a:extLst>
                </p14:cNvPr>
                <p14:cNvContentPartPr/>
                <p14:nvPr/>
              </p14:nvContentPartPr>
              <p14:xfrm>
                <a:off x="10363203" y="741344"/>
                <a:ext cx="192240" cy="52920"/>
              </p14:xfrm>
            </p:contentPart>
          </mc:Choice>
          <mc:Fallback xmlns="">
            <p:pic>
              <p:nvPicPr>
                <p:cNvPr id="3109" name="Ink 3108">
                  <a:extLst>
                    <a:ext uri="{FF2B5EF4-FFF2-40B4-BE49-F238E27FC236}">
                      <a16:creationId xmlns:a16="http://schemas.microsoft.com/office/drawing/2014/main" id="{761D09E2-FA94-4E8B-B51B-129427051E9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345563" y="723344"/>
                  <a:ext cx="2278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110" name="Ink 3109">
                  <a:extLst>
                    <a:ext uri="{FF2B5EF4-FFF2-40B4-BE49-F238E27FC236}">
                      <a16:creationId xmlns:a16="http://schemas.microsoft.com/office/drawing/2014/main" id="{62D9535E-9BAA-41A4-AA7F-934346A69614}"/>
                    </a:ext>
                  </a:extLst>
                </p14:cNvPr>
                <p14:cNvContentPartPr/>
                <p14:nvPr/>
              </p14:nvContentPartPr>
              <p14:xfrm>
                <a:off x="10713483" y="513824"/>
                <a:ext cx="22680" cy="108360"/>
              </p14:xfrm>
            </p:contentPart>
          </mc:Choice>
          <mc:Fallback xmlns="">
            <p:pic>
              <p:nvPicPr>
                <p:cNvPr id="3110" name="Ink 3109">
                  <a:extLst>
                    <a:ext uri="{FF2B5EF4-FFF2-40B4-BE49-F238E27FC236}">
                      <a16:creationId xmlns:a16="http://schemas.microsoft.com/office/drawing/2014/main" id="{62D9535E-9BAA-41A4-AA7F-934346A6961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695843" y="495824"/>
                  <a:ext cx="583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11" name="Ink 3110">
                  <a:extLst>
                    <a:ext uri="{FF2B5EF4-FFF2-40B4-BE49-F238E27FC236}">
                      <a16:creationId xmlns:a16="http://schemas.microsoft.com/office/drawing/2014/main" id="{8792E1AB-7CB3-4F08-90D1-DBC4FBB23E88}"/>
                    </a:ext>
                  </a:extLst>
                </p14:cNvPr>
                <p14:cNvContentPartPr/>
                <p14:nvPr/>
              </p14:nvContentPartPr>
              <p14:xfrm>
                <a:off x="10797003" y="474224"/>
                <a:ext cx="24120" cy="135000"/>
              </p14:xfrm>
            </p:contentPart>
          </mc:Choice>
          <mc:Fallback xmlns="">
            <p:pic>
              <p:nvPicPr>
                <p:cNvPr id="3111" name="Ink 3110">
                  <a:extLst>
                    <a:ext uri="{FF2B5EF4-FFF2-40B4-BE49-F238E27FC236}">
                      <a16:creationId xmlns:a16="http://schemas.microsoft.com/office/drawing/2014/main" id="{8792E1AB-7CB3-4F08-90D1-DBC4FBB23E8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779003" y="456224"/>
                  <a:ext cx="597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112" name="Ink 3111">
                  <a:extLst>
                    <a:ext uri="{FF2B5EF4-FFF2-40B4-BE49-F238E27FC236}">
                      <a16:creationId xmlns:a16="http://schemas.microsoft.com/office/drawing/2014/main" id="{C863AFBC-B5F7-403D-B303-AAE7A0F5083C}"/>
                    </a:ext>
                  </a:extLst>
                </p14:cNvPr>
                <p14:cNvContentPartPr/>
                <p14:nvPr/>
              </p14:nvContentPartPr>
              <p14:xfrm>
                <a:off x="10245123" y="894704"/>
                <a:ext cx="641160" cy="105480"/>
              </p14:xfrm>
            </p:contentPart>
          </mc:Choice>
          <mc:Fallback xmlns="">
            <p:pic>
              <p:nvPicPr>
                <p:cNvPr id="3112" name="Ink 3111">
                  <a:extLst>
                    <a:ext uri="{FF2B5EF4-FFF2-40B4-BE49-F238E27FC236}">
                      <a16:creationId xmlns:a16="http://schemas.microsoft.com/office/drawing/2014/main" id="{C863AFBC-B5F7-403D-B303-AAE7A0F5083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227123" y="877064"/>
                  <a:ext cx="676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113" name="Ink 3112">
                  <a:extLst>
                    <a:ext uri="{FF2B5EF4-FFF2-40B4-BE49-F238E27FC236}">
                      <a16:creationId xmlns:a16="http://schemas.microsoft.com/office/drawing/2014/main" id="{C21281B1-4555-4A6A-9410-8DE734CB0F85}"/>
                    </a:ext>
                  </a:extLst>
                </p14:cNvPr>
                <p14:cNvContentPartPr/>
                <p14:nvPr/>
              </p14:nvContentPartPr>
              <p14:xfrm>
                <a:off x="10345923" y="1091984"/>
                <a:ext cx="12960" cy="260280"/>
              </p14:xfrm>
            </p:contentPart>
          </mc:Choice>
          <mc:Fallback xmlns="">
            <p:pic>
              <p:nvPicPr>
                <p:cNvPr id="3113" name="Ink 3112">
                  <a:extLst>
                    <a:ext uri="{FF2B5EF4-FFF2-40B4-BE49-F238E27FC236}">
                      <a16:creationId xmlns:a16="http://schemas.microsoft.com/office/drawing/2014/main" id="{C21281B1-4555-4A6A-9410-8DE734CB0F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327923" y="1074344"/>
                  <a:ext cx="486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114" name="Ink 3113">
                  <a:extLst>
                    <a:ext uri="{FF2B5EF4-FFF2-40B4-BE49-F238E27FC236}">
                      <a16:creationId xmlns:a16="http://schemas.microsoft.com/office/drawing/2014/main" id="{C5351E47-BB37-4E40-8475-162B90B47429}"/>
                    </a:ext>
                  </a:extLst>
                </p14:cNvPr>
                <p14:cNvContentPartPr/>
                <p14:nvPr/>
              </p14:nvContentPartPr>
              <p14:xfrm>
                <a:off x="10539603" y="1134104"/>
                <a:ext cx="113760" cy="174960"/>
              </p14:xfrm>
            </p:contentPart>
          </mc:Choice>
          <mc:Fallback xmlns="">
            <p:pic>
              <p:nvPicPr>
                <p:cNvPr id="3114" name="Ink 3113">
                  <a:extLst>
                    <a:ext uri="{FF2B5EF4-FFF2-40B4-BE49-F238E27FC236}">
                      <a16:creationId xmlns:a16="http://schemas.microsoft.com/office/drawing/2014/main" id="{C5351E47-BB37-4E40-8475-162B90B4742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521603" y="1116104"/>
                  <a:ext cx="1494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115" name="Ink 3114">
                  <a:extLst>
                    <a:ext uri="{FF2B5EF4-FFF2-40B4-BE49-F238E27FC236}">
                      <a16:creationId xmlns:a16="http://schemas.microsoft.com/office/drawing/2014/main" id="{D47D3FC6-F46B-48EB-9281-3A61E890E637}"/>
                    </a:ext>
                  </a:extLst>
                </p14:cNvPr>
                <p14:cNvContentPartPr/>
                <p14:nvPr/>
              </p14:nvContentPartPr>
              <p14:xfrm>
                <a:off x="10526283" y="1201424"/>
                <a:ext cx="130320" cy="18720"/>
              </p14:xfrm>
            </p:contentPart>
          </mc:Choice>
          <mc:Fallback xmlns="">
            <p:pic>
              <p:nvPicPr>
                <p:cNvPr id="3115" name="Ink 3114">
                  <a:extLst>
                    <a:ext uri="{FF2B5EF4-FFF2-40B4-BE49-F238E27FC236}">
                      <a16:creationId xmlns:a16="http://schemas.microsoft.com/office/drawing/2014/main" id="{D47D3FC6-F46B-48EB-9281-3A61E890E63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508283" y="1183424"/>
                  <a:ext cx="165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116" name="Ink 3115">
                  <a:extLst>
                    <a:ext uri="{FF2B5EF4-FFF2-40B4-BE49-F238E27FC236}">
                      <a16:creationId xmlns:a16="http://schemas.microsoft.com/office/drawing/2014/main" id="{EDF2126C-BFC6-4D82-BE7A-527611CEC960}"/>
                    </a:ext>
                  </a:extLst>
                </p14:cNvPr>
                <p14:cNvContentPartPr/>
                <p14:nvPr/>
              </p14:nvContentPartPr>
              <p14:xfrm>
                <a:off x="10742643" y="1054544"/>
                <a:ext cx="16200" cy="335160"/>
              </p14:xfrm>
            </p:contentPart>
          </mc:Choice>
          <mc:Fallback xmlns="">
            <p:pic>
              <p:nvPicPr>
                <p:cNvPr id="3116" name="Ink 3115">
                  <a:extLst>
                    <a:ext uri="{FF2B5EF4-FFF2-40B4-BE49-F238E27FC236}">
                      <a16:creationId xmlns:a16="http://schemas.microsoft.com/office/drawing/2014/main" id="{EDF2126C-BFC6-4D82-BE7A-527611CEC96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725003" y="1036544"/>
                  <a:ext cx="518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117" name="Ink 3116">
                  <a:extLst>
                    <a:ext uri="{FF2B5EF4-FFF2-40B4-BE49-F238E27FC236}">
                      <a16:creationId xmlns:a16="http://schemas.microsoft.com/office/drawing/2014/main" id="{6E947A4A-D2E8-44D6-AD10-74A441265942}"/>
                    </a:ext>
                  </a:extLst>
                </p14:cNvPr>
                <p14:cNvContentPartPr/>
                <p14:nvPr/>
              </p14:nvContentPartPr>
              <p14:xfrm>
                <a:off x="10834083" y="1064984"/>
                <a:ext cx="99000" cy="74520"/>
              </p14:xfrm>
            </p:contentPart>
          </mc:Choice>
          <mc:Fallback xmlns="">
            <p:pic>
              <p:nvPicPr>
                <p:cNvPr id="3117" name="Ink 3116">
                  <a:extLst>
                    <a:ext uri="{FF2B5EF4-FFF2-40B4-BE49-F238E27FC236}">
                      <a16:creationId xmlns:a16="http://schemas.microsoft.com/office/drawing/2014/main" id="{6E947A4A-D2E8-44D6-AD10-74A44126594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816083" y="1046984"/>
                  <a:ext cx="134640" cy="1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3" name="Group 3132">
            <a:extLst>
              <a:ext uri="{FF2B5EF4-FFF2-40B4-BE49-F238E27FC236}">
                <a16:creationId xmlns:a16="http://schemas.microsoft.com/office/drawing/2014/main" id="{741E2F84-EBD8-4C31-9B28-85EDB4FA7C66}"/>
              </a:ext>
            </a:extLst>
          </p:cNvPr>
          <p:cNvGrpSpPr/>
          <p:nvPr/>
        </p:nvGrpSpPr>
        <p:grpSpPr>
          <a:xfrm>
            <a:off x="10314243" y="6387944"/>
            <a:ext cx="1003680" cy="426600"/>
            <a:chOff x="10314243" y="6387944"/>
            <a:chExt cx="100368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120" name="Ink 3119">
                  <a:extLst>
                    <a:ext uri="{FF2B5EF4-FFF2-40B4-BE49-F238E27FC236}">
                      <a16:creationId xmlns:a16="http://schemas.microsoft.com/office/drawing/2014/main" id="{BD5D1835-51D1-4C5D-89AF-DF19CA8CD65B}"/>
                    </a:ext>
                  </a:extLst>
                </p14:cNvPr>
                <p14:cNvContentPartPr/>
                <p14:nvPr/>
              </p14:nvContentPartPr>
              <p14:xfrm>
                <a:off x="10389123" y="6540584"/>
                <a:ext cx="174600" cy="114840"/>
              </p14:xfrm>
            </p:contentPart>
          </mc:Choice>
          <mc:Fallback xmlns="">
            <p:pic>
              <p:nvPicPr>
                <p:cNvPr id="3120" name="Ink 3119">
                  <a:extLst>
                    <a:ext uri="{FF2B5EF4-FFF2-40B4-BE49-F238E27FC236}">
                      <a16:creationId xmlns:a16="http://schemas.microsoft.com/office/drawing/2014/main" id="{BD5D1835-51D1-4C5D-89AF-DF19CA8CD65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371483" y="6522944"/>
                  <a:ext cx="2102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121" name="Ink 3120">
                  <a:extLst>
                    <a:ext uri="{FF2B5EF4-FFF2-40B4-BE49-F238E27FC236}">
                      <a16:creationId xmlns:a16="http://schemas.microsoft.com/office/drawing/2014/main" id="{A9ED7941-FF92-444E-AFAC-715B653CA077}"/>
                    </a:ext>
                  </a:extLst>
                </p14:cNvPr>
                <p14:cNvContentPartPr/>
                <p14:nvPr/>
              </p14:nvContentPartPr>
              <p14:xfrm>
                <a:off x="10393803" y="6599624"/>
                <a:ext cx="165240" cy="24840"/>
              </p14:xfrm>
            </p:contentPart>
          </mc:Choice>
          <mc:Fallback xmlns="">
            <p:pic>
              <p:nvPicPr>
                <p:cNvPr id="3121" name="Ink 3120">
                  <a:extLst>
                    <a:ext uri="{FF2B5EF4-FFF2-40B4-BE49-F238E27FC236}">
                      <a16:creationId xmlns:a16="http://schemas.microsoft.com/office/drawing/2014/main" id="{A9ED7941-FF92-444E-AFAC-715B653CA07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376163" y="6581624"/>
                  <a:ext cx="2008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122" name="Ink 3121">
                  <a:extLst>
                    <a:ext uri="{FF2B5EF4-FFF2-40B4-BE49-F238E27FC236}">
                      <a16:creationId xmlns:a16="http://schemas.microsoft.com/office/drawing/2014/main" id="{14D22C5E-5D30-4484-87B3-A75A7B40CA2A}"/>
                    </a:ext>
                  </a:extLst>
                </p14:cNvPr>
                <p14:cNvContentPartPr/>
                <p14:nvPr/>
              </p14:nvContentPartPr>
              <p14:xfrm>
                <a:off x="10604763" y="6400544"/>
                <a:ext cx="65880" cy="104400"/>
              </p14:xfrm>
            </p:contentPart>
          </mc:Choice>
          <mc:Fallback xmlns="">
            <p:pic>
              <p:nvPicPr>
                <p:cNvPr id="3122" name="Ink 3121">
                  <a:extLst>
                    <a:ext uri="{FF2B5EF4-FFF2-40B4-BE49-F238E27FC236}">
                      <a16:creationId xmlns:a16="http://schemas.microsoft.com/office/drawing/2014/main" id="{14D22C5E-5D30-4484-87B3-A75A7B40CA2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87123" y="6382904"/>
                  <a:ext cx="1015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23" name="Ink 3122">
                  <a:extLst>
                    <a:ext uri="{FF2B5EF4-FFF2-40B4-BE49-F238E27FC236}">
                      <a16:creationId xmlns:a16="http://schemas.microsoft.com/office/drawing/2014/main" id="{B3C2DA27-36A7-4148-A408-DC43FC1A25EC}"/>
                    </a:ext>
                  </a:extLst>
                </p14:cNvPr>
                <p14:cNvContentPartPr/>
                <p14:nvPr/>
              </p14:nvContentPartPr>
              <p14:xfrm>
                <a:off x="10755603" y="6484424"/>
                <a:ext cx="89640" cy="168120"/>
              </p14:xfrm>
            </p:contentPart>
          </mc:Choice>
          <mc:Fallback xmlns="">
            <p:pic>
              <p:nvPicPr>
                <p:cNvPr id="3123" name="Ink 3122">
                  <a:extLst>
                    <a:ext uri="{FF2B5EF4-FFF2-40B4-BE49-F238E27FC236}">
                      <a16:creationId xmlns:a16="http://schemas.microsoft.com/office/drawing/2014/main" id="{B3C2DA27-36A7-4148-A408-DC43FC1A25E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37603" y="6466424"/>
                  <a:ext cx="1252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124" name="Ink 3123">
                  <a:extLst>
                    <a:ext uri="{FF2B5EF4-FFF2-40B4-BE49-F238E27FC236}">
                      <a16:creationId xmlns:a16="http://schemas.microsoft.com/office/drawing/2014/main" id="{9C1E7367-8C4E-4E34-B8C8-85CF7E0232CF}"/>
                    </a:ext>
                  </a:extLst>
                </p14:cNvPr>
                <p14:cNvContentPartPr/>
                <p14:nvPr/>
              </p14:nvContentPartPr>
              <p14:xfrm>
                <a:off x="10884843" y="6507464"/>
                <a:ext cx="118440" cy="160560"/>
              </p14:xfrm>
            </p:contentPart>
          </mc:Choice>
          <mc:Fallback xmlns="">
            <p:pic>
              <p:nvPicPr>
                <p:cNvPr id="3124" name="Ink 3123">
                  <a:extLst>
                    <a:ext uri="{FF2B5EF4-FFF2-40B4-BE49-F238E27FC236}">
                      <a16:creationId xmlns:a16="http://schemas.microsoft.com/office/drawing/2014/main" id="{9C1E7367-8C4E-4E34-B8C8-85CF7E0232C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867203" y="6489824"/>
                  <a:ext cx="1540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126" name="Ink 3125">
                  <a:extLst>
                    <a:ext uri="{FF2B5EF4-FFF2-40B4-BE49-F238E27FC236}">
                      <a16:creationId xmlns:a16="http://schemas.microsoft.com/office/drawing/2014/main" id="{D888559E-7392-493F-9E69-48B4D1A2BDB0}"/>
                    </a:ext>
                  </a:extLst>
                </p14:cNvPr>
                <p14:cNvContentPartPr/>
                <p14:nvPr/>
              </p14:nvContentPartPr>
              <p14:xfrm>
                <a:off x="10314243" y="6399464"/>
                <a:ext cx="12600" cy="341280"/>
              </p14:xfrm>
            </p:contentPart>
          </mc:Choice>
          <mc:Fallback xmlns="">
            <p:pic>
              <p:nvPicPr>
                <p:cNvPr id="3126" name="Ink 3125">
                  <a:extLst>
                    <a:ext uri="{FF2B5EF4-FFF2-40B4-BE49-F238E27FC236}">
                      <a16:creationId xmlns:a16="http://schemas.microsoft.com/office/drawing/2014/main" id="{D888559E-7392-493F-9E69-48B4D1A2BDB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296243" y="6381464"/>
                  <a:ext cx="482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127" name="Ink 3126">
                  <a:extLst>
                    <a:ext uri="{FF2B5EF4-FFF2-40B4-BE49-F238E27FC236}">
                      <a16:creationId xmlns:a16="http://schemas.microsoft.com/office/drawing/2014/main" id="{E8248442-C913-45B4-8494-E2A209F6AB57}"/>
                    </a:ext>
                  </a:extLst>
                </p14:cNvPr>
                <p14:cNvContentPartPr/>
                <p14:nvPr/>
              </p14:nvContentPartPr>
              <p14:xfrm>
                <a:off x="10718883" y="6387944"/>
                <a:ext cx="20520" cy="426600"/>
              </p14:xfrm>
            </p:contentPart>
          </mc:Choice>
          <mc:Fallback xmlns="">
            <p:pic>
              <p:nvPicPr>
                <p:cNvPr id="3127" name="Ink 3126">
                  <a:extLst>
                    <a:ext uri="{FF2B5EF4-FFF2-40B4-BE49-F238E27FC236}">
                      <a16:creationId xmlns:a16="http://schemas.microsoft.com/office/drawing/2014/main" id="{E8248442-C913-45B4-8494-E2A209F6AB5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701243" y="6370304"/>
                  <a:ext cx="5616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128" name="Ink 3127">
                  <a:extLst>
                    <a:ext uri="{FF2B5EF4-FFF2-40B4-BE49-F238E27FC236}">
                      <a16:creationId xmlns:a16="http://schemas.microsoft.com/office/drawing/2014/main" id="{B7D8BB43-F500-477F-83F7-B4D413614635}"/>
                    </a:ext>
                  </a:extLst>
                </p14:cNvPr>
                <p14:cNvContentPartPr/>
                <p14:nvPr/>
              </p14:nvContentPartPr>
              <p14:xfrm>
                <a:off x="11073843" y="6520064"/>
                <a:ext cx="91800" cy="142920"/>
              </p14:xfrm>
            </p:contentPart>
          </mc:Choice>
          <mc:Fallback xmlns="">
            <p:pic>
              <p:nvPicPr>
                <p:cNvPr id="3128" name="Ink 3127">
                  <a:extLst>
                    <a:ext uri="{FF2B5EF4-FFF2-40B4-BE49-F238E27FC236}">
                      <a16:creationId xmlns:a16="http://schemas.microsoft.com/office/drawing/2014/main" id="{B7D8BB43-F500-477F-83F7-B4D41361463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055843" y="6502064"/>
                  <a:ext cx="1274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129" name="Ink 3128">
                  <a:extLst>
                    <a:ext uri="{FF2B5EF4-FFF2-40B4-BE49-F238E27FC236}">
                      <a16:creationId xmlns:a16="http://schemas.microsoft.com/office/drawing/2014/main" id="{221CAF1A-7AA5-4ECA-A486-C0D73818127A}"/>
                    </a:ext>
                  </a:extLst>
                </p14:cNvPr>
                <p14:cNvContentPartPr/>
                <p14:nvPr/>
              </p14:nvContentPartPr>
              <p14:xfrm>
                <a:off x="11079963" y="6596744"/>
                <a:ext cx="107280" cy="18360"/>
              </p14:xfrm>
            </p:contentPart>
          </mc:Choice>
          <mc:Fallback xmlns="">
            <p:pic>
              <p:nvPicPr>
                <p:cNvPr id="3129" name="Ink 3128">
                  <a:extLst>
                    <a:ext uri="{FF2B5EF4-FFF2-40B4-BE49-F238E27FC236}">
                      <a16:creationId xmlns:a16="http://schemas.microsoft.com/office/drawing/2014/main" id="{221CAF1A-7AA5-4ECA-A486-C0D73818127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061963" y="6578744"/>
                  <a:ext cx="142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130" name="Ink 3129">
                  <a:extLst>
                    <a:ext uri="{FF2B5EF4-FFF2-40B4-BE49-F238E27FC236}">
                      <a16:creationId xmlns:a16="http://schemas.microsoft.com/office/drawing/2014/main" id="{82222447-0119-4680-8D61-816DCEE16EDA}"/>
                    </a:ext>
                  </a:extLst>
                </p14:cNvPr>
                <p14:cNvContentPartPr/>
                <p14:nvPr/>
              </p14:nvContentPartPr>
              <p14:xfrm>
                <a:off x="11258883" y="6400544"/>
                <a:ext cx="20880" cy="88560"/>
              </p14:xfrm>
            </p:contentPart>
          </mc:Choice>
          <mc:Fallback xmlns="">
            <p:pic>
              <p:nvPicPr>
                <p:cNvPr id="3130" name="Ink 3129">
                  <a:extLst>
                    <a:ext uri="{FF2B5EF4-FFF2-40B4-BE49-F238E27FC236}">
                      <a16:creationId xmlns:a16="http://schemas.microsoft.com/office/drawing/2014/main" id="{82222447-0119-4680-8D61-816DCEE16ED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240883" y="6382904"/>
                  <a:ext cx="565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131" name="Ink 3130">
                  <a:extLst>
                    <a:ext uri="{FF2B5EF4-FFF2-40B4-BE49-F238E27FC236}">
                      <a16:creationId xmlns:a16="http://schemas.microsoft.com/office/drawing/2014/main" id="{D6C027AB-9DE8-4536-B3BA-592EB0F053C7}"/>
                    </a:ext>
                  </a:extLst>
                </p14:cNvPr>
                <p14:cNvContentPartPr/>
                <p14:nvPr/>
              </p14:nvContentPartPr>
              <p14:xfrm>
                <a:off x="11303523" y="6392264"/>
                <a:ext cx="14400" cy="113760"/>
              </p14:xfrm>
            </p:contentPart>
          </mc:Choice>
          <mc:Fallback xmlns="">
            <p:pic>
              <p:nvPicPr>
                <p:cNvPr id="3131" name="Ink 3130">
                  <a:extLst>
                    <a:ext uri="{FF2B5EF4-FFF2-40B4-BE49-F238E27FC236}">
                      <a16:creationId xmlns:a16="http://schemas.microsoft.com/office/drawing/2014/main" id="{D6C027AB-9DE8-4536-B3BA-592EB0F053C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285883" y="6374624"/>
                  <a:ext cx="5004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1" name="Group 3140">
            <a:extLst>
              <a:ext uri="{FF2B5EF4-FFF2-40B4-BE49-F238E27FC236}">
                <a16:creationId xmlns:a16="http://schemas.microsoft.com/office/drawing/2014/main" id="{0AAB8CA8-C106-4A45-BBF2-DAD224236E7C}"/>
              </a:ext>
            </a:extLst>
          </p:cNvPr>
          <p:cNvGrpSpPr/>
          <p:nvPr/>
        </p:nvGrpSpPr>
        <p:grpSpPr>
          <a:xfrm>
            <a:off x="11068803" y="4725104"/>
            <a:ext cx="697320" cy="346680"/>
            <a:chOff x="11068803" y="4725104"/>
            <a:chExt cx="697320" cy="3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134" name="Ink 3133">
                  <a:extLst>
                    <a:ext uri="{FF2B5EF4-FFF2-40B4-BE49-F238E27FC236}">
                      <a16:creationId xmlns:a16="http://schemas.microsoft.com/office/drawing/2014/main" id="{C3FBA6B8-ED9A-4CDE-8A82-18D695FB4600}"/>
                    </a:ext>
                  </a:extLst>
                </p14:cNvPr>
                <p14:cNvContentPartPr/>
                <p14:nvPr/>
              </p14:nvContentPartPr>
              <p14:xfrm>
                <a:off x="11068803" y="4854344"/>
                <a:ext cx="163080" cy="147960"/>
              </p14:xfrm>
            </p:contentPart>
          </mc:Choice>
          <mc:Fallback xmlns="">
            <p:pic>
              <p:nvPicPr>
                <p:cNvPr id="3134" name="Ink 3133">
                  <a:extLst>
                    <a:ext uri="{FF2B5EF4-FFF2-40B4-BE49-F238E27FC236}">
                      <a16:creationId xmlns:a16="http://schemas.microsoft.com/office/drawing/2014/main" id="{C3FBA6B8-ED9A-4CDE-8A82-18D695FB460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051163" y="4836704"/>
                  <a:ext cx="1987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135" name="Ink 3134">
                  <a:extLst>
                    <a:ext uri="{FF2B5EF4-FFF2-40B4-BE49-F238E27FC236}">
                      <a16:creationId xmlns:a16="http://schemas.microsoft.com/office/drawing/2014/main" id="{50386A83-E9FF-455A-B078-19B1DFE733BD}"/>
                    </a:ext>
                  </a:extLst>
                </p14:cNvPr>
                <p14:cNvContentPartPr/>
                <p14:nvPr/>
              </p14:nvContentPartPr>
              <p14:xfrm>
                <a:off x="11084643" y="4940384"/>
                <a:ext cx="124920" cy="11520"/>
              </p14:xfrm>
            </p:contentPart>
          </mc:Choice>
          <mc:Fallback xmlns="">
            <p:pic>
              <p:nvPicPr>
                <p:cNvPr id="3135" name="Ink 3134">
                  <a:extLst>
                    <a:ext uri="{FF2B5EF4-FFF2-40B4-BE49-F238E27FC236}">
                      <a16:creationId xmlns:a16="http://schemas.microsoft.com/office/drawing/2014/main" id="{50386A83-E9FF-455A-B078-19B1DFE733B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066643" y="4922384"/>
                  <a:ext cx="1605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136" name="Ink 3135">
                  <a:extLst>
                    <a:ext uri="{FF2B5EF4-FFF2-40B4-BE49-F238E27FC236}">
                      <a16:creationId xmlns:a16="http://schemas.microsoft.com/office/drawing/2014/main" id="{75D808CE-B964-4152-88D3-F7B135544EFF}"/>
                    </a:ext>
                  </a:extLst>
                </p14:cNvPr>
                <p14:cNvContentPartPr/>
                <p14:nvPr/>
              </p14:nvContentPartPr>
              <p14:xfrm>
                <a:off x="11244123" y="4726904"/>
                <a:ext cx="51840" cy="129600"/>
              </p14:xfrm>
            </p:contentPart>
          </mc:Choice>
          <mc:Fallback xmlns="">
            <p:pic>
              <p:nvPicPr>
                <p:cNvPr id="3136" name="Ink 3135">
                  <a:extLst>
                    <a:ext uri="{FF2B5EF4-FFF2-40B4-BE49-F238E27FC236}">
                      <a16:creationId xmlns:a16="http://schemas.microsoft.com/office/drawing/2014/main" id="{75D808CE-B964-4152-88D3-F7B135544EF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226123" y="4709264"/>
                  <a:ext cx="87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137" name="Ink 3136">
                  <a:extLst>
                    <a:ext uri="{FF2B5EF4-FFF2-40B4-BE49-F238E27FC236}">
                      <a16:creationId xmlns:a16="http://schemas.microsoft.com/office/drawing/2014/main" id="{C1740A57-E442-4170-B8D5-9D64916038D9}"/>
                    </a:ext>
                  </a:extLst>
                </p14:cNvPr>
                <p14:cNvContentPartPr/>
                <p14:nvPr/>
              </p14:nvContentPartPr>
              <p14:xfrm>
                <a:off x="11298843" y="4725104"/>
                <a:ext cx="46800" cy="132840"/>
              </p14:xfrm>
            </p:contentPart>
          </mc:Choice>
          <mc:Fallback xmlns="">
            <p:pic>
              <p:nvPicPr>
                <p:cNvPr id="3137" name="Ink 3136">
                  <a:extLst>
                    <a:ext uri="{FF2B5EF4-FFF2-40B4-BE49-F238E27FC236}">
                      <a16:creationId xmlns:a16="http://schemas.microsoft.com/office/drawing/2014/main" id="{C1740A57-E442-4170-B8D5-9D64916038D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280843" y="4707464"/>
                  <a:ext cx="824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138" name="Ink 3137">
                  <a:extLst>
                    <a:ext uri="{FF2B5EF4-FFF2-40B4-BE49-F238E27FC236}">
                      <a16:creationId xmlns:a16="http://schemas.microsoft.com/office/drawing/2014/main" id="{3A0CD055-2083-4724-871B-BCA8C389237A}"/>
                    </a:ext>
                  </a:extLst>
                </p14:cNvPr>
                <p14:cNvContentPartPr/>
                <p14:nvPr/>
              </p14:nvContentPartPr>
              <p14:xfrm>
                <a:off x="11388123" y="4882064"/>
                <a:ext cx="103320" cy="129600"/>
              </p14:xfrm>
            </p:contentPart>
          </mc:Choice>
          <mc:Fallback xmlns="">
            <p:pic>
              <p:nvPicPr>
                <p:cNvPr id="3138" name="Ink 3137">
                  <a:extLst>
                    <a:ext uri="{FF2B5EF4-FFF2-40B4-BE49-F238E27FC236}">
                      <a16:creationId xmlns:a16="http://schemas.microsoft.com/office/drawing/2014/main" id="{3A0CD055-2083-4724-871B-BCA8C389237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370123" y="4864424"/>
                  <a:ext cx="138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139" name="Ink 3138">
                  <a:extLst>
                    <a:ext uri="{FF2B5EF4-FFF2-40B4-BE49-F238E27FC236}">
                      <a16:creationId xmlns:a16="http://schemas.microsoft.com/office/drawing/2014/main" id="{829EE6F4-A9E0-4CEF-9748-23AF9744DB86}"/>
                    </a:ext>
                  </a:extLst>
                </p14:cNvPr>
                <p14:cNvContentPartPr/>
                <p14:nvPr/>
              </p14:nvContentPartPr>
              <p14:xfrm>
                <a:off x="11509803" y="4832024"/>
                <a:ext cx="107640" cy="235800"/>
              </p14:xfrm>
            </p:contentPart>
          </mc:Choice>
          <mc:Fallback xmlns="">
            <p:pic>
              <p:nvPicPr>
                <p:cNvPr id="3139" name="Ink 3138">
                  <a:extLst>
                    <a:ext uri="{FF2B5EF4-FFF2-40B4-BE49-F238E27FC236}">
                      <a16:creationId xmlns:a16="http://schemas.microsoft.com/office/drawing/2014/main" id="{829EE6F4-A9E0-4CEF-9748-23AF9744DB8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491803" y="4814384"/>
                  <a:ext cx="1432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140" name="Ink 3139">
                  <a:extLst>
                    <a:ext uri="{FF2B5EF4-FFF2-40B4-BE49-F238E27FC236}">
                      <a16:creationId xmlns:a16="http://schemas.microsoft.com/office/drawing/2014/main" id="{6111CD0F-26AE-4574-9077-63A42E058CC1}"/>
                    </a:ext>
                  </a:extLst>
                </p14:cNvPr>
                <p14:cNvContentPartPr/>
                <p14:nvPr/>
              </p14:nvContentPartPr>
              <p14:xfrm>
                <a:off x="11709603" y="4799624"/>
                <a:ext cx="56520" cy="272160"/>
              </p14:xfrm>
            </p:contentPart>
          </mc:Choice>
          <mc:Fallback xmlns="">
            <p:pic>
              <p:nvPicPr>
                <p:cNvPr id="3140" name="Ink 3139">
                  <a:extLst>
                    <a:ext uri="{FF2B5EF4-FFF2-40B4-BE49-F238E27FC236}">
                      <a16:creationId xmlns:a16="http://schemas.microsoft.com/office/drawing/2014/main" id="{6111CD0F-26AE-4574-9077-63A42E058CC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691603" y="4781984"/>
                  <a:ext cx="92160" cy="30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0050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377" y="1240102"/>
            <a:ext cx="2439772" cy="1814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9694" y="512749"/>
            <a:ext cx="656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macroscopic view of ionization loss is that the medium is polarized by the particle, which constitutes an extraneous charge</a:t>
            </a:r>
          </a:p>
        </p:txBody>
      </p:sp>
    </p:spTree>
    <p:extLst>
      <p:ext uri="{BB962C8B-B14F-4D97-AF65-F5344CB8AC3E}">
        <p14:creationId xmlns:p14="http://schemas.microsoft.com/office/powerpoint/2010/main" val="263526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05" t="57723" r="17707" b="6195"/>
          <a:stretch/>
        </p:blipFill>
        <p:spPr>
          <a:xfrm>
            <a:off x="2252700" y="3889108"/>
            <a:ext cx="3760150" cy="21364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30708" y="695744"/>
            <a:ext cx="2307595" cy="1180990"/>
            <a:chOff x="5306707" y="695744"/>
            <a:chExt cx="2307595" cy="118099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5580403" y="1589518"/>
              <a:ext cx="18629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5580403" y="1001337"/>
              <a:ext cx="0" cy="5881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358212" y="1421944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443386" y="1521152"/>
              <a:ext cx="170916" cy="1709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06707" y="1094682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67074" y="1507402"/>
              <a:ext cx="374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v</a:t>
              </a:r>
              <a:r>
                <a:rPr lang="en-US" dirty="0" err="1"/>
                <a:t>t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97545" y="827849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 - </a:t>
              </a:r>
              <a:r>
                <a:rPr lang="en-US" b="1" dirty="0" err="1"/>
                <a:t>v</a:t>
              </a:r>
              <a:r>
                <a:rPr lang="en-US" dirty="0" err="1"/>
                <a:t>t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7" idx="1"/>
            </p:cNvCxnSpPr>
            <p:nvPr/>
          </p:nvCxnSpPr>
          <p:spPr>
            <a:xfrm flipH="1" flipV="1">
              <a:off x="5589284" y="1012515"/>
              <a:ext cx="1879132" cy="5336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403728" y="695744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87847" y="1873392"/>
            <a:ext cx="5417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characteristic duration of the interaction between the fast particle and electrons in the crystal is r/v.</a:t>
            </a:r>
          </a:p>
          <a:p>
            <a:endParaRPr lang="en-US" dirty="0"/>
          </a:p>
          <a:p>
            <a:r>
              <a:rPr lang="en-US" dirty="0"/>
              <a:t>Spectral resolution of field at </a:t>
            </a:r>
            <a:r>
              <a:rPr lang="en-US" b="1" dirty="0"/>
              <a:t>r</a:t>
            </a:r>
            <a:r>
              <a:rPr lang="en-US" dirty="0"/>
              <a:t> (its temporal Fourier expansion) is dominated by frequencies v/r.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593" y="3634593"/>
            <a:ext cx="1872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Magnitude of the E-field at </a:t>
            </a:r>
            <a:r>
              <a:rPr lang="en-US" b="1" dirty="0"/>
              <a:t>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8680" y="5907773"/>
            <a:ext cx="14975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Cos[2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(v/r) t]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EBABE-6DAD-4792-933D-7D69978A7FFA}"/>
              </a:ext>
            </a:extLst>
          </p:cNvPr>
          <p:cNvSpPr txBox="1"/>
          <p:nvPr/>
        </p:nvSpPr>
        <p:spPr>
          <a:xfrm>
            <a:off x="168903" y="6299588"/>
            <a:ext cx="79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Terms in the expansion of E(t) with much different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have small amplitude.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343D01-E31F-4E79-964E-DBF4C17C75EE}"/>
              </a:ext>
            </a:extLst>
          </p:cNvPr>
          <p:cNvGrpSpPr/>
          <p:nvPr/>
        </p:nvGrpSpPr>
        <p:grpSpPr>
          <a:xfrm>
            <a:off x="7733763" y="4709984"/>
            <a:ext cx="4302360" cy="393840"/>
            <a:chOff x="7733763" y="4709984"/>
            <a:chExt cx="430236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2C32A90-AC76-456F-BDF0-92B6144E067F}"/>
                    </a:ext>
                  </a:extLst>
                </p14:cNvPr>
                <p14:cNvContentPartPr/>
                <p14:nvPr/>
              </p14:nvContentPartPr>
              <p14:xfrm>
                <a:off x="7733763" y="4842464"/>
                <a:ext cx="4064040" cy="14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2C32A90-AC76-456F-BDF0-92B6144E067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15763" y="4824464"/>
                  <a:ext cx="40996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9773F93-593D-4357-AEB0-EB0E62C930C6}"/>
                    </a:ext>
                  </a:extLst>
                </p14:cNvPr>
                <p14:cNvContentPartPr/>
                <p14:nvPr/>
              </p14:nvContentPartPr>
              <p14:xfrm>
                <a:off x="11917323" y="4709984"/>
                <a:ext cx="118800" cy="393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9773F93-593D-4357-AEB0-EB0E62C930C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899323" y="4691984"/>
                  <a:ext cx="1544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4F87E0C-160C-4267-A412-9F0783A82FA8}"/>
                    </a:ext>
                  </a:extLst>
                </p14:cNvPr>
                <p14:cNvContentPartPr/>
                <p14:nvPr/>
              </p14:nvContentPartPr>
              <p14:xfrm>
                <a:off x="11868003" y="4821944"/>
                <a:ext cx="168120" cy="17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4F87E0C-160C-4267-A412-9F0783A82FA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850003" y="4804304"/>
                  <a:ext cx="20376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BCF84CA-79C9-4E22-AA09-77600EDB6F75}"/>
                  </a:ext>
                </a:extLst>
              </p14:cNvPr>
              <p14:cNvContentPartPr/>
              <p14:nvPr/>
            </p14:nvContentPartPr>
            <p14:xfrm>
              <a:off x="8984763" y="3538904"/>
              <a:ext cx="1281600" cy="1377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BCF84CA-79C9-4E22-AA09-77600EDB6F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66763" y="3520904"/>
                <a:ext cx="1317240" cy="14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819DC27-2E76-44F1-8243-EE4E5B58B4AD}"/>
                  </a:ext>
                </a:extLst>
              </p14:cNvPr>
              <p14:cNvContentPartPr/>
              <p14:nvPr/>
            </p14:nvContentPartPr>
            <p14:xfrm>
              <a:off x="10604763" y="4104464"/>
              <a:ext cx="715320" cy="419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819DC27-2E76-44F1-8243-EE4E5B58B4A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87123" y="4086464"/>
                <a:ext cx="75096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5A3E0C5-A3BC-4236-9DF4-60DB93DA8932}"/>
                  </a:ext>
                </a:extLst>
              </p14:cNvPr>
              <p14:cNvContentPartPr/>
              <p14:nvPr/>
            </p14:nvContentPartPr>
            <p14:xfrm>
              <a:off x="11456883" y="4282304"/>
              <a:ext cx="140760" cy="160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5A3E0C5-A3BC-4236-9DF4-60DB93DA89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39243" y="4264304"/>
                <a:ext cx="176400" cy="19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13F58BD0-B376-4AD5-8C40-F624D2714716}"/>
              </a:ext>
            </a:extLst>
          </p:cNvPr>
          <p:cNvGrpSpPr/>
          <p:nvPr/>
        </p:nvGrpSpPr>
        <p:grpSpPr>
          <a:xfrm>
            <a:off x="9823203" y="3112664"/>
            <a:ext cx="1676880" cy="660960"/>
            <a:chOff x="9823203" y="3112664"/>
            <a:chExt cx="1676880" cy="66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D38F8BD-2BB1-4AA1-B572-A63BDD0C0973}"/>
                    </a:ext>
                  </a:extLst>
                </p14:cNvPr>
                <p14:cNvContentPartPr/>
                <p14:nvPr/>
              </p14:nvContentPartPr>
              <p14:xfrm>
                <a:off x="9823203" y="3532064"/>
                <a:ext cx="376200" cy="223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D38F8BD-2BB1-4AA1-B572-A63BDD0C097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05563" y="3514064"/>
                  <a:ext cx="4118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8C81835-56C8-4A5B-8D1B-FCA2B5D068E0}"/>
                    </a:ext>
                  </a:extLst>
                </p14:cNvPr>
                <p14:cNvContentPartPr/>
                <p14:nvPr/>
              </p14:nvContentPartPr>
              <p14:xfrm>
                <a:off x="9842283" y="3602264"/>
                <a:ext cx="171720" cy="171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C81835-56C8-4A5B-8D1B-FCA2B5D068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24283" y="3584624"/>
                  <a:ext cx="207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DB7C6F3-0E97-44CD-95F1-F57DD913B2C7}"/>
                    </a:ext>
                  </a:extLst>
                </p14:cNvPr>
                <p14:cNvContentPartPr/>
                <p14:nvPr/>
              </p14:nvContentPartPr>
              <p14:xfrm>
                <a:off x="10304163" y="3112664"/>
                <a:ext cx="874800" cy="46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DB7C6F3-0E97-44CD-95F1-F57DD913B2C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286163" y="3095024"/>
                  <a:ext cx="91044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2002C28-F0B8-4E34-8CC5-5B762CC9D251}"/>
                    </a:ext>
                  </a:extLst>
                </p14:cNvPr>
                <p14:cNvContentPartPr/>
                <p14:nvPr/>
              </p14:nvContentPartPr>
              <p14:xfrm>
                <a:off x="11395683" y="3277544"/>
                <a:ext cx="104400" cy="176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2002C28-F0B8-4E34-8CC5-5B762CC9D25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78043" y="3259544"/>
                  <a:ext cx="14004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4511C4-6C25-4B59-8FC0-0FCD67C49770}"/>
              </a:ext>
            </a:extLst>
          </p:cNvPr>
          <p:cNvGrpSpPr/>
          <p:nvPr/>
        </p:nvGrpSpPr>
        <p:grpSpPr>
          <a:xfrm>
            <a:off x="7987923" y="3540344"/>
            <a:ext cx="391680" cy="1340640"/>
            <a:chOff x="7987923" y="3540344"/>
            <a:chExt cx="391680" cy="13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4B0F25-1080-423A-BDD7-7C9E17B417CE}"/>
                    </a:ext>
                  </a:extLst>
                </p14:cNvPr>
                <p14:cNvContentPartPr/>
                <p14:nvPr/>
              </p14:nvContentPartPr>
              <p14:xfrm>
                <a:off x="7987923" y="3824024"/>
                <a:ext cx="163440" cy="1056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4B0F25-1080-423A-BDD7-7C9E17B417C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69923" y="3806024"/>
                  <a:ext cx="199080" cy="10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FBC70ED-86CC-49F5-B398-10F85F98D196}"/>
                    </a:ext>
                  </a:extLst>
                </p14:cNvPr>
                <p14:cNvContentPartPr/>
                <p14:nvPr/>
              </p14:nvContentPartPr>
              <p14:xfrm>
                <a:off x="8216523" y="3575264"/>
                <a:ext cx="155880" cy="249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FBC70ED-86CC-49F5-B398-10F85F98D1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98523" y="3557264"/>
                  <a:ext cx="1915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B6FDB8-1CD7-4A36-989B-8D6FFCC3C7AC}"/>
                    </a:ext>
                  </a:extLst>
                </p14:cNvPr>
                <p14:cNvContentPartPr/>
                <p14:nvPr/>
              </p14:nvContentPartPr>
              <p14:xfrm>
                <a:off x="8263683" y="3662024"/>
                <a:ext cx="113040" cy="41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B6FDB8-1CD7-4A36-989B-8D6FFCC3C7A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46043" y="3644024"/>
                  <a:ext cx="1486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919AE7F-04D1-463D-B2F0-28D80BE15BB1}"/>
                    </a:ext>
                  </a:extLst>
                </p14:cNvPr>
                <p14:cNvContentPartPr/>
                <p14:nvPr/>
              </p14:nvContentPartPr>
              <p14:xfrm>
                <a:off x="8202123" y="3540344"/>
                <a:ext cx="177480" cy="64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919AE7F-04D1-463D-B2F0-28D80BE15BB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184483" y="3522704"/>
                  <a:ext cx="21312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08E8497-CD32-4857-926A-66165645DB40}"/>
                  </a:ext>
                </a:extLst>
              </p14:cNvPr>
              <p14:cNvContentPartPr/>
              <p14:nvPr/>
            </p14:nvContentPartPr>
            <p14:xfrm>
              <a:off x="9277083" y="5161784"/>
              <a:ext cx="124560" cy="128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08E8497-CD32-4857-926A-66165645DB4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259443" y="5144144"/>
                <a:ext cx="1602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77C5B02-EECB-475C-8D05-FDCA639EF180}"/>
                  </a:ext>
                </a:extLst>
              </p14:cNvPr>
              <p14:cNvContentPartPr/>
              <p14:nvPr/>
            </p14:nvContentPartPr>
            <p14:xfrm>
              <a:off x="9480123" y="5195984"/>
              <a:ext cx="506520" cy="169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77C5B02-EECB-475C-8D05-FDCA639EF18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462483" y="5177984"/>
                <a:ext cx="5421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D28AEEA-282B-47CF-A324-7D83AD00CE96}"/>
                  </a:ext>
                </a:extLst>
              </p14:cNvPr>
              <p14:cNvContentPartPr/>
              <p14:nvPr/>
            </p14:nvContentPartPr>
            <p14:xfrm>
              <a:off x="10088523" y="5203184"/>
              <a:ext cx="262800" cy="172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D28AEEA-282B-47CF-A324-7D83AD00CE9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070523" y="5185184"/>
                <a:ext cx="2984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6A6DEDD-DD5B-4A42-87B5-3A75B4C0F6B8}"/>
                  </a:ext>
                </a:extLst>
              </p14:cNvPr>
              <p14:cNvContentPartPr/>
              <p14:nvPr/>
            </p14:nvContentPartPr>
            <p14:xfrm>
              <a:off x="9013923" y="4889984"/>
              <a:ext cx="309600" cy="37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6A6DEDD-DD5B-4A42-87B5-3A75B4C0F6B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95923" y="4872344"/>
                <a:ext cx="3452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A7FC38BE-121E-4464-A9B7-4B36D12C05B4}"/>
              </a:ext>
            </a:extLst>
          </p:cNvPr>
          <p:cNvGrpSpPr/>
          <p:nvPr/>
        </p:nvGrpSpPr>
        <p:grpSpPr>
          <a:xfrm>
            <a:off x="9121923" y="4347104"/>
            <a:ext cx="1449720" cy="581760"/>
            <a:chOff x="9121923" y="4347104"/>
            <a:chExt cx="1449720" cy="58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4FE9649-2805-49DE-A2EF-9A0A80B7E69D}"/>
                    </a:ext>
                  </a:extLst>
                </p14:cNvPr>
                <p14:cNvContentPartPr/>
                <p14:nvPr/>
              </p14:nvContentPartPr>
              <p14:xfrm>
                <a:off x="10184283" y="4347104"/>
                <a:ext cx="387360" cy="314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4FE9649-2805-49DE-A2EF-9A0A80B7E69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166283" y="4329104"/>
                  <a:ext cx="4230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3540432-B3F1-4A6E-A4CB-AC69C68EF59F}"/>
                    </a:ext>
                  </a:extLst>
                </p14:cNvPr>
                <p14:cNvContentPartPr/>
                <p14:nvPr/>
              </p14:nvContentPartPr>
              <p14:xfrm>
                <a:off x="10155483" y="4530344"/>
                <a:ext cx="138960" cy="151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3540432-B3F1-4A6E-A4CB-AC69C68EF59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137843" y="4512344"/>
                  <a:ext cx="174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F9A1AC8-5115-43E4-BBB2-2FF01C158063}"/>
                    </a:ext>
                  </a:extLst>
                </p14:cNvPr>
                <p14:cNvContentPartPr/>
                <p14:nvPr/>
              </p14:nvContentPartPr>
              <p14:xfrm>
                <a:off x="9121923" y="4717544"/>
                <a:ext cx="1203480" cy="211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F9A1AC8-5115-43E4-BBB2-2FF01C15806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103923" y="4699904"/>
                  <a:ext cx="123912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6ACD9-E907-4A47-AFF4-746D9C83EF1E}"/>
              </a:ext>
            </a:extLst>
          </p:cNvPr>
          <p:cNvGrpSpPr/>
          <p:nvPr/>
        </p:nvGrpSpPr>
        <p:grpSpPr>
          <a:xfrm>
            <a:off x="8402643" y="3484184"/>
            <a:ext cx="282960" cy="323640"/>
            <a:chOff x="8402643" y="3484184"/>
            <a:chExt cx="28296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95232BD-494A-4BE7-A46E-203C7F1F777C}"/>
                    </a:ext>
                  </a:extLst>
                </p14:cNvPr>
                <p14:cNvContentPartPr/>
                <p14:nvPr/>
              </p14:nvContentPartPr>
              <p14:xfrm>
                <a:off x="8402643" y="3485264"/>
                <a:ext cx="110160" cy="291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95232BD-494A-4BE7-A46E-203C7F1F777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84643" y="3467624"/>
                  <a:ext cx="1458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48DCE3B-0660-46A4-99AA-1E992E9267C7}"/>
                    </a:ext>
                  </a:extLst>
                </p14:cNvPr>
                <p14:cNvContentPartPr/>
                <p14:nvPr/>
              </p14:nvContentPartPr>
              <p14:xfrm>
                <a:off x="8544483" y="3548984"/>
                <a:ext cx="73440" cy="184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48DCE3B-0660-46A4-99AA-1E992E9267C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26483" y="3531344"/>
                  <a:ext cx="1090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589FE3F-3F72-4E69-81D8-BD1877646ADB}"/>
                    </a:ext>
                  </a:extLst>
                </p14:cNvPr>
                <p14:cNvContentPartPr/>
                <p14:nvPr/>
              </p14:nvContentPartPr>
              <p14:xfrm>
                <a:off x="8511363" y="3659504"/>
                <a:ext cx="113040" cy="34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589FE3F-3F72-4E69-81D8-BD1877646AD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93363" y="3641504"/>
                  <a:ext cx="1486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B432C82-6F57-4D9F-B89B-197E09B7C1F2}"/>
                    </a:ext>
                  </a:extLst>
                </p14:cNvPr>
                <p14:cNvContentPartPr/>
                <p14:nvPr/>
              </p14:nvContentPartPr>
              <p14:xfrm>
                <a:off x="8621163" y="3484184"/>
                <a:ext cx="64440" cy="323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B432C82-6F57-4D9F-B89B-197E09B7C1F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603163" y="3466544"/>
                  <a:ext cx="100080" cy="359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592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72" y="3250057"/>
            <a:ext cx="9416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r</a:t>
            </a:r>
            <a:r>
              <a:rPr lang="en-US" baseline="-25000" dirty="0" err="1"/>
              <a:t>min</a:t>
            </a:r>
            <a:r>
              <a:rPr lang="en-US" dirty="0"/>
              <a:t> &gt;&gt; </a:t>
            </a:r>
            <a:r>
              <a:rPr lang="en-US" i="1" dirty="0"/>
              <a:t>a</a:t>
            </a:r>
            <a:r>
              <a:rPr lang="en-US" dirty="0"/>
              <a:t> (size of atom and interatomic distance), then the particle interacts with many atoms at once, which allows a macroscopic electrodynamics description.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solids and liquids we need v/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0</a:t>
            </a:r>
            <a:r>
              <a:rPr lang="en-US" dirty="0"/>
              <a:t> &gt;&gt; </a:t>
            </a:r>
            <a:r>
              <a:rPr lang="en-US" i="1" dirty="0"/>
              <a:t>a</a:t>
            </a:r>
            <a:r>
              <a:rPr lang="en-US" dirty="0"/>
              <a:t>, or v &gt;&gt; </a:t>
            </a:r>
            <a:r>
              <a:rPr lang="en-US" i="1" dirty="0"/>
              <a:t>a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0</a:t>
            </a:r>
            <a:r>
              <a:rPr lang="en-US" dirty="0"/>
              <a:t> = velocity of atomic electrons.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45" t="34168" r="47283" b="48708"/>
          <a:stretch/>
        </p:blipFill>
        <p:spPr>
          <a:xfrm>
            <a:off x="3676979" y="2495562"/>
            <a:ext cx="3905429" cy="83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119" y="307650"/>
            <a:ext cx="769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Ionization is caused by spectral components with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³ w</a:t>
            </a:r>
            <a:r>
              <a:rPr lang="en-US" baseline="-25000" dirty="0">
                <a:latin typeface="Symbol" panose="05050102010706020507" pitchFamily="18" charset="2"/>
              </a:rPr>
              <a:t>0</a:t>
            </a:r>
            <a:r>
              <a:rPr lang="en-US" dirty="0">
                <a:latin typeface="Symbol" panose="05050102010706020507" pitchFamily="18" charset="2"/>
              </a:rPr>
              <a:t>, </a:t>
            </a:r>
            <a:r>
              <a:rPr lang="en-US" dirty="0"/>
              <a:t> where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>
                <a:latin typeface="Symbol" panose="05050102010706020507" pitchFamily="18" charset="2"/>
              </a:rPr>
              <a:t>0</a:t>
            </a:r>
            <a:r>
              <a:rPr lang="en-US" dirty="0"/>
              <a:t> is the mean resonant frequency for electrons in the atoms of the crystal.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1668" y="1444239"/>
            <a:ext cx="665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r</a:t>
            </a:r>
            <a:r>
              <a:rPr lang="en-US" baseline="-25000" dirty="0" err="1"/>
              <a:t>min</a:t>
            </a:r>
            <a:r>
              <a:rPr lang="en-US" dirty="0"/>
              <a:t> is the minimum distance to cause an ionization, then we need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96" y="5514050"/>
            <a:ext cx="795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macro ED description of energy loss via ionization, extraneous particle must be much faster that the speed of electrons in the atoms.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FF6CE59-6964-4DE9-AD20-9478D1DF52D1}"/>
                  </a:ext>
                </a:extLst>
              </p14:cNvPr>
              <p14:cNvContentPartPr/>
              <p14:nvPr/>
            </p14:nvContentPartPr>
            <p14:xfrm>
              <a:off x="10372923" y="1183424"/>
              <a:ext cx="1104840" cy="46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FF6CE59-6964-4DE9-AD20-9478D1DF52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5283" y="1165424"/>
                <a:ext cx="1140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2F6550-F383-4829-9BF7-76964ED68C78}"/>
                  </a:ext>
                </a:extLst>
              </p14:cNvPr>
              <p14:cNvContentPartPr/>
              <p14:nvPr/>
            </p14:nvContentPartPr>
            <p14:xfrm>
              <a:off x="10376163" y="1984784"/>
              <a:ext cx="1028880" cy="79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2F6550-F383-4829-9BF7-76964ED68C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58163" y="1966784"/>
                <a:ext cx="106452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3AB9037-5F0D-4837-9FC7-79665D3A7F68}"/>
              </a:ext>
            </a:extLst>
          </p:cNvPr>
          <p:cNvGrpSpPr/>
          <p:nvPr/>
        </p:nvGrpSpPr>
        <p:grpSpPr>
          <a:xfrm>
            <a:off x="10314243" y="503744"/>
            <a:ext cx="1314360" cy="382680"/>
            <a:chOff x="10314243" y="503744"/>
            <a:chExt cx="131436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346BDA-0121-4E2E-91B6-F06758D33450}"/>
                    </a:ext>
                  </a:extLst>
                </p14:cNvPr>
                <p14:cNvContentPartPr/>
                <p14:nvPr/>
              </p14:nvContentPartPr>
              <p14:xfrm>
                <a:off x="11578203" y="886064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346BDA-0121-4E2E-91B6-F06758D334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560563" y="8684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0E454E5-45D7-4847-B46C-87A475FCD0A6}"/>
                    </a:ext>
                  </a:extLst>
                </p14:cNvPr>
                <p14:cNvContentPartPr/>
                <p14:nvPr/>
              </p14:nvContentPartPr>
              <p14:xfrm>
                <a:off x="10350603" y="823784"/>
                <a:ext cx="1227960" cy="6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0E454E5-45D7-4847-B46C-87A475FCD0A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332963" y="806144"/>
                  <a:ext cx="1263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4AD4334-54FC-4EF1-B159-CF06D3FC60BC}"/>
                    </a:ext>
                  </a:extLst>
                </p14:cNvPr>
                <p14:cNvContentPartPr/>
                <p14:nvPr/>
              </p14:nvContentPartPr>
              <p14:xfrm>
                <a:off x="10314243" y="503744"/>
                <a:ext cx="228600" cy="37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4AD4334-54FC-4EF1-B159-CF06D3FC60B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96603" y="485744"/>
                  <a:ext cx="264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7508B18-ECC7-4977-A867-FCB077D33E03}"/>
                    </a:ext>
                  </a:extLst>
                </p14:cNvPr>
                <p14:cNvContentPartPr/>
                <p14:nvPr/>
              </p14:nvContentPartPr>
              <p14:xfrm>
                <a:off x="10501443" y="570704"/>
                <a:ext cx="259920" cy="294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7508B18-ECC7-4977-A867-FCB077D33E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83443" y="552704"/>
                  <a:ext cx="2955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2C495D3-3076-4DC9-A902-3CC0603AFDDE}"/>
                    </a:ext>
                  </a:extLst>
                </p14:cNvPr>
                <p14:cNvContentPartPr/>
                <p14:nvPr/>
              </p14:nvContentPartPr>
              <p14:xfrm>
                <a:off x="10764963" y="542264"/>
                <a:ext cx="243000" cy="336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2C495D3-3076-4DC9-A902-3CC0603AFDD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47323" y="524264"/>
                  <a:ext cx="27864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91DAE55-4954-4D5E-B65B-4F3FF5E47214}"/>
                    </a:ext>
                  </a:extLst>
                </p14:cNvPr>
                <p14:cNvContentPartPr/>
                <p14:nvPr/>
              </p14:nvContentPartPr>
              <p14:xfrm>
                <a:off x="11015883" y="574304"/>
                <a:ext cx="228240" cy="286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91DAE55-4954-4D5E-B65B-4F3FF5E4721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997883" y="556304"/>
                  <a:ext cx="263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B28BD3C-D698-42C7-BCDB-465D342F703E}"/>
                    </a:ext>
                  </a:extLst>
                </p14:cNvPr>
                <p14:cNvContentPartPr/>
                <p14:nvPr/>
              </p14:nvContentPartPr>
              <p14:xfrm>
                <a:off x="11276523" y="597704"/>
                <a:ext cx="159840" cy="21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B28BD3C-D698-42C7-BCDB-465D342F703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258523" y="579704"/>
                  <a:ext cx="1954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267B414-0EEC-4714-A556-17110ED6F55A}"/>
                    </a:ext>
                  </a:extLst>
                </p14:cNvPr>
                <p14:cNvContentPartPr/>
                <p14:nvPr/>
              </p14:nvContentPartPr>
              <p14:xfrm>
                <a:off x="11447163" y="586904"/>
                <a:ext cx="181440" cy="291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267B414-0EEC-4714-A556-17110ED6F55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429523" y="569264"/>
                  <a:ext cx="217080" cy="32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FAD1EF-E621-422F-AFF0-A0C6CBF791EC}"/>
              </a:ext>
            </a:extLst>
          </p:cNvPr>
          <p:cNvGrpSpPr/>
          <p:nvPr/>
        </p:nvGrpSpPr>
        <p:grpSpPr>
          <a:xfrm>
            <a:off x="11084643" y="1407704"/>
            <a:ext cx="494640" cy="285840"/>
            <a:chOff x="11084643" y="1407704"/>
            <a:chExt cx="494640" cy="2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A102F40-9D87-4C78-BE9C-E3B2B78262E2}"/>
                    </a:ext>
                  </a:extLst>
                </p14:cNvPr>
                <p14:cNvContentPartPr/>
                <p14:nvPr/>
              </p14:nvContentPartPr>
              <p14:xfrm>
                <a:off x="11164203" y="1407704"/>
                <a:ext cx="116280" cy="234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A102F40-9D87-4C78-BE9C-E3B2B78262E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146563" y="1389704"/>
                  <a:ext cx="1519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B6BE0D4-9320-4768-891E-D9818B13AB2D}"/>
                    </a:ext>
                  </a:extLst>
                </p14:cNvPr>
                <p14:cNvContentPartPr/>
                <p14:nvPr/>
              </p14:nvContentPartPr>
              <p14:xfrm>
                <a:off x="11084643" y="1481144"/>
                <a:ext cx="195480" cy="83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B6BE0D4-9320-4768-891E-D9818B13AB2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066643" y="1463144"/>
                  <a:ext cx="2311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B7F137F-EF1F-420D-9C70-A63A2F0821F6}"/>
                    </a:ext>
                  </a:extLst>
                </p14:cNvPr>
                <p14:cNvContentPartPr/>
                <p14:nvPr/>
              </p14:nvContentPartPr>
              <p14:xfrm>
                <a:off x="11310723" y="1512824"/>
                <a:ext cx="204840" cy="122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B7F137F-EF1F-420D-9C70-A63A2F0821F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293083" y="1494824"/>
                  <a:ext cx="2404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E75B0AC-25AA-4B1B-94C4-1B095ECBF720}"/>
                    </a:ext>
                  </a:extLst>
                </p14:cNvPr>
                <p14:cNvContentPartPr/>
                <p14:nvPr/>
              </p14:nvContentPartPr>
              <p14:xfrm>
                <a:off x="11524203" y="1623704"/>
                <a:ext cx="55080" cy="69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E75B0AC-25AA-4B1B-94C4-1B095ECBF72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506203" y="1606064"/>
                  <a:ext cx="90720" cy="10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2832095-7C04-45A3-8FA5-14064C2EAC5E}"/>
                  </a:ext>
                </a:extLst>
              </p14:cNvPr>
              <p14:cNvContentPartPr/>
              <p14:nvPr/>
            </p14:nvContentPartPr>
            <p14:xfrm>
              <a:off x="10203723" y="608504"/>
              <a:ext cx="1565280" cy="207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2832095-7C04-45A3-8FA5-14064C2EAC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149723" y="500864"/>
                <a:ext cx="167292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4392D6D-FA02-4938-90F4-994954480C2A}"/>
                  </a:ext>
                </a:extLst>
              </p14:cNvPr>
              <p14:cNvContentPartPr/>
              <p14:nvPr/>
            </p14:nvContentPartPr>
            <p14:xfrm>
              <a:off x="3900483" y="2550344"/>
              <a:ext cx="262440" cy="177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4392D6D-FA02-4938-90F4-994954480C2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37483" y="2487344"/>
                <a:ext cx="3880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D101447-5527-4D01-A358-58E1C6A70141}"/>
                  </a:ext>
                </a:extLst>
              </p14:cNvPr>
              <p14:cNvContentPartPr/>
              <p14:nvPr/>
            </p14:nvContentPartPr>
            <p14:xfrm>
              <a:off x="3760443" y="2776424"/>
              <a:ext cx="663840" cy="45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D101447-5527-4D01-A358-58E1C6A7014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97803" y="2713784"/>
                <a:ext cx="789480" cy="57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17528C4-9790-4833-986C-2D0C1F80AA48}"/>
              </a:ext>
            </a:extLst>
          </p:cNvPr>
          <p:cNvGrpSpPr/>
          <p:nvPr/>
        </p:nvGrpSpPr>
        <p:grpSpPr>
          <a:xfrm>
            <a:off x="3705003" y="2346944"/>
            <a:ext cx="376560" cy="243360"/>
            <a:chOff x="3705003" y="2346944"/>
            <a:chExt cx="37656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D012C00-B571-413F-AFF9-356BF4D00380}"/>
                    </a:ext>
                  </a:extLst>
                </p14:cNvPr>
                <p14:cNvContentPartPr/>
                <p14:nvPr/>
              </p14:nvContentPartPr>
              <p14:xfrm>
                <a:off x="3752163" y="2346944"/>
                <a:ext cx="272880" cy="15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D012C00-B571-413F-AFF9-356BF4D003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34523" y="2329304"/>
                  <a:ext cx="3085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35AC67D-979B-4993-A05D-86F5EEF15F37}"/>
                    </a:ext>
                  </a:extLst>
                </p14:cNvPr>
                <p14:cNvContentPartPr/>
                <p14:nvPr/>
              </p14:nvContentPartPr>
              <p14:xfrm>
                <a:off x="3705003" y="2546744"/>
                <a:ext cx="376560" cy="43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35AC67D-979B-4993-A05D-86F5EEF15F3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87003" y="2528744"/>
                  <a:ext cx="41220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AEC53B-88C7-4AD7-B42B-BCC19ECB1350}"/>
              </a:ext>
            </a:extLst>
          </p:cNvPr>
          <p:cNvGrpSpPr/>
          <p:nvPr/>
        </p:nvGrpSpPr>
        <p:grpSpPr>
          <a:xfrm>
            <a:off x="3842523" y="2666264"/>
            <a:ext cx="511920" cy="326160"/>
            <a:chOff x="3842523" y="2666264"/>
            <a:chExt cx="51192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FFF6BFA-6BEA-4440-9045-400D221F66DD}"/>
                    </a:ext>
                  </a:extLst>
                </p14:cNvPr>
                <p14:cNvContentPartPr/>
                <p14:nvPr/>
              </p14:nvContentPartPr>
              <p14:xfrm>
                <a:off x="3842523" y="2666264"/>
                <a:ext cx="135000" cy="170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FFF6BFA-6BEA-4440-9045-400D221F66D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24523" y="2648264"/>
                  <a:ext cx="1706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D37852A-ABEE-43B4-A4D1-37EF97FB2A20}"/>
                    </a:ext>
                  </a:extLst>
                </p14:cNvPr>
                <p14:cNvContentPartPr/>
                <p14:nvPr/>
              </p14:nvContentPartPr>
              <p14:xfrm>
                <a:off x="3962403" y="2842664"/>
                <a:ext cx="147600" cy="135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D37852A-ABEE-43B4-A4D1-37EF97FB2A2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44403" y="2825024"/>
                  <a:ext cx="1832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12EF261-96D5-4088-A500-5348FB65D0F9}"/>
                    </a:ext>
                  </a:extLst>
                </p14:cNvPr>
                <p14:cNvContentPartPr/>
                <p14:nvPr/>
              </p14:nvContentPartPr>
              <p14:xfrm>
                <a:off x="4162563" y="2911424"/>
                <a:ext cx="25920" cy="65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12EF261-96D5-4088-A500-5348FB65D0F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144563" y="2893424"/>
                  <a:ext cx="61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2FB050A-C2C3-44B6-B00D-4F06E47C032C}"/>
                    </a:ext>
                  </a:extLst>
                </p14:cNvPr>
                <p14:cNvContentPartPr/>
                <p14:nvPr/>
              </p14:nvContentPartPr>
              <p14:xfrm>
                <a:off x="4152483" y="2832584"/>
                <a:ext cx="3960" cy="5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2FB050A-C2C3-44B6-B00D-4F06E47C032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134843" y="2814584"/>
                  <a:ext cx="396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48AFDB5-F693-4B44-A72A-C707C6FD5E32}"/>
                    </a:ext>
                  </a:extLst>
                </p14:cNvPr>
                <p14:cNvContentPartPr/>
                <p14:nvPr/>
              </p14:nvContentPartPr>
              <p14:xfrm>
                <a:off x="4221603" y="2891624"/>
                <a:ext cx="132840" cy="100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48AFDB5-F693-4B44-A72A-C707C6FD5E3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203603" y="2873624"/>
                  <a:ext cx="168480" cy="136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8419C6DD-F354-48E8-B7C1-9582281D7243}"/>
              </a:ext>
            </a:extLst>
          </p:cNvPr>
          <p:cNvSpPr/>
          <p:nvPr/>
        </p:nvSpPr>
        <p:spPr>
          <a:xfrm>
            <a:off x="9329124" y="4574662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3CED7B-52A9-444C-8D29-54741E89991C}"/>
              </a:ext>
            </a:extLst>
          </p:cNvPr>
          <p:cNvSpPr/>
          <p:nvPr/>
        </p:nvSpPr>
        <p:spPr>
          <a:xfrm>
            <a:off x="9840110" y="4574662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B9ABD5A-B359-468B-A3AC-D0AC06396C1A}"/>
              </a:ext>
            </a:extLst>
          </p:cNvPr>
          <p:cNvSpPr/>
          <p:nvPr/>
        </p:nvSpPr>
        <p:spPr>
          <a:xfrm>
            <a:off x="10355561" y="4574662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431BF3-B162-44F2-AE6B-EE2297A06E46}"/>
              </a:ext>
            </a:extLst>
          </p:cNvPr>
          <p:cNvSpPr/>
          <p:nvPr/>
        </p:nvSpPr>
        <p:spPr>
          <a:xfrm>
            <a:off x="10866547" y="4574662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066E10-9EF9-4DD5-A4C9-E8D19483AE0F}"/>
              </a:ext>
            </a:extLst>
          </p:cNvPr>
          <p:cNvSpPr/>
          <p:nvPr/>
        </p:nvSpPr>
        <p:spPr>
          <a:xfrm>
            <a:off x="9345375" y="5099323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E5FC9F2-8CAE-4629-9770-CDB1DE10FEAC}"/>
              </a:ext>
            </a:extLst>
          </p:cNvPr>
          <p:cNvSpPr/>
          <p:nvPr/>
        </p:nvSpPr>
        <p:spPr>
          <a:xfrm>
            <a:off x="9856361" y="5099323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0103992-4A53-443F-8FEE-135718108900}"/>
              </a:ext>
            </a:extLst>
          </p:cNvPr>
          <p:cNvSpPr/>
          <p:nvPr/>
        </p:nvSpPr>
        <p:spPr>
          <a:xfrm>
            <a:off x="10371812" y="5099323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E059E88-6D38-4579-BC8E-824CAC940054}"/>
              </a:ext>
            </a:extLst>
          </p:cNvPr>
          <p:cNvSpPr/>
          <p:nvPr/>
        </p:nvSpPr>
        <p:spPr>
          <a:xfrm>
            <a:off x="10882798" y="5099323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AB89752-4DFF-4B27-A872-2FED89956AF8}"/>
              </a:ext>
            </a:extLst>
          </p:cNvPr>
          <p:cNvSpPr/>
          <p:nvPr/>
        </p:nvSpPr>
        <p:spPr>
          <a:xfrm>
            <a:off x="9361626" y="5623984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D1AF43D-6B5C-4BB6-AC5B-A0489C44735D}"/>
              </a:ext>
            </a:extLst>
          </p:cNvPr>
          <p:cNvSpPr/>
          <p:nvPr/>
        </p:nvSpPr>
        <p:spPr>
          <a:xfrm>
            <a:off x="9872612" y="5623984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2847DAC-5249-44EF-88E7-6533940BEFF0}"/>
              </a:ext>
            </a:extLst>
          </p:cNvPr>
          <p:cNvSpPr/>
          <p:nvPr/>
        </p:nvSpPr>
        <p:spPr>
          <a:xfrm>
            <a:off x="10388063" y="5623984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F8A9C18-3049-47FC-BBE1-95C930C62EF5}"/>
              </a:ext>
            </a:extLst>
          </p:cNvPr>
          <p:cNvSpPr/>
          <p:nvPr/>
        </p:nvSpPr>
        <p:spPr>
          <a:xfrm>
            <a:off x="10899049" y="5623984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84ABCED-CBC4-4C70-9A55-7A7FA5A52712}"/>
              </a:ext>
            </a:extLst>
          </p:cNvPr>
          <p:cNvSpPr/>
          <p:nvPr/>
        </p:nvSpPr>
        <p:spPr>
          <a:xfrm>
            <a:off x="9377877" y="6148645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A50CA9-6862-4094-8FBE-845D78A82DC3}"/>
              </a:ext>
            </a:extLst>
          </p:cNvPr>
          <p:cNvSpPr/>
          <p:nvPr/>
        </p:nvSpPr>
        <p:spPr>
          <a:xfrm>
            <a:off x="9888863" y="6148645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AE499A-F368-47E2-883F-146B03200571}"/>
              </a:ext>
            </a:extLst>
          </p:cNvPr>
          <p:cNvSpPr/>
          <p:nvPr/>
        </p:nvSpPr>
        <p:spPr>
          <a:xfrm>
            <a:off x="10404314" y="6148645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FD568C1-FF00-46AF-B3B6-7095ECCC3BB7}"/>
              </a:ext>
            </a:extLst>
          </p:cNvPr>
          <p:cNvSpPr/>
          <p:nvPr/>
        </p:nvSpPr>
        <p:spPr>
          <a:xfrm>
            <a:off x="10915300" y="6148645"/>
            <a:ext cx="510493" cy="524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AE07AE-F5F5-4864-87A2-228AAEB2016E}"/>
              </a:ext>
            </a:extLst>
          </p:cNvPr>
          <p:cNvGrpSpPr/>
          <p:nvPr/>
        </p:nvGrpSpPr>
        <p:grpSpPr>
          <a:xfrm>
            <a:off x="9013923" y="6109304"/>
            <a:ext cx="3111480" cy="225000"/>
            <a:chOff x="9013923" y="6109304"/>
            <a:chExt cx="311148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EF75244-31C4-462A-93EA-734EC5D8D3D2}"/>
                    </a:ext>
                  </a:extLst>
                </p14:cNvPr>
                <p14:cNvContentPartPr/>
                <p14:nvPr/>
              </p14:nvContentPartPr>
              <p14:xfrm>
                <a:off x="9013923" y="6166184"/>
                <a:ext cx="2807280" cy="168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EF75244-31C4-462A-93EA-734EC5D8D3D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995923" y="6148184"/>
                  <a:ext cx="28429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D89873F-D93B-435B-9A57-98F7DECE45C4}"/>
                    </a:ext>
                  </a:extLst>
                </p14:cNvPr>
                <p14:cNvContentPartPr/>
                <p14:nvPr/>
              </p14:nvContentPartPr>
              <p14:xfrm>
                <a:off x="11891763" y="6109304"/>
                <a:ext cx="233640" cy="203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D89873F-D93B-435B-9A57-98F7DECE45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874123" y="6091664"/>
                  <a:ext cx="26928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DCDB884-53F9-46D1-B10A-44DEB37E0DBA}"/>
              </a:ext>
            </a:extLst>
          </p:cNvPr>
          <p:cNvGrpSpPr/>
          <p:nvPr/>
        </p:nvGrpSpPr>
        <p:grpSpPr>
          <a:xfrm>
            <a:off x="9777483" y="4034264"/>
            <a:ext cx="164160" cy="646200"/>
            <a:chOff x="9777483" y="4034264"/>
            <a:chExt cx="164160" cy="64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B7BFB23-E049-444E-8A32-81ECEF654B87}"/>
                    </a:ext>
                  </a:extLst>
                </p14:cNvPr>
                <p14:cNvContentPartPr/>
                <p14:nvPr/>
              </p14:nvContentPartPr>
              <p14:xfrm>
                <a:off x="9803403" y="4548344"/>
                <a:ext cx="39600" cy="132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B7BFB23-E049-444E-8A32-81ECEF654B8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785403" y="4530344"/>
                  <a:ext cx="752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B867F98-FFAB-42FE-8A8C-9B76E3F40D39}"/>
                    </a:ext>
                  </a:extLst>
                </p14:cNvPr>
                <p14:cNvContentPartPr/>
                <p14:nvPr/>
              </p14:nvContentPartPr>
              <p14:xfrm>
                <a:off x="9777483" y="4034264"/>
                <a:ext cx="164160" cy="404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B867F98-FFAB-42FE-8A8C-9B76E3F40D3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759843" y="4016264"/>
                  <a:ext cx="1998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74C56D4-2565-4634-A618-472670BA2E26}"/>
                    </a:ext>
                  </a:extLst>
                </p14:cNvPr>
                <p14:cNvContentPartPr/>
                <p14:nvPr/>
              </p14:nvContentPartPr>
              <p14:xfrm>
                <a:off x="9781083" y="4528544"/>
                <a:ext cx="77400" cy="132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74C56D4-2565-4634-A618-472670BA2E2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763443" y="4510904"/>
                  <a:ext cx="113040" cy="16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A1DB370-82C5-4D2C-9E49-D4DC3FDE92B1}"/>
              </a:ext>
            </a:extLst>
          </p:cNvPr>
          <p:cNvGrpSpPr/>
          <p:nvPr/>
        </p:nvGrpSpPr>
        <p:grpSpPr>
          <a:xfrm>
            <a:off x="9789723" y="4701704"/>
            <a:ext cx="179280" cy="1598760"/>
            <a:chOff x="9789723" y="4701704"/>
            <a:chExt cx="179280" cy="159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029A43A-6B94-4E8B-BF05-38AC2DDCC957}"/>
                    </a:ext>
                  </a:extLst>
                </p14:cNvPr>
                <p14:cNvContentPartPr/>
                <p14:nvPr/>
              </p14:nvContentPartPr>
              <p14:xfrm>
                <a:off x="9808443" y="4705304"/>
                <a:ext cx="107640" cy="159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029A43A-6B94-4E8B-BF05-38AC2DDCC95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790803" y="4687304"/>
                  <a:ext cx="143280" cy="16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6CEC964-9F37-4F22-9644-4F9A2DCDC5A0}"/>
                    </a:ext>
                  </a:extLst>
                </p14:cNvPr>
                <p14:cNvContentPartPr/>
                <p14:nvPr/>
              </p14:nvContentPartPr>
              <p14:xfrm>
                <a:off x="9789723" y="4701704"/>
                <a:ext cx="179280" cy="167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6CEC964-9F37-4F22-9644-4F9A2DCDC5A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772083" y="4683704"/>
                  <a:ext cx="214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5A4C468-437E-403C-B1B9-8817040DC877}"/>
                    </a:ext>
                  </a:extLst>
                </p14:cNvPr>
                <p14:cNvContentPartPr/>
                <p14:nvPr/>
              </p14:nvContentPartPr>
              <p14:xfrm>
                <a:off x="9849123" y="4746704"/>
                <a:ext cx="62640" cy="104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5A4C468-437E-403C-B1B9-8817040DC87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831483" y="4729064"/>
                  <a:ext cx="9828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BEF65E4-75FD-47AE-9F84-E3F23F34756F}"/>
                  </a:ext>
                </a:extLst>
              </p14:cNvPr>
              <p14:cNvContentPartPr/>
              <p14:nvPr/>
            </p14:nvContentPartPr>
            <p14:xfrm>
              <a:off x="9920403" y="5285624"/>
              <a:ext cx="129960" cy="159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BEF65E4-75FD-47AE-9F84-E3F23F3475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902403" y="5267624"/>
                <a:ext cx="165600" cy="19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CA943ABE-FF46-47B2-94E0-33E0C6A553BC}"/>
              </a:ext>
            </a:extLst>
          </p:cNvPr>
          <p:cNvGrpSpPr/>
          <p:nvPr/>
        </p:nvGrpSpPr>
        <p:grpSpPr>
          <a:xfrm>
            <a:off x="10907523" y="4619984"/>
            <a:ext cx="390600" cy="397080"/>
            <a:chOff x="10907523" y="4619984"/>
            <a:chExt cx="39060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AD5B223-1351-4CE0-9D5C-2E75594C1117}"/>
                    </a:ext>
                  </a:extLst>
                </p14:cNvPr>
                <p14:cNvContentPartPr/>
                <p14:nvPr/>
              </p14:nvContentPartPr>
              <p14:xfrm>
                <a:off x="10926603" y="4671824"/>
                <a:ext cx="371520" cy="315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AD5B223-1351-4CE0-9D5C-2E75594C111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908963" y="4653824"/>
                  <a:ext cx="4071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CB78E52-5256-495A-A234-F0997F2ECB09}"/>
                    </a:ext>
                  </a:extLst>
                </p14:cNvPr>
                <p14:cNvContentPartPr/>
                <p14:nvPr/>
              </p14:nvContentPartPr>
              <p14:xfrm>
                <a:off x="10907523" y="4871264"/>
                <a:ext cx="113760" cy="145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CB78E52-5256-495A-A234-F0997F2ECB0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889523" y="4853264"/>
                  <a:ext cx="1494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D69C65A-DF1A-468E-91F4-8EE8141A49F2}"/>
                    </a:ext>
                  </a:extLst>
                </p14:cNvPr>
                <p14:cNvContentPartPr/>
                <p14:nvPr/>
              </p14:nvContentPartPr>
              <p14:xfrm>
                <a:off x="10930923" y="4619984"/>
                <a:ext cx="138960" cy="145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D69C65A-DF1A-468E-91F4-8EE8141A49F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913283" y="4601984"/>
                  <a:ext cx="17460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41554E1-DB24-4BAD-AF7A-68DABB948A99}"/>
              </a:ext>
            </a:extLst>
          </p:cNvPr>
          <p:cNvGrpSpPr/>
          <p:nvPr/>
        </p:nvGrpSpPr>
        <p:grpSpPr>
          <a:xfrm>
            <a:off x="5501763" y="5750024"/>
            <a:ext cx="3039840" cy="966240"/>
            <a:chOff x="5501763" y="5750024"/>
            <a:chExt cx="3039840" cy="96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FF09B95-FF13-40FA-9C86-40B8FF002A92}"/>
                    </a:ext>
                  </a:extLst>
                </p14:cNvPr>
                <p14:cNvContentPartPr/>
                <p14:nvPr/>
              </p14:nvContentPartPr>
              <p14:xfrm>
                <a:off x="7361523" y="5919224"/>
                <a:ext cx="24480" cy="343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FF09B95-FF13-40FA-9C86-40B8FF002A9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343523" y="5901224"/>
                  <a:ext cx="601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DB36A76-0CCB-4D98-8301-DBE72E0742E0}"/>
                    </a:ext>
                  </a:extLst>
                </p14:cNvPr>
                <p14:cNvContentPartPr/>
                <p14:nvPr/>
              </p14:nvContentPartPr>
              <p14:xfrm>
                <a:off x="7409763" y="5950544"/>
                <a:ext cx="159840" cy="309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DB36A76-0CCB-4D98-8301-DBE72E0742E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391763" y="5932544"/>
                  <a:ext cx="195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8E139D5-7D62-4F75-BFD4-33C4F73B9663}"/>
                    </a:ext>
                  </a:extLst>
                </p14:cNvPr>
                <p14:cNvContentPartPr/>
                <p14:nvPr/>
              </p14:nvContentPartPr>
              <p14:xfrm>
                <a:off x="7240923" y="5866664"/>
                <a:ext cx="3960" cy="3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8E139D5-7D62-4F75-BFD4-33C4F73B966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223283" y="5848664"/>
                  <a:ext cx="396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E6F4F3C-B07B-4FB8-A05B-9B0AF84223BC}"/>
                    </a:ext>
                  </a:extLst>
                </p14:cNvPr>
                <p14:cNvContentPartPr/>
                <p14:nvPr/>
              </p14:nvContentPartPr>
              <p14:xfrm>
                <a:off x="7183323" y="5860904"/>
                <a:ext cx="156240" cy="405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E6F4F3C-B07B-4FB8-A05B-9B0AF84223B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65323" y="5843264"/>
                  <a:ext cx="1918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6ED80A4-0F4D-482C-AE81-EB5A8A1BF49E}"/>
                    </a:ext>
                  </a:extLst>
                </p14:cNvPr>
                <p14:cNvContentPartPr/>
                <p14:nvPr/>
              </p14:nvContentPartPr>
              <p14:xfrm>
                <a:off x="7661043" y="6049544"/>
                <a:ext cx="135000" cy="10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6ED80A4-0F4D-482C-AE81-EB5A8A1BF4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643403" y="6031904"/>
                  <a:ext cx="170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FF88C59-1FBA-4390-9ADA-855F3D1890F8}"/>
                    </a:ext>
                  </a:extLst>
                </p14:cNvPr>
                <p14:cNvContentPartPr/>
                <p14:nvPr/>
              </p14:nvContentPartPr>
              <p14:xfrm>
                <a:off x="7665363" y="6113624"/>
                <a:ext cx="78480" cy="7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FF88C59-1FBA-4390-9ADA-855F3D1890F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647363" y="6095624"/>
                  <a:ext cx="1141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E993CFF-F102-4908-8AF5-37CFABE75E03}"/>
                    </a:ext>
                  </a:extLst>
                </p14:cNvPr>
                <p14:cNvContentPartPr/>
                <p14:nvPr/>
              </p14:nvContentPartPr>
              <p14:xfrm>
                <a:off x="7996203" y="5804744"/>
                <a:ext cx="128160" cy="299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E993CFF-F102-4908-8AF5-37CFABE75E0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978203" y="5786744"/>
                  <a:ext cx="1638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D2BD439-8651-447E-9C7F-2874D94AEFA4}"/>
                    </a:ext>
                  </a:extLst>
                </p14:cNvPr>
                <p14:cNvContentPartPr/>
                <p14:nvPr/>
              </p14:nvContentPartPr>
              <p14:xfrm>
                <a:off x="8173323" y="5814104"/>
                <a:ext cx="150480" cy="234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D2BD439-8651-447E-9C7F-2874D94AEFA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155323" y="5796104"/>
                  <a:ext cx="1861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1940813-DEE9-4FE9-A0B6-02CFBA30767E}"/>
                    </a:ext>
                  </a:extLst>
                </p14:cNvPr>
                <p14:cNvContentPartPr/>
                <p14:nvPr/>
              </p14:nvContentPartPr>
              <p14:xfrm>
                <a:off x="8371683" y="5750024"/>
                <a:ext cx="169920" cy="342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1940813-DEE9-4FE9-A0B6-02CFBA30767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354043" y="5732384"/>
                  <a:ext cx="20556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2F765F2-EB48-4A28-87B0-C59442DB6A9A}"/>
                    </a:ext>
                  </a:extLst>
                </p14:cNvPr>
                <p14:cNvContentPartPr/>
                <p14:nvPr/>
              </p14:nvContentPartPr>
              <p14:xfrm>
                <a:off x="8008443" y="6143504"/>
                <a:ext cx="449280" cy="39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2F765F2-EB48-4A28-87B0-C59442DB6A9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990443" y="6125864"/>
                  <a:ext cx="484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D615394-5883-4AF9-8794-3DC80D8B44F5}"/>
                    </a:ext>
                  </a:extLst>
                </p14:cNvPr>
                <p14:cNvContentPartPr/>
                <p14:nvPr/>
              </p14:nvContentPartPr>
              <p14:xfrm>
                <a:off x="8178003" y="6233504"/>
                <a:ext cx="174600" cy="179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D615394-5883-4AF9-8794-3DC80D8B44F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160003" y="6215864"/>
                  <a:ext cx="2102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FD6220-A569-405B-B445-A7B97F4B00E4}"/>
                    </a:ext>
                  </a:extLst>
                </p14:cNvPr>
                <p14:cNvContentPartPr/>
                <p14:nvPr/>
              </p14:nvContentPartPr>
              <p14:xfrm>
                <a:off x="7544403" y="5843264"/>
                <a:ext cx="142200" cy="466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FD6220-A569-405B-B445-A7B97F4B00E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526403" y="5825624"/>
                  <a:ext cx="1778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8E566C6-A37E-491B-BAC0-5B7CCEC25FBD}"/>
                    </a:ext>
                  </a:extLst>
                </p14:cNvPr>
                <p14:cNvContentPartPr/>
                <p14:nvPr/>
              </p14:nvContentPartPr>
              <p14:xfrm>
                <a:off x="7731963" y="6098504"/>
                <a:ext cx="156960" cy="30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8E566C6-A37E-491B-BAC0-5B7CCEC25FB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714323" y="6080864"/>
                  <a:ext cx="1926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5899C35-AC49-4190-A5C0-C68FD3248D19}"/>
                    </a:ext>
                  </a:extLst>
                </p14:cNvPr>
                <p14:cNvContentPartPr/>
                <p14:nvPr/>
              </p14:nvContentPartPr>
              <p14:xfrm>
                <a:off x="7721523" y="6048464"/>
                <a:ext cx="159840" cy="18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5899C35-AC49-4190-A5C0-C68FD3248D1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703523" y="6030464"/>
                  <a:ext cx="1954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701A5DE-6514-4647-B76C-5132968777ED}"/>
                    </a:ext>
                  </a:extLst>
                </p14:cNvPr>
                <p14:cNvContentPartPr/>
                <p14:nvPr/>
              </p14:nvContentPartPr>
              <p14:xfrm>
                <a:off x="5501763" y="5971784"/>
                <a:ext cx="221400" cy="1897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701A5DE-6514-4647-B76C-5132968777E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84123" y="5954144"/>
                  <a:ext cx="2570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EFC2578-0633-4A68-828B-39593C3FB3B4}"/>
                    </a:ext>
                  </a:extLst>
                </p14:cNvPr>
                <p14:cNvContentPartPr/>
                <p14:nvPr/>
              </p14:nvContentPartPr>
              <p14:xfrm>
                <a:off x="5800923" y="6013184"/>
                <a:ext cx="27720" cy="127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EFC2578-0633-4A68-828B-39593C3FB3B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782923" y="5995184"/>
                  <a:ext cx="633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1D5C2C1-1A9D-4DC3-8038-960AD4ACD3E1}"/>
                    </a:ext>
                  </a:extLst>
                </p14:cNvPr>
                <p14:cNvContentPartPr/>
                <p14:nvPr/>
              </p14:nvContentPartPr>
              <p14:xfrm>
                <a:off x="5804163" y="5899064"/>
                <a:ext cx="19440" cy="9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1D5C2C1-1A9D-4DC3-8038-960AD4ACD3E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786523" y="5881064"/>
                  <a:ext cx="55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005A141-7496-45D4-84AA-E73B999BD756}"/>
                    </a:ext>
                  </a:extLst>
                </p14:cNvPr>
                <p14:cNvContentPartPr/>
                <p14:nvPr/>
              </p14:nvContentPartPr>
              <p14:xfrm>
                <a:off x="5816763" y="5882864"/>
                <a:ext cx="543960" cy="275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005A141-7496-45D4-84AA-E73B999BD75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798763" y="5865224"/>
                  <a:ext cx="5796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D0BC78D-05FE-4595-A458-5963C912D27F}"/>
                    </a:ext>
                  </a:extLst>
                </p14:cNvPr>
                <p14:cNvContentPartPr/>
                <p14:nvPr/>
              </p14:nvContentPartPr>
              <p14:xfrm>
                <a:off x="6556203" y="5906984"/>
                <a:ext cx="92160" cy="245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D0BC78D-05FE-4595-A458-5963C912D27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38203" y="5889344"/>
                  <a:ext cx="1278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999CA8C-8513-41A7-B321-4ED2110F5EAA}"/>
                    </a:ext>
                  </a:extLst>
                </p14:cNvPr>
                <p14:cNvContentPartPr/>
                <p14:nvPr/>
              </p14:nvContentPartPr>
              <p14:xfrm>
                <a:off x="6503283" y="5972864"/>
                <a:ext cx="174240" cy="111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999CA8C-8513-41A7-B321-4ED2110F5EA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85283" y="5954864"/>
                  <a:ext cx="209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9EAAF6B-C40B-48C3-A5C5-9B5AD694CE83}"/>
                    </a:ext>
                  </a:extLst>
                </p14:cNvPr>
                <p14:cNvContentPartPr/>
                <p14:nvPr/>
              </p14:nvContentPartPr>
              <p14:xfrm>
                <a:off x="6708843" y="5891504"/>
                <a:ext cx="90000" cy="269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9EAAF6B-C40B-48C3-A5C5-9B5AD694CE8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690843" y="5873864"/>
                  <a:ext cx="1256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95D24F7-71AC-4A85-9B15-8DA92DE4F840}"/>
                    </a:ext>
                  </a:extLst>
                </p14:cNvPr>
                <p14:cNvContentPartPr/>
                <p14:nvPr/>
              </p14:nvContentPartPr>
              <p14:xfrm>
                <a:off x="6856803" y="5992304"/>
                <a:ext cx="193320" cy="129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95D24F7-71AC-4A85-9B15-8DA92DE4F84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838803" y="5974664"/>
                  <a:ext cx="228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2905309-9CA3-4E1D-BE2A-127C064DF9D5}"/>
                    </a:ext>
                  </a:extLst>
                </p14:cNvPr>
                <p14:cNvContentPartPr/>
                <p14:nvPr/>
              </p14:nvContentPartPr>
              <p14:xfrm>
                <a:off x="5682483" y="6385064"/>
                <a:ext cx="120600" cy="1735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2905309-9CA3-4E1D-BE2A-127C064DF9D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664483" y="6367424"/>
                  <a:ext cx="156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8F0A65D-53A8-44BE-B98A-F64900A39D85}"/>
                    </a:ext>
                  </a:extLst>
                </p14:cNvPr>
                <p14:cNvContentPartPr/>
                <p14:nvPr/>
              </p14:nvContentPartPr>
              <p14:xfrm>
                <a:off x="5897763" y="6414584"/>
                <a:ext cx="77760" cy="125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8F0A65D-53A8-44BE-B98A-F64900A39D8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880123" y="6396944"/>
                  <a:ext cx="1134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789D629-7824-4BF8-B0C4-1123611CB791}"/>
                    </a:ext>
                  </a:extLst>
                </p14:cNvPr>
                <p14:cNvContentPartPr/>
                <p14:nvPr/>
              </p14:nvContentPartPr>
              <p14:xfrm>
                <a:off x="6267483" y="6275264"/>
                <a:ext cx="21600" cy="401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789D629-7824-4BF8-B0C4-1123611CB79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49483" y="6257624"/>
                  <a:ext cx="572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0D6524D-269D-4C14-AA00-50A19CFC70D1}"/>
                    </a:ext>
                  </a:extLst>
                </p14:cNvPr>
                <p14:cNvContentPartPr/>
                <p14:nvPr/>
              </p14:nvContentPartPr>
              <p14:xfrm>
                <a:off x="6322563" y="6314144"/>
                <a:ext cx="137520" cy="320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0D6524D-269D-4C14-AA00-50A19CFC70D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304563" y="6296504"/>
                  <a:ext cx="1731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8223A7E-3146-4E56-B004-FA5469CAE06C}"/>
                    </a:ext>
                  </a:extLst>
                </p14:cNvPr>
                <p14:cNvContentPartPr/>
                <p14:nvPr/>
              </p14:nvContentPartPr>
              <p14:xfrm>
                <a:off x="6581763" y="6486224"/>
                <a:ext cx="495720" cy="210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8223A7E-3146-4E56-B004-FA5469CAE06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564123" y="6468224"/>
                  <a:ext cx="5313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20F65C1-E7F7-4093-8005-DE549945788C}"/>
                    </a:ext>
                  </a:extLst>
                </p14:cNvPr>
                <p14:cNvContentPartPr/>
                <p14:nvPr/>
              </p14:nvContentPartPr>
              <p14:xfrm>
                <a:off x="6678603" y="6567224"/>
                <a:ext cx="174600" cy="19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20F65C1-E7F7-4093-8005-DE549945788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60963" y="6549224"/>
                  <a:ext cx="2102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2932E52-04C0-4239-B167-C527A0C99E73}"/>
                    </a:ext>
                  </a:extLst>
                </p14:cNvPr>
                <p14:cNvContentPartPr/>
                <p14:nvPr/>
              </p14:nvContentPartPr>
              <p14:xfrm>
                <a:off x="7267203" y="6474704"/>
                <a:ext cx="163440" cy="87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2932E52-04C0-4239-B167-C527A0C99E7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49203" y="6456704"/>
                  <a:ext cx="1990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473936D-7E4A-4E8E-9793-19B5A0F6672B}"/>
                    </a:ext>
                  </a:extLst>
                </p14:cNvPr>
                <p14:cNvContentPartPr/>
                <p14:nvPr/>
              </p14:nvContentPartPr>
              <p14:xfrm>
                <a:off x="7589763" y="6400544"/>
                <a:ext cx="29160" cy="285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473936D-7E4A-4E8E-9793-19B5A0F6672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71763" y="6382904"/>
                  <a:ext cx="648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D3671FF-835B-423B-8272-317079B437CB}"/>
                    </a:ext>
                  </a:extLst>
                </p14:cNvPr>
                <p14:cNvContentPartPr/>
                <p14:nvPr/>
              </p14:nvContentPartPr>
              <p14:xfrm>
                <a:off x="7762923" y="6467504"/>
                <a:ext cx="128160" cy="181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D3671FF-835B-423B-8272-317079B437C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744923" y="6449504"/>
                  <a:ext cx="1638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6BECF6A-46AA-4649-84B9-DD5469149471}"/>
                    </a:ext>
                  </a:extLst>
                </p14:cNvPr>
                <p14:cNvContentPartPr/>
                <p14:nvPr/>
              </p14:nvContentPartPr>
              <p14:xfrm>
                <a:off x="7951923" y="6561104"/>
                <a:ext cx="146520" cy="87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6BECF6A-46AA-4649-84B9-DD546914947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934283" y="6543464"/>
                  <a:ext cx="1821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FE9DF69-4E91-418A-B754-47ABC9691640}"/>
                    </a:ext>
                  </a:extLst>
                </p14:cNvPr>
                <p14:cNvContentPartPr/>
                <p14:nvPr/>
              </p14:nvContentPartPr>
              <p14:xfrm>
                <a:off x="8094843" y="6422864"/>
                <a:ext cx="254520" cy="293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FE9DF69-4E91-418A-B754-47ABC969164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076843" y="6404864"/>
                  <a:ext cx="29016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42D15C1-952B-437B-9D9C-8E5AFAA3EAD1}"/>
              </a:ext>
            </a:extLst>
          </p:cNvPr>
          <p:cNvGrpSpPr/>
          <p:nvPr/>
        </p:nvGrpSpPr>
        <p:grpSpPr>
          <a:xfrm>
            <a:off x="536643" y="6336824"/>
            <a:ext cx="1091880" cy="281880"/>
            <a:chOff x="536643" y="6336824"/>
            <a:chExt cx="109188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CB1A486-DC63-44F0-968B-5911B25D29CB}"/>
                    </a:ext>
                  </a:extLst>
                </p14:cNvPr>
                <p14:cNvContentPartPr/>
                <p14:nvPr/>
              </p14:nvContentPartPr>
              <p14:xfrm>
                <a:off x="536643" y="6346544"/>
                <a:ext cx="216000" cy="270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CB1A486-DC63-44F0-968B-5911B25D29C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19003" y="6328904"/>
                  <a:ext cx="25164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C5D5D89-4778-469B-BBA1-3C9265D223CF}"/>
                    </a:ext>
                  </a:extLst>
                </p14:cNvPr>
                <p14:cNvContentPartPr/>
                <p14:nvPr/>
              </p14:nvContentPartPr>
              <p14:xfrm>
                <a:off x="813843" y="6354824"/>
                <a:ext cx="209520" cy="2638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C5D5D89-4778-469B-BBA1-3C9265D223C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95843" y="6337184"/>
                  <a:ext cx="2451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35234B7-614D-484B-9B17-4181D6D82A2F}"/>
                    </a:ext>
                  </a:extLst>
                </p14:cNvPr>
                <p14:cNvContentPartPr/>
                <p14:nvPr/>
              </p14:nvContentPartPr>
              <p14:xfrm>
                <a:off x="846963" y="6468584"/>
                <a:ext cx="126360" cy="32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35234B7-614D-484B-9B17-4181D6D82A2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29323" y="6450584"/>
                  <a:ext cx="1620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D2702A5-F100-4AA1-86D5-388FBE8CE6B6}"/>
                    </a:ext>
                  </a:extLst>
                </p14:cNvPr>
                <p14:cNvContentPartPr/>
                <p14:nvPr/>
              </p14:nvContentPartPr>
              <p14:xfrm>
                <a:off x="820683" y="6338624"/>
                <a:ext cx="214920" cy="18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D2702A5-F100-4AA1-86D5-388FBE8CE6B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03043" y="6320624"/>
                  <a:ext cx="250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DE84EA7-8915-456A-AA11-510AA1A18E7D}"/>
                    </a:ext>
                  </a:extLst>
                </p14:cNvPr>
                <p14:cNvContentPartPr/>
                <p14:nvPr/>
              </p14:nvContentPartPr>
              <p14:xfrm>
                <a:off x="1110843" y="6336824"/>
                <a:ext cx="339120" cy="262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DE84EA7-8915-456A-AA11-510AA1A18E7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92843" y="6318824"/>
                  <a:ext cx="3747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184FA4E-B77D-48D2-BF37-1066FF5076F0}"/>
                    </a:ext>
                  </a:extLst>
                </p14:cNvPr>
                <p14:cNvContentPartPr/>
                <p14:nvPr/>
              </p14:nvContentPartPr>
              <p14:xfrm>
                <a:off x="1565883" y="6388304"/>
                <a:ext cx="24480" cy="226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184FA4E-B77D-48D2-BF37-1066FF5076F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548243" y="6370304"/>
                  <a:ext cx="601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9501053-1D4E-4816-8F33-8EBBB686097D}"/>
                    </a:ext>
                  </a:extLst>
                </p14:cNvPr>
                <p14:cNvContentPartPr/>
                <p14:nvPr/>
              </p14:nvContentPartPr>
              <p14:xfrm>
                <a:off x="1579203" y="6531584"/>
                <a:ext cx="49320" cy="34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501053-1D4E-4816-8F33-8EBBB686097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561563" y="6513944"/>
                  <a:ext cx="8496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4908864-D5E7-4BCA-AB6E-FD5EB6EE7B4F}"/>
              </a:ext>
            </a:extLst>
          </p:cNvPr>
          <p:cNvGrpSpPr/>
          <p:nvPr/>
        </p:nvGrpSpPr>
        <p:grpSpPr>
          <a:xfrm>
            <a:off x="1899963" y="6328544"/>
            <a:ext cx="244800" cy="359640"/>
            <a:chOff x="1899963" y="6328544"/>
            <a:chExt cx="24480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5E572B7-425D-4436-8E64-9329AAFC9B64}"/>
                    </a:ext>
                  </a:extLst>
                </p14:cNvPr>
                <p14:cNvContentPartPr/>
                <p14:nvPr/>
              </p14:nvContentPartPr>
              <p14:xfrm>
                <a:off x="1899963" y="6328544"/>
                <a:ext cx="57240" cy="359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5E572B7-425D-4436-8E64-9329AAFC9B6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882323" y="6310544"/>
                  <a:ext cx="9288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CA073EE-82A2-4A3D-B1DA-537349DF7925}"/>
                    </a:ext>
                  </a:extLst>
                </p14:cNvPr>
                <p14:cNvContentPartPr/>
                <p14:nvPr/>
              </p14:nvContentPartPr>
              <p14:xfrm>
                <a:off x="1992843" y="6391904"/>
                <a:ext cx="151920" cy="260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CA073EE-82A2-4A3D-B1DA-537349DF792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974843" y="6374264"/>
                  <a:ext cx="187560" cy="2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B82EFF1-7825-4938-AAB7-019B2B6287AE}"/>
              </a:ext>
            </a:extLst>
          </p:cNvPr>
          <p:cNvGrpSpPr/>
          <p:nvPr/>
        </p:nvGrpSpPr>
        <p:grpSpPr>
          <a:xfrm>
            <a:off x="2382723" y="6242864"/>
            <a:ext cx="1568880" cy="414000"/>
            <a:chOff x="2382723" y="6242864"/>
            <a:chExt cx="156888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3302B43-31DC-4FEF-9F90-E1FD2E9ADF85}"/>
                    </a:ext>
                  </a:extLst>
                </p14:cNvPr>
                <p14:cNvContentPartPr/>
                <p14:nvPr/>
              </p14:nvContentPartPr>
              <p14:xfrm>
                <a:off x="2382723" y="6438704"/>
                <a:ext cx="168480" cy="93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3302B43-31DC-4FEF-9F90-E1FD2E9ADF8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365083" y="6421064"/>
                  <a:ext cx="2041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DBF579-1DF4-43BF-8C26-D2D8663F86E1}"/>
                    </a:ext>
                  </a:extLst>
                </p14:cNvPr>
                <p14:cNvContentPartPr/>
                <p14:nvPr/>
              </p14:nvContentPartPr>
              <p14:xfrm>
                <a:off x="2688723" y="6349424"/>
                <a:ext cx="22320" cy="282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DBF579-1DF4-43BF-8C26-D2D8663F86E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670723" y="6331784"/>
                  <a:ext cx="579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6C681BB-78D4-42AC-B19A-E4A9D3C8CA33}"/>
                    </a:ext>
                  </a:extLst>
                </p14:cNvPr>
                <p14:cNvContentPartPr/>
                <p14:nvPr/>
              </p14:nvContentPartPr>
              <p14:xfrm>
                <a:off x="2797083" y="6355184"/>
                <a:ext cx="199080" cy="258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6C681BB-78D4-42AC-B19A-E4A9D3C8CA3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779443" y="6337184"/>
                  <a:ext cx="2347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6D36075-F962-4224-8E9E-193B6CF74C56}"/>
                    </a:ext>
                  </a:extLst>
                </p14:cNvPr>
                <p14:cNvContentPartPr/>
                <p14:nvPr/>
              </p14:nvContentPartPr>
              <p14:xfrm>
                <a:off x="3135843" y="6294344"/>
                <a:ext cx="174600" cy="339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6D36075-F962-4224-8E9E-193B6CF74C5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118203" y="6276344"/>
                  <a:ext cx="2102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2C496C3-DC95-401D-BAA8-6278AA202C64}"/>
                    </a:ext>
                  </a:extLst>
                </p14:cNvPr>
                <p14:cNvContentPartPr/>
                <p14:nvPr/>
              </p14:nvContentPartPr>
              <p14:xfrm>
                <a:off x="3407643" y="6462104"/>
                <a:ext cx="168120" cy="162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2C496C3-DC95-401D-BAA8-6278AA202C6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390003" y="6444464"/>
                  <a:ext cx="2037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1397404-3907-4D49-820F-779022BBD12A}"/>
                    </a:ext>
                  </a:extLst>
                </p14:cNvPr>
                <p14:cNvContentPartPr/>
                <p14:nvPr/>
              </p14:nvContentPartPr>
              <p14:xfrm>
                <a:off x="3602043" y="6242864"/>
                <a:ext cx="349560" cy="414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1397404-3907-4D49-820F-779022BBD12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584403" y="6224864"/>
                  <a:ext cx="385200" cy="44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FD922F-3C1B-4AF0-9C7B-EDDE7ED7D1B4}"/>
              </a:ext>
            </a:extLst>
          </p:cNvPr>
          <p:cNvGrpSpPr/>
          <p:nvPr/>
        </p:nvGrpSpPr>
        <p:grpSpPr>
          <a:xfrm>
            <a:off x="2009403" y="3947068"/>
            <a:ext cx="436680" cy="565560"/>
            <a:chOff x="2009403" y="4401464"/>
            <a:chExt cx="43668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4B14D5D-D5BF-4777-9E7A-9EE39ED47E85}"/>
                    </a:ext>
                  </a:extLst>
                </p14:cNvPr>
                <p14:cNvContentPartPr/>
                <p14:nvPr/>
              </p14:nvContentPartPr>
              <p14:xfrm>
                <a:off x="2026323" y="4401464"/>
                <a:ext cx="299160" cy="152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4B14D5D-D5BF-4777-9E7A-9EE39ED47E8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008683" y="4383824"/>
                  <a:ext cx="3348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4232F9B-3582-4D9B-BD93-E7C0DD3994FD}"/>
                    </a:ext>
                  </a:extLst>
                </p14:cNvPr>
                <p14:cNvContentPartPr/>
                <p14:nvPr/>
              </p14:nvContentPartPr>
              <p14:xfrm>
                <a:off x="2009403" y="4611704"/>
                <a:ext cx="436680" cy="29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4232F9B-3582-4D9B-BD93-E7C0DD3994F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991403" y="4594064"/>
                  <a:ext cx="472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43F955B-27DA-42D4-940C-151DF0D953A7}"/>
                    </a:ext>
                  </a:extLst>
                </p14:cNvPr>
                <p14:cNvContentPartPr/>
                <p14:nvPr/>
              </p14:nvContentPartPr>
              <p14:xfrm>
                <a:off x="2028123" y="4732664"/>
                <a:ext cx="243360" cy="184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43F955B-27DA-42D4-940C-151DF0D953A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010483" y="4715024"/>
                  <a:ext cx="279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778DEC-1FF7-4522-A0C0-11096BAFEAC0}"/>
                    </a:ext>
                  </a:extLst>
                </p14:cNvPr>
                <p14:cNvContentPartPr/>
                <p14:nvPr/>
              </p14:nvContentPartPr>
              <p14:xfrm>
                <a:off x="2288763" y="4891784"/>
                <a:ext cx="67680" cy="75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778DEC-1FF7-4522-A0C0-11096BAFEAC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270763" y="4874144"/>
                  <a:ext cx="103320" cy="11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70486F-B436-4D87-8DF3-BFC3446DC2DB}"/>
              </a:ext>
            </a:extLst>
          </p:cNvPr>
          <p:cNvGrpSpPr/>
          <p:nvPr/>
        </p:nvGrpSpPr>
        <p:grpSpPr>
          <a:xfrm>
            <a:off x="2730123" y="4020721"/>
            <a:ext cx="192240" cy="338040"/>
            <a:chOff x="2730123" y="4536824"/>
            <a:chExt cx="19224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B1D98F7-AF1A-4B64-B828-827D1FE43EE4}"/>
                    </a:ext>
                  </a:extLst>
                </p14:cNvPr>
                <p14:cNvContentPartPr/>
                <p14:nvPr/>
              </p14:nvContentPartPr>
              <p14:xfrm>
                <a:off x="2730123" y="4536824"/>
                <a:ext cx="172800" cy="267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B1D98F7-AF1A-4B64-B828-827D1FE43EE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712123" y="4518824"/>
                  <a:ext cx="2084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CBDF9F2-C414-4BC0-B3F9-77D037FA98D9}"/>
                    </a:ext>
                  </a:extLst>
                </p14:cNvPr>
                <p14:cNvContentPartPr/>
                <p14:nvPr/>
              </p14:nvContentPartPr>
              <p14:xfrm>
                <a:off x="2730123" y="4734104"/>
                <a:ext cx="192240" cy="140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CBDF9F2-C414-4BC0-B3F9-77D037FA98D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712123" y="4716464"/>
                  <a:ext cx="227880" cy="17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A8D3607-505B-443E-9708-853A1ADF6BCE}"/>
                  </a:ext>
                </a:extLst>
              </p14:cNvPr>
              <p14:cNvContentPartPr/>
              <p14:nvPr/>
            </p14:nvContentPartPr>
            <p14:xfrm>
              <a:off x="3206043" y="4098297"/>
              <a:ext cx="195480" cy="2041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A8D3607-505B-443E-9708-853A1ADF6BCE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188403" y="4080297"/>
                <a:ext cx="231120" cy="23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3F7153F-6169-4BDC-9C0F-8844719F3588}"/>
              </a:ext>
            </a:extLst>
          </p:cNvPr>
          <p:cNvGrpSpPr/>
          <p:nvPr/>
        </p:nvGrpSpPr>
        <p:grpSpPr>
          <a:xfrm>
            <a:off x="3853683" y="3985469"/>
            <a:ext cx="321840" cy="404280"/>
            <a:chOff x="3853683" y="4462304"/>
            <a:chExt cx="32184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6372439-EE4C-4E72-8D58-47463D426927}"/>
                    </a:ext>
                  </a:extLst>
                </p14:cNvPr>
                <p14:cNvContentPartPr/>
                <p14:nvPr/>
              </p14:nvContentPartPr>
              <p14:xfrm>
                <a:off x="3853683" y="4479584"/>
                <a:ext cx="183960" cy="328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6372439-EE4C-4E72-8D58-47463D42692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835683" y="4461584"/>
                  <a:ext cx="2196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B70815E-83A4-405F-90E5-FC894FA86C19}"/>
                    </a:ext>
                  </a:extLst>
                </p14:cNvPr>
                <p14:cNvContentPartPr/>
                <p14:nvPr/>
              </p14:nvContentPartPr>
              <p14:xfrm>
                <a:off x="3977163" y="4462304"/>
                <a:ext cx="198360" cy="404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B70815E-83A4-405F-90E5-FC894FA86C1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959163" y="4444664"/>
                  <a:ext cx="234000" cy="43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9629456-4140-4184-A8E3-A6AB79BDBB04}"/>
                  </a:ext>
                </a:extLst>
              </p14:cNvPr>
              <p14:cNvContentPartPr/>
              <p14:nvPr/>
            </p14:nvContentPartPr>
            <p14:xfrm>
              <a:off x="4491243" y="4061668"/>
              <a:ext cx="203040" cy="2296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9629456-4140-4184-A8E3-A6AB79BDBB04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4473243" y="4044028"/>
                <a:ext cx="238680" cy="26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F0808AF-5DF4-47CE-B2E6-C50E4FEBF36A}"/>
              </a:ext>
            </a:extLst>
          </p:cNvPr>
          <p:cNvGrpSpPr/>
          <p:nvPr/>
        </p:nvGrpSpPr>
        <p:grpSpPr>
          <a:xfrm>
            <a:off x="228483" y="4495424"/>
            <a:ext cx="1993320" cy="544320"/>
            <a:chOff x="228483" y="4495424"/>
            <a:chExt cx="1993320" cy="54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2B84DB3-A5FB-4C10-B984-A58B4407C2DB}"/>
                    </a:ext>
                  </a:extLst>
                </p14:cNvPr>
                <p14:cNvContentPartPr/>
                <p14:nvPr/>
              </p14:nvContentPartPr>
              <p14:xfrm>
                <a:off x="228483" y="4588664"/>
                <a:ext cx="473760" cy="415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2B84DB3-A5FB-4C10-B984-A58B4407C2D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10483" y="4570664"/>
                  <a:ext cx="50940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E89FD30-8E8C-4311-A38A-BE044A3E7786}"/>
                    </a:ext>
                  </a:extLst>
                </p14:cNvPr>
                <p14:cNvContentPartPr/>
                <p14:nvPr/>
              </p14:nvContentPartPr>
              <p14:xfrm>
                <a:off x="801963" y="4630064"/>
                <a:ext cx="1419840" cy="409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E89FD30-8E8C-4311-A38A-BE044A3E778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83963" y="4612424"/>
                  <a:ext cx="14554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EF28686-E3B1-49AD-842D-B1AD0BCDBF8A}"/>
                    </a:ext>
                  </a:extLst>
                </p14:cNvPr>
                <p14:cNvContentPartPr/>
                <p14:nvPr/>
              </p14:nvContentPartPr>
              <p14:xfrm>
                <a:off x="1849203" y="4663184"/>
                <a:ext cx="6840" cy="2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EF28686-E3B1-49AD-842D-B1AD0BCDBF8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831563" y="4645184"/>
                  <a:ext cx="424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988F94D-9ADE-484B-871E-55370E2E0677}"/>
                    </a:ext>
                  </a:extLst>
                </p14:cNvPr>
                <p14:cNvContentPartPr/>
                <p14:nvPr/>
              </p14:nvContentPartPr>
              <p14:xfrm>
                <a:off x="1660923" y="4670384"/>
                <a:ext cx="142200" cy="29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988F94D-9ADE-484B-871E-55370E2E067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642923" y="4652384"/>
                  <a:ext cx="177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AA5520F-3E37-4292-AA81-9EF2291AF13A}"/>
                    </a:ext>
                  </a:extLst>
                </p14:cNvPr>
                <p14:cNvContentPartPr/>
                <p14:nvPr/>
              </p14:nvContentPartPr>
              <p14:xfrm>
                <a:off x="909243" y="4495424"/>
                <a:ext cx="30600" cy="3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AA5520F-3E37-4292-AA81-9EF2291AF13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91603" y="4477424"/>
                  <a:ext cx="66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1E95F34-5110-4705-9306-CC581743EBDD}"/>
                    </a:ext>
                  </a:extLst>
                </p14:cNvPr>
                <p14:cNvContentPartPr/>
                <p14:nvPr/>
              </p14:nvContentPartPr>
              <p14:xfrm>
                <a:off x="1203363" y="4600544"/>
                <a:ext cx="9720" cy="7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1E95F34-5110-4705-9306-CC581743EBD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85723" y="4582904"/>
                  <a:ext cx="4536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212E1EA-E53A-4DC3-BE34-5BBADE8A89BB}"/>
                  </a:ext>
                </a:extLst>
              </p14:cNvPr>
              <p14:cNvContentPartPr/>
              <p14:nvPr/>
            </p14:nvContentPartPr>
            <p14:xfrm>
              <a:off x="2349603" y="4451864"/>
              <a:ext cx="479880" cy="393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212E1EA-E53A-4DC3-BE34-5BBADE8A89BB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2331603" y="4433864"/>
                <a:ext cx="51552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B6363AD6-E937-4437-AEDF-F445FED945ED}"/>
                  </a:ext>
                </a:extLst>
              </p14:cNvPr>
              <p14:cNvContentPartPr/>
              <p14:nvPr/>
            </p14:nvContentPartPr>
            <p14:xfrm>
              <a:off x="5257323" y="4470224"/>
              <a:ext cx="554040" cy="4392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B6363AD6-E937-4437-AEDF-F445FED945ED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5239323" y="4452584"/>
                <a:ext cx="589680" cy="47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A4F2E3D-F476-40F6-9546-7C46B45009AE}"/>
              </a:ext>
            </a:extLst>
          </p:cNvPr>
          <p:cNvGrpSpPr/>
          <p:nvPr/>
        </p:nvGrpSpPr>
        <p:grpSpPr>
          <a:xfrm>
            <a:off x="5901723" y="4416584"/>
            <a:ext cx="1575000" cy="331200"/>
            <a:chOff x="5901723" y="4416584"/>
            <a:chExt cx="157500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1039455-0A43-4F00-AB18-04289D6D8041}"/>
                    </a:ext>
                  </a:extLst>
                </p14:cNvPr>
                <p14:cNvContentPartPr/>
                <p14:nvPr/>
              </p14:nvContentPartPr>
              <p14:xfrm>
                <a:off x="5901723" y="4591544"/>
                <a:ext cx="1007640" cy="156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1039455-0A43-4F00-AB18-04289D6D804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884083" y="4573904"/>
                  <a:ext cx="1043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74B0213-DC0E-44A8-A848-8FD99EDD189C}"/>
                    </a:ext>
                  </a:extLst>
                </p14:cNvPr>
                <p14:cNvContentPartPr/>
                <p14:nvPr/>
              </p14:nvContentPartPr>
              <p14:xfrm>
                <a:off x="7031043" y="4455104"/>
                <a:ext cx="148320" cy="259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74B0213-DC0E-44A8-A848-8FD99EDD189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013403" y="4437464"/>
                  <a:ext cx="1839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A95521A-E5C6-42DB-9F1F-FC58666ED16B}"/>
                    </a:ext>
                  </a:extLst>
                </p14:cNvPr>
                <p14:cNvContentPartPr/>
                <p14:nvPr/>
              </p14:nvContentPartPr>
              <p14:xfrm>
                <a:off x="7081083" y="4555184"/>
                <a:ext cx="77760" cy="32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A95521A-E5C6-42DB-9F1F-FC58666ED16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063443" y="4537184"/>
                  <a:ext cx="113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5900007-1B7F-4D15-9715-04487A7B3A64}"/>
                    </a:ext>
                  </a:extLst>
                </p14:cNvPr>
                <p14:cNvContentPartPr/>
                <p14:nvPr/>
              </p14:nvContentPartPr>
              <p14:xfrm>
                <a:off x="7074243" y="4428104"/>
                <a:ext cx="130320" cy="20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5900007-1B7F-4D15-9715-04487A7B3A6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056603" y="4410104"/>
                  <a:ext cx="1659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F3DC553-C199-4236-8225-8A8569B7B879}"/>
                    </a:ext>
                  </a:extLst>
                </p14:cNvPr>
                <p14:cNvContentPartPr/>
                <p14:nvPr/>
              </p14:nvContentPartPr>
              <p14:xfrm>
                <a:off x="7297083" y="4439984"/>
                <a:ext cx="20160" cy="29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F3DC553-C199-4236-8225-8A8569B7B87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279443" y="4421984"/>
                  <a:ext cx="558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1F86D9B-71CE-48D8-8C6F-1F477278C570}"/>
                    </a:ext>
                  </a:extLst>
                </p14:cNvPr>
                <p14:cNvContentPartPr/>
                <p14:nvPr/>
              </p14:nvContentPartPr>
              <p14:xfrm>
                <a:off x="7310043" y="4416584"/>
                <a:ext cx="166680" cy="311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1F86D9B-71CE-48D8-8C6F-1F477278C57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292403" y="4398944"/>
                  <a:ext cx="202320" cy="34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1E873998-6EBF-406E-86C0-A32B1828B9CF}"/>
                  </a:ext>
                </a:extLst>
              </p14:cNvPr>
              <p14:cNvContentPartPr/>
              <p14:nvPr/>
            </p14:nvContentPartPr>
            <p14:xfrm>
              <a:off x="4119003" y="4352144"/>
              <a:ext cx="923040" cy="37800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1E873998-6EBF-406E-86C0-A32B1828B9CF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4101003" y="4334144"/>
                <a:ext cx="9586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3EA86E00-C026-4E2B-9679-90564980AC20}"/>
                  </a:ext>
                </a:extLst>
              </p14:cNvPr>
              <p14:cNvContentPartPr/>
              <p14:nvPr/>
            </p14:nvContentPartPr>
            <p14:xfrm>
              <a:off x="2736603" y="4951904"/>
              <a:ext cx="1108080" cy="1411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3EA86E00-C026-4E2B-9679-90564980AC20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2718603" y="4933904"/>
                <a:ext cx="114372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8667B3B3-7867-4DDD-B188-8E870F72E636}"/>
                  </a:ext>
                </a:extLst>
              </p14:cNvPr>
              <p14:cNvContentPartPr/>
              <p14:nvPr/>
            </p14:nvContentPartPr>
            <p14:xfrm>
              <a:off x="556083" y="5816984"/>
              <a:ext cx="882360" cy="356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8667B3B3-7867-4DDD-B188-8E870F72E636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538083" y="5798984"/>
                <a:ext cx="9180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9D0A382F-70C5-4E89-8FA7-488E1CC2AF1E}"/>
                  </a:ext>
                </a:extLst>
              </p14:cNvPr>
              <p14:cNvContentPartPr/>
              <p14:nvPr/>
            </p14:nvContentPartPr>
            <p14:xfrm>
              <a:off x="4186683" y="5794664"/>
              <a:ext cx="955800" cy="651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9D0A382F-70C5-4E89-8FA7-488E1CC2AF1E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169043" y="5776664"/>
                <a:ext cx="991440" cy="10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A53D218-048C-4DBB-B1B6-7F0D8123424B}"/>
              </a:ext>
            </a:extLst>
          </p:cNvPr>
          <p:cNvGrpSpPr/>
          <p:nvPr/>
        </p:nvGrpSpPr>
        <p:grpSpPr>
          <a:xfrm>
            <a:off x="10350963" y="970664"/>
            <a:ext cx="1186200" cy="1089720"/>
            <a:chOff x="10350963" y="970664"/>
            <a:chExt cx="1186200" cy="108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65C2298-2D3B-4317-9857-739CDA583A15}"/>
                    </a:ext>
                  </a:extLst>
                </p14:cNvPr>
                <p14:cNvContentPartPr/>
                <p14:nvPr/>
              </p14:nvContentPartPr>
              <p14:xfrm>
                <a:off x="10350963" y="1081904"/>
                <a:ext cx="1148040" cy="237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65C2298-2D3B-4317-9857-739CDA583A1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332963" y="1064264"/>
                  <a:ext cx="1183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C002589-EA12-4D57-A671-C65FEF479510}"/>
                    </a:ext>
                  </a:extLst>
                </p14:cNvPr>
                <p14:cNvContentPartPr/>
                <p14:nvPr/>
              </p14:nvContentPartPr>
              <p14:xfrm>
                <a:off x="10380843" y="970664"/>
                <a:ext cx="1156320" cy="51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C002589-EA12-4D57-A671-C65FEF47951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363203" y="952664"/>
                  <a:ext cx="11919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DFF4B25-3E90-4BB8-8C77-268453E5C51E}"/>
                    </a:ext>
                  </a:extLst>
                </p14:cNvPr>
                <p14:cNvContentPartPr/>
                <p14:nvPr/>
              </p14:nvContentPartPr>
              <p14:xfrm>
                <a:off x="10791603" y="1050944"/>
                <a:ext cx="182520" cy="10094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DFF4B25-3E90-4BB8-8C77-268453E5C51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0773603" y="1032944"/>
                  <a:ext cx="218160" cy="104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23438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827</Words>
  <Application>Microsoft Office PowerPoint</Application>
  <PresentationFormat>Widescreen</PresentationFormat>
  <Paragraphs>78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Office Theme</vt:lpstr>
      <vt:lpstr>Ionization losses by fast particles in matter, non-relativistic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Ionization losses by fast particles in matter, non-relativistic case</dc:title>
  <dc:creator>Robert Peale</dc:creator>
  <cp:lastModifiedBy>Robert Peale</cp:lastModifiedBy>
  <cp:revision>67</cp:revision>
  <dcterms:created xsi:type="dcterms:W3CDTF">2017-09-05T14:11:12Z</dcterms:created>
  <dcterms:modified xsi:type="dcterms:W3CDTF">2020-12-03T23:34:49Z</dcterms:modified>
</cp:coreProperties>
</file>