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257" r:id="rId4"/>
    <p:sldId id="261" r:id="rId5"/>
    <p:sldId id="262" r:id="rId6"/>
    <p:sldId id="263" r:id="rId7"/>
    <p:sldId id="258" r:id="rId8"/>
    <p:sldId id="259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85" d="100"/>
          <a:sy n="85" d="100"/>
        </p:scale>
        <p:origin x="48" y="2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0:05.09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461 14 1472,'6'1'558,"-3"-2"-321,-3 0-56,0 0 1,0 1-1,0-1 0,0 0 1,1 0-1,-1 1 1,0-1-1,1 0 1,-1 1-1,0-1 1,1 0-1,-1 1 1,1-1-1,-1 0 1,1 1-182,0-1 307,0 0 1202,-1 4-618,-2 13-368,-8 21-374,5-14 27,4-16-111,0-1 0,-1 1 0,0-1 0,0 0 0,-3 5-65,-31 49 368,-2-3 1,-3-1-1,-10 6-368,-22 32-134,69-89 111,-10 13 126,-12 13-103,22-27 23,0 0-1,0 0 1,0 0 0,0-1 0,-1 0 0,1 0 0,-1 0 0,0-1 0,0 1 0,-1-1-23,4-2 22,0 1-1,0-1 1,0 1-1,0-1 1,0 0-1,0 0 1,0 0-1,0-1 1,0 1 0,0 0-1,0-1 1,0 1-1,0-1 1,0 0-1,0 1 1,0-1-1,1 0 1,-1 0-1,0 0 1,0-1 0,1 1-1,-1 0 1,1-1-1,-1 1 1,1-1-1,0 1 1,-1-1-1,1 0 1,0 1 0,0-2-22,-5-7 37,1 0 0,0 0 1,0 0-1,1-1 1,1 0-38,2 8-2,-5-14 16,0 0 0,2-1 1,0 0-1,1 1 0,1-1 0,0-6-14,1 9-33,0 12-9,1 0 0,-1 1 0,1-1 1,0 0-1,0 0 0,0 1 0,0-1 1,1-1 41,-1 3-7,1 1 1,-1-1 0,0 0-1,1 0 1,-1 1-1,1-1 1,-1 1 0,1-1-1,-1 0 1,1 1 0,-1-1-1,1 1 1,0-1-1,-1 1 1,1-1 0,0 1-1,-1 0 1,1-1 0,0 1-1,0 0 1,-1-1-1,1 1 1,0 0 0,0 0-1,-1 0 1,1 0 0,0 0-1,0 0 1,0 0-1,0 0 1,0 0 6,10 1 14,0 0 0,0 1 0,0 0 0,0 1 0,-1 0 0,1 0 0,4 3-14,13 4 78,-5 0 8,1 0 1,-2 2-1,0 0-86,2 1 72,-1-1 14,0 1 0,-1 1 0,0 2 0,-2 0 0,0 1 0,0 1 0,7 9-86,0 3 303,15 11-303,-22-22 215,83 77 590,-102-95-679,8 9-560,-9-9 361,0-1 0,0 1 0,0-1 0,0 0 0,0 1 0,0-1 0,0 0 0,0 1 0,0-1 0,0 0 0,-1 1 1,1-1-1,0 0 0,0 1 0,0-1 0,-1 0 0,1 1 0,0-1 0,0 0 0,-1 0 0,1 1 0,0-1 1,0 0-1,-1 0 0,1 0 0,0 1 0,-1-1 0,1 0 0,0 0 0,-1 0 0,1 0 0,-1 0 0,1 0 73,-13 8-2922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0:14.31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53 114 3072,'-2'-1'136,"-1"0"0,1 0 0,0 0 0,0 0 0,0-1 0,0 1 0,0-1 0,0 1 0,0-1 0,0 0 0,1 0 0,-1 0-136,-7-7 744,7 7-667,0 1-1,0-1 0,1 1 1,-1-1-1,1 0 0,-1 0 1,1 0-1,0 0 0,0 0 0,0 0 1,-1 0-77,3 1 39,0 1 1,-1-1-1,1 1 1,-1-1 0,1 1-1,0 0 1,0-1-1,-1 1 1,1 0-1,0 0 1,-1-1-1,1 1 1,0 0-1,0 0 1,0 0 0,-1 0-1,1 0 1,0 0-1,0 0 1,-1 0-1,1 0 1,0 1-40,0-1 31,61 1 1322,-21 0-475,1-1 0,0-3-878,22-4 750,0-4-1,1-3-749,-31 6-165,1 1-1,0 2 1,0 1 0,9 2 165,-40 1-361,-1 1 1,1 1 0,0-1 0,0 1-1,0-1 1,-1 1 0,1 0-1,0 0 1,3 2 360,2 4-2421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5:07.79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40 1728,'-5'0'453,"7"2"186,9-2 546,70-19 2362,-59 13-3329,-13 3-211,1 0 0,-1 1-1,1 1 1,1-1-7,16 0-632,-12 0 103,0 1 1,0 1 0,0 0-1,0 0 1,-1 2 0,1 0 0,0 1 528,7 4-1803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5:08.14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 4896,'0'0'1824,"4"0"-1440,1 0-96,-5 0 64,9 0-256,-1 0-96,7 0-32,-2 0-128,5 5 96,-2-2-256,7 0 192,-2 2-512,7-5 352,-1 0-1344,9 0 896,3-8-1408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5:24.76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95 1472,'3'-7'615,"-5"8"-457,1 0-51,1-1-38,0 0 54,0 0 48,0 0 287,0 0-122,0 0-16,20 0 891,-7-1-850,12 1-525,-10 1 477,-12-1-117,0 0 0,0 0 0,0 1 0,-1-1 0,1 1 0,0-1 0,1 2-196,-2-2 91,0 1 0,0-1 0,0 0 0,0 1 0,1-1 0,-1 0 0,0 0 0,0-1 0,1 1-91,2 0 168,-4 0-45,0-1-150,6-2 31,0 0 0,0 0 0,0 1 0,0 0 0,0 1 0,4-1-4,24-6 291,-22 5-209,1 1 1,0 0 0,0 0-1,0 2 1,0 0 0,4 0-83,5 1-70,29 2 75,-34-2 49,1 0-1,-1-1 1,9-1-54,15-2 130,2 3-1,-1 1 1,17 4-130,-38-4 24,-15-1 22,1 1 0,-1 0 0,1 0 0,2 1-46,-1-1-19,0 1 0,-1-1 1,1 0-1,3-1 19,-4 0 22,0 1 1,0-1-1,-1 2 1,1-1-1,1 1-22,-2 0 122,0-1-1,0 0 0,0 0 0,1-1-121,14 3 107,-3-2-60,1 0 0,0-1-1,0-1 1,3-1-47,38-1-27,100 8-271,52-2 1012,-181 1-1074,-29-3 356,1 0 1,0 0 0,-1-1-1,1 1 1,0-1-1,0 0 1,-1 0-1,1 0 1,0-1-1,-1 1 1,1-1-1,0 0 1,1-1 3,0 1 39,1-1-1,0 1 1,0 0 0,3 0-39,20-4 149,25-3 96,-51 7-265,-2 1 33,13 0-320,-6 1 241,-5-1 80,0 0-1,0 0 1,0 0-1,0 0 1,0 0-1,0-1 0,0 1 1,0-1-1,0 0 1,0 0-1,0 0 1,0-1-14,-2 2 128,-1 0-16,0 0-27,0 0-26,0 0 42,-7-4-126,6 4 15,1-1 0,-1 1 0,1 0 0,-1-1 0,0 1 0,0-1 0,1 1 0,-1 0 0,0-1-1,0 1 1,1 0 0,-1 0 0,0 0 0,0 0 0,0 0 10,-2-1-7,0 1 1,0-1-1,0 0 1,0 0-1,0 0 0,1 0 1,-1 0-1,0-1 0,-1 0 7,-18-8-9,-26-10 473,42 17-592,6 2 114,0 1-1,-1 0 1,1-1 0,-1 1 0,1 0-1,0 0 1,-1-1 0,1 1 0,-1 0-1,1 0 1,-1 0 0,1-1 0,-1 1 0,1 0-1,-1 0 1,1 0 0,-1 0 0,1 0 14,-2 0-2,0 0 0,1-1 0,-1 1 0,1 0 0,-1-1 0,1 0 0,-1 1 0,1-1 0,-2 0 2,2 0 23,-1 0 0,1 0 0,-1 0 0,0 1 0,0-1 1,1 1-1,-1-1 0,0 1 0,0 0 0,0 0-23,-23 0 144,24 0-75,-7-6 65,7 4-134,-8 4 83,9 0 96,13 5 44,-5-4-220,1 0 0,-1 0 0,1-1 0,0 0 0,0-1 0,0 0 0,6 0-3,96 3-122,-95-2 191,-14-1-69,-2-1 133,8 6 6,-8-4-136,-1 0-1,1-1 1,-1 1-1,1 0 1,-1 0-1,0-1 1,0 1-1,0-1 1,0 1 0,0-1-1,0 1 1,0-1-1,-1 0 1,1 1-1,0-1 1,-1 0-3,-29 23 680,21-17-628,2-1 47,-39 32 223,43-34-327,0 0 1,0 0-1,1 0 0,-1 1 1,1 0-1,0-1 0,0 1 1,1 0-1,-1 2 5,3-5-425,0 0 0,0 0-1,0 0 1,0 0 0,0 0 0,1 0 0,-1 0 0,1 0-1,0 0 1,-1 0 0,1 0 0,0 0 0,0 0 0,0-1-1,0 1 1,1 0 0,-1-1 0,1 2 425,7 8-3088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5:27.20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46 21 576,'-8'-2'3228,"23"4"-2072,-14-2-1167,-1 0-149,1 0 278,0 0 0,0-1 0,1 1-1,-1 0 1,0 0 0,0 0 0,0-1 0,0 1 0,0-1-1,0 1 1,0-1-118,4-5 297,-5 5-292,1 1 1,-1-1-1,1 1 1,-1 0-1,0-1 1,1 1-1,-1-1 1,0 1-1,1-1 0,-1 0 1,0 1-1,1-1 1,-1 1-1,0-1 1,0 0-1,0 1-5,0-1 85,0 1-10,0 0 5,0 0-75,0 0-143,0 0 90,0 0 250,0 0-10,0 0 0,0 0-74,0 0-28,0 0-26,0 0-48,0 0-80,0 0 75,0 0 192,0 0-65,0 0-4,0 0-60,0 0-20,-1 1-15,0 0 0,0-1 1,0 1-1,1 0 0,-1 0 1,0 0-1,0 0 0,0 0 1,1 0-1,-1 0 0,1 0 1,-1 1-1,1-1 0,-1 0 1,1 0-40,-7 22 151,6-14-134,-1 1 0,0-1 0,0 0 0,-1 0 0,0 0-1,-2 4-16,-3 4 90,1 1 0,1 1 0,1-1 0,1 1 0,0 0 0,2 0 0,-1 17-90,2 14 287,1 10 92,3 23-379,-1-62 149,-3 21-149,1 11 555,2-53-578,0-1-1,1 1 0,-1 0 1,0-1-1,0 0 1,0 1-1,2-2 24,40-12 159,1 1 1,1 3-1,5 1-159,15-4 1287,-56 11-1107,1 1-1,0 1 1,5 0-180,-15 0 53,-1 0-5,1 0-35,0 1 0,1 0 0,-1-1 0,0 1 0,0-1 0,1 1 0,-1-1 0,0 0 0,1 0 0,-1 1 0,1-1 0,0 0-13,8 2-262,-9-1 12,0-1 0,0 1 0,1 0 1,-1 0-1,0 0 0,0-1 0,0 1 0,-1 0 1,1 0-1,0 1 0,0-1 0,0 0 250,2 6-2794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5:28.42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210 1 1728,'0'-1'971,"-19"3"1418,0 2-1065,17-4-1225,-1 0-1,0 1 0,1-1 0,-1 1 1,1-1-1,-1 1 0,1 0 0,-1 0 1,1 1-1,0-1 0,-1 0-98,-13 8 432,-3 3 155,-3 7 211,16-14-708,-1 0 1,1 0-1,1 0 1,-1 1-1,1 0 0,0 0 1,0 0-1,1 1 0,-1 0 1,1 0-1,1 0 0,-2 5-90,-1 5 102,4-13-55,0 1 0,0-1-1,1 1 1,-1 0-1,1-1 1,0 1 0,1 0-1,-1 0 1,1 0-1,0 0 1,0 0 0,1 3-47,0-1 69,0-3-33,0-1 0,-1 1 1,2 0-1,-1 0 0,0 0 0,1-1 1,-1 1-1,1-1 0,0 1 1,1 0-37,6 7-6,0 0 1,0 0 0,1-1-1,1 0 1,0 0 0,0-2-1,11 8 6,9 3 48,-18-10 54,0-1-1,1 0 0,9 3-101,-10-5 17,0-1 0,1 0 1,0-1-1,0 0 0,0-2 0,1 1 0,-1-2 0,0 0 0,1 0 0,9-2-17,-21 0 11,1 0 0,-1 0 0,0 0 0,0-1 0,1 1-1,-1-1 1,0 0 0,-1 1 0,1-2 0,0 1 0,0 0 0,-1 0 0,1-1 0,-1 1 0,0-1 0,1-1-11,3-4 65,0-1 0,-1 0 1,0 0-1,0 0 0,-1-1-65,-1 3 13,9-20 53,-1 0 0,-2-1 0,0 0 1,0-12-67,-8 32-5,0 1 1,0 0 0,-1-1-1,0 1 1,-1-1 0,0 1-1,0 0 1,0 0 0,-1-1-1,0 1 1,-1 0 0,0 0-1,0 1 1,0-1 0,-1 1-1,-1-3 5,4 6 13,-2 0-1,1-1 0,0 1 0,-1 0 1,1 0-1,-1 0 0,0 1 0,0-1 1,0 1-1,0-1 0,0 1 0,-1 0 1,1 0-1,-1 0 0,1 1 1,-1 0-1,0-1 0,1 1 0,-1 0 1,-2 0-13,-6 0 77,0 0 0,0 0 0,0 2 1,-2-1-78,-14 1 240,0 2-337,1 0 1,-1 1-1,1 2 0,1 1 0,-15 6 97,28-9-188,7-3-208,1 1-1,-1 0 1,1 0-1,-1 1 1,1-1-1,0 1 1,0 0-1,0 1 1,-4 2 396,-1 10-1429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5:39.41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10 107 1888,'0'0'17,"0"0"0,0 0 0,0 0 0,0 0 0,0-1 0,0 1 0,0 0 0,0 0 0,1 0 0,-1 0 0,0-1 0,0 1 0,0 0 0,-1 0 0,1 0 0,0-1 0,0 1 0,0 0 0,0 0 0,0 0 0,0 0 0,0 0 0,0-1 0,0 1 0,0 0 0,0 0 0,0 0 0,-1 0 0,1 0 0,0-1 0,0 1 0,0 0 0,0 0 0,0 0 0,0 0 0,-1 0 0,1 0 0,0 0 0,0 0 0,0 0 0,0-1 0,-1 1-17,-5 5 371,6-4-357,-1-1 572,1 0-170,0 0-32,0 0-58,0 0 244,0 0-223,1 0-161,3-4-111,-3 3-67,0 0 1,0 0-1,0 0 0,0 1 1,0-1-1,0 0 0,0 1 1,1-1-1,-1 1 0,0-1 1,0 1-1,0 0 0,1-1-8,4-1 383,-5 1-213,-1 1-36,0 0 143,0 0-53,0 0-27,0 0-42,0 0 96,0 0-107,0 0-107,0 0-21,8 0 219,11 0-98,-1-1 0,0-1-1,8-2-136,41-12 322,-32 8-126,35-5-196,-38 9 26,-18 1 3,1 2 1,13-1-30,-9 1 65,0-2 1,1 1-1,9-5-65,12-1 289,-25 5-124,8-1 220,-17 4-267,-1-1 0,1 0 1,-1 0-1,1-1 1,4-1-119,-10 3-112,-1 0 48,1 0 25,-1-1-1,1 1 1,-1 0 0,1 0 0,0 0 0,-1 0 0,1 0 0,0 0 0,-1 1 0,1-1-1,-1 0 1,1 0 0,0 0 0,-1 1 0,1-1 39,1 4-562,-1 0-1,0 1 1,1-1-1,-2 1 1,1-1-1,-1 0 1,1 1-1,-1-1 1,0 1-1,-1-1 1,1 1-1,-1-1 1,0 0-1,0 1 1,-1 2 562,-10 14-1168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5:40.51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51 12 1728,'-1'0'49,"0"0"1,0 0 0,0 0-1,0 0 1,0 0-1,0-1 1,1 1-1,-1 0 1,0 0-1,0-1 1,0 1-1,0-1 1,1 1-1,-1 0 1,0-1-1,0 0 1,1 1-1,-1-1 1,0 1-1,1-1 1,-1 0-50,-13-2 3920,13 4-3860,0 0-1,-1 0 1,1 0 0,0 0 0,0 0 0,0 0 0,0 1-1,0-1 1,0 0 0,0 1 0,0-1 0,1 0 0,-1 1-1,1-1 1,-1 1 0,1-1 0,-1 1 0,1 0 0,0-1-1,-1 1 1,1-1 0,0 1-60,-1 46 468,1-33-258,0 12 76,0 0 0,2 0 0,1 0 0,1 0 0,5 18-286,-5-28-23,-3-14 3,0 1 0,0 0-1,0-1 1,0 1 0,1-1 0,0 3 20,13 28-1211,1-9-1514,-15-23 725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5:41.06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 52 1568,'0'0'22,"0"0"0,0-1-1,0 1 1,0 0 0,0-1 0,0 1 0,0 0 0,0-1 0,0 1-1,0 0 1,0-1 0,0 1 0,0 0 0,0-1 0,0 1-1,-1 0 1,1 0 0,0-1 0,0 1 0,0 0 0,0 0-1,-1-1 1,1 1 0,0 0 0,0 0 0,-1-1 0,1 1 0,0 0-1,0 0 1,-1 0 0,1 0 0,0 0 0,-1-1-22,-3-1 58,4 2-68,0-1 1,0 1 0,0-1 0,0 1 0,0-1 0,0 1-1,0-1 1,1 1 0,-1-1 0,0 1 0,0 0 0,0-1-1,1 1 1,-1-1 0,0 1 0,0-1 0,1 1-1,-1 0 1,0-1 0,1 1 0,-1 0 0,0-1 0,1 1-1,-1 0 10,4-6 445,-4 5-267,0 0 0,0 0 1,0 0-1,0 1 1,1-1-1,-1 0 1,0 0-1,0 1 0,0-1 1,1 0-1,-1 0 1,0 1-1,1-1 0,-1 0 1,1 1-1,-1-1 1,1 0-1,-1 1 1,1-1-1,-1 1 0,1-1 1,0 1-1,-1-1 1,2 0-179,4-4-53,-3 4 85,0 1 0,0-1 0,0 1 0,0 0 0,1 0 0,-1 0 0,0 1-1,3 0-31,-5-1 33,23 4 394,0 1 1,13 6-428,-10-4 937,25 4-937,-5-6 515,0-2 1,20-2-516,-8-1-989,10 4 989,-65-4-329,0 1 0,0 0 0,0 1 0,-1-1-1,1 0 1,0 1 0,-1 0 0,1 0 0,-1 0-1,0 0 1,1 1 329,11 8-2805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5:42.25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19 7 2400,'-4'-2'202,"-6"-1"387,10 3-574,0 0 0,-1 0 0,1 0 0,0 1 0,0-1 0,-1 0 0,1 0 0,0 0 0,0 1 0,-1-1 0,1 0-1,0 0 1,0 1 0,0-1 0,0 0 0,0 1 0,-1-1 0,1 0 0,0 0 0,0 1 0,0-1 0,0 0 0,0 1 0,0-1 0,0 0 0,0 1 0,0-1-1,0 0 1,0 1 0,0-1 0,0 0 0,0 1-15,15-12-586,-11 13 730,-1 1 0,0-1 0,0 1 0,0-1 0,0 1 0,0 0 0,0 0 0,-1 1 0,1-1 0,-1 0 0,0 1 0,0 0 0,0 1-144,10 18 485,-5-9-247,0 0-1,-1 1 1,-1 0 0,0 0 0,-1 3-238,8 53 1385,1 50-1385,6 40 791,-16-139-725,-3-17-306,1 0-1,-1 0 0,1 0 0,0-1 1,1 1-1,-1 0 0,1-1 0,0 1 1,0-1-1,2 3 241,-4-6-73,0-1-1,1 1 1,-1-1 0,0 0 0,1 1 0,-1-1 0,1 1-1,-1-1 1,0 0 0,1 0 0,-1 1 0,1-1-1,-1 0 1,1 0 0,-1 1 0,1-1 0,-1 0 0,1 0 73,12-1-2715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5:43.51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22 59 1984,'-8'-8'2341,"8"7"-2194,0 0-1,-1 1 1,1-1-1,0 1 0,0-1 1,-1 1-1,1-1 1,-1 1-1,1-1 1,0 1-1,-1-1 1,1 1-1,-1-1 0,1 1 1,-1 0-1,0-1 1,1 1-1,-1 0 1,1-1-1,-1 1 1,1 0-1,-1 0 1,0 0-1,0 0-146,0-1 872,10 0-980,-4 1-102,46 2 518,-19 0-125,14-3-183,-27 0 58,33-1 220,-1-3-1,0-2 1,29-9-278,-27 6-480,-53 10 169,12 1 197,-8 2-3984,-11 4 1533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0:14.68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 12 4064,'-1'0'157,"1"0"0,0 0 0,-1 0 0,1 0 0,-1 0 0,1 0 0,-1 0-1,1 0 1,0 0 0,-1-1 0,1 1 0,0 0 0,-1 0 0,1-1 0,-1 1 0,1 0 0,0 0 0,-1-1 0,1 1 0,0 0 0,0-1-157,4 0 163,0-1 0,0 1 1,0 0-1,0 0 0,1 1 0,-1-1 1,0 1-1,0 0 0,1 0-163,41 4 1021,-14 0-529,-11-2-411,0 2 0,0 0 0,-1 1 0,6 2-81,28 13-2384,-40-14-10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5:44.38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 2080,'0'0'3275,"0"8"-2833,3 79 2926,7 23-3368,-2-24 845,-3 24-845,-5 12 202,0-71-4062,0-49 2404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5:44.80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 17 3328,'0'-1'49,"-1"1"0,1 0 0,0 0 0,0-1 0,0 1 0,-1 0 0,1-1 0,0 1 0,0 0 0,0-1-1,0 1 1,0 0 0,0-1 0,0 1 0,0-1 0,0 1 0,0 0 0,0-1 0,0 1 0,0 0 0,0-1 0,0 1 0,0 0 0,0-1 0,0 1 0,0 0 0,0-1-49,2-5 358,-1 6-333,1 0 1,0-1-1,-1 1 1,1 0-1,0 0 1,-1 0-1,1 1 1,-1-1-1,3 1-25,11 6 228,-11-4 38,0-1-1,0 0 1,0-1 0,0 1 0,0-1-1,0 1 1,1-1 0,-1 0 0,1-1-1,0 1-265,6 0-144,0 0 0,0 0 0,0 2 0,0-1 0,0 1 0,-1 1 0,1 0 0,-1 0 0,0 1 0,0 1 0,-1-1 0,3 3 144,-8-5-669,0 0 0,0 0 0,1-1-1,-1 1 1,1-1 0,3 1 669,6-2-1451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5:45.83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10 100 1408,'-4'-2'181,"-1"-2"1102,7 4 366,14 3-869,-4-4-545,-1-1-1,0 0 1,0 0 0,0-1-1,0 0 1,-1-1 0,1-1-1,-1 1 1,6-5-235,3 0 475,21-8-475,-7 5 208,21-7 112,-49 18-287,1 0 1,0 0-1,-1 0 0,1 1 1,0 0-1,-1 0 0,1 0 0,4 1-33,-7 0-119,-1-1 0,1 1 0,-1 0 0,0 0-1,0 0 1,1 0 0,-1 1 0,0-1-1,0 1 1,0-1 0,0 1 119,-1-1-314,0 0 0,0 0 1,0 0-1,0 1 0,0-1 0,0 0 1,0 0-1,0 1 0,0-1 0,-1 1 1,1-1-1,-1 0 0,1 1 1,-1-1-1,1 1 0,-1 0 0,0 0 314,0 6-1269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5:46.81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14 4 1056,'-3'-3'1383,"2"3"1634,0 0-2740,1 0-53,0 0-43,-2 4 2506,-4 28-2803,8 30 980,4 14-864,0-13 459,-2 16-459,4 70-976,-8-144 480,0 1 0,-1 0 0,0-1 0,0 1 0,0 1 496,0 2-1584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5:47.18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11 1 4384,'-9'1'1180,"8"3"-575,2-3-604,-1 0 0,1 0 1,0 0-1,0 0 0,0 0 0,0-1 1,0 1-1,0 0 0,0-1 0,0 1 1,0-1-1,0 1 0,0-1 0,0 1-1,5 0 162,0 1-1,0-1 0,0 0 0,0 0 0,0-1 0,0 0 0,5 0-161,43-6 1128,-22 0-759,-8 2 90,0 1-1,25 0-458,-31 3-594,0 2-1,0 0 1,-1 1 0,1 1 0,0 1 594,0-2-869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5:48.58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24 7 1888,'0'0'23,"0"0"-1,-1-1 1,1 1-1,0 0 1,0 0-1,0-1 1,0 1-1,0 0 1,0 0 0,0 0-1,1-1 1,-1 1-1,0 0 1,0 0-1,0-1 1,0 1-1,0 0 1,0 0 0,0 0-1,0-1 1,1 1-1,-1 0 1,0 0-1,0 0 1,0 0 0,0-1-1,0 1 1,1 0-1,-1 0 1,0 0-23,3 5 384,-3-4 38,0-1-113,0 0 32,7 24 1387,-6-12-1328,0 1 0,0-1 0,-1 1 0,-1-1 0,-1 8-400,-19 181 1131,17-171-1070,-1 15-304,0 18-2007,5-55 634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5:48.92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 38 5056,'-4'-5'1684,"3"2"-875,2 4-678,0-1-136,1 1 0,-1 0 0,0-1 0,1 1 1,-1-1-1,1 0 0,-1 1 0,1-1 1,-1 0-1,2 0 5,14-1 144,1-1 1,-1 0-1,0-1 0,3-2-144,37-6 495,-40 8-599,8 0 176,0 0 0,0 2 0,11 0-72,-30 2-326,1-1-1,-1 1 0,0 0 0,0 0 0,1 0 1,-1 1-1,0 0 0,0 1 0,-1-1 0,1 1 1,0 0-1,-1 0 0,0 1 0,1 0 1,3 3 326,1 5-2155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5:54.38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34 640,'0'0'224,"14"-6"7442,-6 4-8127,7 2 576,1 1-1,0 1 1,0 0 0,14 4-115,-19-4 65,0 0 1,0-1-1,0 0 1,0-1 0,0 0-1,5-1-65,21-4 465,8-3-465,-25 5 52,-9 2 20,0-1 1,0-1 0,0 1-1,-1-1 1,1-1 0,-1 0-1,0-1-72,-9 5-71,-1 0 0,0-1 0,1 1 0,-1 0 0,0 0 0,1 0 0,-1 0 0,1 0 0,-1 0-1,1 0 1,-1 0 0,0 0 0,1 0 0,-1 0 0,1 0 0,-1 0 0,0 0 0,1 0 0,-1 0 0,0 1-1,1-1 1,-1 0 0,1 0 0,-1 0 0,0 1 0,1-1 0,-1 0 0,0 0 0,0 1 0,1-1 0,-1 0-1,0 1 1,0-1 0,1 1 71,4 11-2606,-8-4-45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5:57.10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 37 1888,'0'0'20,"-8"2"503,10-3-207,-1 0-76,-1 1 346,0 0-202,10 0 987,26 3 2021,459-3-1104,-491 0-2170,11-1-3110,-15 1 2844,1-1 0,-1 1-1,1 0 1,-1-1 0,1 1 0,-1 0 0,0-1-1,1 1 1,-1 0 0,0-1 0,1 1-1,-1-1 1,0 1 0,1-1 0,-1 1 0,0-1-1,0 1 1,1-1 0,-1 1 0,0-1-1,0 1 1,0-1 0,0 1 0,0-1 0,0 1-1,0-1 1,0 0 0,0 1 148,-2-25-2256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5:55.79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36 119 1472,'-2'-10'443,"2"9"-418,0 0 0,0 0 0,0 1-1,-1-1 1,1 0 0,0 0 0,0 0-1,0 1 1,0-1 0,0 0 0,1 0-1,-1 0 1,0 1 0,0-1-1,0 0 1,1 0 0,-1 1-25,-4-16 1675,4 14-1545,0 0 1,0 0 0,-1 1 0,1-1 0,0 0-1,-1 0 1,1 0 0,-1 0 0,0 1 0,1-1 0,-1 0-1,0 1 1,0-1 0,0 1 0,0-1 0,0 1-1,-1-2-130,1 2 191,0-1-1,0 0 0,0 0 0,0 0 0,1 0 0,-1 1 0,1-1 0,0 0 0,-1-2-190,1 3 187,0-1-1,0 0 0,-1 0 0,1 0 1,-1 0-1,0 0 0,1 0 1,-1 1-1,0-1 0,0 0 0,0 0-186,-3-3 313,3 5 133,6 9-74,17 65-265,-3 0-1,0 18-106,-9-40 48,-8-42 4,1 0-178,-1 1-1,-1 0 1,0 0 0,0 2 126,-1-4-538,0-7 330,1-1-1,-1 1 1,0 0 0,0 0-1,-1 0 1,1-1-1,0 1 1,0 0-1,-1 0 1,1-1-1,-1 1 1,0 0-1,0 0 209,0 0-1125,-12-3-3627,8-1 3616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0:15.41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10 2720,'0'0'33,"0"-1"1,0 1-1,0 0 1,-1 0-1,1-1 0,0 1 1,0 0-1,0-1 1,0 1-1,0 0 0,0 0 1,0-1-1,0 1 1,0 0-1,0-1 0,1 1 1,-1 0-1,0 0 1,0-1-1,0 1 1,0 0-1,0 0 0,0-1 1,1 1-1,-1 0 1,0 0-1,0-1 0,0 1 1,1 0-1,-1 0 1,0 0-1,0-1 0,0 1 1,1 0-1,-1 0 1,0 0-1,0 0 1,1 0-1,-1 0 0,0 0 1,1-1-1,-1 1 1,0 0-1,0 0 0,1 0 1,-1 0-1,0 0 1,1 0-1,-1 0 0,0 0 1,0 1-1,1-1 1,-1 0-1,0 0 1,1 0-1,-1 0 0,0 0 1,0 0-1,1 0 1,-1 1-1,0-1 0,0 0 1,0 0-1,1 0 1,-1 1-1,0-1 0,0 0 1,0 0-1,1 1-33,0 0 109,1 0 0,-1 1 0,1 0 0,-1-1 0,0 1 0,0 0 0,1 0 0,-1 0 0,0 0 0,-1 0 0,2 1-109,2 17 558,-1 1 0,0 0 1,-2 0-1,0 17-558,0 4 561,2 78 127,2 30-314,-3-67-438,-3-53-1638,1-28 764,0-2-710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5:56.15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13 20 2976,'-13'-6'926,"13"2"-523,7 0-36,-6 4 513,-1 0-278,1-1-568,-1 1-1,0 0 0,0-1 1,0 1-1,1 0 0,-1 0 1,0-1-1,0 1 0,1 0 0,-1 0 1,0-1-1,1 1 0,-1 0 1,0 0-1,0 0 0,1 0 0,-1-1 1,0 1-1,1 0 0,-1 0 1,1 0-1,-1 0 0,0 0 0,1 0 1,-1 0-1,0 0 0,1 0 1,-1 0-1,0 0 0,1 0 1,-1 0-1,0 0 0,1 1 0,-1-1-33,15 3 481,-14-3-430,97 9 1693,-74-6-1608,-13-2-149,0 1 1,0 0-1,0 0 1,5 3 12,21 7-541,-19-7-1415,-1 1 0,16 8 1956,-14-1-2795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5:57.73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23 1 1312,'0'0'110,"0"0"0,0 0 0,-1-1 0,1 1 0,0 0 0,-1 0 0,1 0 0,0 0 0,-1 0 0,1 0-1,0 0 1,-1 0 0,1 0 0,0 1 0,-1-1 0,1 0 0,0 0 0,-1 0 0,1 0 0,0 0 0,-1 0 0,1 1 0,0-1 0,0 0 0,-1 0 0,1 0 0,0 1 0,0-1 0,-1 0 0,1 0 0,0 1 0,0-1 0,0 0-1,0 1 1,-1-1 0,1 0 0,0 1 0,0-1 0,0 0 0,0 1 0,0-1 0,0 0 0,0 1 0,0-1 0,0 0 0,0 1 0,0-1 0,0 0 0,0 1 0,0-1 0,0 0 0,0 1 0,0-1 0,1 0-110,-1 6-520,5 81 1427,-12 70-209,0 1-100,5-138-512,1-17-178,1-1 0,-1 1 1,1 0-1,0 0 0,-1 0 0,1 0 0,1-1 1,-1 1-1,0 0 0,1 2 92,-1-5-55,0 0-1,0 1 1,1-1 0,-1 0-1,0 1 1,0-1 0,0 0-1,0 0 1,0 1 0,1-1-1,-1 0 1,0 0 0,0 0-1,0 1 1,1-1-1,-1 0 1,0 0 0,0 0-1,1 0 1,-1 1 0,0-1-1,1 0 1,-1 0 0,0 0-1,0 0 1,1 0 0,-1 0-1,0 0 1,1 0 0,-1 0-1,0 0 1,1 0-1,-1 0 1,0 0 55,9-8-2299,3-15 128,-1-12 934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6:00.83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27 267 2976,'-9'-2'446,"-8"-7"708,16 9-701,1 0-218,0 0-251,0 0 37,0 0 299,0 0-27,6 9 1179,-5-7-1391,0-1-1,0 0 1,0 1-1,0-1 1,0 0-1,1 0 1,-1 0-1,0 0 1,1 0-1,-1-1 1,1 1-1,-1 0 1,1 0-1,-1-1 1,2 1-81,29 8 227,-25-7-136,0 0-86,13 3 344,0 0 0,0-1 0,0-1-1,0-1 1,6 0-349,196 6 1392,-122 0-1301,0-5-1,37-6-90,-111 0 221,25-6-221,-31 5-18,1 0-1,-1 2 1,12 0 18,60 2 624,-82 1-678,-4 0 82,0 1 1,0-1-1,1-1 0,-1 1 0,1-1 0,-1 0 1,0 0-1,1-1 0,-1 0 0,0 0 0,1 0 0,0-1-28,12-2 62,6-2-80,0-1-1,0-1 0,0-1 1,8-5 18,-30 13-65,14-6 581,-17 6-508,0 1 1,1 0-1,-1 0 1,0-1-1,0 1 1,1 0-1,-1 0 1,0-1-1,1 1 1,-1 0-1,0-1 1,0 1-1,0-1 1,1 1-1,-1 0 1,0-1-1,0 1 1,0 0-1,0-1 0,0 1 1,0-1-1,0 1 1,0 0-1,0-1 1,0 1-1,0-1 1,0 1-1,0 0 1,0-1-1,0 1 1,0-1-1,0 1 1,-1 0-1,1-1 1,0 1-1,0 0 1,0-1-1,-1 1 1,1 0-1,0-1 1,0 1-1,-1 0 1,1-1-9,-11-9 71,0 0 0,0 1-1,-1 0 1,-1 1-71,2 0 31,-28-17 95,-22-11-126,22 15 45,-18-16-45,-18-10-395,62 36 118,11 8-66,7 6 9,33 20 176,0-1 1,2-3-1,0-1 1,1-1 157,-2-2 89,-1 2 1,-1 1-1,0 2 1,18 15-90,-53-34 33,0 1 1,0-1 0,-1 0-1,1 1 1,-1-1 0,1 1 0,-1 0-1,1-1 1,-1 1 0,0 0-1,0 0 1,0 0 0,0 0-1,0 0 1,0 0 0,-1 0 0,1 0-1,0 0 1,-1 0 0,0 0-1,0 0 1,1 1 0,-1-1-1,-1 0 1,1 1-34,-1 1 57,0 0-1,0 0 0,-1 0 1,1 0-1,-1 0 1,0-1-1,-1 1 1,1 0-1,0-1 1,-1 0-1,0 1 1,-1 0-57,-16 15 71,-1-1 1,0-1 0,-2-1-1,-6 3-71,2-1 146,-3 3-953,0 2 0,2 0 1,1 2-1,0 2 807,12-7-1467,2 4-1503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6:01.64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 36 1312,'-7'-14'421,"6"11"-245,1 3 16,0-1 131,0 0 1,1 0-1,-1 0 0,0-1 0,0 1 0,0 0 0,0 0 0,-1 0 1,1 0-1,0-1 0,0 1 0,-1 0-323,1-2 1502,2 10-1005,8 30 506,-1 0 0,-2 0-1,1 28-1002,0 26 655,29 249-275,-35-319-406,0 0 0,-2 14 26,0-22-428,0-11-329,0-2-641,0 0 134,-4-6-2549,0-5 1456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6:02.06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23 102 4224,'-6'1'956,"-8"0"-86,12-4-152,6-3 658,0 3-1216,1 1-1,-1-1 1,0 1 0,1 0 0,0 0-1,0 1 1,-1-1 0,1 1 0,0 0-1,0 0 1,0 1 0,2-1-160,16-3 275,59-13 503,2 3 1,1 3-779,8-2 571,-58 7-270,1 2 0,26-1-301,-51 5-73,-4 0-137,0 0 0,0 0 0,0 1 0,4 1 210,-8-2-364,-1 1 1,0 0 0,0-1 0,0 1 0,0 0-1,0 0 1,0 0 0,0 1 0,-1-1-1,1 0 1,0 1 0,-1-1 0,1 1 0,-1-1-1,1 1 1,0 1 363,6 10-3365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6:02.87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191 0 4736,'-3'3'437,"3"-3"-387,-1 0-1,1 1 1,0-1 0,0 0 0,0 1-1,-1-1 1,1 0 0,0 1 0,0-1-1,-1 0 1,1 0 0,0 0-1,-1 1 1,1-1 0,0 0 0,-1 0-1,1 0 1,0 1 0,-1-1 0,1 0-1,0 0 1,-1 0 0,1 0 0,0 0-1,-1 0 1,1 0 0,0 0-1,-1 0 1,1 0 0,-1 0 0,1 0-1,0 0 1,-1 0 0,1 0-50,-3-1 469,0 6-203,0 7-57,-2 33 160,1 34-369,1-15 68,1-31-10,-16 199 252,8-152 826,-18 72-1136,-51 151 1419,72-288-1109,6-15-304,1 0 0,0 1-1,0-1 1,0 0 0,0 0 0,0 0 0,-1 0 0,1 0 0,0 0 0,0 0-1,0 0 1,0 0 0,-1 0 0,1 0 0,0 0 0,0 0 0,0 0 0,0 0-1,0-1 1,-1 1 0,1 0 0,0 0 0,0 0 0,0 0 0,0 0 0,0 0-1,0 0 1,-1 0 0,1 0 0,0-1 0,0 1 0,0 0 0,0 0 0,0 0 0,0 0-1,0 0 1,0 0 0,0-1 0,0 1 0,-1 0 0,1 0 0,0 0 0,0 0-1,0-1 1,0 1 0,0 0-6,-1-5-5,0-1 0,0 1 0,0 0 0,0-5 5,0-7-35,1-1 1,1 1 0,1-1-1,1-5 35,17-73-207,-10 51 50,11-53 30,30-131 185,18-30-58,-60 230-11,-1-1 1,-2-1-1,0 0 11,3 4 16,36 83 832,-27-35-743,-1 0 0,-1 1 0,1 5-105,9 23 26,-2 2 0,-2 1-26,27 61 97,-43-101-114,80 153-88,-67-133 348,1-2 1,2 0-1,24 26-243,-19-30 181,0-2 1,16 11-182,-33-28-251,-5-5 350,-2-2-1038,-2 1-3021,-5-8 1475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6:03.25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35 40 7040,'-26'-4'2624,"17"1"-2048,9-2-128,0 5 288,9 0-480,9-3-160,13-5-96,8-1 64,10 6-32,9-2-384,-1 5 224,1 0-480,1 0 352,-2 0-2048,9 0 1248,9 5-2976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6:10.27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 2 1472,'-3'-2'575,"3"2"-572,0 0 0,0 0 0,0 0 0,0 0 0,0 0 0,0 0 0,0 0 0,0 0 0,0 0 0,0 0 0,0 0 0,0 0 0,0 0 0,0 0 0,0 0 0,-1 0 0,1 0 0,0 0 0,0 0 0,0 0 0,0 0 0,0 0 0,0 0 0,0 0 0,0 0 0,0 0-1,0 0 1,0 0 0,0 0 0,0 0 0,0 0 0,0 1 0,0-1 0,0 0 0,0 0 0,0 0 0,0 0 0,0 0 0,0 0 0,0 0 0,-1 0 0,1 0 0,0 0 0,0 0 0,0 0 0,0 0 0,0 0 0,0 0 0,0 0 0,0 0 0,0 0 0,0 1 0,0-1 0,0 0 0,0 0 0,1 0 0,-1 0 0,0 0 0,0 0 0,0 0 0,0 0 0,0 0 0,0 0-3,-1 0 42,1 0-100,0 0-65,0 0-261,0 0 176,0 0 288,0 0 123,0 0 399,0 0-74,0 0 240,0 0-224,0 0-5,0 0-219,0 0-91,0 0-69,0 8 2615,4 33-2654,-2-12 385,-1 0 0,-2 1 1,-2 13-507,1-17 303,0 1 0,2 0 0,1-1 0,4 16-303,-5-40-4,3 16 43,-1 0 0,1 18-39,-3-30-96,1 0-1,0-1 1,0 1-1,0 0 1,1 1 96,-1-4-536,0 1 0,0 0 1,0-1-1,0 1 0,-1 0 0,0 0 0,1 0 1,-2 0-1,1-1 0,0 1 0,-1 0 1,0 2 535,0 2-2251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6:10.61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14 130 5632,'-6'-3'654,"-1"0"366,7 3-1005,0 0-1,0 0 0,0 0 0,0 0 1,0 0-1,0 0 0,0 0 0,0 0 1,0-1-1,0 1 0,0 0 0,0 0 1,0 0-1,0 0 0,0 0 0,0 0 1,0 0-1,0 0 0,0 0 0,0 0 1,0 0-1,0 0 0,0-1 0,0 1 1,0 0-1,0 0 0,0 0 0,0 0 1,0 0-1,0 0 0,0 0 0,0 0 1,0 0-1,0 0 0,0 0 0,0 0 1,0 0-1,0 0 0,0-1 0,0 1 1,1 0-1,-1 0 0,0 0 0,0 0 1,0 0-1,0 0 0,0 0 1,0 0-1,0 0 0,0 0 0,0 0 1,0 0-1,0 0 0,0 0 0,1 0 1,-1 0-1,0 0 0,0 0 0,0 0 1,0 0-1,0 0-14,16-11 117,19-8-101,82-13 1403,-74 21-1191,37-10-840,26-2 612,-88 21-694,1 1 1,10 0 693,-2 1-2613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6:11.41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27 8 3968,'-1'-1'139,"1"1"-1,-1 0 1,0 0 0,1-1 0,-1 1-1,0 0 1,1-1 0,-1 1-1,1-1 1,-1 1 0,1-1 0,-1 1-1,1-1 1,-1 1 0,1-1-1,-1 0-138,5 13 1866,-2 0-1465,0 1-1,-1 0 1,0 3-401,0 2 147,1 12 92,0 1 30,-1 1 0,-1 0 0,-2 3-269,-6 79-571,3-70-1712,4-35 809,1-9 1361,0 1 0,0-1-1,1 0 1,-1 1-1,0-1 1,0 1 0,0-1-1,0 0 1,0 1-1,0-1 1,0 0 0,0 1-1,-1-1 1,1 1-1,0-1 1,0 0 0,0 1-1,0-1 1,0 0-1,-1 1 1,1-1 0,0 0-1,0 1 1,-1-1-1,1 0 1,0 0-1,0 1 1,-1-1 0,1 0-1,0 0 1,-1 1-1,1-1 1,0 0 0,-1 0-1,1 0 1,0 0-1,-1 0 1,1 1 0,0-1-1,-1 0 1,1 0-1,-1 0 1,1 0 0,-1 0 113,-6 0-779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0:15.91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338 4 5056,'-5'-1'714,"-14"-2"771,18 3-1453,0 0 1,0 0-1,0 0 1,0 0-1,0 0 1,0 0-1,0 1 1,0-1-1,1 0 1,-1 0-1,0 1 1,0-1-1,0 1 1,0-1-1,1 1 1,-1-1-1,0 1 1,0 0-33,-20 19-142,-1 0 1,-1-2-1,-17 12 142,-4 3 643,7-5 264,2 2 0,-26 30-907,60-59 15,0 0 8,-1 0 0,1 0 0,0 0 0,0 1-1,0-1 1,1 0 0,-1 0 0,0 1-1,0-1 1,1 0 0,-1 1 0,1-1-1,-1 1 1,1-1 0,-1 2-23,1-2 299,2-1-33,11-1 67,0-1-1,1 0 1,-1-1-1,7-3-332,22-3 233,285-39 220,-262 45-1464,-22 3-2417,-31 0 1761,-3 0-749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6:11.75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11 54 4320,'-11'-6'1588,"17"6"-190,14-2-1168,24-5 943,7 0-1173,-5 2 448,97-7 900,6-1-1411,-136 12-305,-1 1 0,0-1 0,3 2 368,9 0-1882,-23-1 1692,0 0 0,0 0 0,-1 0 1,1 0-1,0 0 0,0 0 0,0 0 0,0 0 1,0 0-1,0 1 0,-1-1 0,1 0 1,0 1-1,0-1 0,-1 1 0,1-1 0,0 0 1,0 1-1,-1 0 0,1-1 0,0 1 0,-1-1 1,1 1-1,-1 0 0,1-1 0,-1 1 1,1 0-1,-1 0 0,1 0 190,-1 0-1248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6:12.54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136 1 2912,'-1'0'52,"-1"0"0,0 0 0,0 0 0,0 0 0,0 1 0,0-1-1,1 0 1,-1 1 0,0 0 0,0-1 0,1 1 0,-1 0 0,0 0 0,1 0 0,-1 0 0,1 0 0,-1 0 0,1 0 0,0 1 0,-1-1 0,1 0 0,0 1 0,-1 0-52,-21 18-283,2 0 470,20-19-127,0-1 1,0 1-1,0 0 1,1-1-1,-1 1 1,0-1-1,0 1 1,0-1-1,0 1 1,0-1-1,0 0 1,0 1-1,0-1 1,-1 0-61,1 0 73,0 0 1,1 0 0,-1 1-1,0-1 1,1 0 0,-1 0 0,0 1-1,1-1 1,-1 0 0,1 0 0,-1 1-1,0-1 1,1 1 0,-1-1-1,1 1 1,-1-1-74,-13 9 2091,12-7-1944,0 1 0,1-1-1,0 1 1,0-1 0,0 1 0,0 0 0,0 0 0,0 0 0,1-1 0,-1 1 0,1 0 0,0 0-1,0 0 1,0 0 0,0 0 0,0 0-147,1 9 45,0 1 0,1-1 0,1 3-45,23 102 304,-21-93-712,-1 0 0,0 23 408,-3-39-331,0-3-346,-1 1 1,0-1 0,0 1-1,0-1 1,0 0 0,-2 6 676,2-11-66,0 0-1,0 0 1,0 0 0,0 0-1,0 0 1,0 0 0,0 0 0,0 0-1,-1 0 1,1 0 0,0 0 0,0 0-1,0 0 1,0 0 0,0 0-1,0 0 1,0 0 0,0 0 0,-1 0-1,1 0 1,0 0 0,0 0-1,0 0 1,0 0 0,0 0 0,0 0-1,0 0 1,0 0 0,-1 0 0,1 0-1,0 0 1,0 0 0,0 0-1,0 0 1,0 0 0,0 0 0,0 0-1,0 0 1,0-1 0,0 1 0,0 0-1,0 0 1,-1 0 0,1 0-1,0 0 1,0 0 0,0 0 0,0 0-1,0 0 1,0-1 0,0 1-1,0 0 67,-3-6-852,-2-5-113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6:12.89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 28 6048,'-5'-5'1893,"5"5"-1354,11 1 79,15 1-572,-16-1-45,0 0 0,0-1-1,4-1 0,62-8 644,-23 1-518,0 4 0,4 1-126,-25 2-705,-22 0-292,1 0 0,-1 1 0,0 1 0,1 0 0,2 0 997,2 4-2432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6:14.83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2 2912,'0'0'120,"0"0"0,0 0 0,-1 0 0,1 0 1,0 0-1,0-1 0,0 1 0,0 0 0,0 0 0,0 0 0,0 0 1,0 0-1,0 0 0,-1 0 0,1 0 0,0 0 0,0 0 0,0 0 1,0 0-1,0 0 0,0 0 0,0 0 0,-1 0 0,1 0 0,0 0 1,0 0-1,0 0 0,0 0 0,0 0 0,0 0 0,0 0 0,0 0 1,-1 0-1,1 0 0,0 0 0,0 0 0,0 0 0,0 0 0,0 1 1,0-1-1,0 0 0,0 0 0,0 0 0,-1 0 0,1 0 0,0 0 1,0 0-1,0 0 0,0 0 0,0 1 0,0-1 0,0 0 0,0 0 1,0 0-1,0 0 0,0 0 0,0 0 0,0 0 0,0 1 0,0-1-120,1 12 1109,8 14-1922,36 89 1303,-37-90-303,-1 1 0,-1 0-1,2 26-186,-7-4-451,-1-28-575,0-18 728,-2 9-693,2-11 821,0 0 0,-1 0 1,1 1-1,0-1 0,0 0 0,-1 0 1,1 0-1,0 1 0,-1-1 1,1 0-1,0 0 0,-1 0 1,1 0-1,-1 0 0,1 1 0,0-1 1,-1 0-1,1 0 0,0 0 1,-1 0-1,1 0 170,-4 0-2640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6:15.17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 42 4896,'-1'-1'1916,"5"-1"-776,15-5-442,25-8-426,-24 10-243,1 1 0,0 1 0,-1 0 0,1 2 0,0 0 0,0 2 0,0 0 0,0 1 0,-1 1 0,1 1 0,-1 1 0,0 1 0,0 1 0,1 1-29,11 11-3989,-31-18 1178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6:16.59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17 992,'-5'-5'352,"10"5"-256,-5-7-32,10 7-192,-7-5 64,7 5-608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6:16.93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13 5 2304,'-10'-4'1059,"8"4"4191,10 24-3837,-4-18-1306,-1 1-1,0-1 0,-1 1 0,1 0 0,-1 0 1,1 6-107,5 17 253,-1-1-119,-1 0-1,-1 1 1,0 7-134,5 34 495,-7-49-433,-1 1 0,0 6-62,1 15 47,-2 2-429,-2-29-2042,1-17 659,-4 0 560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6:17.26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15 5 7712,'-15'-4'2880,"20"8"-2240,0 0-192,-5-4-672,13 3 32,13 5 96,11 0 64,-3 1-256,2 2 160,4 1 384,-9-1-96,0 2-288,0-1 64,-8-1-128,-10 1 96,9-4-1056,0 0 608,-3-5-2016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6:18.52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 74 1408,'-4'-6'454,"2"1"894,10 5-346,-1 0-985,39 1 1995,-19 0-1299,1-1 0,-1-1 0,0-2 0,22-4-713,4-4-44,20 0 44,13-2-1721,-55 5 537,0-2-1664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6:19.38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 1 2656,'-1'0'1991,"3"0"-590,8 3 33,23 3-1178,-19-4 267,22 3-331,0-1 0,0-3 0,0 0 0,24-4-192,39-12-4992,-68 11 2779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0:16.27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22 6 3392,'-3'-6'881,"6"8"-194,4 11 59,-3 17-262,-1 0-1,-2 0 0,-2 24-483,-12 92 1887,7-91-1640,-8 56-1489,11-93-246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6:20.01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16 84 1888,'-1'-1'63,"0"0"-1,1 1 1,-1-1-1,0 0 1,1 1 0,-1-1-1,1 0 1,-1 0 0,1 0-1,-1 0 1,1 0-1,0 0 1,0 0 0,-1 1-1,1-1-62,-4-13 117,1 1 2018,3 12-2087,0 1 0,0-1 0,0 1 0,0 0 0,0-1 1,0 1-1,0 0 0,1 0 0,-1-1 0,0 1 0,0 0 0,0-1 0,1 1 1,-1 0-1,0 0 0,0-1 0,1 1 0,-1 0 0,0 0 0,1 0 0,-1-1 1,0 1-49,3-1 69,-1 1 0,0 0 1,1-1-1,-1 1 1,0 0-1,1 0 0,-1 0 1,2 0-70,13 1 475,24-6 439,14-4-914,29-4 19,-4 5-1038,-39 7-1071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6:20.78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51 20 1888,'-40'-3'1701,"30"-1"-920,9 1 363,9 2-450,318-7 1167,-232 7-6015,-63 1 1999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6:21.98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19 72 2080,'-5'-2'367,"5"2"-276,-1 0-1,0 0 0,1 0 1,-1-1-1,0 1 0,1 0 1,-1 0-1,1-1 0,-1 1 1,0 0-1,1-1 0,-1 1 1,1-1-1,-1 1 0,1-1 1,0 1-1,-1-1 0,1 1 1,-1-1-1,1 1 0,0-1 1,-1 1-1,1-1 0,0 0 1,0 1-1,-1-1 0,1 0 1,0 1-1,0-1 1,0 1-1,0-2-90,0 1 166,1 1 1,-1-1-1,0 0 0,1 0 1,-1 0-1,1 1 0,-1-1 0,1 0 1,-1 1-1,1-1 0,0 0 1,-1 1-1,1-1 0,0 1 1,0-1-1,-1 1 0,1-1 1,0 1-1,0 0 0,0-1-166,19-8 1340,0 4-964,0 1 0,0 0-1,1 1 1,0 2 0,14 0-376,0-1 143,217-10-1893,-199 11 684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6:42.56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45 1312,'-1'-4'142,"0"3"-105,1 0-1,-1 0 1,1 1-1,0-1 0,-1 0 1,1 0-1,0 0 1,0 1-1,-1-1 1,1 0-1,0 0 1,0 0-1,0 0 0,0 0 1,0 0-1,0 1 1,1-1-1,-1 0 1,0 0-1,0 0 1,0 0-1,1 1 0,-1-1 1,1 0-1,-1 0 1,0 0-1,1 1 1,0-1-37,-1 0 109,1 1 1,-1-1-1,1 1 1,-1 0-1,0-1 0,1 1 1,-1-1-1,0 1 1,1-1-1,-1 1 1,0-1-1,0 0 1,0 1-1,1-1 1,-1 1-1,0-1 1,0 1-1,0-1 1,0 0-1,0 1 1,0-1-1,0 1 1,0-1-1,0 0-109,0-1 242,0 1 531,0 1-218,0 0 31,0 0-244,0 0-150,0 0-59,0 2 48,0 4-63,1-1 0,0 0-1,0 1 1,1-1 0,1 3-118,6 28 281,-6-2-151,4 33 833,-3 20-963,-4-53 224,2 1 0,4 22-224,-1-17 374,-2 1 0,-3 30-374,0-65 15,5 86-543,-4-88 1446,1 3-4391,-2-7 3338,0 0-1,0 0 1,0 0 0,0 0 0,0 1 0,0-1-1,0 0 1,0 0 0,1 0 0,-1 0 0,0 0-1,0 0 1,0 1 0,0-1 0,0 0-1,1 0 1,-1 0 0,0 0 0,0 0 0,0 0-1,0 0 1,1 0 0,-1 0 0,0 0 0,0 0-1,0 0 1,0 0 0,1 0 0,-1 0 0,0 0-1,0 0 1,0 0 0,0 0 0,1 0 0,-1 0-1,0 0 1,0 0 0,0 0 0,0 0 0,1 0-1,-1-1 1,0 1 0,0 0 0,0 0 0,0 0-1,0 0 1,0 0 0,1 0 0,-1-1-1,0 1 1,0 0 135,3-5-917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6:42.97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62 90 3232,'-22'-7'1023,"19"5"-716,0 1 0,-1-1 0,1 1-1,0 0 1,-1 0 0,1 1-1,-1-1 1,-1 1-307,4-1 101,1 1-1,-1-1 0,0 0 1,1 1-1,-1-1 1,1 0-1,-1 0 0,1 1 1,-1-1-1,1 0 1,0 0-1,-1 0 0,1 1 1,0-1-1,0 0 1,0 0-1,0 0 0,-1 0 1,1 0-1,0 0 1,0 1-1,1-1 0,-1-1-100,5-1 134,1 0 0,0 0 0,0 1 0,0 0 0,1 0 0,-1 1 0,0-1 0,1 1 0,3 0-134,146-18 1632,21 5-277,-132 14-7148,28 3 5793,-69-3-569,0 1 0,0 0-1,0-1 1,-1 2-1,1-1 1,0 0-1,-1 1 1,1-1-1,-1 1 570,15 9-1461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6:44.80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21 8 2912,'7'-5'2417,"-8"2"1480,-5 4-1021,2 2-4184,3-2 1244,0 0 197,0-1 0,0 1 0,0-1 0,0 1 0,0 0 0,0-1 0,1 1 0,-1 0 0,0 0 0,0-1 1,1 1-1,-1 0 0,0 0 0,1 0 0,-1 0 0,1 0 0,-1 0-133,1 4-24,-1 0 0,1 0 0,-1 0 0,2 0 0,-1 0-1,0 0 1,1 0 0,0 0 0,0 0 0,2 3 24,3 26 321,-5-27-226,1 0 0,0 0 0,0 0 1,3 5-96,4 19 200,-6-21-207,0 0-1,1 0 1,0-1 0,1 0 0,1 3 7,14 30 73,-2-4-128,-14-31-140,0 1 1,-1-1 0,1 1-1,-2-1 1,1 1 0,0 4 194,10 19-3296,-13-30 2739,1 4 452,2-2-7131,6-3 6345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6:45.20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59 1 2976,'-8'3'274,"3"-2"-231,1 1 1,-1 0-1,1 1 0,-1-1 0,1 1 0,0 0 0,-1 1-43,-3 1-718,7-5 772,1 0 0,0 0 0,0 0 0,0 0 0,0 0 0,-1 0 0,1 0 0,0 0 0,0 0 0,0 0 0,0 0 0,-1 0 0,1 0 0,0 0 1,0 0-1,0 0 0,0 0 0,-1 0 0,1 0 0,0 0 0,0 0 0,0 0 0,0 0 0,0 0 0,-1-1 0,1 1 0,0 0 0,0 0 0,0 0 0,0 0 0,0 0 0,0 0 0,0-1 0,0 1 0,-1 0 0,1 0 0,0 0 0,0 0 0,0 0 0,0-1 0,0 1 0,0 0 0,0 0 0,0 0 0,0 0 0,0-1 0,0 1 0,0 0 0,0 0 0,0 0 0,0 0-54,0-1 779,14-3 1045,11 4-564,0 2 1,0 0-1,6 2-1260,-1 2-130,0-2 0,-1-1 1,7-1 129,-26-1-1060,1 0 0,-1 0 1,3 2 1059,5 0-1493,3 0-2155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6:47.17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45 1 2720,'-1'-1'198,"0"1"1,-1 0 0,1 0-1,0 0 1,-1 0-1,1 1 1,0-1-1,-1 0 1,1 0-1,0 1 1,-1-1-1,1 1 1,0-1-1,0 1 1,-1 0 0,1-1-1,0 1 1,0 0-1,0 0 1,0 0-1,0 0 1,-1 1-199,-3 14 1808,3-11-1504,0 0-1,1-1 1,-1 1 0,1 0 0,0 0 0,0 0 0,1 0-1,-1 0 1,1 0 0,0 0 0,1 1-304,-1 1 87,1 13-89,1 0 0,1 0 1,1-1-1,1 3 2,8 39-350,-10-43-195,2 0 0,2 7 545,-2-10-712,-1 0-1,-1 0 1,2 13 712,3 11-1986,-1-11-988,-6-19 921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6:47.52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19 41 3968,'-2'0'168,"-11"2"809,13-2-863,-1 1 0,1-1-1,0 1 1,-1 0 0,1-1-1,0 1 1,-1-1 0,1 1-1,0-1 1,0 1 0,0 0-1,0-1 1,-1 1-1,1 0 1,0-1 0,0 1-1,0 0 1,0-1 0,0 1-1,1 0-113,9-4 512,61-25 1334,-42 20-2021,0 2 0,0 2 0,1 0 0,0 2 0,-1 1 0,10 2 175,-8 1-1266,-1 1 0,0 2 0,22 6 1266,-5 4-1579,-8 4-298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6:48.46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21 0 2304,'-5'6'2981,"6"9"-2236,-1-10-504,0 1 0,0-1-1,0 1 1,0-1 0,-1 1-1,0-1 1,0 0 0,-1 1-1,1-1 1,-2 2-241,1-1 67,0 1 0,1 0 1,0 0-1,0-1 0,0 1 0,1 0 0,0 0 0,1 0 0,0 6-67,0 11 111,-1 140-85,0-94-3913,5-47 383,-5-22 2485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0:16.63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133 0 6048,'0'4'506,"-1"-1"0,1 1 0,0 0 1,0-1-1,0 1 0,1 2-506,-1 11 141,-2 36-191,-3 0-1,-5 18 51,5-41-32,2-6-104,-2 1 0,0-1 0,-2 0 0,-1-1 0,0 0 0,-5 7 136,12-29-140,1 1 0,-1-1 0,0 0 0,0 0-1,0 1 1,0-1 0,0 0 0,0 0 0,0 0 0,0 0 0,-1 0-1,1-1 1,0 1 0,-1 0 0,1 0 0,0-1 0,-1 1-1,1-1 1,-1 1 0,1-1 0,-1 0 0,1 0 0,-1 1 0,1-1-1,-1 0 1,1 0 0,-1-1 0,1 1 0,-1 0 0,1 0 0,-1-1-1,1 1 1,-1-1 0,1 1 0,0-1 0,-1 0 140,-12-9-1792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6:48.84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 4 5216,'-10'-3'1952,"10"6"-1536,5-3-96,-5 0-384,13 0-32,5 5-96,5-5 96,-6 0 416,6 0-160,8 0 288,-5 3-256,5 9-384,5-7 96,4 1-960,4 3 576,0-4-1824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6:50.33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2080,'8'0'4866,"21"7"-3609,-6-1-591,12 2-153,-7-2 222,28 3-735,-49-8 30,48 5-231,29 8 201,-74-12-650,-1 1-1,1 0 0,-1 1 1,0 0-1,0 0 0,0 1 1,-1 0-1,1 0 1,2 4 650,11 13-2299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6:51.00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13 10 3136,'-2'-1'280,"2"1"-251,0 0 1,-1 0-1,1-1 0,0 1 0,0 0 0,0 0 0,-1 0 0,1 0 0,0-1 0,0 1 0,-1 0 1,1 0-1,0 0 0,0 0 0,-1 0 0,1 0 0,0 0 0,0 0 0,-1 0 0,1 0 0,0 0 0,0 0 1,-1 0-1,1 0 0,0 0 0,0 0 0,-1 0 0,1 0 0,0 0 0,-1 0 0,1 0 0,0 0 1,0 0-1,0 1 0,-1-1 0,1 0 0,0 0 0,0 0 0,-1 0 0,1 1 0,0-1 0,0 0 0,0 0 1,0 0-1,-1 1 0,1-1 0,0 0-29,0 0 240,0 0-96,0 0 16,2-1-11,1 0-77,1-1 0,0 1 0,-1 0 1,1 0-1,0 0 0,0 0 0,0 1 0,0-1 0,3 1-72,42 2 220,-34-1-140,100 12 80,-79-10-1109,20 5 949,-2 0-1509,-18-2 538,0 3-682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6:51.64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38 1 2144,'-3'0'114,"1"1"0,-1-1 0,0 1 0,1 0 1,-1 0-1,0 0 0,1 0 0,-1 0 0,1 0 0,-2 2-114,-3-3 2395,52-1-2169,-30 0-308,0 0-1,0 1 1,0 0 0,0 2 0,0 0-1,0 0 1,0 1 0,8 4 82,-7 0-909,0 0 1,0 1 0,8 6 908,16 13-1435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6:52.22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45 4 896,'-44'3'3797,"81"-9"-2186,32 5-2411,-1 3 0,62 9 800,-64-2-1333,8 9-534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7:52.17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77 312 3136,'-4'-1'121,"-2"1"253,0-1 0,0 0-1,-1-1 1,-4-1-374,2 0 320,-1-3-261,-4-4 84,10 7-104,13 4-136,4 0 252,-1-1 1,1 0-1,9-2-155,15 0 462,18 1-44,0-2 1,14-4-419,188-26 421,-168 23-180,70-6 681,-54 15-1200,-77 2 2465,-35-2-2141,1 0-1,-1 0 0,1-1 0,-6-2-45,-3-1-5,-25-7 189,1-2-1,-21-12-183,-73-40 463,112 55-407,11 5-42,0-1 0,1 0 1,0 0-1,-6-6-14,-3-2-239,18 14 227,0 1 0,0 0 0,-1 0 0,1 0 0,0 0-1,0-1 1,-1 1 0,1 0 0,0 0 0,0 0 0,0-1-1,0 1 1,-1 0 0,1 0 0,0-1 0,0 1 0,0 0-1,0 0 1,0-1 0,0 1 0,-1 0 0,1-1 0,0 1 0,0 0-1,0 0 1,0-1 0,0 1 0,0 0 0,0-1 0,0 1 12,8-4-117,16 4-20,-7 3 109,1 0 0,-1 1 0,0 1 0,10 4 28,66 30-140,-65-26 61,-15-6 208,1 0-1,-1 2 1,0-1 0,-1 1-1,0 1 1,-1 1 0,0-1-1,5 8-128,-14-16 53,-1 0 0,1 1-1,-1-1 1,1 0-1,-1 1 1,0-1 0,0 1-1,0-1 1,0 1 0,-1 0-1,1-1 1,-1 1-1,1 0 1,-1-1 0,0 1-1,0 0 1,0-1 0,-1 1-1,1 0 1,-1 0-1,1-1 1,-1 1 0,0-1-1,0 1 1,-1 2-53,-2 2 112,0 1 0,0-1 1,0 1-1,-1-1 0,0 0 0,-1-1 1,-5 6-113,0-1 17,5-4-31,-2 0 0,1 0 0,-1 0-1,0-1 1,-6 3 14,-48 23-4128,62-32 4053,0 0-1,0 1 1,-1-1-1,1 0 1,0 0-1,0 0 0,-1 0 1,1 0-1,0 0 1,0 0-1,0 1 0,-1-1 1,1 0-1,0 0 1,0 0-1,0 1 1,0-1-1,-1 0 0,1 0 1,0 0-1,0 1 1,0-1-1,0 0 1,0 0-1,0 1 0,0-1 1,0 0-1,0 0 1,0 1-1,0-1 1,0 0-1,0 0 0,0 1 1,0-1-1,0 0 76,8 4-2514,15-2-166,-1-2 1677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7:53.59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49 0 3648,'-1'0'70,"1"1"0,-1-1 0,0 0 0,0 0 0,1 0 1,-1 0-1,0 1 0,0-1 0,1 0 0,-1 1 0,0-1 0,1 0 0,-1 1 1,0-1-1,1 1 0,-1-1 0,0 1 0,1-1 0,-1 1 0,1 0 0,-1-1 0,1 1 1,0 0-1,-1-1 0,1 1 0,0 0 0,-1 0 0,1-1 0,0 1 0,0 0 0,-1 0 1,1-1-1,0 1 0,0 1-70,0-1-267,5 7 342,-2-1 149,1 1 0,-2-1 1,1 1-1,-1 0 0,0-1 0,0 5-224,5 50 356,-6-54-319,5 107 1249,-7 111-1286,-8-130 511,-4 6-511,12-98 17,-5 39 335,-2 0 0,-8 25-352,3-9 48,12-49 356,1-8 10,0-5-310,1 2-128,-1 0 0,1 0 0,-1 0-1,1 0 1,-1 0 0,1 0-1,0 0 1,0 0 0,-1 1 0,1-1-1,0 0 1,0 0 0,0 1 0,0-1-1,0 1 1,0-1 0,0 1 0,0-1-1,0 1 1,0 0 0,1-1 24,24-6-264,16 5 352,-1 1 0,3 2-88,15 0 469,-10 0 209,-1-3-1,19-5-677,-39 5 206,1 0 1,21 2-207,-17 1 291,-31-1-158,-2 0-95,3-1 314,-2 1-1033,-1 0 0,1 0 0,0 0 0,0 0-1,-1 0 1,1-1 0,0 1 0,-1 0 0,1-1 0,0 1-1,-1 0 1,1-1 0,0 1 0,0-1 681,-1-2-2160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7:55.44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285 1 2400,'-2'1'405,"-1"0"0,1 1 0,0 0-1,0-1 1,-1 1 0,1 0 0,1 0 0,-1 0 0,0 0 0,0 0 0,1 1-1,-1 0-404,-1 4 88,1 1-1,0-1 1,0 1-1,1 0 1,0-1-1,1 1 1,0 5-88,-2 7 27,-2 35 247,-4 51 560,-6 0 0,-5 9-834,5-50 173,-4-1 0,-2 0 1,-3-1-1,-8 12-173,4-15-171,24-51 209,1-3-54,0-1 0,0 1 0,0-1 0,-1 1 0,0-1 16,2-4-43,1-1 59,0 0 187,-9 12 143,8-11-314,-1-1-8,1 0 0,-1 0-1,1 0 1,-1 0-1,0 0 1,1 0-1,-1-1 1,1 1 0,-1-1-1,1 1 1,-1-1-1,0 1-23,2-1-9,-1 0-1,1 1 0,-1-1 0,1 0 0,-1 1 0,1-1 0,0 0 0,-1 0 0,1 1 1,0-1-1,-1 0 0,1 0 0,0 0 0,0 1 0,0-1 0,0 0 0,0 0 0,0 0 1,0 0-1,0 0 10,-3-10-149,2 10 146,0 0 0,1 0 0,-1 0 0,1 0 0,-1 0 0,1 0 0,0 0 0,-1-1 0,1 1 0,0 0 0,0-1 3,-5-45 107,5 2-281,1 1 0,3-1-1,5-27 175,9-19-69,17-85 131,-23 128-53,3 0 0,11-25-9,-19 56-45,0 0-1,2 1 1,0 0 0,1 0-1,0 1 1,4-4 45,-8 7 156,-5 12-144,-1-1 0,0 0 0,0 0 1,0 1-1,1-1 0,-1 0 0,0 1 0,1-1 0,-1 1 0,1-1 0,-1 0 0,1 1 0,-1-1 0,1 1 0,-1-1 0,1 1 0,-1 0 0,1-1-12,2-1 67,-3 2-67,0 0 0,0 0 0,1-1 1,-1 1-1,0 0 0,0 0 0,1-1 0,-1 1 1,0 0-1,1 0 0,-1 0 0,0 0 1,1 0-1,-1-1 0,0 1 0,1 0 0,-1 0 1,0 0-1,1 0 0,-1 0 0,0 0 1,1 0-1,-1 0 0,1 0 0,-1 0 1,0 0-1,1 1 0,-1-1 0,0 0 0,1 0 1,-1 0-1,0 0 0,0 0 0,1 1 0,7 2 38,-3 0-51,0-1 0,0 1 0,0 0 0,-1 1 0,1-1 0,-1 1 0,3 3 13,20 15 177,-19-16-166,0 0 1,-1 0 0,0 1 0,0-1 0,0 2-1,-1-1 1,0 1 0,-1 0 0,4 6-12,8 16 127,-2 1-1,0 4-126,-12-28 25,116 292 972,-70-157-736,-41-118-142,0 0 1,-2 1-1,3 20-119,-8-16 95,-1-23-176,0-1 0,1 1 0,-1 0 0,1-1 0,1 6 81,-1 6-928,-1-15 38,0-2 143,0 0-373,0 0 112,-5-5-2181,0-9 789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7:55.96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62 69 576,'-3'-1'32,"1"1"1,-1-1-1,1 0 1,0 0-1,0 0 0,-1 0 1,1 0-1,0-1 1,0 1-33,1 0 12,0 0 0,1 0 0,-1 0 0,0 0 0,0 0 1,1 0-1,-1 0 0,1 0 0,-1 0 0,1 0 0,0 0 1,-1 0-1,1 0 0,0 0 0,0-1 0,-1 1 0,1 0 0,0 0 1,0-1-13,-5-14 2512,5 16-2356,0-1 0,0 0 1,0 0-1,0 0 1,0 0-1,-1 0 1,1 0-1,0 1 1,-1-1-1,1 0 0,0 0 1,-1 0-1,1 1 1,-1-1-1,1 0 1,-1 1-1,0-1 0,0 0-156,0 0 667,1 1-615,0 0 0,0-1 0,0 1 0,0 0 0,0 0 0,0 0 0,-1-1 0,1 1 0,0 0 0,0 0 0,0 0 0,0-1 0,0 1 0,-1 0 0,1 0 0,0 0 0,0 0 0,0 0 0,-1 0 0,1-1 0,0 1 0,0 0 0,0 0 0,-1 0 0,1 0 0,0 0 0,0 0 0,-1 0 0,1 0 0,0 0 0,0 0 0,-1 0 0,1 0 0,0 0 0,0 0 0,0 0 0,-1 0 0,1 0 0,0 0 0,0 1 0,0-1 0,-1 0 0,1 0 0,0 0 0,0 0 0,0 0 0,-1 0 0,1 1 0,0-1 0,0 0 0,0 0 0,0 0-52,-1 1 123,1-1-1,0 0 1,-1 0 0,1 0-1,0 0 1,-1 0 0,1 0-1,0 1 1,-1-1 0,1 0-1,0 0 1,-1 1 0,1-1-1,0 0 1,0 0 0,-1 1-1,1-1 1,0 0 0,0 1-1,0-1 1,0 0 0,-1 1-1,1-1 1,0 0 0,0 1-1,0-1 1,0 0-123,8 2 146,-1-1 0,1 0 1,0 0-1,0-1 0,0 0 0,5-1-146,11 0 216,169-5-367,-165 5-146,25 0-1457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4:47:24.96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 1728,'0'-1'4475,"4"6"-3061,-3-4-1437,0 0 0,0 1-1,0-1 1,0 1 0,0-1 0,-1 1-1,1 0 1,0-1 0,-1 2 23,8 17 263,-7-16-225,1 0 0,0 0 0,-1 1 0,0-1 0,0 2-38,7 38 183,3-1 0,1-1 0,4 7-183,-7-27 103,0-1 0,2 0-1,0-1 1,8 11-103,-11-15 80,0 0 0,-1 0-1,0 1 1,2 12-80,-3-9 65,11 29 198,-1-5-9,3 21-254,14 51 31,6 21 264,-8-24-162,-19-76 176,2 9-74,13 57-87,-1-4 13,-16-56-210,1-1-1,2 0 0,7 12 50,-9-30-24,0 0 0,2 0 0,0-2 0,2 1 0,0-2 0,4 3 24,27 26 306,34 27-306,21 21 19,-80-75 5,47 53 0,6 13-125,29 23 101,-85-96 33,1 0 0,0-1 0,1-1 0,0 0-1,11 4-32,35 14 76,11 3-76,-12-6-59,17 12 59,-56-26 15,5 1-2,-2 1 1,0 2 0,-1 1 0,2 3-14,-2 2 4,155 133 160,-126-113-104,1-3 0,26 11-60,119 72 5,-138-84 280,1-4 1,61 25-286,71 34-11,-153-71 66,-1 2 0,-2 2 0,10 11-55,3 5-2,72 58 133,-96-82-69,0 0 0,1-2 0,13 4-62,151 60 2,-112-50 140,88 32 162,-98-41-8,73 14-296,-80-23 39,0 3-1,45 19-38,-41-5-27,15 12 27,20 10 129,-76-41-120,0-2 1,1-1-1,9 1-9,98 19 205,-61-14-257,261 58 47,-295-66 53,0-1 0,24 0-48,88-1 31,-25-2-46,-89 1-23,0 2 1,-1 1 0,21 8 37,99 36 0,-79-32 197,11-2-197,151 23 59,-207-33-195,24 10 136,0-1-62,-33-9 152,8 1-41,0-1-1,1-2-48,12 0 90,47 7-127,-26-3-67,-49-9 110,-1 1-1,1 2 1,-1 0 0,0 1 0,-1 0 0,18 9-6,27 18-53,-17-8 250,39 14-197,-52-27 174,32 5-174,-29-7-35,28 10 35,2 8 47,-26-10 34,15 3-81,1 6-112,-45-21 119,1 1 0,-1 1 0,1 0 0,-2 0 0,1 1 0,7 8-7,13 4 64,-28-18-80,1 1 0,-1-1 0,1 0 0,0 0-1,-1-1 1,1 1 0,0-1 16,15 8-73,5 2 270,-19-9-168,-4-1-32,1-1 0,0 1 0,0-1 0,0 0 0,0 1 0,0-1 1,-1 0-1,1 0 0,0 0 0,1-1 3,4 1 5,-4 0 43,4 0-10,-6 0-28,-1 0-74,0 0 38,1 0 26,0-1 0,-1 0 0,1 0 0,-1 1 0,0-1 0,1 0 0,-1 0 0,1 1 1,-1-1-1,0 0 0,0 0 0,1 0 0,-1 0 0,0 0 0,0 1 0,0-1 0,0 0 1,0 0-1,0 0 0,0-1 0,-1-1-1,0 1 0,1-1 1,-1 0-1,0 0 0,-1 1 1,1-1-1,-1 0 1,-5-9-4,-1 1 0,0 1-1,-1-1 5,3 4 0,-60-79-86,46 63 131,-2 2 0,0 0-1,-8-5-44,13 11-43,-3-1 36,-1 2 0,-12-8 7,-21-14 126,34 23-31,-1 0 1,-2 0-96,-30-18-36,-4-4 201,36 19-148,10 8-46,1 0 0,0 0 1,-9-10 28,2 6-65,14 10 36,1 1-1,-1-1 1,1 1 0,-1-1 0,1 0-1,0 0 1,0 0 0,-2-2 29,4-6-155,2 12 154,-1 0 0,1 0 0,0 0 0,-1 0 0,1 0 0,0 0 0,0 0 0,0 0 0,0-1 0,1 1 0,-1-1 0,2 1 1,5 4-110,4 2 77,13 9 26,0-2 0,1-1 0,1 0 7,-22-12-3,34 14-37,-1 1 0,-1 2 1,29 21 39,-36-18 102,-2 1 1,0 1 0,-1 2-1,15 20-102,-26-27 121,-8-10-71,0 0 1,-1 1-1,-1 1 1,1-1 0,1 5-51,3 6 20,-10-18-23,0 0 0,0 1 0,0-1 1,0 0-1,0 1 0,-1-1 0,0 1 0,0-1 1,0 1-1,0 0 0,0 0 0,-1-1 1,0 2 2,0-1 29,0-1 1,0 1-1,0 0 1,-1-1-1,0 1 1,0-1-1,0 1 1,0-1-1,0 0 1,-1 1-1,0-1 1,1 0-1,-1 0 1,0 0-1,-1 0 1,0 1-30,-2 0 50,1 0 1,-1 0 0,0 0-1,0-1 1,0 0 0,0 0-1,-1 0 1,1-1 0,-5 2-51,-28 8 58,-1-2 1,0-2 0,0-1 0,-25 0-59,-22 4 218,64-9-200,-26 7-9,24-5-13,20-3-12,0 0 1,0 0-1,0 0 1,0 0-1,0 0 1,0 1-1,0 0 1,-2 1 15,-1 0-113,6-3-12,1 0 0,0 0 1,-1 0-1,1 0 0,0 0 1,-1 0-1,1 1 0,0-1 1,-1 0-1,1 0 1,0 0-1,-1 0 0,1 1 1,0-1-1,0 0 0,-1 0 1,1 1-1,0-1 0,0 0 1,-1 0-1,1 1 0,0-1 1,0 0-1,0 1 0,0-1 1,-1 0-1,1 1 0,0-1 1,0 1 124,-3-1-3545,-8-6 1916,-9-15-2237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0:16.96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85 6240,'9'-4'1599,"-6"4"-1435,1-1 0,-1 0 0,0 0 0,0 0 1,0-1-1,0 1 0,0-1 0,2-1-164,7-7 460,0 2 0,1-1 1,11-4-461,-14 7 229,-2 2-149,0 1-1,0 0 1,0 0-1,0 1 1,1 0-1,-1 0 1,1 1-1,0 0 1,1 0-80,22 0 10,26 4-10,-47-3 37,90 11 247,-46-3-163,-41-7 16,-5 0-455,0 0-1,1 0 1,-1 1-1,0 0 0,1 2 319,0-1-2037,-1-3 608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4:47:33.79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575 60 1888,'0'-1'159,"0"1"-1,-1-1 1,1 1 0,0-1-1,-1 1 1,1 0 0,-1-1 0,1 1-1,-1 0 1,1-1 0,-1 1-1,1 0 1,-1 0 0,1 0-1,-1-1 1,1 1 0,-1 0-1,0 0 1,1 0 0,-1 0 0,1 0-1,-1 0 1,1 0 0,-1 0-1,0 0 1,1 0 0,-1 0-1,1 1-158,-7-1 181,5-1-116,0 1 1,1 0 0,-1-1-1,0 1 1,1-1 0,-1 1-1,1-1 1,-1 0 0,1 1-1,-1-1 1,1 0-66,-1-1 9,0 2 0,1-1 0,-1 0 0,0 0 0,1 0 0,-1 1 0,0-1 0,0 1 0,1-1 0,-1 1 0,-1 0-9,-50-8 1013,-75 11-85,116-2-919,0 1 0,0 0-1,0 1 1,0 1 0,0 0-1,1 0 1,0 1 0,0 0-9,5-2 0,-2 1 12,0 0 1,0 0-1,0 1 1,1 0 0,-1 1-1,1-1 1,1 1-1,-1 1 1,1-1-1,0 1 1,0 0 0,1 0-1,0 1 1,-2 5-13,-3 3-24,3-5 24,1 0 1,0 0-1,1 0 1,0 1-1,-1 7 0,-21 73 339,-12 52 282,38-131-597,0 0 0,0 1 0,1-1 0,1 9-24,1 11 43,-2 15-99,1 3 400,-6 51-344,2-65-3,2 0 0,2 16 3,1 5 33,-3-35 121,1-13-84,0 0 0,0 0 1,1 0-1,0 0 0,0 0 1,2 2-71,-1-1 25,0 1 0,0-1 0,-1 7-25,0-7 73,0-1 1,0 0-1,1 0 1,1 0-1,-1 1-73,0-6 12,-1 0 0,0 1 0,0-1-1,-1 1 1,0-1 0,0 4-12,0-3 96,0 1-1,1-1 1,0 0 0,0 3-96,12 38 26,-12-46-84,13 22 154,22 13 144,-31-31-231,1 0 1,0 0 0,1 0 0,-1-1-1,1 0 1,-1 0 0,1 0-1,1-1 1,-1 0 0,7 1-10,18 9-97,-9-3 206,0-1 0,1-1-109,3 0 66,0-2-1,1 0 0,-1-2 1,2-1-66,5-3-38,0 0 0,0-2 0,3-3 38,19 0 306,33-4-427,17-2-11,-85 10 97,0 2-1,0 0 0,1 1 1,0 1 35,-5-1 15,1-1 1,4 0-16,-9-1 48,0 1 0,0 0 1,0 1-1,2 1-48,-5-1 20,-1 0 0,0-1 0,0 0 0,1-1 0,-1 0 0,1-1 0,-1 1 0,1-2-20,0 0 26,0 0-1,-1-1 1,1-1-1,-1 1 1,0-1 0,0-1-1,0 0 1,-1 0-1,1-1 1,1-2-26,39-26 144,-33 23-95,-14 10-45,1-1 0,0 0 1,-1 1-1,1-1 0,-1 0 1,2-2-5,0 0-22,-1 0 1,1 1 0,1-1-1,-1 1 1,0 0 0,1 0 0,1 0 21,17-12-187,-9 7 226,-12 8-29,-1 0 1,0-1-1,0 0 1,1 1 0,-1-1-1,0 0 1,0 1-1,0-1 1,0 0-1,0 0 1,0 0-1,0 0 1,0 0-1,1-1-10,12-15 147,-12 16-136,0-1 1,0 1-1,-1-1 1,1 0 0,-1 0-1,1 0 1,-1 0-1,0 0 1,1-1-12,-1 1 3,0 0-1,0 0 1,0 0 0,0 0-1,0 1 1,0-1 0,1 0-1,-1 1 1,0-1 0,2 0-3,-2 2 0,-1-1 0,1 0 0,-1 0 0,1 1 0,-1-1 0,1 0 0,-1 0 0,0 1 0,1-1 0,-1 0 0,0 0 0,0 0 0,1 0 0,-1 1 0,0-2 0,0 1 0,0 0 0,0 0 0,1 0 0,-1 0 0,0 0 0,1 0 0,-1 0 0,0 1 0,1-1 0,-1 0 0,1 0 0,-1 0 0,1 0 0,0 1 0,-1-1 0,1 0 0,0-1 8,1 0 1,-1-1-1,0 1 1,0-1 0,0 0-1,0 1 1,0-1-1,0-2-8,1-5 22,9-16-11,-8 20-4,-1 1-1,1-1 1,-1 1 0,-1-1-1,1 0 1,-1 0 0,0 0-1,0-5-6,0 6 18,-1 1 1,1-1-1,0 0 0,0 1 0,0-1 0,2-1-18,-2 1 16,1 0-1,-1 0 1,0 0 0,0 0-1,0 0 1,-1-3-16,0 1 23,1-6 1,-2 0 1,1-1 0,-2 1-1,1 0 1,-2 0 0,-1-3-25,-13-61-70,7 35 94,6 24 14,0 0 1,-1 0-1,-4-5-38,-2-2 110,-2 1 0,-1 1 0,-9-11-110,-13-23 6,33 52 47,-16-28 651,-13-31-704,-21-51 107,35 80-110,-1 0 1,-2 1 2,-5-8 0,20 30 11,2 5-25,1 1 0,-1-1 0,0 1 0,-1 0 0,0 0 0,0 0 0,0 1 0,0 0 0,-1 0 1,-4-3 13,-4-1 82,-1 0 0,0 0 0,-1 2 0,0 0 0,0 0 0,-1 2 0,0 0 0,-5 0-82,-37-8 214,14 3 94,0 1-308,-22-5-6,44 8-124,0 1-1,-6 1 131,3 1-420,0 1 0,0 1-1,0 2 1,-6 1 420,24-1-556,0 0 1,0 0-1,0 1 0,0 1 1,0-1-1,1 1 1,-1 1-1,1-1 0,0 1 1,0 1-1,0-1 1,0 1-1,1 0 0,0 1 1,-3 2 555,-12 15-3472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0:24.28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9 565 1888,'-1'-1'242,"0"1"-158,1 0 0,0-1 1,-1 1-1,1 0 0,0 0 1,-1 0-1,1-1 0,-1 1 0,1 0 1,0-1-1,0 1 0,-1 0 1,1 0-1,0-1 0,-1 1 1,1-1-1,0 1 0,0 0 1,0-1-1,-1 1 0,1 0 0,0-1 1,0 1-1,0-1 0,0 1 1,0-1-1,0 1 0,0 0 1,0-1-1,0 1 0,0-1 1,0 1-1,0-1-84,0 1 501,0 0-138,0 0 79,0 0-170,0 0-96,0 0-64,0 0 64,1 1-145,0 1 0,0 0-1,0 0 1,-1 0-1,1 1 1,-1-1-1,1 0 1,-1 2-31,2 4 161,10 42 158,1 17-319,4 18 235,0-12 536,-4 0 0,0 28-771,0 44 498,8 152-442,-19 35 827,15 302-283,14-196-883,0-69 454,-26-291 112,8 75-161,9 52-268,-4-33 308,-7-52 143,4 28-178,-3-17 158,-7-61-404,-3-33-117,-2 20 236,-1-17 118,-4 138-86,5 74-85,10-117-390,-2-20 945,-3-45-817,-13 42 646,7-91-324,-1 0 0,-1-1 0,-2 6-7,-3 24-59,4-27 117,-1 20 18,5-27 34,-2-1 1,0 0 0,0 1-1,-4 9-110,3-5 393,3-18-350,0-1 0,0 1 0,0 0 0,-1 0-1,1 0 1,-1 0 0,1 0 0,-1 0 0,0 0-1,1-1 1,-1 1-43,0 0 112,1-2-111,0 0 0,0-1 0,0 1-1,0 0 1,0 0 0,0 0 0,0 0 0,-1 0-1,1 0 1,0 0 0,0 0 0,0 0-1,0 0 1,0 0 0,0 0 0,0 0 0,0 0-1,0 0 1,0 0 0,0 0 0,0 0-1,0 0 1,0 0 0,-1 0 0,1 0 0,0 0-1,0 0 1,0 0 0,0 0 0,0 0-1,0 0 1,0 0 0,0 0 0,0 0 0,0 0-1,0 0 1,0 0 0,0 0 0,-1 0 0,1 0-1,0 0 1,0 0 0,0 0 0,0 0-1,0 0 1,0 0 0,0 0 0,0 0 0,0 0-1,0 0 1,0 0 0,0 1 0,0-1-1,0 0 1,0 0 0,0 0 0,0 0 0,0 0-1,0 0 13,0 0 0,0 0 1,0 0-1,0 1 1,0-1-1,0 0 0,0 0 1,0 0-1,0 0 0,0 0 1,0 1-1,0-1 1,0 0-1,0 0 0,0 0 1,0 0-1,0 0 0,0 0 1,0 1-1,0-1 1,1 0-1,-1 0 0,0 0 1,0 0-1,0 0 0,0 0 1,0 0-1,0 0 1,0 0-1,1 0 0,-1 1 1,0-1-1,0 0 1,0 0-1,0 0 0,0 0 1,0 0-1,1 0 0,-1 0 1,0 0-1,0 0 1,0 0-1,0 0 0,0 0 1,1 0-1,-1 0 0,0 0 1,0 0-1,0 0 1,0-1-1,0 1 0,0 0 1,1 0-1,-1 0 0,0 0 1,0 0-14,114 5-491,63-13 438,179-8-182,-197 11 326,-36 2-262,100-8 185,493-21 4,-463 31-110,136-7 216,-97 1 29,-218 8-199,99 4 41,26 10 5,155 23-118,-118-11 97,-147-16 175,73 6 55,-73-11-125,134 4-110,31-6-32,-25 4 110,-63-1 29,34-8 104,-70 0-279,21-4 40,1-3 348,-83 4-220,-38 2-138,-1-1 0,29-7 64,-56 9-6,0 0-1,0 0 0,0 0 1,0 0-1,0 0 0,0-1 1,0 1-1,0-1 0,-1 0 1,1 0-1,-1 0 0,1 0 1,-1 0-1,0 0 0,0-1 1,0 1-1,0-1 0,0 1 1,0-1-1,-1 0 0,1 0 1,-1 0-1,0 0 0,0-1 7,6-12 68,4-11-198,-1 0-1,-1 0 1,-1-1 0,2-17 130,-4 7 110,-2 18-96,-1-1 1,0-6-15,5-45 226,-5 44-158,0 0 0,-2-3-68,3-429-357,-13-8 53,0 62 549,9-395 54,7 587-71,0-1-227,2-34 161,-1 0 92,-4 16 146,1 88-346,0 6-242,-4 71 24,6-25 164,-1 15 144,-3-52-144,-2 97-20,2 1 0,4-17 20,0-2 194,3-22-161,7-86-679,-11 90 491,11-42 155,-11 79 156,8-18-156,-5 19-214,1-16 214,0 10-9,-7 29-97,-1 1 0,0 0 0,0-1 0,0 1-1,-1-1 1,0-4 106,2-20-197,-4 32 185,1-1 1,-1 1-1,1-1 1,-1 1 0,1 0-1,-1-1 1,1 1-1,-1 0 1,0 0-1,1-1 1,-1 1-1,0 0 1,1 0-1,-1 0 1,0 0-1,1 0 1,-1 0-1,0 0 1,1 0-1,-1 0 1,1 0-1,-1 0 1,0 0 0,0 0 11,0 1-13,-6-1 12,0 1 0,0 0 0,0 0 0,-1 1 1,1 0 54,0-1 1,1 1-1,-1-2 0,-1 1-54,4-1 8,0 0 0,0 1-1,0-1 1,1 1-1,-5 1-7,-14 3 0,-29-3 77,-25-4-77,12 1 109,23 0-40,-8-3-69,-25-2 118,-261-13-130,57 2-51,-1-3 474,-64-8-512,249 21-43,-28-8 144,-10-1 67,-4 0 463,-11-5-372,-35-6-124,-74-31-134,73 14 72,-66 2 212,76 16-85,67 10-121,-104-1 22,-108 16-21,194 7-32,0 5-1,-21 9 54,55-3-35,0 4-1,1 4 1,-23 12 35,-122 39 177,75-26-24,99-32-187,19-5 52,-23 10-18,-32 13 43,-24 3-43,82-27 197,14-6-155,-1-1 0,1 0 0,-11-2-42,-4 2 136,-36 1 23,22-3-94,-45 5-1,-12-4-64,52-3 171,-45-2-209,10-3 278,87 3-264,1 1 0,-1 0 0,0 1 1,1-1-1,-3 1 24,-17 2-1876,24-3 714,2 15-3222,2 12 2256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0:39.86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33 1408,'2'0'486,"0"1"1,-1 0-1,1-1 0,0 0 1,0 1-1,0-1 1,0 0-1,0 0 0,-1 0 1,2 0-487,-1 0 314,-2 0-58,0 0 150,0 0-198,0 0-294,0 0 28,0 0 186,0 0 5,0 0 48,0 0-37,0 0 59,27 0 1056,-22 0-1138,1 0 1,-1-1-1,1 0 1,-1 1-1,0-2 1,1 1-1,-1-1 1,0 0-1,1 0-121,-3 1-19,-1 0 0,1 0 0,0 0 0,0 1 1,-1-1-1,1 1 0,0 0 0,0 0 0,0 0 0,-1 0 0,1 1 19,29 3 677,-26-2-569,-4-1-31,1 0 1,0 0-1,-1 0 0,1-1 0,0 1 1,-1-1-1,1 0 0,0 1 0,0-1 1,0 0-1,-1-1 0,1 1 1,0 0-1,0-1 0,-1 0 0,1 0 1,0 1-1,-1-1 0,1-1 1,0 1-78,1-1 135,0 0 1,-1 0-1,1 1 0,0 0 1,0 0-1,0 0 1,1 0-1,-1 1 1,0-1-1,1 1-135,19 2-27,-1 0-1,20 6 28,-41-8 7,79 20 244,-50-14-166,-15-2-85,0-1 0,0 0 0,0-1 0,0-1 0,1-1 0,1-1 0,8-2 354,24-1-52,-42 4-309,-1-1-1,1 1 0,-1-1 1,1 0-1,-1-1 1,0 0-1,7-3 8,24-6-25,-10 3 82,-16 3-48,1 1 1,0 1-1,0 0 0,4 1-9,12-2-197,25 2 197,14 1 250,17 0-351,11 5 101,-45-3 37,-32-1 99,0 1 1,3 1-137,6 0-114,1-2 0,16-1 114,4 0 169,-6 6-270,-33-4 140,-1 0-1,0 0 1,1 1 0,-1 0 0,0 1-39,35 6-56,17 1 187,-30-5-43,14 1-88,12 1 43,-37-3-102,1-2 0,15 1 59,77 3-37,-95-5 112,10-1 63,44-4 22,-30 3-146,-30 1 59,0 0 0,11-2-73,69-6 144,-39 5-105,40 4-39,-25 1 297,100-7 268,-111 10-543,-50-5 8,0 1 1,0 0 0,0 1-1,0-1 1,0 1 0,0 1-1,-1-1 1,6 4-31,7-3 128,11 11-251,-27-12 139,0 0-1,0 0 0,1 0 0,-1 0 0,0 0 0,1-1 1,-1 0-1,1 0 0,1 1-15,14 5-35,-10-2 107,0-1 0,0-1 0,0 0 0,0 0 0,1 0 0,-1-1 0,4 0-72,11 0 1,1 0 0,8-1-1,17-1 191,0 3-1,0 1 0,14 5-190,20 3 149,-62-11 28,-19-1-152,1-1-1,-1 2 1,1-1-1,0 0 1,-1 1 0,1-1-1,-1 1 1,1 0-25,8 2-32,-1 0 0,1-1-1,-1-1 1,1 0 0,4-1 32,29 4-79,6 8 467,-39-9-363,1 0 0,0 0-1,-1-1 1,1-1 0,1 0-25,-2 0-1,-1 1 0,1 0 0,0 0 0,-1 1 0,11 4 1,18 5 229,-15-6 45,20 10-274,-22-8-114,22 5 114,49 11-176,-87-22 228,1 1 0,-1 0 0,1 0 0,-1 1 0,2 1-52,11 6-63,25 9 84,-19-7-174,-21-10 182,0 0 0,0 0 0,1-1 0,4 2-29,28 8-188,-25-7 122,1-1 0,10 2 66,57 14 299,-69-18-223,0 1 0,10 4-76,24 5 72,74 15-168,-71-12 206,-5-2-119,-28-9 22,0 1 0,0 1-1,-1 0 1,0 1 0,14 9-13,-11-6 16,0 0 0,17 5-16,-7 1 485,-12-11-517,8 2 14,1-1 1,0 0-1,22 1 18,-9-4 110,8 0 57,3-1-167,70 6 22,96-8 234,-175-3-593,-28 2 340,-1 0 1,0 0-1,1 1 0,-1 1 1,6 0-4,8 3 88,-1-2 1,1 0-89,31 2 15,-25-2-239,14 0 224,20 1 37,41 10 464,-70-12-368,-31-2-131,0 1 1,1 0-1,-1 0 1,0 1-1,1 0 1,-1 0-1,0 0 1,0 0-1,1 1-2,-3-1 10,0 0 1,0 0-1,1 0 0,-1-1 0,0 0 0,0 1 1,0-1-1,0 0 0,2-1-10,-1 1 33,-1 0-1,0 0 0,0 0 1,0 0-1,1 1 1,-1-1-1,0 1 1,0 0-1,2 0-32,-3 0 16,0 0 1,0 0-1,0 0 0,0-1 1,0 1-1,0-1 1,0 1-1,0-1 0,1 0 1,-1 0-1,0 0 0,0 0 1,2 0-17,23-1-202,-25 1 190,1 1 1,-1-1-1,1 1 1,-1-1 0,0 1-1,1 0 1,0 1 11,0-1-278,6 4 221,-3-6-2968,-6-4-5914,-11-10 5910,-16-15-448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0:55.16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2616 640,'0'-1'153,"0"0"0,0 0 0,0 0 0,1 0 0,-1 0 0,0 0 0,0 0 0,1 0 0,-1 0 0,0 0 0,1 0 0,-1 0 0,1 0 0,-1 0 0,1 0 0,-1 1 0,1-1 0,0 0 0,0 0-153,0 0 240,-1 1 96,0 0-102,0 0-36,0 0-22,0 0 176,0 0-54,0 0 75,0 0-74,0 0 69,0 0-117,0 0-6,5 0-142,-1-1 0,1 0 0,0-1 0,0 1 0,0-1 0,-1 0 0,1 0 0,-1 0 0,1 0 0,-1-1 1,0 0-1,0 0 0,1-1-103,25-15 409,-20 13-217,0-1-1,0 0 0,0-1 0,-1-1-191,12-8 243,-2 1-26,0-2 0,8-9-217,19-19 244,-5 7 14,13-20-258,7-5 238,-34 40 208,0 1 0,18-10-446,-16 11 356,42-22 556,-36 20-510,26-13-402,-5 4-162,-31 18 585,27-10-423,4-3 238,-15 6-25,23-19-213,-48 30 1,-2 0 0,0-1 0,0-1 0,-1 0 1,6-10-2,20-27-156,28-34 253,-46 59 23,-11 12-9,0 1-1,1 0 0,0 1 1,1 0-1,6-4-110,-5 6-11,-5 3 2,1 0-1,-1 0 1,1 1 0,7-2 9,34-12 51,1 2-1,22-3-50,-39 12 6,81-20-49,-85 21 81,0-2 1,-1 0-1,0-3 0,-1 0 1,5-5-39,18-5-2,52-16 2,-70 26 2,27-8 141,89-34 41,-115 40-227,-1-2-1,-1-1 1,9-8 43,-19 12 101,2-3-85,0 0 1,18-17-17,-14 10 28,1 1 1,6-1-29,11-8 407,-22 15-407,2 1 0,-1 1 1,2 1-1,0 2 1,1 0-1,9-1 0,53-12 42,31-2-42,-49 11 526,-5 1-515,-2-3 0,58-23-11,-91 29 135,2 1 0,-1 2 0,19-2-135,15-4 122,56-7 46,2-1-298,-70 7 173,13-7-43,-38 12 69,33-12-91,88-27 12,54-14-39,-157 45-2,-2-2 0,0-2-1,11-9 52,-2 1 133,2 2 0,1 2-1,15-2-132,182-53-117,-204 65-36,23-1 163,-45 10 92,0 0-1,9-5-101,-5 2 212,1 2 0,-1 1 0,1 2 0,14 0-212,-7 0 139,37-4-63,115-18 957,-164 25-1053,-20 2-18,0 0 1,0-1-1,-1-1 1,1 1-1,1-2 38,-9 2-3257,-4 0 1109,-9-3-408,-1 0-261,1 0-836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0:28.17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10 2560,'4'1'3341,"4"10"-2528,-3-4-450,3 5 249,0-1-1,4 9-611,1 2 564,-6-10-413,0 0 0,0 1 1,-2-1-1,1 1 0,-2 1 1,0-1-1,0 1 0,1 10-151,26 281 1067,-27-226-1084,-4 18 17,-1-40 508,7-79-226,-1 9-271,21-87 183,26-84 10,-39 146-223,1 0 0,3 2 0,16-29 19,76-108-644,-77 122 526,-12 19-352,-16 25-184,-14 22 188,-6 7 421,-1-1 0,-1 0 0,-2 0 45,1-1-74,1 1 1,-15 22 73,30-38 14,-3 3 74,1 0 1,0 0-1,0 0 1,1 1-1,0-1 1,0 1-1,1 0 1,1 0-1,-1 4-88,3-12 47,0 1-1,0-1 1,0 1-1,0-1 1,0 0-1,1 1 1,-1-1-1,0 0 1,1 1-1,-1-1 1,1 0-1,0 0 0,-1 1 1,1-1-1,0 0 1,0 0-1,0 0 1,0 0-1,0 0 1,0 0-1,0 0 1,0 0-1,0 0 1,1 0-47,5 3 98,-1 0 1,1-1-1,0 0 1,2 0-99,2 2 112,4 2-69,0 0 1,0 2-1,0-1 1,-1 2-1,0 0 1,-1 1 0,0 0-1,-1 1 1,0 0-1,-1 1 1,0 1-1,-1 0-43,15 26 389,-2 1-1,15 38-388,5 9-1913,-39-77 311,-3-9-3158,-1-14 2008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0:28.64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927 9 4800,'2'-1'181,"3"-1"1266,-6-3-633,0 4-755,0 4-459,-33 76 1525,-4-2-1,-24 35-1124,46-82 306,7-15-108,-130 227 1065,106-191-1225,-2-1 0,-24 25-38,-88 88 283,73-83-94,3 2-1,-22 40-188,68-86-294,-57 89-2612,74-109 1471,2-3 465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0:29.55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68 0 5632,'1'6'2570,"6"31"-2564,-5 33-332,0 24 220,-31 235 1674,9-152-912,9-89-567,-1 17-178,4-49-45,8-55 385,6-15 138,5-15-151,-2 4-225,1 1-1,1 0 1,1 1-1,15-20-12,62-69-244,-6 9 270,-15 4-262,37-79 236,-57 96-228,-8 18-908,-35 58 615,-5 12 233,-5 15 62,-3 1 135,-1 1 0,0-1 0,-2-1 0,-1 0-1,-3 5 92,-14 16 440,-32 38-440,20-35 841,-20 16-841,21-22 1415,-25 33-1415,63-70 53,-2 3 67,0 0-1,0 0 1,1 0 0,0 0 0,0 1-120,2-5 24,1 0 1,-1 0-1,1 0 0,-1 1 1,1-1-1,0 0 1,0 0-1,0 0 1,-1 0-1,1 0 0,0 0 1,0 0-1,0 1 1,1-1-1,-1 0 1,0 0-1,0 0 0,1 0 1,-1 0-1,0 0 1,1 0-1,-1 0 0,1 0 1,0 0-1,-1 0 1,1 0-1,0 0 1,-1 0-1,1 0-24,7 4 131,-1 0 0,0 0 0,1-1-1,0 0 1,0 0 0,0-1 0,0 0 0,1-1 0,6 2-131,10 4 145,123 45 158,-84-25-3566,-51-23 1919,-4-4-1168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0:30.19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 0 6720,'-3'38'2716,"1"-29"-2713,1-1-1,1 1 0,0 0 1,0-1-1,0 1 0,1 1-2,7 25-2474,6 13 2474,-11-32 614,0-1 1,-1 1-1,-1 0 0,-1 0 1,0 2-615,0-17 432,1-3-345,1 1 0,-1-1 0,0 0-1,0 0 1,0 1 0,-1-1 0,1 0 0,0-2-87,1 1 41,9-25 99,2 1 0,1 1 0,9-12-140,-16 28 17,1 0-1,-1 0 1,1 1 0,1 0 0,0 0-1,0 1 1,1 1 0,0-1-1,10-4-16,-17 10 13,0 1 0,0-1-1,1 1 1,-1 0-1,0 0 1,0 1 0,1-1-1,-1 1 1,0-1 0,1 1-1,-1 0 1,0 0 0,1 1-1,-1-1 1,0 1-1,1-1 1,-1 1 0,0 0-1,0 0 1,1 1 0,-1-1-1,0 1 1,-1-1 0,1 1-1,0 0 1,0 0-1,-1 0 1,1 1 0,-1-1-1,2 2-12,1 2 45,0 0-1,0 1 1,0 0-1,0-1 0,-1 1 1,-1 1-1,1-1 1,-1 1-1,0-1 0,-1 1 1,0 0-1,1 2-44,-3-10-5,0 1 0,0-1 0,0 0-1,0 0 1,0 0 0,0 0 0,0 0-1,0 0 1,-1 0 0,2 1 0,-1-1-1,0 0 1,0 0 0,0 0 0,0 0-1,0 0 1,0 0 0,0 0 0,0 1-1,0-1 1,0 0 0,0 0 0,0 0-1,0 0 1,0 0 0,0 0 0,0 0-1,0 0 1,0 0 0,1 0 0,-1 1-1,0-1 1,0 0 0,0 0 0,0 0-1,0 0 1,0 0 0,0 0 0,0 0 0,1 0-1,-1 0 1,0 0 0,0 0 0,0 0-1,0 0 1,0 0 0,0 0 5,5-6-148,4-20 127,-6 16 159,-2 8-126,0 0 1,0 0-1,0 0 0,0 0 1,0 0-1,1 0 0,-1 1 1,1-1-1,-1 0 1,1 1-1,0-1 0,-1 1 1,1 0-1,0-1 0,0 1 1,0 0-1,0 0 0,0 0 1,0 0-1,0 1 1,0-1-1,0 1 0,1-1 1,-1 1-1,0 0 0,0-1 1,1 1-1,-1 0 0,0 1 1,0-1-1,1 0 1,-1 1-1,0-1 0,0 1 1,0 0-1,0-1 0,0 1 1,0 0-1,0 0 0,0 1 1,0-1-1,0 0 1,0 1-1,0 0-12,5 5-6,0 1-1,-1-1 1,0 1 0,0 1 0,-1-1-1,0 1 1,2 4 6,2 8-303,0 1-1,3 14 304,-4-5-2325,3 23 2325,-7-33-1760,-3-11-2656,2-19 2235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0:30.66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151 1 7296,'-5'23'3525,"5"-20"-3606,-1 0-1,0-1 1,0 1-1,0-1 1,0 1 0,-1-1-1,1 1 1,-1-1-1,1 0 1,-1 0 0,0 0-1,0 0 1,0 0-1,-1 1 82,-6 6 164,-9 12 843,-10 12 143,2 1 0,0 2-1150,14-19-234,8-12-24,8-11 14,8-14 131,-4 8 79,0 0 0,1 0 0,0 1 0,0 0 0,7-5 34,-14 14 9,0-1 1,1 1-1,-1 0 1,1 0-1,0 0 0,-1 0 1,1 0-1,0 0 1,0 1-1,0 0 0,0-1 1,1 1-1,-1 0 1,0 1-1,0-1 0,1 1 1,-1-1-1,0 1 0,1 0 1,-1 0-1,1 0-9,5 1 55,-1 1-1,1-1 0,-1 2 1,1-1-1,-1 1 1,6 3-55,47 26-116,-45-23-148,-10-5-347,1 0 1,-1 0-1,0 1 0,0 0 1,0 0-1,0 0 0,-1 1 1,0 0-1,0 0 0,2 5 611,-6-10-1541,-1-1 325,0 0-629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0:31.07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 5152,'24'4'3573,"-18"-2"-3372,0 0-1,0 0 1,-1 0-1,1 1 1,-1 0 0,1 0-1,3 4-200,36 30 920,-33-26-657,17 16-655,-3 2 1,0 0 0,9 17 391,-6-9-773,11 14-2864,1 7 3637,-41-56-139,8 8-834,-8-10 942,1 0-1,-1 0 1,0 0-1,0 1 1,0-1-1,1 0 1,-1 0-1,0 0 1,0 0-1,0 0 1,1 1-1,-1-1 1,0 0-1,0 0 0,1 0 1,-1 0-1,0 0 1,0 0-1,1 0 1,-1 0-1,0 0 1,0 0-1,1 0 1,-1 0-1,0 0 1,1 0-1,-1 0 1,0 0-1,0 0 1,0-1-1,1 1 1,-1 0-1,0 0 1,0 0-1,1 0 1,-1 0-1,0-1 1,0 1 31,5-11-1819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0:17.90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 2496,'4'8'4012,"4"22"-2759,2 25-1217,38 340 2785,-44-364-2776,3 26 168,-5-19-3329,-2-44 668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0:31.44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394 3 4320,'0'0'61,"0"0"0,0 0 0,0 0 0,0 0 1,0 0-1,0 0 0,0 0 0,0 0 0,0 0 0,0-1 0,0 1 1,0 0-1,0 0 0,0 0 0,0 0 0,0 0 0,0 0 1,0 0-1,0 0 0,0 0 0,-1 0 0,1-1 0,0 1 0,0 0 1,0 0-1,0 0 0,0 0 0,0 0 0,0 0 0,0 0 0,0 0 1,0 0-1,0 0 0,-1 0 0,1 0 0,0 0 0,0 0 0,0 0 1,0 0-1,0 0 0,0 0 0,0 0 0,0 0 0,-1 0 0,1 0 1,0 0-1,0 0 0,0 0 0,0 0 0,0 0 0,0 0 0,0 0 1,0 0-1,0 0 0,0 0 0,-1 0 0,1 0 0,0 1 1,0-1-1,0 0 0,0 0 0,0 0 0,0 0 0,0 0 0,0 0 1,0 0-62,-7 7-335,4-5 682,-42 35 524,22-19-589,-1 2-1,-11 15-281,5 0 22,2 2-1,2 1 1,2 2-1,-7 14-21,-44 70-1819,54-93 443,3-5 443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0:58.33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19 1223 736,'-2'1'34,"1"-1"-1,0 1 1,-1 0-1,1-1 1,0 1-1,-1 0 1,1 0-1,0-1 1,0 1-1,0 0 1,-1 1-34,0 5 4095,3-7-4070,0 1 1,0-1-1,0 1 1,1-1-1,-1 0 0,0 1 1,0-1-1,1 0 1,-1 0-1,0 0 1,0 0-1,1 0 1,-1 0-27,4-2 196,0 0 0,0 0-1,-1 0 1,1 0-1,0-1-194,17-7 329,53-23 428,-16 5 908,56-36-1665,-51 27-22,-54 31 17,19-10-187,1 0-1,21-6 193,-21 11 48,34-14 648,1 4 0,65-13-696,42-1-101,-117 22 822,17-7-721,-51 13 100,58-21 157,-40 14-295,8-2 38,131-26 539,100-8-539,-187 32 2,44-16-2,89-33 247,-102 28 64,-5 4-290,101-49-21,-168 66 151,0 1 1,1 3-1,31-4-151,0-1 101,12-8 347,3-5-448,50-15 452,-107 36-286,0 2 0,30-3-166,-15 5 130,20-2-84,61 1-46,-36 4 45,-2-5 0,11-5-45,284-33 80,-362 43 57,20-6-137,-27 4 169,2 2 0,13 0-169,89-8 43,82 4 191,-167 6-141,1-1 1,11-5-94,42-4 112,-34 6-293,-13 4 167,-32 1 188,0 0 0,1 1 0,-1 2 0,6 0-174,6 1 157,0-1 0,0-1 0,11-3-157,10 2 222,205-4 376,-160 8-257,-80-6-1254,3 0-2808,-13 2 1406,-4 0 726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0:59.16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 1 2912,'0'0'923,"0"17"3338,-4 86-1184,8-14-1455,8 39-1622,-2-28 463,-9-67-626,-1-22-69,0 0 0,1 0 1,2 7 231,-2-3-1511,-1-14 167,0-9 423,2-98-6108,-1 75 6010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0:44.42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 1984,'5'3'2789,"107"0"240,-92-3-2351,-9-1-511,0 1 1,0 1-1,0-1 1,0 2-1,6 0-167,-10 0 151,1-1 0,-1-1 0,1 1 0,-1-1 0,1 0 0,3-2-151,13 1 513,66 5 681,-81-3-998,-6 0-191,-1 0 0,1-1 0,0 1-1,0-1 1,-1 0 0,1 1 0,1-2-5,-1 2 101,1-1 1,0 1 0,-1 0 0,0 0 0,1 0 0,0 1-102,17 3 354,-20-5-369,1 0 35,0 0 1,0 0 0,0 0-1,0 0 1,0 0-1,0 1 1,0-1 0,0 1-1,0 0 1,0-1 0,0 1-1,-1 0 1,1 0-1,0 0 1,0 0 0,0 1-21,0 0 30,1-1 0,-1 1 0,0-1 0,0 0 0,1 1 0,-1-1 0,1 0 0,1 0-30,11 5 160,5 10-201,-18-13 25,1 0 1,0-1-1,0 0 0,0 1 0,0-1 1,0 0-1,0 0 0,0-1 0,1 1 1,-1-1-1,1 0 0,2 1 16,3 0 50,1 0 0,0 1 0,2 2-50,-2-2 121,-1 0-1,1 0 1,8 0-121,151 14 150,-68-6 26,-84-8-162,0 1 0,0 0 1,13 6-15,-9-3 207,-11-3-144,0 1 1,0 0-1,0 1 0,-1-1 0,2 3-63,10 6-220,-15-9 241,0 0-1,-1 0 0,1 1 1,-1-1-1,0 1 0,0 0 1,-1 1-1,0-1 0,2 5-20,13 17 196,-15-20-155,1 0 0,-1 0 0,0 0 0,0 1-41,-1-2-1,0 1 0,1 0 0,0-1 0,5 6 1,22 38 368,1-6-541,-24-31 234,2 0-1,0-1 1,0-1-1,8 8-60,6 1 62,1-1 1,1-1-1,11 5-62,-14-11 109,16 12 11,-26-16-139,-1-2-1,2 1 1,13 4 19,14 8 0,-24-11 0,-9-4 3,1 0 1,-1 0-1,3 3-3,-8-6 17,0-1 0,0 1 0,0-1 1,0 1-1,0-1 0,0 0 0,3 0-17,-3 0 41,1 0 1,-1 0 0,0 0-1,0 1 1,1-1-1,-1 1 1,0 0-42,-1-1 20,0 0 1,-1 0 0,1 0-1,0 0 1,0-1-1,0 1 1,0 0-1,0-1 1,0 0 0,1 1-21,15 4 103,1 1-71,55 16-64,-37-12-67,-1 2-1,14 8 100,41 13-137,59 10 537,-113-32-342,-1 2-1,0 2 0,18 11-57,-40-19-49,10 6 192,-2 1 0,1 1 0,16 15-143,-26-20-29,13 12-33,-11-10 179,0 0-1,1-1 1,14 7-117,-19-12-24,4 2-8,0 0-1,1-1 0,1-1 0,8 2 33,-2-2 88,304 83 213,-186-38-263,-76-36 107,2-2 0,52 3-145,-50-8-77,152 19 584,-161-22-81,49-2-426,-9-10 560,-84 6-594,0 0 0,11-3 34,-11 1-70,1 1 0,10 0 70,9 1 334,13-4-334,-14 2 354,14 1-354,-23 2-163,-9 1 173,-1-1 0,1-1 0,9-2-10,-25 3 8,1 0 0,-1 0 1,1 0-1,-1 0 0,0 0 0,1 0 0,-1 1 1,1-1-1,-1 0 0,1 1-8,-2-1 9,2 1 257,6-1-250,40 11-1066,-41-9 536,-7-1 449,0-1-1,1 0 1,-1 0-1,1 1 1,-1-1 0,0 0-1,1 0 1,-1 0 0,1 1-1,-1-1 1,0 0 0,1 0-1,-1 0 1,1 0 0,-1 0-1,1 0 1,-1 0 0,1 0-1,-1 0 1,0 0-1,1 0 1,-1 0 0,1 0-1,-1 0 1,1-1 0,-1 1-1,0 0 1,1 0 0,-1 0-1,1-1 1,-1 1 0,0 0-1,1 0 1,-1-1 0,0 1-1,1 0 1,-1-1-1,0 1 67,1-1-1665,-2-3-3755,-4-6 2587,-11-10-821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0:45.55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 0 992,'0'0'309,"4"0"1233,-5 1-1345,1-1 1,-1 0 0,0 1-1,1-1 1,-1 0 0,1 1-1,-1-1 1,1 1 0,-1-1-1,1 1 1,0-1 0,-1 1-1,1-1 1,-1 1 0,1-1 0,0 1-1,-1-1 1,1 1 0,0 0-1,0-1 1,0 1 0,0-1-1,-1 1 1,1 0 0,0-1-1,0 1 1,0 0 0,0-1-1,0 1 1,0 0-198,0 27 776,1-20-267,-1-2-330,4 188 2261,9 16-1341,-13-160-726,0-34-112,0 0 1,2 12-262,-1-8 19,0 1 1,-2 0 0,0 0-20,0 23-710,0-33-140,1-11 806,-1 1 0,1-1-1,0 0 1,0 0 0,0 0-1,0 0 1,0 0 0,0 0-1,0 0 1,0 0 0,0 0 0,0 0-1,0 0 1,0 0 0,0 0-1,0 0 1,0 0 0,0 0 0,0 0-1,-1 0 1,1 0 0,0 0-1,0 0 1,0 0 0,0 0-1,0 0 1,0 0 0,0 0 0,0 0-1,0 0 1,0 0 0,0 0-1,0 0 1,0 0 0,-1 0 0,1 0-1,0 0 1,0 0 0,0 0-1,0 0 1,0 0 0,0 0-1,0 0 1,0 0 0,0 0 0,0 0-1,0 0 1,0 0 0,0 0-1,0 0 1,0-1 0,0 1 0,0 0-1,0 0 1,0 0 0,0 0-1,0 0 1,0 0 0,0 0-1,0 0 1,0 0 44,-9-19-4866,8 14 4804,-7-14-2951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0:46.05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79 4320,'9'-2'1507,"0"0"0,0-1 0,9-4-1507,21-7 844,9 3 436,1 2 0,28-1-1280,-16 2 779,-29 5 273,29 0-1052,14 0 185,-55 1-32,1 1 1,-1 1-1,1 0 0,3 2-153,-15-1 150,-7-1-161,4 3-624,-3 0-4949,2 23-623,-1-11 4644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0:46.52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58 130 3648,'-20'55'2125,"15"-44"-1793,1 0-1,0 0 1,0 1 0,1-1-1,1 1 1,-1-1 0,2 1-1,0 3-331,1-9 113,0-1-1,0 0 0,1 1 0,0-1 1,0 1-1,0-1 0,1 0 1,0 0-1,1 4-112,-1-5 53,0-1-1,1 0 1,-1 1 0,0-1-1,1 0 1,0 0 0,0 0 0,0-1-1,0 1 1,0-1 0,1 0 0,-1 1-1,4 0-52,2 1 102,1 1-1,0-2 0,0 0 0,0 0 1,0-1-1,10 2-101,-12-3 128,-1-1 1,1 0 0,-1 0-1,1 0 1,0-1-1,-1 0 1,1 0-1,-1-1 1,0 0 0,1-1-129,6-2 307,0-1 1,0-1 0,8-6-308,-16 9 76,-1 0 0,1 0 1,-1-1-1,0 0 1,0 1-1,-1-2 0,1 1 1,-1 0-1,2-5-76,5-10 221,-1-1 0,0 0 0,-2 0 0,4-15-221,-7 20 125,-2 0 0,0 0 1,0-1-1,-2 1 0,0-1 0,-1 1 0,0-1-125,0 12-7,-1 1-1,0-1 1,1 0-1,-1 0 1,-1 0-1,1 1 1,-1-1-1,0 1 1,-1-4 7,2 7-39,0-1 1,-1 1-1,1-1 0,0 1 1,0 0-1,-1-1 0,1 1 1,-1 0-1,1 0 1,-1 0-1,0 0 0,1 0 1,-1 0-1,0 1 0,0-1 1,1 0-1,-1 1 0,0-1 1,0 1-1,0 0 0,0 0 1,0 0-1,1 0 1,-1 0-1,0 0 0,-2 0 39,-3 2-141,0-1 0,0 1 0,1 0-1,-1 0 1,0 1 0,0 0 0,-5 4 141,-44 29-970,45-28 816,-94 70-2368,85-62 1153,2 1-1,0 1 1,1 0 0,-2 4 1369,16-17-345,0-1 0,0 0 1,1 1-1,-1 0 1,-1 4 344,-3 22-1488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0:48.34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33 0 2400,'-1'1'429,"0"1"1,0-1-1,0 0 0,1 0 0,-1 0 1,0 0-1,1 1 0,-1-1 1,1 0-1,-1 2-429,-2 25 1182,1-12-1009,-3 28 874,-1 24-1047,-1 14 1283,5-39-1056,4-26 250,-2-17-448,0 1 0,0-1 1,0 0-1,0 0 0,0 0 1,0 0-1,0 0 0,0 0 0,0 1 1,0-1-1,0 0 0,0 0 1,0 0-1,0 0 0,0 0 1,0 0-1,0 0 0,0 1 0,0-1 1,0 0-1,0 0 0,0 0 1,0 0-1,0 0 0,0 0 1,0 0-1,0 0 0,0 1 0,1-1 1,-1 0-1,0 0 0,0 0 1,0 0-1,0 0 0,0 0 1,0 0-1,0 0 0,0 0 0,1 0 1,-1 0-1,0 0 0,0 0 1,0 0-1,0 0 0,0 0 1,0 0-1,1 0 0,-1 0 0,0 0 1,0 0-1,0 0 0,0 0 1,0 0-1,0 0 0,0 0 1,1 0-1,-1 0 0,0 0 0,0 0 1,0 0-1,0 0 0,0 0 1,0 0-1,0-1 0,0 1-29,3-3-10,0 0-1,0 0 0,1 0 1,-1 0-1,1 1 0,-1-1 1,1 1-1,0 0 0,-1 0 1,1 0-1,1 0 1,-1 1-1,4-1 11,4 0 117,0 0 0,0 1 1,0 1-1,5 0-117,80 0 965,-56-5-2426,-50 13-2118,0 0-420,1-5 1156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0:48.86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290 10 4576,'-7'6'852,"0"-1"0,-1 1 1,1-1-1,-1 0 0,-8 3-852,12-6 150,-3 1 141,-1 1-1,1 0 0,0 0 0,-4 4-290,9-7 40,0 1 1,0-1-1,1 1 0,-1 0 0,1-1 0,0 1 0,-1 0 0,1 0 0,0 0 0,0 0 0,0 0 0,0 0 0,0 0 0,1 0 0,-1 0 0,1 0 0,-1 0 0,1 1 0,0-1 0,-1 0-40,2 2 35,-1 0 1,1 0-1,0 0 0,0 0 1,0 0-1,1 0 0,-1 0 0,1-1 1,0 1-1,0 0 0,0-1 1,0 0-1,1 1 0,-1-1 1,3 2-36,6 6 131,0-1 0,1 0 0,6 3-131,-9-6 134,0-1 0,1 0 0,0-1 0,0 0 1,0 0-1,1-1 0,0-1 0,-1 0 0,12 2-134,-15-4 89,0 0 0,1-1 1,-1 1-1,0-1 0,0-1 0,1 0 0,-1 0 0,0 0 0,0-1 0,0 1 0,0-2 0,0 1 0,-1-1 0,1 0 1,3-3-90,-3 1 83,0 0-1,-1 0 1,1-1 0,-1 1 0,-1-1 0,1-1 0,-1 1 0,0-1 0,-1 0 0,0 0 0,0 0 0,0-1 0,0-2-83,-2 6 20,-1 0 0,1 0 0,-1 0 0,0 0 0,-1-1 0,1 1 0,-1 0 0,0-1 0,0 1 0,0 0 1,0 0-1,-1-1 0,1 1 0,-1 0 0,-1 0 0,1 0 0,0 0 0,-1 0 0,0 0 0,0 0 0,0 0 0,0 1 0,-1-1 0,0 1 0,1-1 1,-3 0-21,1 0-38,0 1 0,0 0 1,0 0-1,-1 0 1,0 0-1,1 1 1,-1 0-1,0 0 1,0 0-1,0 1 1,-5-2 37,-10 0-64,0 0 1,-12 1 63,18 1-68,-23-1-380,0 1 1,0 2 0,1 2 0,-29 6 447,28-2-2642,1 2 1,-32 12 2641,50-15-1206,4-5-996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1:03.52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26 247 1472,'-1'-2'99,"-1"1"1,0 0-1,1 0 0,-1 0 1,0 0-1,0 0 0,0 0 1,-1 0-100,0 0 106,-2-16 1654,4 15-1745,1 0-1,0 0 1,0 0-1,0 1 1,0-1-1,1 0 1,-1 0-1,0 1 1,1-1-1,-1 0 1,1 0-1,0 1 1,-1-1-1,1 0 1,0 1-1,0-1 1,0 1-1,0-1 1,0 1-1,1 0 1,-1-1-15,3-2 98,1-1 0,-1 1 0,1 0 0,-1 1 0,5-3-98,-3 1 249,-5 4-270,0 1 0,0-1 1,1 0-1,-1 0 1,0 0-1,0 1 0,1-1 1,-1 0-1,0 1 1,2-1 20,-3 1 362,0 0 17,2 1 811,-2-2-743,1 1-173,1 1 1,-1-1-1,1 0 1,-1 0-1,1-1 0,-1 1 1,0 0-1,1 0 0,-1-1 1,1 1-1,-1-1 0,0 1 1,1-1-1,-1 1 1,0-1-1,0 0 0,1 0 1,-1 0-275,43-35 2261,-38 32-2190,0-1 0,1 1 0,-1 0 0,1 0 0,2 0-71,16-10 109,-18 11-141,0-1-1,0 1 1,1 1 0,-1-1 0,6 0 32,20-7 230,-17 5 39,1 0 0,1 1 0,-1 1 0,12 0-269,19-4 369,-26 4-189,1 1-1,-1 1 0,16 2-179,-2 0 332,-34-1-284,-2 0-112,0 0-48,0 0-134,0 0-143,0 0-741,0 0 47,0 0-821,0 2 69,0 8-1967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0:18.44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373 0 3328,'-1'0'40,"1"0"1,-1 0-1,1 0 0,-1 0 1,1 0-1,0 0 1,-1 0-1,1 0 0,-1 1 1,1-1-1,-1 0 0,1 0 1,0 0-1,-1 0 1,1 1-1,-1-1 0,1 0 1,0 0-1,-1 1 0,1-1 1,0 0-1,-1 1 1,1-1-1,0 0 0,-1 1 1,1-1-1,0 1 1,0-1-1,0 0 0,-1 1 1,1-1-1,0 1 0,0-1 1,0 0-1,0 1 1,0-1-1,0 1 0,0-1 1,0 1-1,0-1 0,0 1 1,0-1-1,0 1-40,-3 14 67,-9 6 199,3-7-47,4-2 16,-1-1 1,0 0-1,0 0 1,-1-1-1,-1 0 0,0 0 1,-8 7-236,1-4 148,0 0-1,0 0 1,-1-2 0,-1 0-1,0-1 1,0-1 0,-1 0 0,0-2-1,0 0 1,-11 2-148,21-7 153,0 0 1,-1-1-1,-5 0-153,11 0 108,0-1 1,0 0-1,1-1 0,-1 1 0,0-1 0,0 1 0,1-1 1,-1 0-1,1 0 0,-1 0 0,1 0 0,-1 0 1,0-1-109,3 2 6,0 0 0,0 0 0,-1-1 0,1 1 0,0 0 0,0 0 0,0-1 0,-1 1 0,1 0 0,0-1 0,0 1 0,0 0 0,0-1 0,0 1 0,0 0 1,-1-1-1,1 1 0,0 0 0,0-1 0,0 1 0,0 0 0,0-1 0,0 1 0,0 0 0,1-1 0,-1 1 0,0 0 0,0-1 0,0 1 0,0 0 0,0-1 0,0 1 0,1 0 0,-1 0 1,0-1-1,0 1 0,0 0 0,1-1 0,-1 1 0,0 0 0,0 0 0,1 0 0,-1-1 0,0 1 0,1 0 0,-1 0 0,0 0 0,1 0 0,-1 0 0,0-1 0,1 1 0,-1 0-6,19-8-133,-12 7 144,0 0 0,0 1 1,0 0-1,0 0 0,0 1 0,0-1 0,0 2 1,-1-1-1,1 1 0,4 1-11,14 6 138,-1 1-1,0 1 1,-1 1 0,0 1-1,-1 2 1,-1 0 0,0 1 0,-1 1-1,0 0 1,-2 2 0,16 20-138,-16-18-1734,-2 2 1,-1 0 0,0 1-1,1 6 1734,-7-14-3018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1:04.43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74 1 5312,'-1'1'222,"0"1"0,0 0 0,0 0 0,0 0 0,0 0 0,1 0 1,-1 0-1,1 0 0,-1 0 0,1 0 0,0 1-222,-5 21 143,-1-7 590,1 1 0,0 4-733,-6 23 492,4-17-352,2 0 1,-3 25-141,-2 18 353,7-61-78,3-12-93,2-18 49,38-164 228,-34 160-343,-5 19-53,1-1 0,-1 0 1,0 0-1,0 0 0,0-4-63,-1 6 11,0 0-1,1 0 1,-1 1 0,1-1 0,0 0-1,1 1 1,-1-2-11,1 2-28,-1-1 0,0 1-1,0-1 1,-1 1 0,1-1 0,-1 0-1,1 0 29,-1 3 20,0 1-1,0 0 0,-1 0 1,1-1-1,0 1 0,0 0 1,0 0-1,0-1 0,0 1 1,0 0-1,0 0 0,0-1 1,0 1-1,0 0 0,1 0 0,-1-1 1,0 1-1,0 0 0,0 0 1,0 0-1,0-1 0,0 1 1,0 0-1,1 0 0,-1-1 1,0 1-1,0 0 0,0 0 1,1 0-1,-1 0 0,0-1 1,0 1-1,0 0 0,1 0 1,-1 0-1,0 0 0,0 0 1,1 0-1,-1 0 0,0 0 1,1 0-20,10 7 336,12 20-85,-21-25-159,7 13 148,1-1 0,-2 2 0,0-1 0,1 5-240,13 23 283,-15-27-430,1 0 0,-2 0 0,0 1 0,2 14 147,0 6-2543,2 25 2543,-9-22-3952,-1-40 3853,-1 0 0,1 0-1,0 1 1,0-1-1,0 0 1,0 0-1,0 0 1,0 0-1,0 0 1,-1 0-1,1 0 1,0 0 0,0 0-1,0 0 1,0 0-1,0 0 1,-1 0-1,1 0 1,0 0-1,0 0 1,0 0-1,0 0 1,0 0-1,-1 0 1,1 0 0,0 0-1,0 0 1,0 0-1,0 0 1,0 0-1,-1 0 1,1 0-1,0 0 1,0 0-1,0 0 1,0 0 0,0 0 99,-5-4-2139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1:04.77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11 0 4800,'0'5'1792,"0"2"-1408,-10 1-96,10-8 0,0 0-224,0 8 544,0 0-352,0-8 256,5 8-288,0 1-224,3-6 0,0 0-1056,2 2 576,3-2-1664,5-3 1216,0-3-1664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1:05.86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 20 2720,'0'-2'289,"0"1"-170,-1 0 1,1 0-1,0 1 1,0-1 0,0 0-1,0 0 1,0 0-1,0 0 1,0 0-1,0 0 1,1 0-1,-1 0 1,0 1-1,1-1 1,-1 0-1,0 0 1,1 0-1,-1 0 1,1 0-120,-1 16 1610,1 37 1905,4 19-3515,3 40 864,-4 41-864,-7-133-1925,3-17 709,0-2-1120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1:06.24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1 179 5312,'0'0'67,"0"0"0,0 0 0,0-1 0,0 1 0,0 0 0,0 0 0,0 0 0,0 0 0,0 0 0,0 0 0,0 0 1,0 0-1,0 0 0,0 0 0,0 0 0,0 0 0,0 0 0,0-1 0,0 1 0,0 0 0,0 0 0,0 0 0,0 0 0,0 0 0,0 0 0,0 0 0,0 0 0,0 0 1,0 0-1,0 0 0,0 0 0,0 0 0,0 0 0,0 0 0,0 0 0,0 0 0,-1 0 0,1 0-67,12-5 630,-4 2-550,66-37 844,-38 19-157,-2 3 10,1 1 1,0 1-1,2 3 1,3-1-778,-11 6-49,0 2 0,1 0-1,-1 2 1,1 1 0,18 1 49,-34 2-145,-1 0-172,0 0-1,0 1 0,0 0 1,0 1-1,1 0 318,-11-1-215,0 0-1,0 0 1,0 0-1,0 0 1,-1 0 0,1 1-1,0-1 1,-1 1-1,1 0 1,-1 0-1,1 0 1,-1 0-1,0 0 1,0 0 0,0 0-1,0 1 1,0-1-1,0 1 1,-1 0-1,1-1 1,-1 1 0,0 0-1,1 2 216,1 7-1340,0 0-1,-2 1 1,1 2 1340,-1 11-1424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1:06.88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124 214 5568,'-5'10'922,"0"0"0,0 0 1,0 2-923,-15 54-278,11-31-115,-30 94 1934,16-39-400,14-54-1103,5-21 53,4-13 38,1-3 83,10-31-55,-2 9-76,-2 0 1,0-2-82,7-52 409,1-38-409,-4 29 204,-5 35 30,0 2 108,7-24-342,-3 6 352,-9 60-357,25 42-17,31 78 187,-41-77-54,2-1 0,1 0 0,2-1-1,7 7-110,9 5-752,2-1 0,14 10 752,-1 0-4480,-51-54 3131,-1-1-949,-2-1 730,-9-6 309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1:07.23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11 0 8064,'-10'12'2976,"15"-12"-2304,8 0-192,-5 5-256,5-2-224,5 2-576,10-2 320,-2-3-608,1 0 512,-1 0-640,0 5 576,-3-5-1536,-5-5 1088,-10-3-2592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1:09.98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120 130 4640,'0'0'156,"-1"-1"0,0 1 0,1-1 0,-1 1 0,1-1 0,-1 1 0,1-1 0,0 0 0,-1 1 0,1-1 0,-1 0 0,1 0 1,0 1-1,0-1 0,-1 0 0,1 0 0,0 1 0,0-1 0,0 0 0,0 0 0,0 0-156,-5-15 4216,0 6-1665,5 9-2527,-1 1 0,1-1 0,0 1 1,0-1-1,0 0 0,-1 1 0,1-1 0,0 0 1,-1 1-1,1-1 0,-1 1 0,1-1 0,0 1 1,-1-1-1,1 1 0,-1 0 0,0-1 0,1 1 0,-1-1 1,1 1-1,-1 0 0,1-1 0,-1 1 0,0 0 1,1 0-1,-1 0 0,0 0 0,1-1 0,-1 1 1,0 0-1,1 0 0,-1 0 0,0 0-24,1 0 230,0 0-215,-1 0 0,1-1 1,0 1-1,-1 0 1,1 0-1,0-1 1,-1 1-1,1 0 0,0 0 1,-1-1-1,1 1 1,0 0-1,-1 0 1,1 0-1,0 0 0,-1 0 1,1 0-1,-1 0 1,1-1-1,-1 1 1,1 0-1,0 0 0,-1 1 1,1-1-1,-1 0 1,1 0-1,0 0 1,-1 0-1,1 0 0,0 0 1,-1 0-1,1 1 1,-1-1-1,1 0 1,0 0-1,-1 0 0,1 1 1,0-1-1,-1 1-15,-10 15 179,6-8-213,-12 28-590,12-26 614,-1 0 0,2 0 0,-1 1 1,1 0-1,1 0 0,0 0 0,0 0 0,1 1 0,1-1 0,0 1 0,0 2 10,1 25-117,2 0 0,5 25 117,-6-55-19,0-2 2,0 0 1,1 0-1,-1 0 1,1-1-1,1 1 1,0-1 0,-1 1-1,2-1 1,1 2 16,-5-6 13,1-1-1,0 1 1,0-1 0,0 0 0,0 1 0,1-1 0,-1 0 0,0 0 0,1 0 0,-1 0 0,0 0-1,1 0 1,-1 0 0,1-1 0,-1 1 0,1 0 0,0-1 0,-1 1 0,1-1 0,0 0 0,-1 1-1,1-1 1,0 0 0,-1 0 0,1 0 0,0 0 0,-1 0 0,1-1 0,0 1 0,-1-1-1,1 1 1,0-1 0,-1 1 0,1-1 0,-1 0 0,1 0 0,-1 1 0,1-1 0,-1 0 0,2-2-13,8-6 20,0-2 0,0 1 0,-1-2 0,-1 1 0,0-1 1,0-1-1,1-2-20,28-38-13,20-18-238,-57 69 232,0 1 1,0-1-1,1 1 0,-1-1 1,0 1-1,1 0 0,-1-1 1,1 1-1,-1 0 1,1 0-1,-1 0 0,1 0 1,0 0-1,-1 0 0,1 1 1,0-1-1,0 0 0,1 1 19,-1 0-12,-1 0-1,1 0 0,0 1 0,0-1 0,-1 0 0,1 1 1,0 0-1,0-1 0,-1 1 0,1 0 0,-1 0 1,1 0-1,-1 0 0,1 0 0,-1 0 0,1 0 0,-1 1 1,0-1-1,0 0 0,1 1 13,5 8-36,0 0 1,0 1-1,-1 0 1,0 0-1,-1 0 1,0 1-1,-1 0 1,2 8 35,-3-8 91,1 0 1,1-1-1,0 1 1,0-1-1,1 0 1,0 0-1,1-1 1,5 7-92,-10-15 73,-1 0-1,1-1 1,-1 1 0,1-1 0,0 1-1,0-1 1,-1 1 0,1-1-1,0 0 1,0 0 0,0 0 0,1 0-1,-1-1 1,0 1 0,0 0 0,0-1-1,1 1 1,-1-1 0,0 0 0,0 0-1,1 0 1,-1 0 0,0 0-1,0-1 1,1 1 0,-1-1-73,2 0 98,0-1-1,-1 0 1,1 0 0,-1 0-1,0 0 1,1 0 0,-1-1-1,0 0 1,0 1 0,-1-1-1,1 0 1,-1 0 0,1-1-1,0-1-97,8-14 83,0-1-1,-2 1 0,0-1 0,-2-1 1,0 0-1,-1 0 0,-1 0 0,-1-1 0,-1 1 1,-1-1-1,-1 0 0,-1-8-82,-3 6-890,0 0-1,-2 1 1,0-1-1,-7-16 891,-3-13-6064,15 53 5973,0 0 1,0 0-1,0 1 1,0-1-1,0 0 1,0 0-1,-1 0 1,1 0-1,0 0 1,0 0-1,0 0 1,0 0-1,0 0 1,0 0-1,0 0 1,0 0-1,0 0 1,0 0-1,-1 0 1,1 0-1,0 0 1,0 0-1,0 0 1,0 0-1,0 0 1,0 0-1,0 0 1,0 0-1,0 0 1,0 0-1,-1 0 1,1 0-1,0 0 1,0 0-1,0 0 1,0 0-1,0 0 1,0-1-1,0 1 1,0 0-1,0 0 1,0 0-1,0 0 1,0 0-1,0 0 1,0 0-1,0 0 1,-1 0-1,1 0 1,0 0-1,0-1 1,0 1-1,0 0 1,0 0-1,0 0 1,0 0-1,0 0 1,0 0-1,0 0 1,0 0-1,0 0 1,0 0-1,0-1 1,0 1-1,1 0 1,-1 0 90,-4 2-1190,-8-7-783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1:39.79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249 0 3552,'-37'4'3552,"35"-4"-3428,0 0-1,1 1 1,-1-1 0,0 1 0,0-1 0,0 1-1,1 0 1,-1 0 0,0-1 0,1 1 0,-1 0-1,1 1 1,-1-1 0,1 0 0,-1 0-1,0 2-123,1-2 191,-1 1 0,0 0 0,0-1 0,-1 1 0,1-1 0,0 1 0,-2 0-191,-12 4 1523,1 1-1,-14 8-1522,24-11 51,0-1 0,1 1-1,-1 0 1,1 1 0,0-1-1,0 1 1,0 0 0,0 0-1,0 1-50,-5 10 63,0 0 0,-3 9-63,5-7 114,1 0 0,0 1 0,2 1-114,0-5 10,2-6-47,1 1 1,0-1 0,1 1 0,0 0 0,0-1 0,1 1 0,0-1 0,1 1 0,0-1 0,0 0-1,1 0 1,0 0 0,1 0 0,0 0 0,0-1 0,5 7 36,-3-5-12,0-1 0,1 0 1,0 0-1,0 0 0,1-1 0,0 0 1,1-1-1,-1 0 0,2 0 0,-1-1 0,1 0 1,0-1-1,9 4 12,-10-6 31,0 0 1,0-1-1,1 0 0,-1-1 1,0 0-1,1-1 0,-1 0 1,1 0-1,5-2-31,1 0 109,0-1 0,0-1 0,0 0 0,0-1 0,1-2-109,-9 4 36,0-1 0,-1 0 0,1 0 0,-1-1 0,0 0 0,0 0 0,-1 0 1,1-1-1,-1-1-36,-3 4 41,0 0 1,0-1 0,-1 1 0,1-1 0,-1 0-1,0 0 1,0 0 0,0 0 0,0 0 0,-1 0-1,0-1 1,0 1 0,0 0 0,0-1 0,-1 1-1,0-1 1,1 1 0,-2-3-42,-1-8 123,-1 1 1,0 0-1,-1 0 1,-1 0 0,0 0-1,-1 0 1,0 1-1,-1 0 1,-1 1-1,-1-2-123,-4-5-354,-2 0 1,0 1-1,-1 0 0,-1 2 1,-17-14 353,30 26-567,-1 1 0,1-1 0,-1 1 0,0 0 1,0 0-1,0 1 0,-1 0 0,1 0 1,-1 0-1,1 0 0,-1 1 567,-3 0-1829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1:40.57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124 152 4320,'-17'-19'2277,"16"18"-1744,-9-6 1862,8 6-2238,0 1 0,-1 0 0,1 0 1,0 0-1,0 0 0,0 0 0,0 1 0,0-1 0,0 1 0,-1-1 1,1 1-1,0 0 0,0 0 0,1 0 0,-1 0 0,0 0 0,0 0 1,0 0-1,1 1 0,-1-1 0,1 1 0,-1-1 0,1 1 0,-1-1 1,1 1-1,0 0 0,-1 1-157,-2 4 47,-1 0 1,1 1-1,1-1 1,-1 1-1,1 0 1,-1 5-48,-1 7 23,1 0-1,1 1 1,0 0 0,2 0-1,0 0 1,3 19-23,-1-22-62,1 0 1,1 0-1,1 0 0,1-1 1,0 1-1,1-1 0,1-1 1,3 6 61,-7-16 44,1 0 0,0-1 0,0 1 0,1-1 0,0 0 0,0 0 0,0 0 0,0-1 0,1 0 1,0 0-1,0 0 0,0-1 0,0 0 0,0 0 0,1 0 0,0-1 0,-1 0 0,1 0 0,0-1 0,0 0 1,0 0-1,3 0-44,2 0 97,-1-1 1,0-1 0,0 1-1,0-2 1,0 0 0,0 0-1,0-1 1,0 0 0,0-1-1,-1 0 1,0 0 0,0-2 0,8-4-98,-6 1 17,0 0 1,-1-2 0,0 1 0,0-1-1,-1-1 1,-1 0 0,0 0 0,0-1-1,-2 0 1,7-14-18,-2 1 93,-2 0-1,0-1 1,-2 0-1,-1-1 0,2-15-92,-8 33 60,0-1-1,0 1 0,-1 0 0,0-1 0,-1 1 0,0 0 0,0 0 1,-1-1-1,-3-5-59,3 9 4,0 0 1,-1 1 0,0-1-1,0 1 1,-1 0 0,0 0-1,0 0 1,0 1 0,0-1-1,-1 1 1,0 0-1,0 1 1,-1-1 0,-4-3-5,-4 0-149,-1 0 1,1 1-1,-1 1 0,0 0 1,-1 1-1,1 1 0,-1 0 1,-5 0 148,-6 0-1351,-2 1 0,1 2 1,0 0-1,-10 3 1351,3 3-2341,6 5-2059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1:48.07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303 60 1728,'-9'-3'455,"8"-2"-32,1 2-330,0 3-39,0 0 1,-1-1 0,1 1 0,-1-1 0,1 1 0,0 0 0,-1-1-1,1 1 1,-1 0 0,1 0 0,-1-1 0,1 1 0,-1 0-1,0 0 1,1 0 0,-1-1 0,1 1 0,-1 0 0,1 0 0,-1 0-1,0 0 1,1 0 0,-1 0 0,1 0 0,-1 1 0,1-1 0,-1 0-1,1 0 1,-1 0-55,-18 4 1519,15-2-1025,0 0 0,0-1 0,0 1 0,0-1 0,-1 0 0,1 0 0,0 0 0,-2-1-494,5 0 186,0 0 1,1 0-1,-1 1 1,0-1-1,0 0 1,0 0-1,0 1 0,1-1 1,-1 0-1,0 1 1,0-1-1,1 1 1,-1-1-1,0 1 1,1-1-1,-1 1 1,0 0-187,1-1 55,0 0 1,0 1-1,-1-1 1,1 0-1,0 0 1,0 0-1,0 0 1,0 1-1,0-1 1,0 0-1,0 0 1,0 1-1,0-1 1,0 0-1,-1 0 1,1 1-1,0-1 1,0 0-1,0 0 1,0 0-1,1 1 1,-1-1-1,0 0 1,0 0-1,0 1 1,0-1-1,0 0 1,0 0-1,0 0 1,0 1-1,0-1 1,1 0-1,-1 0 1,0 0-1,0 1 1,0-1-1,0 0 1,1 0-1,-1 0 1,0 0-1,0 0 1,0 0-1,1 1 1,-1-1-1,0 0 1,0 0-1,0 0 1,1 0-1,-1 0 1,0 0-1,0 0 1,1 0-1,-1 0 1,0 0-1,0 0 1,0 0-1,1 0 1,-1 0-56,23 4 244,1-2-1,-1 0 1,1-2 0,0 0 0,-1-2 0,1 0-1,16-5-243,96-13 410,16-4-196,-116 16-351,1 2-1,22 0 138,-47 5-32,1 1 1,0 1-1,0 0 0,-1 0 1,1 1-1,0 1 1,-1 0-1,0 1 0,4 2 32,-7-2 47,21 9 134,0-2-1,0-1 0,1-1 0,4 0-180,-28-8-120,7 2 97,0-1 1,13 0 22,49 1 293,4 2-293,-58-5-2,-4 1-10,0-1 1,0-1-1,16-4 12,-14 1 53,0 1 1,0 1-1,9 0-53,-21 2-21,-6 0-97,-2 0 102,0 0 246,0 0-92,-45-3-201,-12-2 63,16 0 229,-27 1-229,-200 18-316,170-7 194,34-2 295,3 0-52,-2-3-121,-483-2 501,483-5-464,61 7-257,6 3 141,5 4 80,-6-8 45,0 0-1,1 0 1,-1 0 0,0 0 0,1 0-1,1-1-45,19 6 110,-6 0 12,1-1 0,-1-1 0,1 0 0,0-1 1,0-1-1,15-1-122,11 2-19,15 2 45,190 12 172,-126-12-155,-97-4 105,-1-2-1,3-1-147,14-1-71,211-21 477,-230 21-476,56-10-114,61-19 184,-37 7-35,-93 23 63,0 1-1,0 0 0,-1 0 0,1 1 0,0 0 1,0 1-1,0 0 0,0 1 0,-1 0 0,2 1-27,1 0 79,-12-3-98,0 0 0,0 1 0,1-1 0,-1 0 0,0 0 0,0 1 0,1-1 0,-1 1 0,0-1 0,0 1 0,0 0 0,0-1 0,0 1 0,0 0 0,0 0 0,0-1 0,0 1 0,0 0 0,0 0 0,-1 0 0,1 0-1,0 0 1,-1 0 0,1 1 0,-1-1 0,1 0 19,0 0-53,-5 10 160,-32-6 127,24-4-267,-1 0-1,0 0 0,0-2 0,1 1 0,-8-3 34,-32 0-199,-92 6 33,-79-2 455,127-1-166,-19 6-123,-51 0-187,137-6 221,-28 1 168,-1-3-1,-24-6-201,35-1 127,1-3-1,0-1 0,-23-12-126,19 2-432,47 21 465,0 1 0,1 0 1,-1 0-1,0 1 0,0-1 0,0 1 0,0-1 0,0 1 1,-2 0-34,4-1-22,0 1 1,1-1 0,-1 1-1,0-1 1,1 1 0,-1 0-1,0-1 1,0 1 0,1 0-1,-1 0 1,0-1 0,0 1-1,0 0 1,1 0 0,-1 0-1,0 0 1,0 0 21,11 5 16,-4-1-78,2 1 83,0 0 0,0 0 0,0-1 0,1 0 0,2 0-21,20 5 91,0-2-1,1-2 1,0 0 0,19-1-91,16 2 282,109 9-501,-36-6 490,-25-2 18,-38-3-251,5-4-38,-42 0 117,72-3 115,1-4 0,79-18-232,-157 21-63,0 1 0,0 1-1,20 3 64,20 4-343,10 5 343,-29-3 186,87 14 22,-122-17-181,-1-1 0,18 1-27,-37-4-15,-1 0 0,1 0 0,0 0 0,0 0 0,-1 0 0,1 1 0,0-1 0,-1 0 0,1 0 0,-1 1 0,1-1 0,0 0 0,-1 1 0,1-1 0,-1 1 0,1-1 0,0 1 15,-1-1 9,0 0-1,0 0 1,0 0 0,0 0 0,0 1 0,1-1-1,-1 0 1,0 0 0,0 0 0,0 0 0,0 0-1,1 0 1,-1 0 0,0 0 0,0 1-1,0-1 1,1 0 0,-1 0 0,0 0 0,0 0-1,0 0 1,1 0 0,-1 0 0,0 0 0,0 0-1,0 0 1,1 0 0,-1 0 0,0-1-1,0 1 1,0 0 0,1 0 0,-1 0 0,0 0-1,0 0 1,0 0 0,1 0 0,-1 0-1,0-1 1,0 1 0,0 0 0,0 0 0,0 0-1,0 0 1,1-1 0,-1 1-9,4 0-61,-10 1-182,-74-6-162,-96-1 745,-2 1-526,10-2 268,65 2-36,-186-12-206,146 6 432,64 4-448,-18 3 176,53 4 25,-277 8-156,186-1 128,-53 5 11,134-11 189,32-1-149,3-4-20,16 3 10,13 1-77,25 11-105,-1-10 132,22 4 13,18 1 72,-1-2-1,1-4 0,9-4-72,59 0-126,-42 3 389,85 2-307,135 5 225,137 16-90,-406-19-157,0 3 0,0 2 0,49 15 66,-93-21 16,-2-1-6,0 1 0,-1-1 0,1 0 0,0-1 0,0 1 0,-1-1 0,1 0 0,3 0-10,-22-11 70,4 6-99,0 1 1,0 0 0,-1 0 0,0 2-1,1-1 1,-11 0 28,-16-5-76,-70-15 59,0 4 0,-1 5-1,-1 4 1,-46 5 17,-122-2-427,165 5 463,18 0 30,56 2 153,-15 2-219,-11 0 26,-7-1-101,1 2 1,-37 8 74,51-5-11,33-4-96,0 1 1,-23 6 106,-70 16-58,60-13 308,-33 10-250,58-13 0,18-6-62,0 1 0,0 0 0,1 1 0,-1 1 0,-3 2 62,16-8 2,-1 0 1,1 0-1,0 0 0,-1 0 0,1 0 0,0 1 0,-1-1 0,1 0 0,0 0 0,0 0 1,-1 1-1,1-1 0,0 0 0,0 0 0,-1 1 0,1-1 0,0 0 0,0 0 0,0 1 1,-1-1-1,1 0 0,0 1 0,0-1 0,0 0 0,0 1 0,0-1 0,0 0 0,0 1 0,0-1 1,0 0-1,0 1 0,0-1 0,0 0 0,0 1 0,0-1 0,0 0 0,0 1 0,0-1 1,0 0-1,0 1 0,0-1 0,1 0 0,-1 1 0,0-1 0,0 0 0,0 1 0,0-1 1,1 0-1,-1 0 0,0 1 0,0-1 0,1 0 0,-1 0 0,0 0 0,1 1 0,-1-1 1,0 0-1,1 0 0,-1 0 0,0 0 0,1 0-2,2 2 29,0-1 0,0 1 1,0-1-1,1 0 0,-1 0 0,2 0-29,27 2 366,23 0-366,-11-1 77,12-1 116,0-2-1,34-6-192,42-2 31,-7 1-232,25 0 157,-66 8-95,253 5 619,-45 5-645,-108-6-158,-78-4 422,218 7-190,-270-5 75,1 2 0,4 3 16,-52-7 11,-6 0-28,0 0 0,0-1 0,0 1 0,0 1 1,0-1-1,0 0 0,0 0 0,0 0 0,0 0 0,1 1 0,-1-1 0,0 0 0,-1 1 0,1-1 0,0 1 0,0-1 1,0 1-1,0 0 17,-1-1 5,0-1 0,0 1 0,0 0 0,0 0 1,0-1-1,0 1 0,0 0 0,0 0 0,0-1 1,0 1-1,0 0 0,0 0 0,0-1 0,0 1 0,0 0 1,0 0-1,0-1 0,-1 1 0,1 0 0,0 0 1,0-1-1,0 1 0,0 0 0,0 0 0,-1 0 1,1 0-1,0-1 0,0 1 0,-1 0 0,1 0 1,0 0-1,0 0 0,0 0 0,-1 0 0,1 0 0,0-1 1,-1 1-6,-43-14 34,-2 1 0,0 2 1,-18-1-35,-141-11-258,182 20 253,7 2 29,-240-17-112,48 17 393,-70-2-328,62-8-156,-53-2 134,177 7 140,61 2-115,0 2 0,-1 1 0,1 2 0,0 1 0,-4 2 20,-61 8-133,89-12 124,-9 0 37,16 0-23,0 0-1,-1 0 1,1 0 0,0 0 0,-1 1-1,1-1 1,0 0 0,-1 0 0,1 0-1,0 0 1,-1 0 0,1 0 0,0 1-1,0-1 1,-1 0 0,1 0 0,0 0-1,0 1 1,-1-1 0,1 0 0,0 1-1,0-1 1,0 0 0,-1 0 0,1 1-1,0-1 1,0 0 0,0 1 0,0-1-1,0 0 1,0 1 0,0-1 0,-1 0-5,11 4-75,20 5 66,-17-5-36,0 0 0,0-1 0,3 0 45,141 13 299,70-5-299,-69 1-80,-80-4 330,31-3-250,74 1 167,-67-1-216,4 1 378,-31-1 579,37-4-908,-70-4 113,92-2 190,77-2 97,-94 11-448,-114-6-364,-27-3 82,-27-4 259,36 9 79,-114-16-54,49 8-52,-66-10-51,-426-48 10,391 49-194,-12-10 333,-18-2 221,180 26-294,-241-26-212,226 27 244,-18 2 41,12 1-215,37-1 212,1 0 0,-1 0-1,1 0 1,0 0-1,-1 0 1,1 0 0,-1 0-1,1 0 1,-1 0 0,1 0-1,0 0 1,-1 0-1,1 1 1,-1-1 0,1 0-1,0 0 1,-1 0 0,1 1-1,0-1 1,-1 0-1,1 0 1,0 1 0,-1-1-1,1 0 1,0 1 0,0-1-1,-1 0 1,1 1-1,0-1 1,0 1 0,0-1-1,-1 0 1,1 1-1,0-1 1,0 1 0,0-1-1,0 0 1,0 1 0,0-1-1,0 1 1,0-1-1,0 1 4,5 17-350,-4-16 320,0-1 26,-1 0 0,1-1 0,-1 1 0,1-1 0,-1 1 0,1-1 1,0 1-1,-1-1 0,1 1 0,-1-1 0,1 0 0,0 1 0,0-1 0,-1 0 1,1 0-1,0 1 0,0-1 4,1 1-4,26 15 71,0-2 0,0 0 0,1-2 0,1-1 0,0-2 0,0 0 0,1-2 0,0-2 0,12 1-67,-26-3-14,0 0 0,9 4 14,-11-2-28,1-2 0,-1 1 0,12-1 28,47 11 181,-58-12-78,0 0 1,6 3-104,31 3 113,90-5-230,-14 1 357,-14 0-203,-22 0 54,-82-5-105,1 0-1,-1-1 1,10-2 14,18-3 70,12-2 169,-13 0-121,1 2-94,-1 1-453,36-3 429,116 8 64,-93 2 85,-34 8-224,-53-9 37,1 1-1,0 0 0,0 0 1,4 3 38,-7-3-37,1 0 0,-1 0 1,0-1-1,3 0 37,16 1 93,167 10 89,-190-11-244,0 1 1,0-1 0,-1-1-1,1 1 1,0 0 0,0-1-1,-1 0 1,3 0 61,-11 1-24,-1 0 0,1 0-1,0 0 1,-1 0 0,1-1 0,-5 0 24,-15-2 60,-8 1 83,-7 0-361,-1-1-1,-5-4 219,9 2-91,0 2 1,-26 1 90,-12 0 32,-78-5-168,40 4 629,-70-14-493,49 0-80,-54-6-156,81 11 94,-183-15 318,227 28-157,0 2 0,-25 6-19,67-7 15,-184 22-447,160-20 411,-22 3 197,-21-3-176,75-3-157,-10 2-919,23-2 982,0-1 1,-1 0 0,1 0 0,-1 0-1,1 0 1,0 0 0,-1 0-1,1 0 1,-1 0 0,1 0-1,0 0 1,-1 0 0,1 0 0,-1 0-1,1 0 1,0 0 0,-1 0-1,1-1 1,-1 1 0,1 0-1,0 0 1,-1 0 0,1-1 0,0 1-1,-1 0 1,1-1 0,0 1-1,0 0 1,-1 0 0,1-1-1,0 1 1,0-1 93,-5 7-4778,1 10 794,4-15 3813,0-1-1,0 0 1,0 1 0,0-1-1,0 0 1,0 1 0,0-1-1,0 0 1,0 1 0,0-1-1,0 0 1,0 1 0,0-1-1,0 0 1,0 1 0,0-1-1,-1 0 1,1 1 0,0-1-1,0 0 1,0 0 0,-1 1-1,1-1 1,0 0 0,0 0-1,-1 1 1,1-1 0,0 0-1,0 0 172,-2 0-211,0-1 0,1 0 0,-1 1 0,0-1 0,1 0 0,-1 0 0,1 0 0,-1 0-1,1 0 1,0 0 0,-1-1 211,-35-33-1749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0:19.08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 31 4736,'0'-1'38,"0"1"0,0 0 1,0 0-1,-1 0 0,1 0 1,0 0-1,0 0 0,0 0 1,0 0-1,0-1 0,0 1 1,0 0-1,0 0 0,0 0 1,0 0-1,0 0 0,0 0 0,0-1 1,0 1-1,0 0 0,0 0 1,0 0-1,0 0 0,0 0 1,0 0-1,0-1 0,0 1 1,0 0-1,0 0 0,0 0 1,0 0-1,0 0 0,0 0 0,0 0 1,0-1-1,0 1 0,0 0 1,0 0-1,1 0 0,-1 0 1,0 0-1,0 0 0,0 0 1,0 0-1,0 0 0,0-1 1,0 1-1,1 0 0,-1 0 0,0 0 1,0 0-1,0 0 0,0 0 1,0 0-1,0 0 0,1 0 1,-1 0-1,0 0 0,0 0 1,0 0-1,0 0 0,0 0 1,0 0-1,1 0 0,-1 0 1,0 0-1,0 0-38,20-1 847,25 2 80,72 1 667,1-4 0,8-7-1594,94-2 204,-91 8-68,253 1 288,-65 28-449,-271-21 77,100 12-2847,-142-17 2362,-1 0 1,1 0-1,0 1 1,-1 0-1,1-1 1,-1 1-1,1 1 0,-1-1 1,1 1 432,6 5-3392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2:05.92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674 41 2720,'0'-1'57,"-1"-1"0,1 1 0,0 0 0,0 0 0,0 0 0,0 0 1,0 0-1,0 0 0,0 0 0,0 0 0,0 0 0,1 0 0,-1 0 0,0 0 0,1 0 0,-1 0 0,0 0 0,1 0 1,-1 0-1,1 0 0,0 0 0,-1 0 0,1 1 0,0-1 0,0 0 0,-1 0 0,2 0-57,-1 1-42,-1 0-17,0 0 16,0 0 81,0 0 111,0 0 384,0 0-106,0 0-38,0 0-138,0 0-6,2-3-276,3-5 2662,-6 7-1495,-5 2-995,-4 3-27,1 1-1,0 0 0,1 1 0,-1 0 1,1 0-1,1 1 0,-2 1-113,-7 6 311,2-3-211,1 2-1,1-1 0,0 2 0,1 0 0,-3 5-99,6-9 68,-10 15-116,18-24 23,-1 0 0,0 1 0,1-1 0,-1 0 0,1 0 0,-1 1 0,1-1 0,-1 0 0,1 1 0,0-1 0,0 1 0,0-1 0,0 0 0,0 1 0,0-1 0,0 1 0,1 0 25,0 0-5,1 1 0,0-1 0,1 0 0,-1 1 0,0-1 0,1 0 0,-1-1 0,1 1 0,-1 0 0,1-1 0,0 1 0,0-1 0,0 0 5,7 4 92,-8-4-83,4 3 74,1 0 1,-1 0 0,0 0 0,0 1-1,4 4-83,-8-7 34,0 0-1,-1 0 0,0 0 0,1 0 1,-1 1-1,0-1 0,0 0 1,0 0-1,0 1 0,-1-1 0,1 0 1,-1 1-1,1-1 0,-1 1 1,0-1-1,0 1 0,0-1 0,0 1 1,0-1-1,-1 1-33,0 5 81,-1-1 0,0 1-1,-1-1 1,0 1 0,0-1 0,0 0-1,-1 0 1,0 0 0,-1-1 0,1 1 0,-1-1-1,0 0 1,-1 0 0,0-1 0,0 0 0,0 0-1,-4 3-80,-15 8 331,-1 0 0,0-2 0,-28 11-331,51-24 13,-41 17 139,-5-1-152,-8 4 40,1-2 280,32-11-362,0 1 1,1 0 0,1 2-1,-12 7 42,30-16-67,0 0-1,0 0 1,0 0 0,0-1-1,-2 1 68,-17 7-1561,24-8 1279,0 1 1,-1-1 0,1 1-1,0-1 1,0 0 0,0 1-1,0-1 1,0 0 0,0 0-1,0 0 1,1 0 0,-1 1 281,3 0-504,0 0 0,-1 0 0,1 0 0,0-1 0,0 1 0,0-1 0,0 0 0,1 0 504,-4 0-107,29 7-2954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2:07.02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169 107 1984,'4'-4'809,"6"-6"2033,-10 9-2789,0 1-1,0-1 1,0 1-1,0 0 1,0-1-1,1 1 1,-1-1-1,0 1 1,-1-1 0,1 1-1,0-1 1,0 1-1,0-1 1,0 1-1,0-1 1,0 1-1,-1-1 1,1 1-1,0-1 1,0 1-1,-1 0 1,1-1-1,0 1 1,-1-1 0,1 1-1,0 0 1,-1-1-1,1 1 1,0 0-1,-1 0 1,1-1-53,-40-30 3109,29 27-2548,0-1 174,9 3-540,-1 0 0,0 0 0,0 0 0,0 0 0,0 1 0,0 0 0,0-1-1,-2 1-194,-11-6 510,8 3-218,-1 1-1,1 0 1,-1 0-1,-3 1-291,9 1-19,-19 0-610,21 1 645,2 3-38,-1-3 17,-1 0-1,1 1 1,0-1-1,0 0 1,0 0-1,0 1 1,0-1-1,0 0 1,0 0-1,0 1 1,0-1-1,0 0 0,0 0 1,0 1-1,0-1 1,0 0-1,0 0 1,0 1-1,0-1 1,1 0-1,-1 0 1,0 0-1,0 1 1,0-1-1,0 0 1,0 0-1,0 0 1,1 1 5,2 1-14,0 1 0,1-1 1,-1 0-1,1 0 1,0 0-1,-1 0 0,1-1 1,0 1-1,0-1 1,0 0-1,0 0 1,0-1-1,0 1 0,2-1 14,15 1 205,0 0-1,9-3-204,2 1 11,12 1 58,-5-1-231,-1 2-1,23 4 163,-33-4 159,-24-1-93,0 0 0,0 0-1,0 0 1,0 0-1,0 1 1,0 0-1,0-1 1,0 1-1,0 1 1,-1-1 0,1 1-1,0-1 1,-1 1-1,4 2-65,-7-4 13,0 0 0,0 0 0,1 1 0,-1-1 0,0 0 0,0 0 0,0 0 0,0 1 0,1-1 0,-1 0 0,0 0 0,0 1 0,0-1 0,0 0 0,0 0 0,0 1 0,0-1 0,0 0 0,0 0 0,0 1 0,0-1 0,0 0 0,0 1 0,0-1 0,0 0 0,0 0 0,0 1 0,0-1 0,0 0 0,0 0 0,0 1-13,-8 7 236,-16 5 76,19-10-191,-30 12 472,-15 5-593,13-7 282,-14 10-282,20-6 109,0 1-1,2 2 1,0 1 0,2 1 0,-7 8-109,7-2-560,26-27-309,1 0 521,1 0 0,-1 0 0,0 1 0,0-1 1,0 0-1,1 0 0,-1 0 0,1 0 0,-1 0 1,0 0-1,1 0 0,0 0 0,-1 0 1,1 0-1,0 0 0,-1 0 0,1 0 0,0-1 1,0 1 347,16 15-5152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2:08.56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202 84 1568,'18'-26'853,"-15"20"-399,-2 3 2032,-9 2-845,0 1-879,1 0-1,0 1 0,-1 0 0,1 0 0,0 1 0,-7 2-761,11-3 42,0 0 0,-1 1 0,1-1 0,0 1-1,0 0 1,0 0 0,0 0 0,0 1 0,1-1 0,-1 1 0,1-1-1,0 1 1,-1 0 0,1 0 0,0 1-42,-16 24 288,9-14-141,0 0-1,-4 12-146,-1 10 51,2 1 1,1 0-1,2 1 0,2 0 0,-2 31-51,7-56-17,2 0 1,-1 0-1,2 0 0,0-1 0,0 1 0,1 0 0,1-1 0,0 1 1,2 2 16,-3-9-11,1 0-1,-1-1 1,1 1 0,0-1 0,0 0 0,1 0 0,-1 0 0,1-1 0,4 4 11,-5-5 23,0-1 0,0 1 0,1-1 0,-1 0 0,1 0-1,-1 0 1,1 0 0,0-1 0,0 1 0,0-1 0,0 0 0,0 0 0,0-1 0,4 1-23,0 0 96,-1-1 0,1 0 1,0 0-1,-1 0 1,1-1-1,-1 0 1,1-1-1,-1 0 1,1 0-1,-1-1 0,0 1 1,0-2-97,1 1-16,-1-2 0,1 1 0,-1-1 0,0 0 0,0-1 0,-1 1 0,0-1 0,0-1 0,0 1 0,2-4 16,0-1-76,0 0 0,1 1 0,0 0 0,6-4 76,-14 13-19,0 0 1,1 0-1,-1 0 1,0 1-1,1-1 1,-1 0-1,0 1 1,1-1-1,-1 1 0,1 0 1,-1-1-1,1 1 1,-1 0-1,1 0 1,-1 0-1,1 0 1,-1 0-1,1 0 0,-1 0 1,1 0-1,-1 1 1,1-1-1,-1 1 1,1-1-1,-1 1 1,0-1-1,2 2 19,4 2-54,1 0 1,-1 1-1,0 0 1,4 5 53,-3-4 86,-1 0-219,5 4 204,0-1-1,1 0 0,0-1 0,7 3-70,-16-9 92,0-1 0,-1 1 0,1-1 0,0 0 0,0 0 0,0-1 0,-1 1-1,1-1 1,1 0-92,-3 0 73,0 0-1,1 0 0,-1-1 1,0 1-1,0-1 0,0 1 1,0-1-1,0 0 0,0 0 1,0 0-1,0 0 0,0 0 1,-1 0-1,1-1 1,0 1-1,1-2-72,1-2 115,0 1 1,-1-1-1,1-1 1,-1 1-1,0 0 0,-1-1 1,1 0-1,-1 0 1,0 1-1,0-1 0,-1 0 1,0-1-1,0 1 1,0 0-1,-1-2-115,1-17 196,-2 0 0,-1 0 0,-1-5-196,2 19 70,-5-34-143,-1 1 0,-3 1 0,-1 0 1,-2 0-1,-2 1 0,-3-1 73,17 41-35,-18-37-513,17 36 305,1 0 1,-1 0-1,0 1 0,0-1 0,0 1 0,0 0 1,-1-1-1,1 1 0,-1 0 0,1 0 1,-3-1 242,4 3-79,1-1 0,-1 1 1,1 0-1,0 0 1,-1 0-1,1 0 1,-1 0-1,1-1 0,-1 1 1,1 0-1,-1 0 1,1 0-1,0 0 1,-1 0-1,1 0 0,-1 0 1,1 1-1,-1-1 1,1 0-1,-1 0 1,1 0-1,0 0 0,-1 0 1,1 1-1,-1-1 1,1 0-1,0 0 1,-1 1-1,1-1 0,0 0 1,-1 1-1,1-1 1,0 0-1,0 1 1,-1-1-1,1 0 0,0 1 1,0-1-1,0 1 1,-1-1-1,1 0 1,0 1-1,0-1 0,0 1 79,-1 1-230,1-1-1,0 1 0,-1 0 0,1 0 0,0 0 1,0-1-1,0 1 0,0 0 0,1 0 0,-1 1 231,18 58-5418,13 30 5418,-1-23-1600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2:09.15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 11 3904,'-2'-4'1607,"0"1"-1086,5-1 693,-1 5 2708,19 29-2493,-10-6-1233,0-1 0,-1 1 0,-1 1 0,-1 2-196,5 19 116,-3-11 18,-2 0 0,0 3-134,1 20 111,-1-17-265,-3 0 0,1 38 154,-3-21-1451,-3-58 1400,0 0 1,0 0-1,0 0 1,0 1-1,0-1 1,0 0-1,0 0 1,0 0-1,0 0 1,0 0-1,0 0 1,0 0-1,0 0 1,0 0-1,0 0 1,0 1-1,0-1 1,0 0-1,-1 0 1,1 0-1,0 0 1,0 0-1,0 0 1,0 0-1,0 0 1,0 0-1,0 0 1,0 0-1,0 0 1,0 0-1,-1 0 1,1 0-1,0 0 1,0 0-1,0 0 1,0 0-1,0 0 1,0 0-1,0 0 1,0 0-1,0 0 1,-1 0-1,1 0 1,0 0-1,0 0 1,0 0-1,0 0 1,0 0-1,0 0 1,0 0-1,0 0 0,0 0 1,0 0 50,-1-1-427,0 1 229,0 0 0,0-1 0,0 1 0,0 0 0,0-1 0,0 1 0,1-1 0,-1 0 0,0 1 0,0-1-1,0 0 1,1 1 0,-1-1 0,0 0 0,1 0 0,-1 0 0,1 1 0,-1-1 0,1 0 0,-1 0 0,1 0 0,-1-1 198,-4-20-2576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2:09.62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29 53 5472,'-24'0'1760,"19"-1"-874,7-1 52,2 3-645,-1 0 0,0-1 1,1 0-1,-1 0 0,1 0 1,-1 0-1,0-1 0,1 1 1,-1-1-1,0 0 1,1 0-1,-1 0 0,0 0 1,0-1-294,22-5 767,25-5-386,-22 5-305,0 1 1,8 0-77,-1 2 188,-1 2 0,1 2 1,6 1-189,15 1 81,-39-2 28,1 0-1,0 2 1,-1 0-1,1 0 1,2 3-109,-18-5-60,-1 1 0,0-1 0,0 1 1,0-1-1,1 1 0,-1-1 0,0 1 0,0 0 1,0 0-1,0 0 0,0-1 0,-1 1 0,1 0 1,0 0-1,0 0 0,0 0 0,-1 0 0,1 1 0,-1-1 1,1 0-1,-1 0 0,1 0 0,-1 1 0,0-1 1,1 0-1,-1 0 0,0 1 0,0-1 0,0 1 60,0 2-850,0 0-1,0 1 1,-1-1-1,0 0 1,0 0-1,0 1 1,0-1-1,0 0 851,-4 8-3850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2:10.07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131 117 6464,'-4'0'149,"-1"0"0,1 0 0,-1 0 0,1 1 0,-1-1 0,1 1 0,-1 0 0,1 1 0,0-1 0,0 1 0,0 0 1,0 0-1,0 0 0,0 0 0,0 1 0,0-1 0,1 1 0,0 0 0,-1 0 0,0 2-149,-2 1-116,3-3 195,-1 1-1,1-1 1,0 0 0,1 1-1,-1 0 1,1-1-1,-1 1 1,1 0-1,0 0 1,1 1-1,-1-1 1,-1 4-79,1 2 123,1-1 1,0 1 0,0 0 0,1 0 0,0-1-1,0 1 1,1 0 0,0-1 0,1 1-1,0-1 1,2 3-124,-3-8 50,1 1 0,-1-1 0,1 0 0,0 0-1,1 0 1,-1 0 0,1-1 0,0 1 0,0-1 0,0 1 0,0-1-1,0 0 1,1 0 0,-1 0 0,1-1 0,0 1 0,0-1 0,0 0-1,0 0 1,0-1 0,0 1 0,1-1 0,-1 0 0,1 0 0,0 0-50,7 0 158,-1 0-1,1-1 1,-1-1 0,1 0 0,-1 0 0,1-1 0,-1 0 0,0-1 0,0-1 0,1 0-158,17-7 439,-2-2 0,1 0 0,5-6-439,-16 9 160,-1-1 1,0 0-1,0-1 1,6-7-161,-16 13 37,-1 1 1,0-1-1,0 0 1,0 0 0,-1 0-1,0-1 1,0 1-1,-1-1 1,1 0 0,-2 0-1,1 0 1,1-8-38,-3 11 27,-1-1 0,0 0 0,0 1 0,0-1 0,-1 1 0,1-1-1,-1 0 1,0 1 0,-1-1 0,1 1 0,-1 0 0,0-1 0,0 1 0,0 0 0,0 0 0,-1 0 0,1 0 0,-1 1 0,0-1 0,-1 1 0,1 0 0,0 0 0,-1-1-27,-7-4-71,1 0 0,-1 0 0,0 1 0,-1 0 0,0 1 0,0 0-1,-6-1 72,5 3-309,1 0 0,-1 0-1,0 2 1,0-1 0,0 2-1,-1 0 1,1 0 0,0 1-1,0 1 1,-3 1 309,6-1-478,0 1-1,0 0 1,1 1 0,-1 0-1,1 1 1,0 0 0,0 0-1,0 1 1,0 0 0,1 1-1,0-1 1,0 2 0,-5 5 478,-29 34-4160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3:02.40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686 156 1984,'-1'0'88,"0"-1"-1,0 0 1,0 0-1,1 1 1,-1-1 0,0 0-1,0 1 1,0-1-1,-1 1 1,1-1 0,0 1-1,0 0 1,0-1-1,0 1-87,-1 0 29,0-1-1,1 1 1,-1-1-1,1 0 1,0 1-1,-1-1 1,1 0-1,-1 0 1,0-1-29,-7-5 263,8 6-134,-1 0 0,1 0 0,-1 0 0,1 0 0,0-1 0,0 1 0,0 0 0,0-1 0,-1 0-129,0-2 442,0 0 0,-1 0 0,1 1 0,-1-1 0,0 1 0,-1-1 0,1 1 0,0 0 1,-1 0-1,-2-2-442,-21-15 398,20 14-301,0 0-1,0 1 1,-8-5-97,3 5 164,0 0 1,0 0-1,0 1 1,0 1 0,0 0-1,-1 1 1,0 0-1,-1 0-164,-23 1 521,1 1-1,-9 2-520,36-2 61,-1 2 0,1-1-1,-1 1 1,1 0 0,0 1 0,0 0 0,0 1 0,1 0-1,-1 0 1,1 1 0,0 0 0,0 0 0,0 1 0,1 0-1,-2 1-60,-1 4 12,0 0-1,0 0 0,1 1 0,1 0 0,0 1 1,0 0-1,2 0 0,-1 1 0,-1 6-11,-17 51 102,2 2-1,2 10-101,17-63-14,0 1-1,2-1 1,0 1-1,1-1 1,2 1 0,0-1-1,1 1 1,0-1-1,2 0 1,6 19 14,0-2 185,3-1-1,9 20-184,-17-44 2,1 0 1,0-1-1,1 0 0,1 0 0,-1 0 1,2-1-1,-1 0 0,2-1 0,4 4-2,-11-11-6,0 1 1,0-1-1,1 0 0,-1 0 0,1-1 1,0 1-1,-1-1 0,1 0 0,0 0 1,0 0-1,0 0 0,0 0 0,1-1 7,2 0 12,0 0 0,0 0 1,0-1-1,0 0 0,0-1 1,0 1-1,3-2-13,10-5 57,-1 0-1,0-2 1,0 0 0,11-9-57,14-9 232,31-28-232,-54 39 33,-2-1-1,0-1 1,-1-1-1,7-10-32,-18 21-6,1-1 30,-1 0-1,0 0 1,0-1 0,-1-1-1,-1 1-23,-4 8 11,0 1 0,0-1-1,0 1 1,0-1 0,0 0-1,-1 0 1,1 1 0,-1-1-1,0 0 1,0 0 0,0 0-1,0 1 1,-1-1 0,1 0-1,-1 0 1,1 1 0,-1-1-1,0 0 1,0 1 0,0-1-1,-1 1 1,1-1 0,0 1-1,-1 0 1,0-1-11,0 1-2,-1 0 0,0 0 0,0 0 0,0 0 0,0 0 0,0 1 0,0-1 0,0 1 0,0 0-1,0 0 1,-1 0 0,1 0 0,0 1 0,-1 0 0,1-1 0,-1 1 0,0 0 2,-10 0-17,1 1 0,-1 0 1,-8 2 16,-1 1-48,0 1 0,1 1 0,0 1 0,0 2 0,0 0 0,1 1 0,1 0 0,-3 4 48,1-5 216,20-9-179,0 1 0,0-1 0,0 1 0,0 0 0,0 0 0,0 0 0,0 0 0,0 0 0,0 0 0,-1 2-37,5-4 77,-1 0 0,1 0 0,-1 0 0,1 1 0,0-1 0,-1 1 0,1-1 0,-1 1 0,1 0 0,0-1-77,7-1 110,50-14 166,2 2 0,0 3 0,0 2 0,33 2-276,-83 6 14,1 1 1,-1 1-1,0 0 0,1 0 1,-1 1-1,0 1 0,0-1 1,0 2-1,-1 0 0,1 0 1,-1 1-1,0 0 0,0 1 1,0 0-1,-1 0 0,2 3-14,-9-7 1,0-1 0,-1 1 0,1 0 0,-1 0-1,1 0 1,-1 0 0,0 0 0,0 1-1,1-1 1,-2 0 0,1 0 0,0 1-1,0-1 1,-1 1 0,1 0-1,-1 0-404,0 0 0,1 0 0,-1-1 0,-1 1-1,1 0 1,0 0 0,-1 0 0,0 2 404,1-5-167,0 1-1,-1-1 0,1 1 0,-1-1 1,1 0-1,0 1 0,-1-1 0,1 0 1,-1 0-1,1 1 0,-1-1 1,1 0-1,0 0 0,-1 0 0,1 0 1,-1 1-1,1-1 0,-1 0 1,1 0-1,-1 0 0,1 0 0,-1 0 1,0 0 167,-14-1-3439,12 1 2271,2 0-1850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3:03.34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368 2 3328,'-8'-1'1799,"7"1"-1757,1 0 0,-1 0 1,1 0-1,-1 0 0,1 0 0,-1 0 1,1 0-1,-1 0 0,1 0 1,-1 1-1,1-1 0,-1 0 1,1 0-1,-1 1 0,1-1 0,-1 0 1,1 0-1,0 1 0,-1-1 1,1 0-1,0 1 0,-1-1-42,1 1 1,-39 21 5012,-26 10-5013,54-27 315,-3 3 0,0 1-1,0 0 0,-3 5-314,-8 5 135,7-7 96,1 1 0,1 1 0,0 0 0,-10 14-231,19-20 12,1 0 0,0 0 0,1 0 0,0 1 0,0 0 0,1 0 0,0 0 0,1 0 0,0 1 0,0-1 0,0 4-12,2-5-17,0 1 1,0 0 0,1 0 0,0 0 0,1-1-1,0 1 1,0 0 0,1-1 0,0 1 0,0 0 0,1-1-1,0 0 1,1 1 16,-1-4 3,-1 0-1,1-1 0,0 1 0,0-1 1,0 0-1,1 0 0,-1 0 1,1 0-1,0 0 0,0-1 0,1 0 1,-1 0-1,0 0 0,1 0 1,0-1-1,0 0 0,0 0 0,0 0 1,0-1-1,0 1 0,0-1 1,2 0-3,1 0 12,0-1 0,-1 0 1,1-1-1,-1 0 1,1 0-1,-1 0 1,1-1-1,-1 0 0,0-1 1,1 1-1,-1-1 1,-1-1-1,1 1 1,0-1-1,-1 0 0,0-1 1,0 0-1,0 0 1,-1 0-1,1 0 0,-1-1 1,0-1-13,4-3 18,-1-1 1,-1-1-1,0 1 0,0-1 0,-1 0 1,0-1-1,-1 0 0,-1 0 1,0 0-1,-1 0 0,2-14-18,-4 15 19,0-1 0,0 1-1,-2-1 1,1 1 0,-2-1-1,-1-6-18,2 12 19,-1-1 0,-1 1 0,1 0 0,-1 0 0,0 0 0,-1 0 0,0 0 0,0 1-1,0 0 1,-1 0 0,-1-2-19,4 6 84,0 0-58,1 1 0,-1-1 0,1 1 0,0-1 0,-1 1 0,1-1 0,0 0 0,0 0 0,0 0 0,0 1 0,1-1 0,-1 0 0,0-2-26,1 4 154,2 1-15,20 19 2,0 0 1,-2 1-1,0 1 0,-1 1 1,-2 0-1,0 2 0,-2 0 1,-1 0-1,0 2 0,7 24-141,-9-19-208,-3-10-1104,-2 0 0,-1 0 0,0 1 0,0 7 1312,-2-13-2613,-4-16 2478,0-1 0,0 1 0,1 0 0,-1-1 0,0 1 0,1 0 1,-1-1-1,0 1 0,1-1 0,-1 1 0,1-1 0,-1 1 0,1-1 0,-1 1 0,1-1 0,-1 1 0,1-1 0,0 0 0,-1 1 1,1-1 134,0 0-163,-1 0 1,1 0 0,-1 0 0,1 0-1,-1 0 1,1-1 0,-1 1 0,0 0-1,1 0 1,-1 0 0,1-1 0,-1 1-1,1 0 1,-1-1 0,0 1 0,1 0-1,-1-1 1,0 1 0,1-1 162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3:04.44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201 0 4736,'0'0'118,"-1"0"-1,1 0 1,-1 0 0,1 0 0,-1 0-1,1 0 1,0 0 0,-1 1 0,1-1-1,-1 0 1,1 0 0,0 0-1,-1 0 1,1 1 0,0-1 0,-1 0-1,1 0 1,0 1 0,-1-1 0,1 0-1,0 0 1,0 1 0,-1-1 0,1 0-1,0 1 1,0-1 0,-1 1 0,1-1-1,0 0 1,0 1 0,0-1 0,0 1-1,0-1 1,0 0 0,0 1 0,0-1-1,0 1 1,0-1-118,2 22 610,1-6 492,-1 98-156,5 0-1,5-1 0,5-1 1,12 31-946,20 120 554,-41-216-602,-4-17 297,-3-20-90,0 0 0,0 0 0,1 0 0,1 0-1,0-1 1,0 1 0,1-1 0,0 1-159,-4-10 12,0 0 0,1 0-1,-1 1 1,0-1 0,0 0-1,0 0 1,0 0 0,1 0-1,-1 0 1,0 0 0,0 0-1,0 1 1,1-1 0,-1 0 0,0 0-1,0 0 1,0 0 0,1 0-1,-1 0 1,0 0 0,0 0-1,0 0 1,1 0 0,-1 0-1,0 0 1,0 0 0,0 0 0,1 0-1,-1 0 1,0-1 0,0 1-1,0 0 1,1 0 0,-1 0-1,0 0 1,0 0 0,0 0-1,0 0 1,0-1 0,1 1-1,-1 0 1,0 0 0,0 0 0,0 0-1,0-1 1,0 1 0,0 0-1,0 0 1,1 0 0,-1-1-1,0 1 1,0 0 0,0 0-1,0 0 1,0-1 0,0 1 0,0 0-12,4-12 186,-3-5-287,0 0-1,-2-1 1,0 1-1,-1 0 1,-4-12 101,6 26-10,-5-20-79,0 1 0,-2 0 1,0 1-1,-6-12 89,-43-80 331,30 63-200,8 11-82,1-1 1,2 0-1,-4-23-49,-26-127 33,38 156 106,3 13-164,0 1 0,1-14 25,2 25-51,1-1-1,1 1 1,-1 0-1,2 0 0,-1 0 1,1-1-1,1 0 52,-2 7-20,1 0-1,-1 1 1,1-1 0,0 0-1,0 1 1,0-1-1,0 1 1,0-1-1,0 1 1,1 0 0,-1 0-1,1 0 1,-1 1-1,1-1 1,0 0 0,0 1-1,0-1 21,8-2-92,0-1 0,0 2 0,0-1 1,2 1 91,8-1-98,0 1 0,0 1 1,0 1-1,0 0 1,20 3 97,-7 2 4,0 1 1,0 1-1,10 5-4,-32-8 91,-1 1 1,1 0-1,-1 0 1,0 2 0,-1-1-1,1 1 1,0 1-92,-4-1 119,0 0 0,0 0 0,-1 0 0,1 1 0,-2 0 0,1 0 0,-1 0 0,0 1 0,3 6-119,-4-6 88,-1 0 1,1 1 0,-2-1-1,1 1 1,-1-1 0,0 1-1,-1 0 1,0 0-1,-1 0 1,0 0 0,0 0-1,-1 0 1,0 0 0,0-1-1,-1 1 1,0 0-1,-1-1 1,0 1 0,0-1-1,0 0 1,-2 0 0,1 0-1,-1 0 1,0-1-1,0 0 1,-1 0 0,0 0-1,0-1 1,0 0 0,-1 0-1,0 0 1,0-1-1,-1 0 1,-6 3-89,-4 1-206,1-1 0,-2-1 0,1 0 0,-18 3 206,-13 1-2776,-17 0 2776,43-8-1433,0-1 0,0 0 1,0-2-1,-8-1 1433,15-1-1031,0 0 1,0-2-1,0 1 1,0-2-1,1 0 1,-9-5 1030,-71-35-3216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3:36.93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83 138 2080,'-2'-6'349,"2"6"-336,-1 0 0,1 0 0,0 0 0,0 0 0,0 0 0,0 0 0,0-1 0,0 1 0,0 0 0,0 0 0,0 0 0,0 0 0,0 0 0,0 0 0,0 0 0,0-1 0,0 1 0,0 0 0,0 0-1,0 0 1,0 0 0,0 0 0,0 0 0,0 0 0,0-1 0,0 1 0,0 0 0,0 0 0,0 0 0,0 0 0,0 0 0,0 0 0,0 0 0,0-1 0,0 1 0,0 0 0,0 0 0,0 0 0,0 0 0,0 0 0,0 0 0,1 0 0,-1 0 0,0 0 0,0 0 0,0 0 0,0 0 0,0-1 0,0 1 0,0 0-1,1 0 1,-1 0 0,0 0 0,0 0-13,1 0 18,-1-1 142,0 1-107,0 0 1,0 0-1,0 0 1,0 0-1,0 0 1,0-1-1,0 1 1,0 0-1,0 0 1,0 0-1,0 0 1,0 0-1,0 0 1,0-1-1,0 1 1,0 0-1,0 0 1,0 0 0,0 0-1,-1 0 1,1 0-1,0 0 1,0 0-1,0 0 1,0 0-1,0-1 1,0 1-1,0 0 1,0 0-1,-1 0 1,1 0-1,0 0 1,0 0-1,0 0 1,0 0-1,0 0 1,0 0-1,-1 0 1,1 0 0,0 0-1,0 0 1,0 0-1,0 0 1,0 0-1,0 0 1,-1 0-1,1 0 1,0 0-1,0 1 1,0-1-1,0 0 1,0 0-54,-8 5 1744,7-4-1370,1-1-44,0 0-79,1 17 381,-1-7-507,3 58 339,11-4-332,-4-19 190,2 24-322,-5 16 825,-4 10-825,5 64 615,-4-71-716,-3-49 152,2 1-1,2 5-50,-1-11 602,-1-1 1,-2 20-603,-1-51 43,2 4 46,-2-6-79,1 0 0,-1 0 1,0 0-1,0 0 0,0 0 1,0 0-1,1 0 0,-1-1 1,0 1-1,0 0 0,0 0 0,0 0 1,0 0-1,1 0 0,-1-1 1,0 1-1,0 0 0,0 0 1,0 0-1,0 0 0,0-1 0,0 1 1,0 0-1,0 0 0,0 0 1,0 0-1,0-1 0,0 1 1,0 0-1,0 0 0,0 0 1,0-1-1,0 1 0,0 0 0,0 0 1,0 0-1,0-1 0,0 1 1,0 0-1,0 0-10,-1-25 20,-2 0 1,0 0-1,-3-3-20,-3-31 158,-21-167-20,-15-138-447,41 309 423,3-34-114,1 59-18,2 11-139,0 0 0,4-14 157,-3 9-209,-4 43 330,-1-1-1,0 0 1,-3 7-121,-4 20-31,8-36 78,0-1 0,-1 1 1,-1-1-1,1 0 0,-1 0 0,-1 0 1,0 2-48,4-10 6,0 1 0,-1-1 0,1 1 0,0-1 0,0 0 0,0 1 0,0-1 0,0 0 0,-1 1 0,1-1 0,0 0 0,0 1 0,-1-1 0,1 0 0,0 0 0,0 1 1,-1-1-1,1 0 0,0 0 0,-1 1 0,1-1 0,0 0 0,-1 0 0,1 0 0,0 0 0,-1 1 0,1-1 0,-1 0 0,1 0 0,0 0 0,-1 0 0,1 0 0,-1 0 0,1 0 1,0 0-1,-1 0 0,1 0 0,0 0 0,-1 0 0,1-1 0,-1 1 0,1 0 0,0 0 0,-1 0 0,1 0 0,0-1 0,-1 1 0,1 0 0,0 0 0,-1-1-6,0 0-12,1 0-1,-1 0 1,0 0-1,1 0 1,-1-1-1,0 1 1,1 0-1,-1 0 1,1-1 0,0 1-1,-1 0 1,1-1-1,0 1 1,0-2 12,-1-10-233,1 11 242,-1 1 0,1-1 0,0 0 0,0 1-1,0-1 1,0 1 0,0-1 0,1 0 0,-1 1 0,0-1 0,1 1-1,-1-1 1,1-1-9,15-39-101,-12 32 129,0 0 0,-1-1 0,-1 1 0,0-1-28,5-16 112,-7 26-106,3-7-23,-1 0 0,0 1-1,-1-1 1,0 0 0,0-3 17,-1 10-5,0-1 1,0 1-1,1 0 0,-1 0 1,0 0-1,0 0 0,1 0 1,-1 0-1,0 0 0,1 0 0,-1 0 1,1 0-1,0 0 0,-1 0 1,1 0-1,0 0 0,-1 0 1,1 0-1,0 1 0,0-1 1,0 0 4,-1 1 2,1-1 1,0 1 0,-1 0 0,1 0-1,-1 0 1,1-1 0,-1 1 0,1 0-1,-1 0 1,1 0 0,0 0-1,-1 0 1,1 0 0,-1 0 0,1 0-1,-1 0 1,1 1 0,0-1-1,-1 0 1,1 0 0,-1 0 0,1 1-1,-1-1 1,1 0 0,-1 0-1,1 1 1,-1-1 0,0 0 0,1 1-1,-1-1 1,1 1 0,-1-1 0,0 1-1,1-1 1,-1 0 0,0 1-1,1 0 1,-1-1 0,0 1 0,0-1-3,11 31 426,4 6 912,6 27-1338,-8-26 465,12 27-465,-12-36-469,5 12-4753,-13-32 1628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0:06.08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1984,'8'3'2480,"-6"-3"-2032,-2 0-27,0 0 331,0 0-240,5 0 101,-4 0-584,0 0 0,0 0 0,0 0 1,-1 0-1,1 0 0,0 0 0,0 0 0,0 0 1,-1 0-1,1 0 0,0 0 0,0 1 0,0-1 1,-1 0-1,2 1-29,-1 0 73,0 1 0,0 0 0,0-1-1,0 1 1,1-1 0,-1 1 0,1-1 0,-1 0 0,1 1 0,-1-1 0,1 0 0,0 0 0,0 0 0,-1-1 0,1 1-1,0 0 1,0-1 0,0 1 0,0-1 0,0 1 0,1-1-73,9 2 439,-1-1 0,0-1 0,5 0-439,-11 0 122,28 1 385,-13 0-318,0-1 0,0-1 0,0-1-1,0 0 1,4-3-189,43-6-53,-47 9 192,-1 1 1,9 1-140,1-1-3602,-29 1 1565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0:19.55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360 18 3648,'0'-1'111,"0"1"0,0-1 0,0 0 1,0 0-1,0 0 0,0 0 0,0 0 0,0 0 0,0 1 1,0-1-1,0 0 0,-1 0 0,1 0 0,0 0 1,-1 1-1,1-1 0,0 0 0,-1 0 0,1 1 0,-1-2-111,-1 2 69,1 0 0,0 0 0,0 0 0,-1 0 0,1 1 0,0-1 0,0 0 0,0 1 0,0-1 0,-1 0 0,1 1 0,0-1 0,0 1 0,0 0 0,-1 0-69,-11 6 223,1 1-1,0 0 0,0 1 0,1 1 0,0 0 0,1 0 0,0 1 0,0 0 0,1 0 0,-5 10-222,-13 22 494,3 2 0,-9 20-494,16-28 189,-10 19-59,-39 74-890,52-99-1570,10-22 394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3:37.74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261 146 3552,'0'0'62,"0"1"0,-1-1 1,1 0-1,0 0 0,0 0 0,0 0 0,0 0 1,-1 0-1,1 0 0,0 0 0,0 0 1,0 0-1,-1 0 0,1 0 0,0 0 0,0 0 1,0 0-1,-1 0 0,1 0 0,0-1 1,0 1-1,0 0 0,-1 0 0,1 0 0,0 0 1,0 0-1,0 0 0,0 0 0,0-1 1,-1 1-1,1 0 0,0 0 0,0 0 0,0 0 1,0-1-1,0 1 0,0 0-62,4-6 83,-3 5-57,-1 1-1,1-1 0,0 1 1,-1-1-1,1 0 0,-1 1 1,1-1-1,-1 0 0,1 0 1,-1 1-1,0-1 0,0 0 0,1 0-25,-1 0 288,0 1 144,0 0-117,-1 1-270,1-1 0,-1 1 0,1 0 0,-1 0 0,1 0 0,-1 0 0,1 0 0,-1 0-1,1 0 1,0 0 0,0 0 0,0 0 0,-1 0 0,1 0 0,0 0 0,0 0 0,0 0 0,1 0 0,-1 1-45,-1 3 159,-2 8 237,-1 8 51,3-17-319,1 1-1,-1-1 1,0 0-1,0 0 1,0 0 0,-2 4-128,3-7 56,-1 0 0,1 0 0,0 0 0,-1 0 0,1 0 0,0-1 0,-1 1 0,1 0 0,-1 0 0,1 0 0,-1 0 0,0-1 1,1 1-1,-1 0 0,0-1 0,0 1 0,1-1 0,-1 1 0,0-1 0,0 1 0,0-1 0,0 1 0,1-1 0,-1 0 0,0 1 1,0-1-1,0 0 0,0 0 0,0 0 0,0 0 0,0 1 0,0-2-56,-6-1 198,0-1-1,1-1 1,-1 0 0,1 0 0,0 0-1,0 0 1,1-1 0,-1 0-1,1 0 1,0-1 0,0 1-1,0-2-197,-3-2 49,-98-116 661,99 118-783,4 4 20,0 0 0,0-1 0,1 1 0,-1 0 0,1-1 0,0 1 0,0-1 0,0 0 0,-1-2 53,4 6-26,-1 0 0,1 0-1,-1 0 1,1 0-1,-1 0 1,1 0 0,-1 0-1,1 0 1,-1 0 0,1 0-1,-1 0 1,1 0 0,-1 0-1,1 0 1,-1 0 0,0 0-1,1 1 27,3 1-40,-1 0-1,1 1 0,-1-1 1,0 1-1,1 0 1,-2 0-1,1 0 1,0 1-1,0-1 0,-1 1 1,1 1 40,18 20-82,29 30 153,-37-38 289,2-1-1,0 0 1,1-2 0,7 6-360,-23-20 42,1 0 1,0 1-1,-1-1 1,1 0 0,-1 0-1,1 1 1,0-1-1,-1 0 1,1 0 0,-1 0-1,1 0 1,0 0-1,-1 0 1,1 0 0,0 0-1,-1 0 1,1 0-1,-1 0 1,1 0 0,0 0-1,-1 0 1,1-1-1,0 1-42,14-12 621,-9 6-500,-1 0-1,0-1 1,3-6-121,0-2-160,-2 4-223,0 1 0,1 0 0,5-6 383,-9 13-977,0-1 1,1 1 0,-1 0-1,1 0 1,0 0-1,4-2 977,6 0-2410,10 5-1510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5:16.97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26 0 2144,'-5'0'981,"-4"0"-735,7 0 340,2 0-461,-1 0 0,1 0 0,0 0-1,-1 0 1,1 0 0,0 0 0,-1 0 0,1 0 0,0 0-1,-1 0 1,1 0 0,0 1 0,-1-1 0,1 0 0,0 0-1,-1 0 1,1 0 0,0 0 0,-1 1 0,1-1-1,0 0 1,0 0 0,-1 1 0,1-1 0,0 0 0,0 0-1,0 1 1,-1-1 0,1 0 0,0 0 0,0 1-1,0-1 1,0 0 0,0 1 0,0-1-125,2 14-109,0-1 558,-1-4-364,0-1 0,0 1-1,1 0 1,0-1 0,0 1 0,2 1-85,-1 0 171,0 1 1,0-1 0,0 11-172,6 62 585,2 21-210,-4 47-375,-7 12 1003,1-161-957,-2 1 1,1-1-1,0 0 1,0 1-1,-1-1 1,0 0-1,1 0 0,-1 0 1,0 1-1,0-1 1,0 0-1,-1 1-46,2-2 31,-1 0 0,0 0 0,0 0 0,0 0 0,0 0 0,0 0 0,0-1-1,0 1 1,0 0 0,0-1 0,0 1 0,0 0 0,-1-1 0,1 1 0,0-1 0,0 0 0,-1 1 0,1-1 0,0 0-1,-1 0 1,1 0 0,0 0-31,0 0 203,1 0-123,0 0-181,0 0-1,12 0-212,-2 1 224,0 0 0,-1 1 0,0 0 1,1 1-1,6 2 90,-7-2-74,19 5 289,1-2 0,8 0-215,1 1 263,-23-6-186,-13-1-88,0 0 0,0 0 0,1 0 0,-1 1 0,0-1 1,0 1-1,0-1 0,0 1 0,0 0 0,1 0 11,-1 0-592,-2-1 27,0 0-368,0 0 79,0 0-628,1 4-748,-1-4 2148,0 0 0,1 0 0,-1 0 0,0 0 0,0 1 0,0-1 0,0 0 0,0 0 1,0 0-1,1 0 0,-1 0 0,0 1 0,0-1 0,0 0 0,0 0 0,0 0 0,0 1 0,0-1 0,0 0 0,0 0 1,0 0-1,0 0 0,0 1 0,0-1 0,0 0 0,0 0 0,0 0 0,0 1 0,0-1 0,0 0 0,0 0 0,0 0 1,-1 1 81,-1 5-1899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5:17.43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0 172 3808,'1'-6'276,"-1"1"1,1-1-1,1 1 1,-1-1-1,1 1 1,0 0-1,0-1 0,0 1 1,1 0-1,1-2-276,6-9 1077,1 1-1,6-8-1076,-12 18 75,-1 0 0,1 1 0,0-1 0,0 1 0,1 0 0,-1 0 0,1 0 0,0 1 0,0 0 0,0 0 0,0 1 0,1-1 0,-1 1 0,1 1 0,-1-1 0,1 1 0,-1 0 0,1 1-75,3-1 0,0 1 0,0 1 0,0 0 0,0 0 0,0 1 0,0 0 0,-1 1 0,1 0-1,-1 1 1,0-1 0,0 2 0,0-1 0,-6-1-261,0-1-1,0 0 1,0 1-1,-1 0 1,1-1-1,-1 1 1,1 0-1,-1 0 1,0 1-1,0-1 1,0 0-1,-1 1 1,1-1-1,-1 1 1,0-1-1,0 1 1,0 0-1,0 0 1,-1-1-1,0 1 1,1 0-1,-1 0 1,-1 0-1,1-1 1,0 1-1,-1 0 1,0 0-1,0-1 1,0 1-1,0-1 1,-2 3 261,-9 14-1232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5:17.87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 13 4800,'-10'3'2108,"12"-11"-1118,-2 8-958,0-1 0,0 1 0,0 0 0,0 0 0,0-1 0,0 1-1,0 0 1,0 0 0,0-1 0,0 1 0,0 0 0,0 0 0,0-1-1,0 1 1,0 0 0,0 0 0,1-1 0,-1 1 0,0 0 0,0 0-1,0-1 1,0 1 0,1 0 0,-1 0 0,0 0 0,0 0 0,0-1-1,1 1 1,-1 0 0,0 0 0,0 0 0,1 0 0,-1 0 0,0 0-1,0 0 1,1 0 0,-1 0 0,0-1 0,0 1 0,1 0 0,-1 0-1,0 0 1,0 0 0,1 1 0,-1-1 0,0 0 0,0 0 0,1 0-1,-1 0 1,0 0 0,0 0 0,1 0 0,-1 0 0,0 0 0,0 1-1,0-1 1,1 0-32,14 10 1169,-14-9-1012,12 8 245,0-1 1,0 0 0,1-1 0,14 5-403,59 18-343,-3-2-4013,-57-16 180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5:23.85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329 119 2400,'0'0'21,"0"0"1,0 0-1,0 1 1,0-1-1,0 0 0,0 0 1,0 0-1,0 0 1,0 1-1,0-1 1,0 0-1,-1 0 0,1 0 1,0 0-1,0 0 1,0 0-1,0 1 1,0-1-1,-1 0 0,1 0 1,0 0-1,0 0 1,0 0-1,0 0 1,-1 0-1,1 0 0,0 0 1,0 0-1,0 0 1,0 0-1,-1 0 1,1 0-1,0 0 0,0 0 1,0 0-1,0 0 1,-1 0-1,1 0 1,0 0-1,0 0 0,0 0 1,0 0-1,-1 0 1,1 0-1,0-1 1,0 1-1,0 0 0,0 0 1,0 0-1,-1 0 1,1 0-1,0 0-21,-2-2 1174,-1 0-849,0 0 0,1 0 0,-1-1-1,1 1 1,0-1 0,0 1 0,-1-2-325,-3-3 302,-8-10 570,-7-6-411,14 17-353,0 1 1,0 0-1,0 0 0,0 1 1,-1 0-1,0 0 0,0 0 1,0 1-1,0 1 0,0-1 1,-1 1-1,1 1 0,-1-1 1,1 1-1,-1 1 0,0 0-108,-7-1 173,8 1-228,1 0-1,-1 0 0,-8 2 56,14-2-17,-1 1 0,1 0-1,0-1 1,-1 1 0,1 0 0,0 0 0,-1 1 0,1-1-1,0 0 1,0 1 0,0-1 0,0 1 0,0 0 0,0 0 17,-2 2-12,1-1 0,0 1 0,0 0 0,0 0 0,0 1 0,1-1 0,-1 1 0,1-1 0,0 1 0,1 0 0,-1 0 0,1 0 0,0 0 0,0 0 0,0 0 0,1 0 0,0 0 0,0 0 0,0 0 0,1 2 12,0 4 7,2 0-1,-1-1 1,1 1 0,1-1 0,0 1 0,0-1 0,1 0 0,0 0-1,1-1 1,0 0 0,0 0 0,1 0 0,0-1 0,5 4-7,-8-8 8,1-1 0,-1 1 0,1-1 0,0 0 0,0 0 0,0-1 0,1 0 1,-1 1-1,0-2 0,1 1 0,0-1 0,-1 0 0,1 0 0,4 0-8,-6-1-7,0 0-1,0 0 0,-1 0 1,1-1-1,0 0 1,-1 0-1,1 0 1,0 0-1,-1 0 0,1-1 1,-1 1-1,0-1 1,0 0-1,1 0 0,-1 0 1,0 0-1,-1-1 1,1 0-1,0 1 1,-1-1-1,1 0 0,0-2 8,0 0 38,0 0 0,-1 0 0,1 0-1,-1-1 1,0 1 0,-1-1 0,1 1 0,-1-1-1,0 0 1,-1 0 0,1 1 0,-1-2-38,-1-10 158,0 0 0,-1 0 0,-2-8-158,1 10 308,-1-7-285,4 22 30,1 2 27,4 8-40,0 0-1,-2 0 1,1 1 0,-1 0-1,1 5-39,3 10 5,60 230 591,-25-84-3000,-32-135-209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3:18.33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681 113 1312,'0'0'186,"0"1"0,0-1 0,0 1-1,0-1 1,-1 0 0,1 1 0,0-1 0,0 0 0,0 1 0,0-1 0,-1 0 0,1 0-1,0 1 1,0-1 0,-1 0 0,1 1 0,0-1 0,0 0 0,-1 0 0,1 0-1,0 1 1,-1-1 0,1 0 0,0 0 0,-1 0 0,1 0 0,0 0 0,-1 0-186,-15 2 1480,11-2-1410,1 0 0,0 0-1,0-1 1,0 0 0,0 0 0,-2 0-70,-1-2 192,-1 1 0,1-1 0,-1 2 0,-1-1-192,3 1 95,0 0 0,0-1 1,0 0-1,0 0 0,0 0 0,0-1 0,-2-1-95,-17-11 385,-1 2 0,-1 0 1,0 2-1,0 0 0,-13-1-385,-13 1-48,43 10 186,1 0 1,0 0 0,0 1 0,0 0-1,-6 1-138,-14 0 469,26-1-470,1 1 0,-1-1 0,0 1-1,0-1 1,1 1 0,-1 0 0,0 0-1,1 0 1,-1 1 0,1-1 0,-1 0 0,1 1-1,0 0 1,0-1 0,0 1 0,0 0-1,0 0 1,0 0 0,0 1 0,0-1 0,0 1 1,-5 9 98,0-1 0,1 1 0,1 0 0,-1 2-98,-4 9 44,1 6-47,7-24 21,1 1 0,-1-1-1,0 1 1,-1-1-1,0 2-17,-4 6 156,1 0 1,-3 10-157,-9 19 279,10-23-211,0 0 0,1 1 0,-4 18-68,0 0 36,-7 29 423,17-62-454,0 0 0,0 0 0,0 1 0,1-1 0,-1 1 0,1-1-1,1 0 1,-1 1 0,1-1 0,0 0 0,0 1-5,4 13-127,1 0-1,3 7 128,0 0-108,2-1 233,0 0-1,1 0 1,15 22-125,-12-23-6,-10-16-20,0 0 0,1-1 0,0 0 0,1 0 0,-1 0 0,1-1 0,1 0 1,-1 0-1,1 0 0,0-1 0,0-1 0,1 1 0,-1-1 0,1-1 1,0 0-1,0 0 0,0 0 0,9 0 26,2 0-15,0-1 1,-1 0 0,1-2-1,0-1 1,0 0-1,0-1 1,-1-1-1,11-4 15,-18 4 20,-1 0-1,1-1 1,-1-1-1,0 0 0,0 0 1,0-1-1,-1 0 1,3-3-20,-6 4 30,-1 0 1,0-1 0,0 0-1,0 0 1,-1 0-1,0-1 1,0 1 0,0-1-1,-1 0 1,0-1-1,-1 1 1,2-4-31,-1 1-11,-1-1-1,0 1 1,0-1 0,-1 0-1,-1 0 1,1 0 0,-2-5 11,0 11-20,0 0-1,-1-1 1,0 1 0,0 0 0,0 0 0,-1 0 0,0 1 0,0-1 0,0 0-1,0 1 1,-1-1 0,1 1 0,-1 0 0,-1-1 0,1 2 0,0-1 0,-1 0 20,-2-2 24,0 1 1,-1 0 0,1 0 0,-1 1 0,0 0-1,0 0 1,0 0 0,-1 1 0,-5-1-25,-10-3 123,1 2 0,-17-2-123,30 6-17,1 0-1,-1 1 1,0 1 0,1-1 0,-5 2 17,-22 0-138,-25 3 10,42-2 461,17-2-118,10-2-134,75-8 664,0 4 0,0 4 0,22 4-745,-16 0 746,-80-4-719,1 0 0,0-1-1,5-1-26,-9 1 70,-2 1-2912,-8 7-46,0-1 2709,-1 2-1098,2-5 851,1-1-1,0 1 1,0 0 0,0 0 0,0 0-1,0 0 1,0 0 0,1 0-1,-1 0 1,1 0 0,-1 0 0,1 0-1,0 0 1,0 1 0,0-1 0,0 0-1,0 0 1,0 0 0,1 2 426,0 15-1728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3:19.02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276 41 3648,'-11'1'874,"4"-2"626,3-10-589,4 9-737,-1 0 0,1 1-1,-1-1 1,0 1 0,1-1-1,-1 1 1,0-1 0,0 1-1,0 0 1,0-1 0,0 1-1,0 0 1,0 0 0,-1 0 0,1 0-1,0 0 1,-1 0 0,1 0-1,-1 0 1,0 0-174,0 0 120,-1 1 0,0-1-1,1 1 1,-1-1 0,1 1 0,-1 0 0,1 0-1,-1 0 1,1 1 0,-1-1 0,0 0-1,0 1-119,-8 3 172,1-1 0,-1 1 0,1 1 0,0 0 0,-7 5-172,8-4 51,0 0 0,1 1 1,-1 0-1,1 0 0,0 1 0,1 0 1,0 0-1,0 1 0,1 0 1,0 0-1,0 1-51,0 3 4,0 0 0,0 0 0,2 0 0,0 0 1,0 1-1,1 0 0,1 0 0,-1 6-4,3-16 7,0 0-1,0 0 1,0 0 0,0 0-1,1 1 1,0-1 0,-1 0 0,2 0-1,-1 0 1,1 2-7,-1-5 10,-1 1 1,1-1 0,0 0-1,0 0 1,-1 1-1,1-1 1,0 0-1,0 0 1,0 0 0,0 0-1,0 0 1,0-1-1,1 1 1,-1 0-1,0 0 1,0-1 0,1 1-1,-1-1 1,0 1-1,1-1 1,-1 1 0,0-1-1,1 0 1,-1 0-1,0 0 1,1 1-1,-1-1 1,1-1 0,-1 1-1,0 0 1,1 0-1,0-1-10,5 0 40,0-2-1,-1 1 1,1-1 0,-1 0-1,1 0 1,-1 0-1,0-1 1,0 0 0,-1 0-1,1-1 1,-1 0-40,13-13 87,-1 0-1,8-12-86,7-8 15,-14 18 127,17-18 248,-32 35-346,1 0 0,0 0 0,0 0 1,0 1-1,1-1 0,-1 1 0,0 0 1,5-2-45,-6 4 42,0 0 1,-1-1-1,1 1 1,0 0 0,-1 0-1,1 1 1,0-1 0,-1 1-1,1-1 1,0 1 0,-1 0-1,1 0 1,-1 0-1,1 0 1,-1 0 0,0 0-1,1 1-42,4 2 98,-1 1-1,0-1 0,1 1 0,-2 1 0,2 1-97,5 6 41,-2 0 0,0 2 0,0-1 0,-2 1 0,1 2-41,8 13-136,-11-19-77,0 0-1,0 1 0,-1 0 0,0 1 214,0 8-3051,-3 0-4136,-2-23 4153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3:20.57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1656 229 4800,'-67'-28'2203,"47"19"-2119,0 0 0,0 1 0,-1 2-1,-19-5-83,-55-1 2209,62 10-1851,1-2 1,-1-2-1,1-1 1,-3-2-359,7 0 88,13 5 158,-1-2 1,-13-6-247,1-1 266,0 0 0,-1 2 0,0 1 0,-1 1 0,0 2 0,0 1 0,-1 1 0,-21 1-266,-5 0-70,23 1 113,-1 2 0,1 1 0,0 2 0,-23 4-43,5 4 80,-44 15-80,62-16 249,-18 1-249,18-3-127,-18 6 127,10-2 96,27-8-105,1 1 0,-1 1 1,-7 4 8,15-7 12,1 1 1,-1 0 0,1 1-1,0 0 1,0 0 0,0 0-1,0 0 1,1 1 0,-1 0-1,1 0 1,1 1 0,-1-1-1,1 1 1,0 0 0,0 0-1,-1 5-12,-3 9-79,1 1 1,1 0-1,2 1 0,-1 5 79,-1 3-26,-4 18 209,3 0-1,2 0 1,1 0 0,4 48-183,2-87 22,-1 0 0,1 0 0,0 0 0,1-1 0,0 1 1,0-1-1,1 0 0,0 0 0,1 0 0,-1 0 1,5 3-23,10 15-191,2-2 0,14 13 191,-32-34-33,161 162 582,-107-108-375,41 38-206,-77-77 13,2 0 0,0-1 1,21 10 18,6 1-59,1-2 0,0-3 1,2-2-1,47 12 59,-59-24 55,1-1 0,1-3 0,-1-1 0,1-2 0,-1-2 1,22-3-56,-39 1-42,69-5-65,-1-4 0,8-6 107,-88 15-34,32-8 4,20-7 30,-50 12-12,-1-1 1,1 0-1,-1-1 0,-1 0 1,1-1-1,1-3 12,2-2 8,-1-1 1,0-1-1,-1 0 0,-1-1 1,0 0-1,6-12-8,1-4-33,-1-2 1,-2 0-1,2-8 33,-11 23-80,-1 0-1,-1-1 0,3-16 81,-8 27-30,-1 0-1,1-1 0,-2 1 1,1 0-1,-1 0 1,-1-1-1,1 1 0,-2 0 1,-1-8 30,-8-19 77,-2 1 0,-12-25-77,-8-18-37,16 36 77,-10-34 262,13 36-226,-1 1 1,-1 1 0,-2 0 0,-2 1 0,-13-15-77,25 39 50,-2 2 0,1-1 0,-2 1 0,0 1 0,0 0 0,0 1 0,-1 0 0,-1 0 0,0 1 0,0 1 0,0 0 0,-1 1 0,0 1 0,0 0 0,0 0 0,-13-1-50,3 2-504,-1 0 1,0 1-1,0 2 0,0 1 0,1 1 1,-1 1-1,0 0 0,0 3 0,-17 4 504,-16 4-3408,35-6 2006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3:22.29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 4160,'6'7'701,"0"1"1,-1 0-1,0 0 1,-1 0-1,0 1 0,0-1 1,-1 1-1,2 6-701,5 17 8,-2 0-1,-1 4-7,48 352-71,-40-262 681,-7-61 979,-2 56-1589,-6-121 12,0 0-1,0 0 0,0 0 0,0 0 1,0 0-1,0 0 0,0 0 0,0 0 1,0 1-1,-1-1 0,1 0 0,0 0 1,0 0-1,0 0 0,0 0 0,0 0 1,0 0-1,0 0 0,0 0 0,-1 0 1,1 0-1,0 0 0,0 0 1,0 0-1,0 0 0,0 0 0,0 0 1,0 0-1,0 0 0,-1 0 0,1 0 1,0 0-1,0 0 0,0 0 0,0 0 1,0 0-1,0 0 0,0 0 0,0-1 1,0 1-1,-1 0 0,1 0 0,0 0 1,0 0-1,0 0 0,0 0 0,0 0 1,0 0-1,0 0 0,0 0 0,0 0 1,0-1-1,0 1 0,0 0-11,-3-3 90,0 0 0,1 0 0,0 0 0,-1 0-1,1-1 1,1 1 0,-1-1 0,0 1 0,1-1-1,-1-1-89,-10-43 34,12 47-38,-15-80 440,3-13-436,3 20 2,6 53-13,-13-120 50,14 110 53,1-1 0,2 0 0,2-12-92,-2 34-13,0 0 0,1-1 1,1 1-1,-1 0 0,2 0 1,3-8 12,-5 14-37,-1 1 1,1 0-1,0 0 1,1 0-1,-1 0 1,0 0-1,1 1 1,-1-1-1,1 1 1,0 0-1,0-1 1,0 1-1,0 0 1,0 1 0,1-1-1,-1 1 1,0-1-1,1 1 1,-1 0-1,4 0 37,7-1-11,0 0-1,1 1 0,-1 1 1,0 1-1,1 0 0,-1 0 0,0 2 1,0 0-1,0 0 0,8 4 12,-3 0 144,0 0 0,-1 2 0,0 0 0,0 1 0,-1 0 0,-1 2 0,6 4-144,-21-15 42,0 0 1,0 0-1,0 0 1,0 0-1,0 0 0,0 0 1,0 0-1,0 1 1,0-1-1,-1 0 0,1 0 1,0 1-1,-1-1 1,1 1-1,-1-1 1,0 1-1,1-1 0,-1 1-42,0-1 51,0 0 0,0 0 0,-1 1 0,1-1 0,0 0 0,-1 0 0,1 0 0,-1 0 0,1 0 0,-1 1 0,1-1 0,-1 0 0,0 0 0,0-1 0,1 1 0,-1 0 0,0 0 0,0 0 0,0 0 0,0-1 0,0 1 0,0 0 0,-1 0-51,-11 6 211,-1-1 0,-1 0 0,1 0 0,-1-1 0,0-1 0,0-1 0,-1 0-211,-13 4-53,-68 11 126,63-13-1006,1 1 0,-1 2 1,-14 6 932,23-3-2483,24-11 2245,0 1 0,0 0 0,0-1 0,0 1 0,0 0 0,0 0 0,0 0 0,0 0 0,0 0 0,0 0 0,1 0 0,-1 0 0,0 0 1,1 0-1,-1 0 0,1 0 0,-1 1 238,3 13-3904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3:24.05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1150 257 1408,'-1'0'55,"1"0"-1,-1 0 1,1 0 0,-1 0-1,0 0 1,1 0 0,-1 0-1,0-1 1,1 1-1,-1 0 1,1 0 0,-1 0-1,1-1 1,-1 1 0,0 0-1,1-1 1,-1 1 0,1 0-1,-1-1 1,1 1 0,-1-1-1,1 1 1,0 0 0,-1-1-1,1 1 1,0-1 0,-1 0-55,0 0 120,0 0 1,1 0-1,-1 0 1,0 0-1,0 0 1,0 0 0,0 0-1,0 0 1,0 0-1,0 1 1,0-1 0,-1 0-121,0 0 158,0 1 1,1-1-1,-1 0 1,1 0-1,0 0 1,-1 0-1,1 0 1,0-1 0,-2 0-159,3 1 12,-2 0 10,0 0 0,0 0 0,1 0-1,-1 1 1,0-1 0,0 0 0,0 1-1,0-1 1,0 1 0,0 0 0,0-1-1,0 1 1,0 0-22,1 0 197,1 0-63,0 0-88,0 0 1,0 0-1,0 0 1,0 0-1,-1 0 1,1 0-1,0 0 1,0 0-1,0 0 1,0 0-1,0 0 1,0 0-1,0 0 0,0 0 1,0-1-1,0 1 1,0 0-1,0 0 1,0 0-1,0 0 1,0 0-1,0 0 1,0 0-1,0 0 1,0 0-1,0 0 1,0 0-1,0-1 1,0 1-1,0 0 1,0 0-1,0 0 0,0 0 1,0 0-1,0 0 1,0 0-1,0 0 1,0 0-1,0 0 1,0 0-1,0-1 1,0 1-1,0 0 1,0 0-1,0 0 1,0 0-1,0 0 1,1 0-1,-1 0 1,0 0-1,0 0 0,0 0 1,0 0-1,0 0 1,0 0-1,0 0-46,1-2 40,1 0 0,-1 1 0,0-1 0,0 0 0,0 0 0,-1 0 0,1 0 0,0 0 0,-1 0-1,1 0 1,-1 0 0,0 0 0,0 0 0,1 0 0,-2-1 0,1 1 0,0 0 0,0 0 0,0 0 0,-1 0-1,0 0 1,1 0 0,-1 0 0,0 0 0,0 0 0,0 0 0,0 1 0,0-1 0,-1-1-40,0-1 12,0 1-1,0-1 1,0 0 0,1 0 0,-1 0 0,0-5-12,2 6 21,-1-1 0,0 1 0,-1-1 0,1 1 1,0 0-1,-1-1 0,0 1 0,0 0 0,0 0 1,0 0-1,0 0 0,-2-1-21,-6-8 135,9 10-111,0 0 0,-1 0 0,1 0 0,0 1 1,-1-1-1,0 0 0,-1 0-24,-3-2 85,0 0-1,0 1 1,0 0 0,-1 1-1,1-1 1,-1 1 0,-6-1-85,-49-7 222,40 8-210,-19-2 180,-11 2-192,-33-4 624,54 4-478,0 0 0,0 2 0,0 2 1,0 0-1,1 2 0,-1 2 1,-28 8-147,40-9 141,-1-2 1,-3 0-142,-31 6 149,20-1-180,-57 15 152,85-21-154,-21 6-133,-1 2 1,-3 4 165,22-10-41,0 0 1,1 1-1,0 1 1,0-1 0,0 1-1,1 1 1,-1-1-1,-2 5 41,8-8-16,0 1-1,0-1 0,0 0 1,1 1-1,-1 0 1,1-1-1,0 1 0,0 0 1,0 0-1,0 0 0,0 0 1,1 0-1,0 0 1,0-1-1,0 1 0,0 0 1,2 4 16,0 9 110,2 1 0,0 0 1,3 4-111,-6-19 10,16 51-291,12 23 281,-21-58-3,1-1-1,0-1 1,2 0-1,0 0 0,11 13 4,-6-11 23,1-1-1,0-1 0,2 0 1,0-1-1,0-1 1,1-1-1,1-1 0,1-1 1,0 0-1,0-2 1,1 0-1,0-2 0,1-1 1,-1 0-1,5-1-22,101 14 91,59-1-91,-115-14-37,0-4-1,7-3 38,-69 1 38,-1-1 0,1 0-1,0-1 1,-1 0 0,0 0-1,0-1 1,0-1 0,0 0-1,-1 0 1,0-1 0,0 0 0,0 0-1,0-1 1,-1 0 0,2-3-38,-6 4 30,1 0-1,-1 0 1,-1-1 0,1 1 0,-1-1 0,0 0 0,-1 1 0,1-1 0,-1 0 0,-1-1 0,1-2-30,0-4 87,0 0-1,-1 0 1,-1 0 0,0 0-1,-1-7-86,-4-14 258,-2 1 0,-1 0 1,-2 1-1,-1 0 0,-6-10-258,12 33 45,-1 0 0,1 0 0,-2 1 0,1-1 0,-7-5-45,-11-16 79,13 17-114,-1 0 0,0 1 0,-1 0 0,-1 1 1,0 1-1,0 0 0,-1 1 0,-1 0 0,1 1 0,-2 1 1,1 0-1,-1 2 0,0 0 0,-1 0 0,-13-1 35,22 5-439,0 1 0,-1 0-1,1 0 1,0 1 0,-1 0-1,1 0 1,-1 1 0,-8 3 439,17-4-123,1 0 1,-1 0-1,0 0 1,1 0-1,-1 0 0,0 0 1,1 0-1,-1 1 1,0-1-1,1 0 1,-1 0-1,1 1 1,-1-1-1,1 1 1,-1-1-1,1 0 1,-1 1-1,1-1 1,-1 1-1,1-1 1,-1 1-1,1-1 1,0 1-1,-1 0 1,1-1-1,0 1 1,-1-1-1,1 1 0,0 0 1,0-1-1,0 1 1,-1 0-1,1-1 1,0 1-1,0 0 1,0-1-1,0 1 1,0 0 122,11 17-4096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0:19.89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18 4480,'0'-1'92,"0"0"1,0 1-1,0-1 0,0 1 1,0-1-1,1 0 1,-1 1-1,0-1 0,0 0 1,0 1-1,1-1 1,-1 1-1,0-1 0,1 1 1,-1-1-1,0 1 1,1-1-1,-1 1 0,1-1 1,-1 1-1,1-1 1,-1 1-1,1 0 0,0-1-92,0 0 79,0 1-1,1-1 0,-1 1 1,1-1-1,-1 1 0,1 0 1,-1 0-1,1 0 0,-1-1 0,2 1-78,4 1-11,0 0-1,1 0 0,-1 0 0,1 1 12,-7-2 12,14 5 146,-1-1 0,-1 2 0,1 0 0,-1 0 0,0 2 0,0-1 0,-1 2 0,0-1 0,-1 2 0,10 9-158,3 5 402,-2 1 1,-1 0-1,-1 2 0,4 9-402,5 8 240,14 23-744,4-1 0,11 9 504,-31-46-2794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3:25.60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340 1 2240,'5'-1'1157,"-5"2"-991,-5 11-321,-1-1 128,5-8 331,-1 0 1,1 0-1,-1 0 1,0 0-1,0-1 1,0 1-1,0-1 1,0 0-1,-1 1 1,1-1-1,-1 0-304,2-2 304,-17 9 550,1-9-506,0-1 297,0 1 0,0 1 0,0 0 0,0 2 0,1 0 0,-4 1-645,-37 8-26,36-7 66,16-4-3,-1 1 0,1-1 0,0 1 0,0 0 0,0 0-1,0 0 1,-1 2-37,4-3 0,2 0-1,-1-1 1,0 1-1,0-1 0,1 1 1,-1-1-1,0 0 1,0 1-1,0-1 0,0 0 1,0 1-1,1-1 0,-1 0 1,0 0-1,0 0 0,0 0 1,-1 0 0,2 0-214,0 0 65,22 13-230,-6-5 458,0-2 0,-1 0-1,2 0 1,12 1-79,7 3 21,-16-4-162,18 6 10,37 6 131,-56-14 79,-1 0-1,0 1 0,3 2-78,-18-6 71,-1 1 1,1-1-1,0 1 0,0-1 1,-1 1-1,1 0 1,-1 0-1,1 0 0,-1 0 1,0 0-1,0 0 1,0 1-1,0 0-71,-2-2 12,-1 0-1,1 0 1,-1 0 0,1 0-1,-1 0 1,0 0 0,1 0-1,-1 0 1,0 0 0,0 0-1,0 0 1,1 0 0,-1-1-1,0 1 1,0 0-1,-1 0-11,2-1 6,-6 3 2,0 1 1,0-1-1,-1 0 0,1 0 1,-1-1-1,0 0 0,0 0 1,0 0-1,-5-1-8,-31 10 37,21-4 156,0-1 0,-18 2-193,18-5 7,1 2-1,0 1 0,-4 2-6,16-6-143,-4 3-2,17 0-121,2-2 241,-1 1 0,1-1 1,0 0-1,0-1 0,1 1 1,-1-1-1,0 0 0,1-1 1,3 1 24,18 5 152,33 11 197,-18-6-287,29 12-62,-69-22 44,0-1 1,0 1-1,0 0 1,0 0-1,0 0 1,-1 0-1,1 0 0,-1 1 1,1-1-1,-1 1 1,0 0-1,2 2-44,-4-4 54,-1 0-1,0-1 0,1 1 1,-1 0-1,0-1 0,1 1 1,-1-1-1,0 1 0,1-1 1,-1 1-1,0-1 0,0 0 1,0 1-1,0-1 0,1 0 1,-1 0-1,-1 1-53,-25 5 157,-1 0 0,0-1 0,0-2-157,-50 9 52,58-8 14,-1 0 0,1 2 0,0 1 0,0 0 0,1 1 0,0 1 0,1 1 0,-3 2-66,20-11 8,0 0 1,0-1-1,0 1 1,0 0-1,0 0 0,0 0 1,0 0-1,0 0 1,0 0-1,0 0 1,1 0-1,-1 1 1,0-1-1,1 0 1,-1 0-1,1 1 1,-1-1-1,1 0-8,0 1 7,0-1 0,0 0-1,0 0 1,0 0-1,0 0 1,1 0-1,-1 0 1,0 0-1,0 0 1,1 0-1,-1 0 1,1 0-1,-1-1 1,1 1-1,-1 0 1,1 0-1,0 0 1,0 0-7,2 2-88,-1-1-1,1 1 1,0-1 0,0 0-1,1 0 1,-1 0 0,0-1-1,1 1 1,-1-1 0,1 0 0,-1 0-1,4 1 89,2-1-925,1 0 0,-1-1-1,1 0 1,0 0 0,-1-1-1,2 0 926,21-3-5050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5:27.08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13 9 1824,'0'-1'71,"0"1"0,0-1 1,0 1-1,0-1 0,0 1 0,-1 0 0,1-1 1,0 1-1,0-1 0,-1 1 0,1 0 0,0-1 1,-1 1-1,1 0 0,0-1 0,-1 1 0,1 0 1,0 0-1,-1-1 0,1 1 0,-1 0 0,1 0 1,0 0-1,-1-1 0,1 1 0,-1 0 0,1 0 1,-1 0-1,1 0 0,-1 0 0,1 0 1,0 0-1,-1 0 0,1 0 0,-1 0 0,1 0 1,-1 0-72,1 17 1781,1-3-1563,1-1 1,0 0 0,1 0-1,0 0 1,2 4-219,3 11 27,20 63 707,-12-45-247,1 17-487,-9-4-1211,-8-58 965,1 1-1,-1-1 0,0 0 0,1 0 0,-1 1 0,0-1 0,0 0 1,0 1-1,0-1 0,0 0 0,-1 0 0,1 1 0,0-1 1,-1 0-1,1 0 0,0 1 0,-1-1 0,0 0 0,1 0 0,-1 0 1,0 1 246,-2-1-1259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5:27.41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40 24 5568,'-3'0'266,"1"0"-152,1-1 0,-1 1-1,0 0 1,1 0-1,-1 0 1,1 0 0,-1 0-1,1 1 1,-1-1 0,0 0-1,1 1 1,-1-1-1,1 1 1,0 0 0,-1-1-1,1 1 1,-1 0 0,1 0-1,0 0 1,0 0-1,-1 0 1,1 0 0,0 1-114,0-1 421,1-1-240,0 0-202,23-8-166,8 0 618,0 2-1,0 1 0,1 1 0,25 2-430,-18-1-286,-13 3-1266,0 1 0,16 2 1552,-28-1-1556,1 1-1,10 4 1557,1 0-2268,-9-2 1180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5:28.06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208 60 3904,'-16'-17'2348,"-10"-10"-349,24 25-1895,0 1 0,0-1 0,-1 1 0,1-1 0,-1 1 0,1 0 0,-1 0 0,1 0 0,-1 0-1,0 1 1,1-1 0,-3 1-104,-1-1 71,1 1 0,-1 0 0,0 0 0,1 1 1,-1 0-1,0 0 0,1 0 0,-1 0 0,1 1 0,-1 0 0,1 0 0,0 1 0,-4 2-71,5-3-33,0 1 0,1 0 0,-1 0 0,1 0 0,0 0 0,0 0 0,0 1 0,0-1 0,1 1 0,0 0 1,-1 0-1,1 0 0,1 0 0,-1 0 0,0 0 0,1 0 0,0 1 0,0 0 33,0 1-71,0 1 0,0-1 0,0 1 0,1 0 0,0 0 0,1-1 0,0 3 71,-1-7 15,0 0 0,1 0 0,-1-1-1,1 1 1,-1 0 0,1-1 0,0 1 0,0 0 0,-1-1 0,1 1 0,0-1 0,1 1 0,-1-1 0,0 0 0,0 1 0,0-1 0,1 0 0,-1 0 0,1 0 0,-1 0 0,1 0 0,-1 0 0,1 0 0,0-1 0,-1 1 0,1 0 0,0-1 0,-1 0 0,1 1 0,1-1-15,1 1 11,1-1 0,-1 0 0,1 0 0,-1 0 0,1-1 0,-1 0 1,0 1-1,1-1 0,-1-1 0,0 1 0,1-1 0,-1 0 0,0 0 0,0 0 0,2-2-11,5-4 56,-1 0 0,0-1 1,0 0-1,4-7-56,7-6 612,-21 21-442,9 10 380,-1 3-244,0-1 0,0 2 1,-1-1-1,0 1 1,-1 0-1,2 7-306,7 26 37,2 13-37,-12-41-46,24 99-291,17 55-2873,-45-167 3002,0-2-250,0 0-1,0-1 0,0 1 1,0 0-1,0 0 0,1-1 1,-1 1-1,2 1 459,-1-4-1026,-2-6 111,-10-25-1357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55:28.98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15 9 2976,'0'3'1120,"-9"-6"-896,4 0-32,5 3 1152,0-5-768,0 5 64,0 0-416,14 0-128,8 5-64,9-5-256,8 3 128,16 0-2272,2 5 1280,-8 1-1024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5:00:02.4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6 1728,'4'-5'529,"-8"10"531,4-5-606,0 0 95,0 0-138,0 0 106,-9-3 2672,9 3-2901,0 0 11,0 0-86,0 0 27,0 0-37,0 0 127,0 0-58,0 0 91,0 0-144,0 0-118,0 0-32,0 0 81,0 0-33,0 0-5,0 0-32,0 0 0,0 0-16,0 1-39,1-1 0,-1 1 0,1 0-1,-1 0 1,1 0 0,-1 0 0,1 1 0,-1-1 0,0 0 0,1 0-1,-1 0 1,0 0 0,0 0 0,0 0 0,0 0 0,0 1-25,0 3 93,4 10 207,-1 0 1,-1 0 0,0 0 0,-1 0 0,0 4-301,-1-15 78,0 1 0,1-1 1,0 1-1,0-1 1,1 0-1,-1 1 0,1-1 1,0 1-79,6 18 359,-6-18-1189,1 7 2876,-1-9-4734,0-3-6271,7-7 6596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5:00:02.8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45 3136,'-3'-13'1184,"3"10"-928,3-5-64,-3 8-96,0-4-96,0-1-160,0 2 96,0 0-192,0 3 160,5-5-1856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5:00:03.6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82 4 1888,'0'-4'1160,"0"6"1246,-1-2-2332,1 0 0,0 0 0,0 1-1,0-1 1,0 0 0,0 0 0,0 1 0,0-1-1,0 0 1,0 0 0,-1 1 0,1-1 0,0 0-1,0 0 1,0 0 0,0 0 0,-1 1 0,1-1-1,0 0 1,0 0 0,-1 0 0,1 0 0,0 0-1,0 1 1,-1-1 0,1 0 0,0 0 0,0 0-1,-1 0-73,0 0 88,0 0 0,0 1 0,0-1 0,0 1 0,0-1 0,1 1 0,-1-1 0,0 1 0,0-1-1,0 1 1,0 0 0,1-1 0,-1 1 0,0 0 0,1 0 0,-1-1 0,0 1 0,0 1-88,-13 22 784,5-9-543,-8 17 138,14-26-211,0 0 0,1 0 0,-1 0 0,1 1 0,0-1 0,1 1 0,0-1 0,0 1 0,0-1 0,1 1 0,0 0 0,0 6-168,0-13 34,0 1-1,0-1 1,1 1 0,-1-1 0,0 1-1,0-1 1,0 1 0,0-1 0,1 1-1,-1-1 1,0 0 0,0 1 0,1-1-1,-1 1 1,0-1 0,1 0 0,-1 1-1,0-1 1,1 1 0,-1-1 0,1 0-1,-1 0 1,1 1 0,-1-1 0,1 0-1,-1 0 1,1 0 0,-1 1 0,1-1-1,-1 0 1,1 0-34,17 1 680,-15-1-662,113-3-738,-58-2-6149,-41 2 3253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5:07:04.59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145 8 1152,'-1'0'152,"1"-1"1,-1 1-1,0 0 0,1-1 0,-1 1 1,0 0-1,1 0 0,-1 0 1,0 0-1,0-1 0,1 1 1,-1 0-1,0 0 0,1 0 0,-1 1 1,0-1-1,1 0 0,-1 0 1,0 0-1,0 0 0,1 1-152,-20 4 1490,15-3-1300,1 0-1,-1 0 1,0 0 0,0-1-1,-1 1 1,1-1-190,0 0 164,0 0 0,0 0 0,0 1 0,1-1 0,-1 1 0,-2 2-164,6-3 173,-1 0-1,0 0 0,0 0 1,0 0-1,0-1 0,0 1 1,0 0-1,0-1 0,0 1 0,0-1 1,0 0-1,0 0 0,-1 0 1,1 0-1,-1 0-172,1 0 82,-1 0 1066,5 0-424,6 0-499,-1 1 1,1 0-1,-1 0 0,8 3-225,-8-1 25,13 6 98,0 0 1,1-1-1,18 3-123,-7-4 307,0-1-1,1-2 1,-1-2 0,12-1-307,-21 0 167,-16 0-100,1 0 0,-1-1 0,0 0 1,1-1-1,-1 0 0,1 0-67,156-38 859,-119 31-669,0 2 0,33 0-190,91 4 438,-107 3-115,-32-3-336,23-3 13,-2 0 152,-16 1 225,17-5-377,5-1-207,1 2 310,0 3 0,0 3-1,1 2 1,8 3-103,-22-1 87,-26-2 78,0 1-1,14 3-164,42 9 21,-61-11 19,0 0-1,1-1 0,-1-1 0,11-1-39,5 1 41,116-4 172,195 4 38,-176-5-417,79 5 726,-239-1-546,7-1 63,-11 2-77,-1 0-139,4 0-1562,-7 0 1194,1 1-1,-1 0 1,1-1-1,-1 1 0,1 0 1,-1 0-1,1 0 1,0 1-1,0-1 1,0 0-1,0 1 1,-1 0 507,-15 15-5120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5:07:20.9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72 4 64,'-1'-1'-1203,"3"-1"4021,-1 1 600,-3 4-2105,2-2-945,-6 7 400,5-6-717,0-1-1,-1 1 1,1-1-1,0 1 1,0-1-1,0 1 1,1 0-1,-1-1 1,0 1-1,0 0-50,-1 6 130,1-7-114,1-1 0,0 1 0,-1 0 0,1 0 0,0 0 0,0 0 0,-1 0 0,1-1 0,0 1 0,0 0 1,0 0-1,0 0 0,0 0 0,1 0 0,-1 0 0,0-1 0,0 1 0,1 1-16,0 8 84,-8 16-132,5-17 77,0 1-1,1 0 1,0 8-29,-4 8 170,4-22-120,0-1 0,1 1 0,-1 0 0,1 0 0,0-1 0,0 3-50,0 0 122,0-5-115,0 1 0,0-1 0,0 0 0,0 0 0,0 0 0,0 0 0,-1 0 1,1 0-1,0 0 0,-1 1 0,1-1 0,-1 0-7,-1 5 64,2-4-6,0 0-1,0 0 1,0 0 0,0 0 0,0 0-1,1 0 1,-1 0 0,1 0-1,-1 0 1,1 0 0,0 0-58,0 0 74,0-1-36,1 3 20,-2-3 92,0-1-33,0 0-5,0 0-32,0 1-81,0-1 0,0 1 0,-1-1 0,1 0 0,0 1 0,0-1 0,-1 0 0,1 1 0,0-1 0,-1 0 0,1 1 0,-1-1 1,1 0-1,0 0 0,-1 0 0,1 1 0,-1-1 0,1 0 0,-1 0 0,1 0 0,-1 0 0,1 0 0,0 0 0,-1 0 0,1 0 0,-1 0 0,1 0 0,-1 0 0,1 0 0,-1 0 0,1 0 1,-14-2 105,13 2-116,1-1 1,-1 0-1,0 0 1,1 0-1,-1 0 1,1 0-1,-1 0 1,1 0-1,-1 0 1,1 0-1,0 0 1,-1 0-1,1-1 1,0 1-1,0 0 1,0 0-1,0-1 11,-1-21 161,1 23-154,0-14-87,1 0 0,0 0 0,2 0 0,-1 0 0,1 1 0,5-11 80,-4-4-313,-4 25-18,1 0-1,-1-1 1,1 1-1,-1 0 1,1-1 0,0 1-1,0 0 1,0 0-1,2-2 332,3-6-2586,5 1 303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0:21.11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100 1 4480,'-2'0'149,"1"0"0,0 0 1,0 0-1,0 0 0,0 0 0,0 0 1,-1 0-1,1 0 0,0 1 0,0-1 1,0 0-1,0 1 0,0-1 0,0 1 1,0-1-1,0 1 0,0-1 0,0 1 1,0 0-1,0 0 0,0-1 0,1 1 1,-1 0-1,0 0 0,1 0 0,-1 0 1,0 0-1,1 0 0,-1 0 1,1 0-1,-1 1-149,-3 6 146,1 1 0,0 0 1,0-1-1,1 2-146,-2 4 297,-5 23-156,2 0 0,1 0 0,2 1-1,2 19-140,-2 1 429,-4 115-56,-2-27-37,10-135-293,0-7-219,-1 0 0,1 1 0,0-1 0,1 0 0,-1 0 0,1 1 0,0-1 0,0 0 0,0 0 0,1 0 0,0 2 176,0 2-2661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5:07:34.15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418 1617 1056,'-7'-1'375,"7"1"-349,-1 0-1,0-1 1,1 1 0,-1 0 0,0 0 0,1 0 0,-1 0-1,0 0 1,1 0 0,-1 0 0,0 0 0,1 0 0,-1 0-1,1 0 1,-1 1 0,0-1 0,1 0 0,-1 0 0,0 1-1,1-1 1,-1 0-26,-1 2 185,0-1 0,0 0-1,0 0 1,-1 0 0,1 0 0,0 0-1,-1 0 1,1-1 0,0 1-1,-1-1 1,1 1 0,-1-1 0,1 0-185,-2 0 127,1 0 1,-1 1 0,1 0 0,-1 0-1,1 0 1,-2 0-128,-11 4 218,14-4-202,-1-1-1,1 1 0,0-1 1,0 1-1,-1 0 0,1 0 0,-1 1-14,-40 21 24,31-17-22,0 0-1,1 0 0,0 2 1,0-1-1,-1 2-2,-5 7 186,1 1 1,0 0 0,1 1-1,1 0 1,1 2 0,-6 11-187,-39 70 277,42-76-39,16-25-228,0 1 0,0-1 0,0 0-1,-1 1 1,1-1 0,0 0 0,0 0 0,0 1 0,-1-1 0,1 0 0,0 0 0,-1 1 0,1-1 0,0 0 0,0 0 0,-1 0 0,1 0 0,0 1 0,-1-1-1,1 0 1,0 0 0,-1 0 0,1 0-10,-1-1 14,1 0 0,0 0-1,0 1 1,0-1 0,0 0 0,0 0-1,0 0 1,0 0 0,0 0-1,0 0 1,1 0 0,-1 1 0,0-1-1,0 0 1,1 0-14,4-17 19,1 0-1,1 1 1,0 0-1,2 1 1,-1 0-1,11-13-18,-4 8-1,1 0 0,2 1 0,0 1 0,12-9 1,-10 10 136,1 1 0,17-10-136,16-6-43,-56 35 20,0-1 0,0 1-1,1 0 1,-1 0 0,0-1-1,1 1 1,0 0 0,-1 0-1,1 1 24,-5 6-14,-27 31 126,0 0 285,2 2 1,-4 9-398,-12 34 794,-13 35-794,51-102 86,-9 22 10,17-36-118,0 1-108,8-10 63,-3 2 77,-1-1 0,1-1 0,-1 1 0,0 0 0,0-1-10,9-13 62,26-27-121,1 1 1,3 2-1,32-25 59,-61 55-42,8-6 87,1 0 1,1 1-1,0 1 0,9-3-45,-15 12-129,-17 7 127,1 0 0,-1 0 1,0 0-1,0 0 0,0 0 0,1-1 1,-1 1-1,0 0 0,0 0 1,1 0-1,-1 0 0,0 0 0,0 0 1,1 0-1,-1 0 0,0 0 1,0 0-1,1 0 0,-1 0 1,0 0-1,0 0 0,1 0 0,-1 0 1,0 0-1,0 1 0,1-1 1,-1 0-1,0 0 0,0 0 0,0 0 1,1 0-1,-1 1 0,0-1 1,0 0-1,0 0 0,0 0 1,1 0-1,-1 1 0,0-1 0,0 0 1,0 0-1,0 1 0,0-1 1,0 0-1,0 0 0,0 1 0,1-1 1,-1 0-1,0 0 0,0 1 1,0-1-1,0 0 0,0 0 1,0 1-1,0-1 0,-1 0 0,1 0 1,0 0-1,0 1 0,0-1 1,0 0-1,0 0 0,0 1 0,0-1 1,-1 0 1,-5 15 88,-1-1 0,-1-1 0,-4 7-88,-3 4 88,-24 36 361,-3-2 0,-10 8-449,9-12 243,12-17-174,24-26-93,8-9 4,6-4-16,3-2 15,0 0 0,-1-2 1,1 1-1,-1-1 0,0 0 0,0-1 0,-1 0 0,2-2 21,17-14-3,-25 22 3,91-68-204,-74 56 201,1 1 1,1 1 0,0 1-1,0 1 3,-16 7-15,0 0-1,-1 1 1,1-1 0,0 1-1,0 1 1,1-1 15,-4 1-7,-1 0 1,1 0 0,-1 0 0,1 0 0,-1 0-1,1 0 1,-1 1 0,1-1 0,-1 0 0,0 1-1,1-1 1,-1 1 0,0 0 0,1 0-1,-1-1 1,0 1 0,0 0 0,0 0 0,1 0-1,-1 0 1,0 0 0,0 1 6,2 2-6,-1 1-1,0-1 1,-1 1 0,1 0 0,-1-1-1,0 1 1,0 0 0,0 0 0,-1 0-1,1 0 1,-1 0 0,0 0-1,-1 0 1,1-1 0,-1 1 0,0 1 6,-2 7 59,0 0 1,0-1-1,-1 1 1,-1-1-1,-2 5-59,-2 0 55,-1-1 0,-1 0-1,-1 0 1,-6 6-55,3-4 96,1 0 0,-7 14-96,20-31-13,0 1 1,0-1-1,0 1 1,0 0-1,1-1 1,-1 1-1,0 0 1,1 0-1,-1 0 1,1 1 12,0-3-2,0 0 1,0 0 0,0 1-1,0-1 1,0 0 0,0 0-1,0 0 1,1 0-1,-1 1 1,0-1 0,0 0-1,0 0 1,0 0-1,1 0 1,-1 0 0,0 0-1,0 1 1,0-1 0,0 0-1,1 0 1,-1 0-1,0 0 1,0 0 0,0 0-1,1 0 1,-1 0-1,0 0 1,0 0 0,0 0-1,1 0 2,13-2 23,3-4 16,-1 0 0,0-1 0,0 0 0,-1-1 0,0-1 1,0-1-1,5-5-39,8-4 30,-12 9-167,0 0 0,0 1 0,11-4 137,-27 13 4,1 0-1,0 0 1,-1-1-1,1 1 1,-1 0-1,1 0 1,0 0-1,-1 0 1,1 0 0,0 0-1,-1 0 1,1 0-1,0 0 1,-1 0-1,1 0 1,0 0-1,-1 0 1,1 1-1,-1-1 1,1 0-1,0 0 1,-1 1-1,1-1 1,-1 0-1,1 1 1,-1-1-1,1 1 1,-1-1-1,1 0 1,-1 1-1,0-1 1,1 1-1,-1-1 1,1 1-1,-1 0 1,0-1-1,0 1 1,1-1-1,-1 1 1,0 0 0,0-1-1,0 1 1,0-1-1,1 1 1,-1 0-1,0-1 1,0 1-4,0 5 54,1-1 0,-1 1 0,0-1 0,-1 0 0,1 1-54,-1-4-9,-2 21 50,-1 6-39,0-1-2,0-13 0,3-13 0,0 2 0,11 10 0,-8-11 0,-1-2 0,-1 0 0,1-1 0,0 1 0,-1 0 0,1 0 0,0-1 0,0 1 0,-1-1 0,1 1 0,0-1 0,0 1 0,0-1 0,0 1 0,0-1 0,0 0 0,0 0 0,0 1 0,0-1 0,0 0 0,-1 0 0,1 0 0,0 0 0,0 0 0,0 0 0,0 0 0,1-1 0,-1 1-1,30-2 137,-29 2-118,1-1 1,-1 1-1,0-1 0,0 1 1,0-1-1,0 0 0,-1 0 1,1 0-1,0 0 1,0 0-1,0-1 0,-1 1 1,1 0-1,-1-1 0,1 1-18,74-93 230,-68 81-186,-1 1 1,0-1 0,-1 0 0,-1-1 0,2-4-45,-3 2-21,0 0 1,-1 0 0,0 0 0,-1-4 20,5-30 219,4-7-174,1-25-45,-10 61 106,-1 1 0,-1-1 1,-1 0-1,-1 1 0,-3-17-106,4 8-98,1 24-327,0 20 63,-1 7 356,-1 0-1,-4 15 7,1-4-67,-43 254-93,26-189 315,21-85-97,1-9 97,1-5 250,5-22-350,-1-1 0,-1 1 0,-1-1 0,-1-4-55,0-97 10,-2 93-21,0 31 9,0-44 25,-3-10-23,1 42-21,1 0 1,-2 0 0,0 0-1,0 0 1,-1 0 0,-4-5 20,-10-34-267,18 52 256,0-1 0,-1 1 1,1 0-1,0-1 0,0 1 0,0-1 1,0 1-1,-1 0 0,1-1 0,0 1 1,0 0-1,-1 0 0,1-1 0,0 1 1,-1 0-1,1 0 0,0-1 0,-1 1 1,1 0-1,0 0 0,-1 0 0,1-1 1,0 1-1,-1 0 0,1 0 0,-1 0 1,1 0-1,0 0 0,-1 0 0,1 0 1,-1 0-1,1 0 0,0 0 0,-1 0 1,1 0-1,-1 0 0,1 0 0,0 1 1,-1-1-1,1 0 0,0 0 0,-1 0 1,1 0-1,0 1 0,-1-1 0,1 0 1,0 0-1,-1 1 0,1-1 0,0 0 1,-1 1 10,-17 19-96,13-13 127,-6 7-36,1 1 0,1 0-1,0 0 1,1 1 0,-1 4 5,-19 34 111,10-24-11,-1 0 0,-1-2 0,-1 0 0,-15 13-100,28-32 32,6-7-21,1 1 0,-1-1 0,1-1 1,-1 1-1,0 0 0,0 0 1,0-1-1,0 1 0,-1 0-11,2-2 0,1 0 0,0 0 0,0 0-1,0 0 1,-1 0 0,1 0 0,0 0-1,0 0 1,0 0 0,-1 0 0,1 0 0,0 0-1,0 0 1,0-1 0,-1 1 0,1 0-1,0 0 1,0 0 0,0 0 0,0 0-1,-1 0 1,1-1 0,0 1 0,0 0 0,0 0-1,0 0 1,0 0 0,0-1 0,0 1-1,0 0 1,-1 0 0,1 0 0,0-1-1,0 1 1,0 0 0,0 0 0,0 0 0,0-1-1,0 1 1,0 0 0,0 0 0,0 0-1,0-1 1,0 1 0,0 0 0,1 0-1,-1-1 1,1-12-42,5-3 6,0 1-1,0 0 1,2 0 0,1-1 36,8-16-58,12-22 1,2 2 1,3 1-1,19-21 57,-51 70 14,11-17 107,-13 18-122,0 1 0,1-1 0,-1 1 0,0-1 1,0 1-1,1-1 0,-1 1 0,0-1 0,0 1 1,0-1-1,0 1 0,1-1 0,-1 1 0,0-1 1,0 0-1,0 1 0,0-1 0,-1 1 0,1-1 0,0 1 1,0-1-1,0 1 0,0-1 0,0 1 0,-1-1 1,1 1-1,0-1 0,0 1 0,-1-1 0,1 1 1,0-1-1,-1 1 0,1-1 0,-1 1 0,1 0 1,-1-1-5,1 1 1,-1 0-1,0 0 0,1 0 0,-1 0 0,0 0 0,1 0 0,-1 0 0,0 0 1,1 0-1,-1 0 0,0 0 0,1 0 0,-1 1 0,0-1 0,1 0 0,-1 0 0,0 1 1,1-1-1,-1 0 0,1 1 0,-1 0 5,-13 10-14,12-10 13,-78 62 91,75-59-50,0 1-1,0 0 1,1 0-1,-1 1 1,-2 3-40,11-13-18,-1 0 1,1 0 0,-1 0-1,1 1 1,0-1 0,2 0 17,0 0 35,-1-1 0,0 0 1,0 0-1,3-4-35,10-15 57,-2-2 0,0 0 0,9-22-57,-19 35-43,-1-1-1,0 0 1,-1-1-1,-1 1 1,0-1 0,0 1-1,-2-1 1,1-11 43,-6-52-224,-2-1 0,-4 1 0,-10-32 224,8 62-48,-3 1 1,-1 1-1,-13-25 48,4 9 26,-6-29-26,21 52-68,-3-32 68,6 25-34,2 27 25,2 0 1,1-1-1,0 1 0,2-1 0,0 1 0,2-12 9,-1 24-32,1 1 0,-1 0 0,1 0 0,0 0 0,1 0 0,2-5 32,-4 11 0,-1 0 0,0 0 0,0 0 0,0 0 0,0-1 0,0 1-1,1 0 1,-1 0 0,0 0 0,0-1 0,0 1 0,0 0 0,0 0 0,0 0 0,0-1 0,0 1 0,0 0 0,0 0-1,0 0 1,0-1 0,0 1 0,0 0 0,0 0 0,0 0 0,0-1 0,0 1 0,0 0 0,0 0 0,0 0-1,0-1 1,0 1 0,0 0 0,0 0 0,-1 0 0,1-1 0,0 1 0,0 0 0,0 0 0,0 0 0,0 0 0,-1 0-1,1-1 1,0 1 0,0 0 0,0 0 0,0 0 0,-1 0 0,1 0 0,0 0 0,0 0 0,0 0 0,-1 0 0,1 0-1,0 0 1,0 0 0,-1 0 0,-8 0 150,9 0-146,50-16-116,13-4 33,-49 15 47,0 0-1,0 0 1,1 2 0,0 0 0,0 0 0,12 0 32,-33 12 176,1-3-17,-1 0 0,1 0-1,-1 0 1,0-1 0,-1 0 0,-3 2-159,-6 5 194,10-8-141,1-1 1,-1 1-1,0-1 0,-1 0 1,1-1-1,0 1 1,-1-1-1,0-1 0,1 1 1,-1-1-1,0 0 0,0-1 1,-6 1-54,-4-2 130,0 0 1,0 0-1,0-2 1,-14-4-131,17 4 0,1-1 1,0 0-1,1-1 1,-1 0-1,1-1 1,0-1-1,0 0 1,0 0-1,1-1 1,1-1-1,-2-1 0,8 7-15,1-1 0,0 0 0,1 0 0,-1 0-1,0 0 1,1 0 0,0 0 0,0-1 0,0 1 0,1-1-1,0 0 1,-1 1 0,2-1 0,-1 0 0,0 0 0,1-4 15,1-7-77,0-1 0,1 0 1,0 0-1,3-3 77,-2 3 18,0 0 0,-1 0-1,0-7-17,-2 24-4,0-1 0,0 0 0,1 0 0,-1 0 0,0 0-1,0 1 1,-1-1 0,1 0 0,0 0 0,0 0 0,0 0 0,-1 1 0,1-1-1,0 0 1,-1 0 0,1 0 0,0 1 0,-1-1 0,1 0 0,-1 1-1,1-1 1,-1 0 0,0 1 0,1-1 0,-1 1 0,0-1 0,1 1-1,-1-1 1,0 1 4,0 0-19,-1 0-1,1 0 1,-1 0-1,1 0 1,0 0-1,-1 1 1,1-1-1,0 0 1,-1 1-1,1-1 1,0 1-1,0-1 1,-1 1-1,1 0 1,0 0-1,0 0 1,0-1-1,0 1 1,0 0 19,-21 19-45,0 0 0,-2 6 45,1-2 95,-14 11-95,34-32 61,-1 0-1,1-1 1,-1 1-1,0-1 1,0 0-1,-2 1-60,5-3 10,1 1 1,-1-1-1,1 0 0,-1 0 1,1 0-1,-1 0 0,1 0 0,-1 0 1,1 0-1,-1 0 0,1 0 1,-1 0-1,1 0 0,-1 0 0,1 0 1,-1 0-1,1 0 0,-1-1 1,1 1-1,-1 0 0,1 0 0,-1-1-10,0 0 7,1 1-1,-1-1 0,1 0 0,-1 0 0,1 0 0,-1 0 0,1 0 0,0 1 0,-1-1 0,1 0 0,0 0 0,0 0 0,0 0 0,0 0 0,-1 0 0,1 0 1,1 0-1,-1 0-6,1-8 6,0 0 1,1 1-1,1-1 0,-1 1 1,1 0-1,1-1 1,2-4-7,8-20-56,-12 27 41,11-28-28,-12 31 12,0 1 1,1-1-1,-1 1 1,1 0-1,-1-1 0,1 1 1,0 0-1,0 0 0,0 0 1,0 0-1,1 0 31,-3 2-4,1 0 0,-1-1 0,1 1 0,-1 0-1,1 0 1,-1-1 0,1 1 0,-1 0 0,1 0-1,-1 0 1,1 0 0,-1 0 0,1 0 0,0 0-1,-1 0 1,1 0 0,-1 0 0,1 0 0,-1 0 0,1 0-1,-1 1 1,1-1 0,0 0 0,-1 0 0,1 1-1,-1-1 1,1 0 0,-1 0 0,0 1 0,1-1-1,-1 1 1,1-1 0,-1 0 0,0 1 0,1-1-1,-1 1 1,0-1 0,1 1 0,-1-1 0,0 1 0,0-1-1,1 1 1,-1 0 4,2 4-9,0 0 0,0 1-1,-1-1 1,1 4 9,1 1-39,0 3 31,2 0 0,0 0 0,1-1 0,0 0 0,0 0-1,1 0 1,1-1 0,7 8 8,-10-13-15,0-1 0,0 0 0,1 0 0,-1 0 0,1-1 0,0 0 0,1 0 0,-1 0 0,1-1 0,-1 0 0,1-1 0,0 1 0,0-1 0,0 0 0,0-1 0,1 0 0,0 0 15,6 0 83,0-1 1,0-1-1,0 0 0,-1-1 0,1 0 0,-1-1 0,9-3-83,16-8 130,33-16-130,7-2-72,-74 30 45,0 1-1,1-1 0,-1 1 0,0 0 1,3 0 27,0 4-91,-6-3 92,-1 1-1,0-1 1,0 1-1,0-1 1,1 1 0,-1-1-1,0 1 1,0-1-1,0 1 1,0-1 0,0 1-1,0 0 1,0-1 0,0 1-1,0-1 1,0 1-1,0-1 1,0 1 0,0-1-1,0 1 1,-1-1-1,1 1 0,0 0 3,-3 10 29,0-1 0,-1 1-1,0-1 1,-3 4-32,-3 8 6,-16 33 5,26-54-11,-1-1-1,1 0 1,0 1 0,-1-1 0,1 1 0,0-1-1,0 1 1,-1-1 0,1 1 0,0-1-1,0 1 1,0-1 0,0 1 0,0 0-1,0-1 1,0 1 0,0-1 0,0 1 0,0-1-1,0 1 1,0-1 0,0 1 0,0-1-1,0 1 1,0 0 0,1-1 0,-1 1-1,0-1 1,0 1 0,1-1 0,-1 0-1,0 1 1,1-1 0,0 1-10,1 0 0,-1-1 0,0 0 0,1 1 0,-1-1 0,1 0 0,-1 1 1,1-1-1,-1 0 0,1 0 0,0-1 10,12 0 52,1 0 0,-1-2 0,0 1 0,-1-2 0,1 0 0,-1-1 0,1 0 0,-1-1-52,-5 1 20,0 0 0,0 0 0,-1-1 0,1 0 0,-1 0 0,-1-1 0,2-2-20,3-1-7,-10 9 15,-1 0 1,1 0-1,0-1 1,0 1-1,-1 0 0,1 0 1,-1-1-1,1 1 1,-1 0-1,1 0 1,-1-1-1,0 1 0,1-1 1,-1 1-1,0 0 1,0-1-1,0 1 1,0-1-1,-1 1 0,1 0 1,0-1-1,0 1 1,-1 0-1,1-1 1,-1 1-1,0-1-8,0-1 12,-1-1 0,0 1-1,0-1 1,0 1 0,0 0 0,-1 0 0,1 0-1,-1 0 1,0 1-12,-1-2-32,-1 0 0,1-1 0,0 1 0,0-1 0,0 0 0,1 0 0,-1 0 0,1 0 0,-1-4 32,3 7 19,0-1-28,-1 0 0,1 0 1,0-1-1,0 1 0,0 0 0,0-1 0,1 1 1,0-1-1,-1 1 0,1-3 9,0 5-1,0 0 0,0 1 0,0-1 0,0 0 0,0 0 0,0 1 0,0-1 0,-1 0 0,1 0-1,0 1 1,0-1 0,-1 0 0,1 0 0,-1 1 0,1-1 0,-1 1 0,1-1 0,-1 0 0,1 1 0,-1-1 0,1 1 0,-1-1 0,1 1 0,-1-1 0,0 1 0,0 0 0,1-1 0,-1 1 0,0 0 0,1-1-1,-2 1 2,-2-1-7,-1 0-1,1 1 0,-1 0 0,0 0 1,-2 0 7,2 0 11,1 0 0,0 0 0,0 0 0,0-1 0,0 1 0,-3-2-11,3 1 22,-1 0 1,0-1 0,1 2-1,-1-1 1,0 0 0,0 1-1,0 0 1,1 0-1,-1 1 1,0-1 0,0 1-1,0 0-22,-12 4 123,0 0 0,-12 7-123,-23 6 149,-46 4-98,0-3 0,-38-2-51,73-16 0,126-6-592,295 10 661,-334-4 93,-16 0-161,0-1 0,0 0 0,0 0 1,0-1-1,0 0 0,0 0 1,5-2-2,1-2-13,-9 4 64,0-1 0,0 0 0,1 0 0,3-2-51,-8 3 11,0 0 1,0 1-1,0-1 0,0 0 1,0 1-1,-1-1 1,1 0-1,0 0 0,0 0 1,0 0-1,-1 0 1,1 0-1,0 0 0,-1 0 1,1 0-1,-1 0 1,0-1-1,1 1 0,-1 0 1,0 0-1,0 0 1,1 0-1,-1-2-11,0 2-10,0-1 0,0 1 0,1-1 0,-1 1 0,1-1 0,-1 1 0,1 0 0,0-1 1,0 1-1,-1-1 0,1 1 0,0 0 0,0 0 0,0 0 0,0 0 0,0-1 0,1 1 0,-1 1 0,0-1 0,1-1 10,3-1-31,-1 1-1,1-1 0,-1 1 0,1 0 1,4-1 31,6-2-9,0 1 1,1 1-1,0 0 0,-1 1 1,15 0 8,80-3-91,-110 5 87,0 0 0,1 0 0,-1 0-1,0 1 1,0-1 0,1 0 0,-1 0-1,0 1 1,0-1 0,1 0 0,-1 0 0,0 1-1,0-1 1,1 0 0,-1 1 0,0-1-1,0 0 1,0 1 0,0-1 0,0 0-1,0 1 1,0-1 0,0 1 0,0-1 0,0 0-1,0 1 1,0-1 0,0 0 0,0 1 4,1 13 4,-2-12-8,1 4 10,-1 0 0,0 0 0,-1 0 1,1 0-1,-1 0 0,0 0 1,-1 0-1,1 0 0,-1-1 1,-1 0-1,1 1 0,-1-1 0,0 0-6,-7 10-50,-1-1 0,-1-1-1,-12 10 51,10-9 57,2-2-219,0-2 1,-11 9 161,9-10-2408,1 2 0,-7 5 2408,13-8-1120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5:07:40.1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177 12 1056,'1'0'83,"-1"1"1,1-1-1,0 0 0,-1 0 1,1-1-1,0 1 1,-1 0-1,1 0 0,0 0 1,-1 0-1,1 0 0,-1-1 1,1 1-1,0 0 1,-1-1-1,1 1 0,-1 0 1,1-1-1,-1 1-83,1-7 5337,-1 5-5170,0 3-124,-1-1 0,1 0-1,0 1 1,-1-1 0,1 1 0,-1-1 0,1 0 0,-1 1 0,1-1 0,-1 0-1,0 1 1,1-1 0,-1 0 0,1 0 0,-1 0 0,0 0 0,1 0 0,-1 1-1,0-1 1,1 0-43,-15 1 113,13 0-68,-1-1-1,1 0 0,0 0 0,0 1 0,0 0 0,0-1 1,0 1-1,0 0 0,0 0 0,0 0 0,0 0 0,0 0 1,0 0-1,1 1 0,-1-1 0,0 1-44,-2 2 87,1 0-1,0 0 1,0 0 0,0 0-1,0 0 1,-2 5-87,5-8 8,-1 1 1,0-1-1,0 0 0,0 0 1,0 1-1,-1-1 1,1 0-1,0 0 0,0 0 1,-2 0-9,2 0-13,-1 0 0,1 0 1,0 0-1,-1 0 0,1 1 1,0-1-1,0 0 1,0 1-1,0-1 0,-1 2 13,-14 27 215,-8 15-350,17-28 203,4-10-101,0 1-1,0-1 0,0 1 0,1 0 0,0 3 34,-2 4-28,0 6 19,0 16 66,3-30-40,0 0 0,0 0 0,1 1 0,0-1 0,0 0 0,1 0 0,0 1-17,3 23 10,-3-26-17,0 0-1,0 0 0,-1 1 0,1-1 0,-1 0 0,-1 0 1,1 3 7,-2 24-4,2-28 7,2 16-28,-1-18 23,1-1 1,0 0-1,0 0 0,0 0 0,0 0 0,0-1 0,0 1 0,0-1 0,0 1 0,0-1 0,0 1 0,0-1 1,1 0-1,-1 0 0,0 0 0,0 0 0,2-1 2,18 2-53,27 4 96,-43-5 1,-1 1 1,1 0-1,-1-1 1,0 0-1,6-1-44,3 0 66,-13 2-359,-1-1 0,1 0 0,0 1 0,0-1 1,-1 0-1,1 1 0,0-1 0,-1 1 0,1-1 0,0 1 1,-1 0-1,1-1 0,-1 1 0,1 0 0,-1-1 1,1 1 292,1 2-2486,-1-4 1070,-1-1 179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5:07:41.0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17 1472,'0'-4'1070,"0"4"-976,0 0 0,0 0 1,0-1-1,0 1 0,0 0 0,0 0 0,0 0 0,0-1 0,0 1 0,0 0 0,0 0 0,0 0 0,0-1 1,1 1-1,-1 0 0,0 0 0,0 0 0,0 0 0,0-1 0,0 1 0,1 0 0,-1 0 0,0 0 0,0 0 1,0 0-1,0 0 0,1-1 0,-1 1 0,0 0 0,0 0 0,0 0 0,1 0 0,-1 0 0,0 0 0,0 0 1,1 0-95,2-2-256,-3 1 704,0 1-90,0 0 202,0 0-176,1 0-362,-1 0-1,0-1 1,1 1 0,-1 0 0,0-1-1,1 1 1,-1 0 0,0-1 0,1 1-1,-1 0 1,1 0 0,-1 0 0,0-1-1,1 1 1,-1 0 0,1 0 0,-1 0-1,1 0 1,-1 0 0,1 0 0,-1 0 0,1 0-1,-1 0 1,1 0 0,-1 0-22,14-1 139,-14 1-97,2 0 107,-2 0-69,0 0-42,0 0 10,0 0 53,0 0-5,0 0 53,0 0-69,1 0-42,12 2 42,-9-1 50,0 0 0,0 0-1,1-1 1,-1 0 0,1 0-1,-1 0-129,1 1 37,0 0-1,0 0 0,0 0 0,0 0 0,-1 1 0,1 0 1,-1 0-1,1 0 0,-1 0 0,2 1-36,6 5 105,0 0-1,8 8-104,-8-4 175,-11-11-181,0 1 0,0-1 0,0 0 0,0 1 0,0-1 0,1 0 1,-1 0-1,0 0 0,1 0 0,-1 0 0,1-1 0,-1 1 0,1 0 0,-1-1 0,1 1 1,0-1-1,1 1 6,-3-1-308,0-1 1,1 1 0,-1 0-1,0-1 1,0 1-1,1 0 1,-1-1 0,0 1-1,0-1 1,0 1-1,1 0 1,-1-1 0,0 1-1,0-1 1,0 1 0,0-1-1,0 1 1,0-1-1,0 1 1,0 0 0,0-1-1,0 1 308,1 4-2016,3-7 843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5:07:43.0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180 4 1056,'0'0'26,"0"0"0,0 0 0,0 0 0,0 0 0,0 0 0,0 1-1,0-1 1,0 0 0,-1 0 0,1 0 0,0 0 0,0 0 0,0 0 0,0 0 0,0 0 0,0 0 0,0 0 0,0 0 0,0 1 0,-1-1-1,1 0 1,0 0 0,0 0 0,0 0 0,0 0 0,0 0 0,0 0 0,0 0 0,-1 0 0,1 0 0,0 0 0,0 0 0,0 0-1,0 0 1,0 0 0,0 0 0,0 0 0,-1 0 0,1 0 0,0 0 0,0-1 0,0 1 0,0 0 0,0 0 0,0 0 0,0 0 0,0 0-1,0 0 1,-1 0 0,1 0 0,0 0 0,0 0 0,0 0 0,0-1 0,0 1 0,0 0 0,0 0 0,0 0 0,0 0 0,0 0 0,0 0-1,0 0 1,0-1 0,0 1 0,0 0 0,0 0 0,0 0 0,0 0 0,0 0 0,0 0-26,-1-2 1738,-2 4-1291,-4 0-69,7-2-363,0 0-1,-1 0 1,1 0-1,0 0 0,0 0 1,-1 0-1,1 0 0,0 0 1,-1 0-1,1 0 0,0 0 1,0 0-1,-1 0 1,1 1-1,0-1 0,-1 0 1,1 0-1,0 0 0,0 0 1,0 0-1,-1 1 0,1-1 1,0 0-1,0 0 0,0 1 1,-1-1-15,-57 66 1514,10-1-714,47-64-784,0 1 0,0 0 0,1-1-1,-1 1 1,1 0 0,-1 0 0,1 0-1,0 0 1,-1-1 0,1 1 0,0 1-16,-3 17 109,1-13-67,0-1 0,0 1-1,1 0 1,0 0 0,0 4-42,-2 15 116,-3 18 82,3-33-181,1 0 0,0 0 0,1 1 0,0 10-17,-2 21 246,-6 44-144,7-62-56,1 0-1,1 0 1,1 1-46,1 23 39,-3-40-11,2 0 1,-1 0-1,1 0 0,0 0 1,1 0-1,1 4-28,1 0-17,-4-10 8,1 0 0,0 0-1,0 0 1,0 0 0,0 0 0,1-1 0,-1 1 0,1 0 9,8 16-30,-8-15 11,-1-1 0,1 1 1,0-1-1,0 1 0,1-1 0,-1 0 0,1 0 0,-1 0 0,1 0 0,2 1 19,7-1-2347,-12-3 497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5:07:45.9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37 315 992,'5'-28'1365,"3"-66"1808,-7 87-2999,0-1 0,1 1 0,0 0 0,0-1 0,1 1 0,0 0 0,0 0-1,1 1 1,-1-1 0,3-2-174,12-25 427,-17 33-436,-1 0 0,0 0 0,1 0 0,-1 0 0,1 1 0,-1-1 0,1 0 0,-1 0 0,1 0 1,0 0-1,-1 1 0,1-1 0,0 0 0,0 1 0,0-1 9,23-5 66,-21 5-20,-2 1-39,0 0-1,-1 0 0,1-1 0,0 1 1,0 0-1,0 0 0,0 0 0,0 0 1,-1 0-1,1 1 0,0-1 0,0 0 1,0 0-1,0 0 0,0 1 0,-1-1 1,1 0-1,0 1 0,0-1 0,-1 1 0,1-1 1,0 1-1,-1-1 0,1 1 0,0 0 1,-1-1-1,1 1 0,-1 0 0,1-1 1,-1 1-1,1 0 0,-1 0 0,0-1 1,1 1-1,-1 0-6,1 2 11,0-2-5,0 1 0,0-1 1,0 0-1,0 0 0,0 1 0,0-1 1,0 0-1,0 0 0,0 0 0,0 0 1,1 0-1,-1 0 0,0 0-6,6 6 41,19 34 333,-16-26-102,39 72 298,-47-85-546,-1 1-1,0 0 0,0 0 0,0 0 0,0 0 1,0-1-1,-1 1 0,1 1 0,-1-1 0,0 1-23,0 36-14,-1-19 367,1 18-310,0-39-47,0 1 0,0-1-1,0 1 1,0-1 0,0 0 0,0 1 0,0-1 0,0 0 0,0 1 0,0-1 0,0 1 0,0-1 0,0 0-1,0 1 1,0-1 0,0 0 0,0 1 0,1-1 0,-1 1 0,0-1 0,0 0 0,0 1 0,1-1 0,-1 0-1,0 0 1,0 1 0,1-1 0,-1 0 0,0 0 0,1 1 0,-1-1 0,0 0 0,1 0 0,-1 0 0,0 1 0,1-1-1,-1 0 1,0 0 0,1 0 4,4 2-38,2 5 120,-6-6-80,0 0 0,1 1 1,-1-1-1,0 0 0,1 0 1,-1 0-1,1 0 0,-1 0 0,1 0 1,-1 0-1,1-1 0,0 1 1,-1-1-1,1 1 0,0-1 0,0 0 1,-1 1-1,3-1-2,18 0 205,-12 1-203,0-1-1,-1 0 1,1-1 0,0 0-1,3-1-1,0 0-62,-12 2 92,0 0 0,1 0 0,-1 0 0,0 0 0,0 0 0,0 0-1,0 0 1,1-1 0,-1 1 0,0-1 0,0 1 0,0 0 0,0-1 0,0 0-1,0 1 1,0-1 0,0 0 0,0 1 0,0-1 0,-1 0 0,1 0 0,0 0-1,0 0 1,-1 0 0,1 0 0,0-1-30,1-1 7,0 0 0,0 1 0,0-1 1,0 0-1,1 1 0,0-1-7,8-9 10,-6 6-9,-1-1 0,1 0-1,-1 0 1,-1 0-1,0 0 1,0 0-1,0-1 1,-1 1 0,1-5-1,1-8 2,-1-1 0,-2 0 1,0 1-1,-1-10-2,0 16 65,-4-28-165,2 32 30,0 1 51,0 0 1,-1 0 0,0 0-1,-1 0 1,0 1-1,-1-1 1,1 1 0,-1 0-1,-1 0 19,5 6-10,0 1 0,0 0 0,0 0-1,0-1 1,0 1 0,0 0 0,0 0-1,0 0 1,-1 0 0,1 0 0,0 0-1,-1 0 1,1 1 0,-1-1 0,1 0-1,0 1 1,-1-1 0,0 1 0,1-1-1,-1 1 1,1 0 0,-1 0 0,1 0-1,-1 0 1,0 0 0,1 0 0,-1 0-1,1 0 1,-1 0 0,1 1 0,-1-1-1,1 1 1,-1-1 0,1 1 0,-1 0-1,1 0 1,0-1 0,-1 2 10,-1-1 0,1 1 0,0 0 0,-1 0 0,1 0 0,0 0 0,0 1 0,0-1 0,0 0 0,1 1 0,-1 0 0,1-1 0,-2 3 0,-8 17 31,2-5 41,0 1 1,1 0 0,1 0 0,1 1 0,-1 3-73,3 26 277,3-31-79,1-14-190,0-1-1,0 0 1,0 1 0,0-1 0,-1 0 0,1 1 0,-1-1 0,1 0 0,-1 0 0,0 1-8,-2 6 18,0 0 1,1 0-1,0 0 0,1 0 0,0 1 0,0-1 0,1 1 1,0 8-19,0-15-50,0-1 83,-1 0-1,1 0 0,-1 0 1,0 0-1,1 0 0,-1 0 0,0 0 1,0 0-1,-1 0 0,1 0 1,0-1-1,-1 1 0,1 0 0,-1-1 1,1 1-1,-1-1 0,1 0 1,-2 1-33,2 9 292,1-5-328,-26 21-60,21-24 96,4-3 0,1 0 0,-1 0 0,0 0 0,1 0 0,-1 0 0,1 0 0,-1 1 0,0-1 0,1 0 0,-1 0 0,1 1 0,-1-1 0,1 0 0,-1 1 0,1-1 0,-1 1 0,1-1 0,-1 0 0,1 1 0,0-1 0,-1 1 0,1-1 0,0 1 0,-1 0 0,1-1 0,-2 2 18,1 0 1,-1 0-1,0 0 1,0-1-1,0 1 1,0-1-1,0 1 1,0-1-1,-1 0 1,1 0-1,0 0 1,-1 0-1,1-1 0,-1 1 1,-1 0-19,-7 2-30,10-2 29,1-1 1,-1 1-1,1-1 0,-1 0 1,0 0-1,1 1 1,-1-1-1,0 0 0,1 0 1,-1 0-1,0 0 1,0 0-1,1 0 0,-1 0 1,0 0-1,1 0 1,-1 0-1,0 0 0,1 0 1,-1 0-1,0-1 1,-3 1 18,1-1 0,-1 0 0,1 1 0,0 0 0,-1 0 0,1 0 0,-2 0-18,2 0 29,0 1 0,0-1 0,-1-1 0,1 1 0,0 0 0,0-1 0,0 1 0,0-1-29,-12-2-153,14 3 151,0 0-1,0 0 0,0 0 0,0 0 0,0 0 0,0-1 1,0 1-1,0 0 0,0-1 0,0 1 0,0-1 1,0 1-1,0-1 0,0 1 0,0-1 0,0 0 3,-6-5 2,0 1 44,0-1 0,1 0 1,0-1-1,-5-5-46,9 10-17,1 0 0,0 1 0,-1-1-1,1 0 1,0 0 0,0 0 0,0 0 0,0 0 0,1 0 0,-1 0 0,1 0-1,-1 0 1,1 0 0,-1 0 0,1 0 0,0 0 0,0-1 0,0 1 0,1-1 17,-2-1-27,0 0 0,0 0 1,0 0-1,0 0 1,0 1-1,-1-1 1,0 0-1,1 1 0,-2-2 27,-9-22 42,7 13 12,4 12-56,0 0-1,0 0 1,1 0-1,-1 0 1,1 0 0,-1 0-1,1-1 1,0 1-1,0-1 3,-5-28-4192,5 27 2528,0 4-1594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5:07:47.8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 1568,'7'-5'1752,"-6"10"1530,-1-5-3138,0 0 59,-4 0 1056,11 2-837,-1-1 0,0 1 0,0 0 0,-1 0 0,1 0 0,0 1 0,0 0-422,-3-1 37,-1-2-46,-1 1 0,1 0 0,-1 0 0,0-1 0,0 1-1,1 0 1,-1 0 0,0 0 0,0 1 0,0-1 0,0 0-1,0 0 1,0 0 0,0 1 0,-1-1 0,1 0 0,0 1-1,-1 0 10,3 2 10,0 0-1,-1-1 1,1 1-1,0 0 1,1-1-1,-1 0 1,1 0-1,-1 0 1,3 1-10,-3-1-7,1 0 1,-1 1 0,0-1-1,0 1 1,0 0 0,0 0-1,0 0 1,-1 0 0,0 0-1,1 2 7,6 10 69,18 28 70,-21-35-135,-2 0 1,1 0-1,0 6-4,10 18 40,-10-23-43,-1-1 0,0 1 1,-1 0-1,0 0 0,-1 0 0,0 1 1,-1-1-1,0 0 3,1 3 39,0 0 0,0 0-1,1 0 1,4 7-39,-5-13 25,0 0-1,0 0 0,-1 1 1,0-1-1,0 1-24,2 19-116,-1-15 182,-1 0 0,0 0 0,-1 1 0,-2 9-66,1 11 120,1-28-93,0 0 0,0 0 0,-1 0 0,1 0 0,-1 0 1,0-1-1,-1 1 0,1 0 0,-1 0 0,0-1 0,-1 2-27,-8 19 211,7-15-98,0-1 0,0 0 0,-4 5-113,2-5 80,0-1 0,-1 1 0,-5 4-80,-20 29 890,26-34-692,-5 4 212,10-11-394,1-1-80,0 0-42,0 0-214,0 0-43,0 0-320,0 0-5,2 0-565,3 0 345,0-1 1,-1 1-1,1-1 0,0 0 0,1 0 908,7-4-3386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5:07:57.04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15 40 576,'0'0'171,"-13"15"3109,13-15-3176,0 0 0,-1 0 0,1 0 0,0 1 1,0-1-1,0 0 0,0 0 0,0 0 0,0 0 1,0 0-1,0 0 0,0 0 0,0 0 0,-1 1 1,1-1-1,0 0 0,0 0 0,0 0 0,0 0 1,0 0-1,0 1 0,0-1 0,0 0 0,0 0 1,0 0-1,0 0 0,0 0 0,0 0 0,0 1 1,0-1-1,0 0 0,0 0 0,0 0 0,1 0 1,-1 0-1,0 0 0,0 1 0,0-1 0,0 0 1,0 0-1,0 0 0,0 0 0,0 0 0,0 0 1,0 0-1,1 0 0,-1 0 0,0 1 0,0-1 1,0 0-1,0 0 0,0 0 0,0 0 0,1 0 1,-1 0-1,0 0 0,0 0 0,0 0 0,0 0 1,0 0-1,0 0 0,1 0 0,-1 0 0,0 0 1,0 0-1,0 0 0,0 0 0,0 0-104,20 1 1230,25-4-1439,65-24 1100,-76 22-552,-20 3-235,1 0-1,-1-1 1,3-1-104,45-7 267,-56 10-180,1 0-1,0 0 1,0 1-1,0 0 1,5 0-87,26-1 431,-29 1-398,-1 0 0,0 0 0,1 0 0,-1 1-1,0 0 1,5 2-33,-2-1 112,1 0 0,0-1 0,2 0-112,38 1 135,0 3 0,-1 1 1,6 4-136,-45-7 19,14 2 140,0-1 0,0-1 0,13-1-159,125-6 447,-115-4-239,-40 8-187,1 0-1,-1 1 0,0 0 1,1 1-1,6 2-20,-3-2-20,0 0 0,0-1 0,0 0 0,0-1 0,0 0 0,0-1 20,41 0 338,6 3-125,-33-2-133,0 1 1,15 4-81,-27-4 98,1 1 1,8-2-99,-10 0 53,-1 1 1,0 0-1,7 2-53,15 1 275,-26-3-229,-1 0 0,1 0 0,-1 0 0,3 2-46,1 1 52,-2-2-76,-1 2 1,1-1-1,-1 1 0,2 1 24,14 13 384,-10-11-523,-14-6-757,1 0-250,-1-1 351,4 2-717,-1-1 0,1 1 0,0-1 0,-1 0 0,1 0 0,1-1 1512,-4-1-235,-1 0-1,1 0 0,-1-1 0,0 1 0,1 0 0,-1-1 0,0 1 0,0-1 0,0 1 1,0-1-1,0 0 0,0 1 0,0-3 236,17-42-2320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8:07:51.82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640 137 1568,'-8'0'501,"6"0"-303,2 0-118,-8-1-123,-7-9 1248,-11-6 1584,14 13-1513,11 3-1170,0 0-1,1 0 0,-1 0 0,0 0 1,1 0-1,-1 0 0,1 0 1,-1 0-1,0 0 0,1-1 0,-1 1 1,1 0-1,-1-1 0,1 1 1,-1 0-1,0-1 0,1 1 0,-1 0 1,1-1-1,0 1 0,-1-1 0,1 1 1,-1-1-1,1 0-105,-16-22 594,13 18-566,0 0 1,0 0-1,-1 1 1,1-1-1,-5-3-28,2 3 113,-1 0 0,0 0-1,0 1 1,-1 0 0,1 0 0,-1 1 0,0 0 0,0 0-1,0 1 1,0 0 0,0 0 0,0 1 0,-1 0 0,1 0-1,-4 1-112,-3 1 66,-1-1 0,1 2 0,0 0 0,0 1 1,0 0-1,0 2 0,-13 4-66,17-3-4,0-1 0,0 1 1,1 1-1,0 0 0,0 0 0,1 1 1,0 0-1,0 0 0,1 1 1,0 0-1,-6 11 4,-8 14-28,0 2 1,-12 31 27,27-54 32,-1 4-55,0-1 1,2 1-1,0 0 1,0 1-1,2-1 0,0 1 1,1 0-1,1 0 1,0 11 22,2-4 80,1 0-1,2 0 1,0 0 0,2 1-80,-2-13 60,0-1 1,1 1 0,1-1 0,0 0 0,1 0 0,0 0-1,1-1 1,5 7-61,-2-5 103,1-1 1,1 0-1,0 0 0,0-2 0,1 1 1,0-2-1,1 0 0,0 0 0,0-1 1,1-1-1,0-1 0,0 0 0,1 0 1,15 2-104,157 30 853,-182-37-810,22 3 726,28-1-769,16 3-39,-55 1-1822,-16-7 570,-1 1 879,-1-1-1,1 0 0,-1 0 0,1 0 1,-1 0-1,0 1 0,1-1 0,-1 0 1,1 0-1,-1 0 0,1 0 0,-1-1 1,1 1-1,-1 0 0,0 0 0,1 0 1,-1 0-1,1 0 0,-1-1 0,1 1 1,-1 0-1,1-1 0,-1 1 413,-4-10-2261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8:07:52.55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 6 3136,'-3'-4'1285,"2"2"1337,1 7-1356,0-4-1163,1 0 1,-1 0-1,0 0 0,0 0 1,1-1-1,-1 1 0,0 0 0,1 0 1,-1 0-1,1 0 0,-1-1 1,1 1-1,0 0 0,-1-1 0,1 1 1,0 0-1,-1-1 0,2 1-103,14 10 677,-11-8-402,0-1-67,0 1 1,0-1-1,1 1 1,-1-1 0,0-1-1,1 1 1,-1-1-1,1 0 1,3 0-209,10 0 577,1 0-1,3-2-576,6 0 346,81 4 222,1 3 0,25 10-568,-98-13 84,-29-3-111,1 1-1,0 0 1,-1 1-1,0-1 1,1 2 0,1 0 27,-10-2-244,0-1 1,-1 1-1,1-1 1,0 1-1,0-1 1,-1 1-1,1 0 1,0-1-1,-1 1 1,1 0-1,-1-1 1,1 1-1,-1 0 1,1 0-1,-1-1 1,0 1-1,1 0 1,-1 0-1,0 0 1,0 0-1,0 0 1,1 0-1,-1-1 1,0 1-1,0 0 1,0 0-1,0 0 1,-1 0-1,1 0 1,0 0-1,0 0 1,-1 0 243,1 10-2059,0 0-1050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8:07:53.38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152 35 1664,'0'-2'167,"0"-9"184,0 11-326,0-1 0,0 1 0,0 0 0,0-1 0,0 1 1,0 0-1,0 0 0,0-1 0,0 1 0,0 0 0,0 0 1,1-1-1,-1 1 0,0 0 0,0 0 0,0-1 0,0 1 0,1 0 1,-1 0-1,0 0 0,0-1 0,0 1 0,1 0 0,-1 0 1,0 0-1,0 0 0,0 0 0,1-1 0,-1 1 0,0 0 0,0 0 1,1 0-26,-2-12 2272,0 11-2194,0 1 1,0 0 0,0-1 0,0 1 0,1 0 0,-1 0 0,0-1 0,0 1 0,0 0 0,0 0 0,0 0 0,0 0 0,0 0 0,0 0 0,0 1 0,0-1 0,-1 0-79,-15 6 993,7-2-597,1 0-1,0 1 1,0 1 0,1-1-1,0 1 1,0 1-1,0 0 1,-5 6-396,8-8-23,1 1 0,1-1 1,-1 1-1,1-1 1,0 1-1,0 0 0,0 1 1,1-1-1,0 0 1,1 1-1,-1-1 1,1 1-1,0-1 0,1 3 23,-1 9 44,1 0 0,1-1-1,0 1 1,2 0 0,0-1 0,4 11-44,-3-14 34,0-1 1,1-1-1,0 1 1,1-1-1,1 0 1,0 0-1,0-1 1,9 10-35,-11-15 62,1 0 1,0-1-1,0 1 0,1-1 0,-1-1 1,1 1-1,0-1 0,1-1 1,-1 1-1,0-1 0,1 0 1,0-1-1,0 0 0,1 1-62,-3-2 32,0 0-1,1-1 1,-1 1-1,0-1 1,1 0-1,-1-1 1,0 0 0,1 0-1,-1 0 1,0 0-1,0-1 1,0 0-1,0-1 1,0 1-1,0-1 1,-1 0-1,0 0 1,2-2-32,3-3 0,-1 0 1,0-1-1,0 0 0,-1-1 1,0 0-1,3-6 0,11-19 202,5-13-202,-21 37 9,4-7 60,-1-1 0,-1 1 0,3-13-69,-9 25 28,0 0-1,0 0 1,-1 0 0,0 0-1,-1-1 1,1 1-1,-1 0 1,0-1-1,-1 1 1,1 0-1,-1 0 1,-1-1 0,0-3-28,0 7 16,1 0 1,-1 0-1,1 0 1,-1 0-1,0 1 1,0-1 0,0 1-1,0-1 1,-1 1-1,1 0 1,-1 0 0,1 0-1,-1 0 1,0 0-1,0 0 1,0 1-1,0 0 1,0-1 0,0 1-1,0 0 1,0 1-1,-3-2-16,-9 0 114,0 0-1,1 1 1,-1 1 0,-9 0-114,6 0-57,-19 2 107,23-1-223,-1-1 0,1 0 0,-12-2 173,18 2-553,7 0 329,0 0 0,0 0 1,0 0-1,0 0 0,0 0 1,0 0-1,0 0 0,0 0 0,0 0 1,1 0-1,-1-1 0,0 1 1,0 0 223,0-4-2992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0:21.60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11 54 4064,'-1'0'86,"-8"-2"1078,12 1-177,14-2-483,23-9 576,1 3 0,0 1 0,15 1-1080,36-1 1651,3 5-1651,18 5 293,-1 5 0,18 7-293,-57-3-137,54 17 137,-60-12-55,-2 1 589,39 17-534,-19 1-3200,-63-26 1584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8:07:54.04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468 3 2496,'-2'-1'112,"-1"1"0,1-1 0,-1 1 1,1 0-1,-1 0 0,0 0 0,1 0 0,-1 0 0,0 0 0,1 1 1,-1-1-1,1 1 0,-1 0 0,1 0 0,-1 0 0,1 0 1,0 0-1,-1 0 0,1 1-112,-9 4 369,1 1 0,-1 1 0,-2 3-369,7-6 298,-66 59 2743,-20 25-3041,29-27 665,41-40-273,1 1 0,-13 20-392,24-31 115,2 1 0,-1 1-1,2 0 1,0 0 0,1 0-1,-2 7-114,6-12 19,0 1-1,0-1 1,1 0 0,1 1-1,0-1 1,0 1-1,0 0 1,2-1-1,-1 0 1,1 1-1,1 2-18,6 18 162,1 1 0,10 19-162,11 19 231,3-2-1,4-1 0,2-2 1,3-2-1,23 24-230,-25-31-130,-22-28-2202,1-1 0,16 15 2332,-15-21-1632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8:07:54.78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4064,'7'6'2624,"3"-2"-2494,1 0 0,0 1 0,-1 1 0,0 0 0,0 0 0,0 1 0,-1 0 0,1 2-130,123 133 1149,-65-67-917,-37-41 117,-2 2 0,-1 0 0,8 16-349,-26-35 173,0 1 0,-1 0 0,0 1 0,-2 0 1,0 0-1,-1 0 0,-1 1 0,2 17-173,-3 0 265,-1 0 1,-2 0-1,-2 8-265,-1-25 116,0 0-1,-1 1 0,-1-1 0,-1 0 1,-1-1-1,-5 12-115,3-13 100,0 0 0,-2 0-1,-3 5-99,7-15 7,0 0 0,0-1 0,0 1-1,-1-1 1,0 0 0,-1-1 0,-5 4-7,-10 9-72,19-15-371,-2 1 0,1-1 0,0 0 0,-1 0 0,0-1 0,0 1 0,0-1 0,-6 1 443,8-3-1755,4-1-1546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8:07:55.66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105 1 3136,'-4'0'143,"0"-1"-1,-1 2 1,1-1 0,0 0-1,-1 1 1,1 0 0,0 0-1,0 0 1,-1 1 0,1-1-1,0 1 1,0 0 0,1 0-1,-1 1 1,0-1 0,1 1-1,-1-1 1,1 1-1,0 0 1,0 1 0,0-1-1,1 0 1,-1 1 0,0 0-143,2-1 171,-1 0 1,1 0 0,-1-1-1,1 1 1,0 1-1,0-1 1,0 0 0,1 0-1,-1 0 1,0 3-172,2-5 50,-1 0 1,0 1-1,1-1 0,-1 0 1,1 1-1,-1-1 1,1 0-1,0 0 1,-1 0-1,1 0 0,0 1 1,0-1-1,0 0 1,0 0-1,0-1 0,0 1 1,0 0-1,0 0 1,0 0-1,0-1 1,0 1-1,0 0 0,1-1 1,-1 1-1,0-1 1,1 0-1,0 1-50,4 1 138,0-1-1,0 0 1,0 0 0,0 0-1,2-1-137,16 3 496,108 13 944,-108-13-1139,-1 1 1,3 2-302,39 7 864,-21-3-582,-37-7-244,-6-2-28,-1-1-74,0 0-32,0 0-170,0 0-70,0 0-448,0 0-22,0 0-756,0 0 132,0 0-1007,2-1 576,6-3-603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8:07:56.45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19 0 1824,'-2'1'643,"2"0"-629,0-1 0,0 0 0,0 0 0,0 0 0,0 0 1,0 0-1,-1 0 0,1 1 0,0-1 0,0 0 1,0 0-1,0 0 0,0 0 0,0 0 0,0 0 0,-1 0 1,1 0-1,0 0 0,0 0 0,0 0 0,0 1 0,0-1 1,0 0-1,-1 0 0,1 0 0,0 0 0,0 0 1,0 0-1,0 0 0,0 0 0,-1 0 0,1 0 0,0 0 1,0 0-1,0 0 0,0-1 0,0 1 0,-1 0 1,1 0-1,0 0 0,0 0 0,0 0 0,0 0 0,0 0 1,0 0-1,-1 0 0,1 0 0,0-1 0,0 1 1,0 0-1,0 0 0,0 0 0,0 0 0,0 0 0,0 0 1,0-1-1,0 1 0,0 0 0,0 0 0,0 0 1,0 0-1,0 0 0,-1-1-14,1 1 405,0 0 91,0 0-53,0 0-360,0 0 0,-1 0 0,1 0-1,-1 1 1,1-1 0,0 0 0,-1 0 0,1 0 0,-1 0 0,1 0 0,0 0 0,-1 1 0,1-1-1,-1 0 1,1 0 0,0 1 0,-1-1 0,1 0 0,0 1 0,0-1 0,-1 0 0,1 1 0,0-1-1,0 0 1,-1 1 0,1-1 0,0 0 0,0 1 0,0-1 0,0 1 0,-1-1 0,1 0 0,0 1-1,0-1 1,0 1 0,0-1 0,0 1 0,0-1 0,0 0 0,0 1 0,0-1 0,1 1 0,-1-1-1,0 0 1,0 1 0,0-1 0,0 1 0,1-1 0,-1 0 0,0 1 0,0-1 0,1 1-83,0 1 126,-1 0 0,1 0 0,0 0 0,1-1 0,-1 1 0,0 0 0,0 0 0,1-1 0,0 2-126,4-1 179,-1 1-1,1-1 1,0 0 0,0-1-1,0 1 1,0-1-1,0 0 1,0 0 0,0-1-1,1 0-178,8 1 257,38 1 202,-1-2 1,27-4-460,-42 1 462,-20 2-77,1-2-1,7-2-384,-11 2 60,1 0 0,-1 1 0,11 0-60,-22 2 6,-1 0 0,1 1 0,0-1 0,0 0-1,0 1 1,0 0 0,0 0 0,0 0 0,0 0 0,-1 0 0,1 0-1,0 1 1,0 0-6,-1-1-132,-1 1-1,1-1 0,-1 0 1,0 1-1,0-1 0,1 1 1,-1-1-1,0 1 1,0-1-1,-1 1 0,1 0 1,0 0-1,0-1 0,-1 1 1,1 0-1,-1 0 1,0 0-1,1 0 0,-1-1 1,0 1-1,0 1 133,0 2-352,0-1-402,-1 1 0,2-1 0,-1 0 1,0 1-1,1-1 0,0 0 1,0 1-1,0-1 0,1 1 754,10 12-2693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8:08:01.51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712 77 3072,'0'-4'260,"0"0"1,0 0-1,1 0 1,-1 1-1,1-1 1,1-3-261,-2 6 54,1 0 0,-1 0 0,1 0 0,-1 0 1,1 0-1,-1 0 0,0 0 0,0-1 0,0 1 1,0 0-1,0 0 0,0 0 0,0-1 0,0 1 0,0 0 1,0 0-1,-1 0 0,1-1-54,-1 1 55,1 0-1,-1 1 1,1-1-1,-1 0 1,0 0-1,1 1 1,-1-1-1,0 0 1,1 1-1,-1-1 1,0 1-1,0-1 1,0 1-1,0 0 1,1-1-1,-1 1 1,0 0-1,0-1-54,-6 0 276,1 0 0,0 1-1,0-1 1,0 1 0,-1 1-1,-1-1-275,-3 1 373,-15-2 1877,-21-4-2250,22 2 1414,-21 0-1414,14 3 325,8-1-163,0 1 0,0 2 1,0 0-1,0 1 0,-6 3-162,6 0-22,0 1 0,1 1 0,-9 6 22,24-10-3,0 0-1,1 0 0,-1 1 0,1 0 1,0 1-1,1-1 0,-1 1 1,1 0-1,0 1 0,1 0 1,-3 3 3,-4 9-54,1 1 1,0 1-1,-5 18 54,-21 67 97,19-48-39,10-35-77,1 1 0,1 0 0,2 1 19,2-14-9,1 1-1,0-1 1,1 1 0,0-1-1,1 1 1,0-1 0,2 6 9,2 5 31,2 0 0,0 0 0,1-1 0,1 0 0,1 0 0,2 1-31,-6-11 65,0 1 0,1-1 0,1 0 0,0 0 0,0-1 0,1 0-1,0-1 1,1 0 0,0 0 0,0-1 0,1 0 0,8 4-65,6 0 222,1-1-1,1 0 1,-1-2-1,1-1 1,24 3-222,15 0 49,60 2-49,-27-6-1728,-95-7 661,0 0-1,0 1 1,-1-1 0,1 0-1,0-1 1,0 1-1,0-1 1068,-3-4-3322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8:08:02.00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 2 3136,'-7'-2'672,"8"3"-408,-1-1-207,0 0-1,0 1 1,0-1 0,0 0 0,0 0 0,1 0 0,-1 0 0,0 0 0,0 0 0,0 1 0,0-1 0,0 0 0,0 0-1,0 0 1,0 0 0,1 1 0,-1-1 0,0 0 0,0 0 0,0 0 0,0 0 0,0 1 0,0-1 0,0 0 0,0 0-1,0 0 1,0 1 0,0-1 0,0 0 0,0 0 0,0 0 0,0 0 0,-1 1 0,1-1 0,0 0 0,0 0 0,0 0-1,0 0-56,31 11 3659,18-9-2774,8 6 365,25 0-1250,-23-3 900,13 4-900,-20-1 154,-11-1 86,23 6-240,-35-6-278,29 9-1152,-50-14 71,-1 1-1,0 1 0,0-1 1,0 1 1359,6 5-3360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8:08:02.94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154 308 5632,'-3'0'156,"1"0"0,-1 0 1,1-1-1,-1 1 0,1-1 1,-1 1-1,1-1 0,0 0 1,-1 0-1,1 0 0,0 0 1,0 0-1,-1 0 0,1-1 1,0 1-1,0-1 0,0 0-156,1 1-3,0-1-1,0 1 0,0 0 0,1 0 0,-1-1 1,0 1-1,1 0 0,-1-1 0,1 1 0,-1-1 1,1 1-1,0-1 0,0 1 0,-1-1 1,1 1-1,0-1 0,0 1 0,1-1 0,-1 1 1,0-1-1,0 1 0,1-1 0,-1 1 0,1 0 1,-1-1-1,1 1 0,0 0 0,-1-1 1,1 1-1,0 0 4,6-10 53,0 0 0,0 1 0,1 0 0,1 1 0,-1-1 0,2 2 0,-1-1 0,1 1 0,0 1 0,1 0-1,0 0 1,0 1 0,0 0 0,1 1 0,1 0-53,-7 3 10,0 1 0,-1 0 0,1 0-1,0 0 1,0 1 0,0-1-1,0 1 1,0 1 0,0-1 0,-1 1-1,1 0 1,0 1 0,0-1-1,1 1-9,5 3 18,1 0 0,-1 1-1,0 0 1,0 1-1,7 5-17,17 12 330,1-1 0,1-2-1,1-2 1,1-1-1,4-1-329,-35-14 74,0-1-1,0 0 1,1 0-1,-1-1 0,0 0 1,1-1-1,-1 0 1,0 0-1,1-1 1,8-2-74,-14 2 23,0 0 1,0 0-1,0 0 0,-1 0 1,1-1-1,0 1 1,-1-1-1,1 0 1,-1 0-1,1-1 1,-1 1-1,0-1 0,0 1 1,0-1-1,-1 0 1,1 0-1,0 0 1,-1-1-1,0 1 1,0 0-1,0-1 0,0 0 1,-1 1-1,1-1 1,-1 0-1,1-3-23,-1 0-28,0 0 1,0 0-1,-1-1 0,0 1 0,0 0 0,0 0 1,-1-1-1,0 1 0,-1 0 0,0 0 0,0 0 1,0 0-1,-1 0 0,-1-1 28,-1-4-29,0 1 0,-2 0 0,1 0-1,-1 0 1,-9-9 29,13 17-13,0 0 0,0 0 0,-1 0-1,1 0 1,-1 1 0,0-1 0,1 1-1,-1 0 1,0 0 0,-1 1 0,1-1-1,0 1 1,0 0 0,-1 0 0,1 0-1,-1 0 1,1 1 0,-4 0 13,-4 1 28,1 0 0,0 0 1,-1 1-1,1 1 0,0 0 0,0 1 1,1 0-1,-1 0 0,1 1 0,0 1 1,-4 2-29,-9 7 143,1 1 1,1 1 0,0 1-1,-2 3-143,13-10 46,0 0-1,1 1 0,0 0 1,0 1-1,-4 9-45,-8 19 505,-1 8-505,13-30 127,4-8-20,0 0 0,-1 0 0,-1 0 0,0-1 0,-4 5-107,9-12 64,0-1-1,-1 1 1,1-1 0,-1 1-1,1-1 1,-1 0 0,0 0-1,0 0 1,0 0 0,0 0-1,0-1 1,0 0 0,0 1-1,-1-1 1,1 0 0,0-1-1,-1 1 1,1-1 0,-1 1 0,1-1-1,-1 0 1,0 0-64,-20-5-106,0-1 1,1-1-1,0-1 1,0-1-1,1-1 1,-2-2 105,-33-14-2007,44 20 2348,-2-3-4487,14 7-243,15 8 2386,5 5 547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8:08:03.48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299 1 5216,'-2'0'148,"0"0"0,0 0 1,-1 0-1,1 0 0,0 0 1,0 0-1,0 0 0,0 1 0,0-1 1,0 1-1,0 0 0,0-1 1,0 1-1,0 0 0,0 0 1,0 0-1,0 0 0,1 1 0,-3 0-148,-2 4-6,0 1 0,0-1-1,0 1 1,-1 3 6,-1-1 114,-13 23 91,0 0-1,3 2 0,0 0 1,-9 29-205,18-42 254,-14 29-47,3 2 0,2 1-1,2 0 1,1 9-207,10-29 15,1 0-1,2 1 1,2-1-1,0 0 1,3 0-1,0 0 1,3 0-1,0 0 1,2-1-1,1 0 1,12 25-15,-8-28-275,1 0 1,2-2-1,0 1 0,2-2 1,1 0-1,1-2 0,1 0 1,1-1-1,1-1 0,1-1 1,1-2-1,5 3 275,-17-13-792,1-1 0,0 0 0,1-1 0,-1-1 0,1 0 0,5 0 792,35 5-1365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8:08:03.99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0 4480,'4'4'1445,"27"7"-745,-23-9-647,0 1 0,0-1 0,-1 1 0,0 1 0,1-1-53,5 5 25,-1 1 0,1 0 0,-1 1 0,-1 0 0,0 1 0,-1 0 0,9 11-25,9 18 1048,20 35-1048,1 3 495,24 21-152,27 42-118,-84-115-81,-2-1-1,-1 2 0,-1 0 0,7 24-143,-6-12 509,-3 1 0,-1 0 1,-1 6-510,-6-29 140,0-1 0,-2 0 0,0 1 0,0-1 1,-2 1-1,0-1 0,-1 0 0,-1 0 0,-2 7-140,0-8 26,0-1 0,0 0 0,-1-1 0,-1 0-1,-3 3-25,-9 12-1121,-21 21 1121,-11 6-2337,17-22-2776,33-31 2809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8:08:04.86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146 14 3808,'-12'-11'1936,"11"9"1165,1 7-1690,0 0-1327,-1-1 0,0 1 0,0 0 0,0-1 0,-1 5-84,-4 15 76,-35 374 1438,19-233-1551,20-153-458,0 1 0,0-1-1,-1 0 1,-1 0 0,0-1 0,-1 1-1,0 0 496,-6-1-1773,11-10 1691,-1-1 1,1 0-1,0 0 1,-1 0 0,1 1-1,0-1 1,-1 0-1,1 0 1,-1 0-1,1 0 1,0 0-1,-1 0 1,1 0 0,0 0-1,-1 1 1,1-1-1,-1-1 1,1 1-1,0 0 1,-1 0-1,1 0 1,-1 0-1,1 0 1,0 0 0,-1 0-1,1 0 1,0-1-1,-1 1 1,1 0-1,0 0 1,-1 0-1,1-1 1,0 1 0,-1 0-1,1-1 1,0 1-1,0 0 1,-1-1-1,1 1 1,0 0-1,0-1 1,0 1 81,-6-21-2000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0:23.67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62 832,'0'-8'-145,"0"8"391,-1-1-1,1 0 1,1 1 0,-1-1-1,0 0 1,0 1 0,0-1-1,0 0 1,0 1 0,1-1-1,-1 0 1,0 1 0,0-1-1,1 0 1,-1 1 0,1-1-1,-1 1 1,0-1 0,1 0-246,1 0 184,1 0 0,0 0 0,-1-1 0,1 1 0,-1 1 0,1-1 0,0 0 0,0 1 0,0-1 0,1 1-184,7-2 234,28-6 278,0 1 0,1 3 0,-1 1 0,30 2-512,14-4 1077,-77 4-1260,-6 0-1365,-1 1 1444,1 0 1,-1 1 0,1-1 0,-1 0 0,1 0 0,0 0 0,-1 0 0,1 0 0,-1 1 0,1-1 0,0 0 0,-1 0 0,1 1 0,0-1 0,-1 0 0,1 0 0,0 1 0,0-1 0,-1 0 0,1 1 0,0-1 0,0 0 0,-1 1 0,1-1 0,0 1 0,0-1 103,-1 16-3691,1-1 2262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8:08:05.25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38 5984,'1'0'620,"15"-6"409,0 1-1,1 1 1,6-1-1029,259-12 3014,-197 16-2396,52 8-618,-106-3-256,14 0-4085,-36-4 1664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8:08:06.16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18 11 2144,'5'-5'40,"2"-1"3934,-7 6-3888,0 0-1,1 0 1,-1 0-1,0 1 0,1-1 1,-1 0-1,0 0 0,0 0 1,1 0-1,-1 1 1,0-1-1,0 0 0,1 0 1,-1 1-1,0-1 0,0 0 1,0 0-1,1 1 1,-1-1-1,0 0 0,0 1 1,0-1-1,0 0 0,0 0 1,0 1-1,0-1 1,1 0-1,-1 1 0,0-1 1,0 0-1,0 1 0,0-1-85,1 11 312,0 0-1,-1 0 1,0 0-1,0 0 1,-2 9-312,-3 48 663,4 6-663,0-17 131,-1 309 902,3-193-1836,-6-123-3048,1-55 161,-2-12 2079,-7-15 219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8:08:06.64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369 5 1984,'-1'0'61,"0"0"0,0 0 0,0 1 0,-1-1 1,1 0-1,0 0 0,0 0 0,-1 0 0,1-1 0,0 1 0,0 0 0,0 0 0,-1-1 1,1 1-1,0-1 0,-1 0-61,-2 0 57,1 1 243,0 1-1,0-1 1,0 1 0,0 0 0,1 0 0,-1 0 0,0 0 0,1 1 0,-1-1 0,1 1 0,-3 1-300,3-2 124,-55 30 2022,38-21-2022,0 0 0,1 1 0,-2 3-124,-7 5 233,1 2 0,1 2 1,-6 8-234,24-24 126,0 1 1,1 0-1,0 1 1,0-1-1,1 1 1,0 0-1,0 1 1,1-1 0,1 1-1,-1 0 1,2 0-1,-2 7-126,4-16 22,0 0 0,0 0 0,0 0 0,0 0 0,0 0 0,0 0 0,0-1 0,0 1 0,0 0 0,0 0 0,1 0 0,-1 0 0,0-1 0,1 1 0,-1 0 0,1 0 0,-1-1 0,1 1 0,-1 0 0,1-1 0,-1 1 0,1 0 0,-1-1 0,1 1 0,0-1 0,0 1 0,-1-1 0,1 1 0,0-1 0,0 1 0,-1-1 0,1 0 0,0 0 0,0 1 0,0-1 0,0 0 0,0 0-22,5 1 77,-1 0 0,1-1 1,-1 0-1,1 0 0,3-1-77,56-6 442,25-8-442,-46 6-416,0 3 0,0 1 1,0 2-1,22 2 416,-59 1-502,0 1 0,-1 0-1,1 0 1,-1 0 0,0 1 0,4 1 502,8 7-3024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8:08:06.99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57 1 6560,'-1'2'154,"0"0"1,0 0-1,1 0 1,-1 0-1,0 0 1,1 0-1,-1 1 1,1-1 0,0 0-1,-1 0 1,1 1-1,0-1 1,0 0-1,1 0 1,-1 0-1,0 1 1,1-1-1,0 0 1,-1 0-1,1 0 1,0 1-155,6 27 13,-5 21-199,-2-1-1,-6 47 187,-3-27 1072,-4 6-1072,-13 26-3104,25-100 2784,1-1-1,-1 1 1,1 0-1,-1-1 1,1 1-1,-1-1 1,0 1-1,0-1 1,0 1-1,0-1 1,0 1 320,0-4-2128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8:08:07.31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1 7136,'0'16'2656,"5"4"-2080,8 16-160,-8-8-192,-1 6-224,1 10-288,-5 4 160,0-5 192,0 4-32,0-4 64,-5-4-32,1-3-64,-1 1 32,-3-10-1440,-2 0 768,5-8-1856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8:08:07.65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0 136 6976,'1'5'686,"0"-4"-550,-1 0-1,0 0 0,1-1 0,-1 1 1,0 0-1,0 0 0,0 0 1,0 0-1,0 0 0,0-1 0,0 1 1,0 0-1,0 0 0,0 0 0,0 0 1,-1-1-1,1 1 0,0 0 0,0 0 1,-1 0-136,13-12-437,0 1 1,0-1-1,2 2 1,6-4 436,0 1 402,1 2-1,0 0 1,1 1 0,16-3-402,20-3 1293,1 2 1,43-2-1294,-69 11 106,0 1 1,0 1-1,11 2-106,-33 1-55,1 0 0,-1 0 0,0 1-1,0 1 1,-1 0 0,1 0 0,0 1-1,-1 0 1,0 1 0,0 0 0,5 5 55,-13-9-150,0 0 0,-1 0 1,0 0-1,1 1 0,-1-1 1,0 0-1,1 1 0,-1-1 0,0 1 1,0-1-1,0 1 0,0 0 1,-1-1-1,1 1 0,0 0 1,-1 1 149,1 1-732,0 0 0,-1 1 1,0-1-1,0 0 0,0 1 1,-1-1 731,0 14-2778,1-7 1093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8:08:08.44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143 169 6976,'0'1'221,"-1"1"1,1-1-1,-1 1 1,1-1 0,0 0-1,0 1 1,0-1-1,0 1 1,0-1-1,0 0 1,0 1 0,0-1-1,0 1 1,1-1-1,-1 1-221,1 8 90,1 36-856,0 7 49,-20 151 429,10-157 769,-12 36-481,8-36 15,6-15-17,4-20 42,0-1 0,-1 1 0,0-1 0,-1 0 0,-3 6-40,7-16 3,0-1 1,0 0 0,0 1-1,-1-1 1,1 1 0,0-1-1,0 1 1,-1-1 0,1 1-1,0-1 1,0 0 0,-1 1-1,1-1 1,-1 0 0,1 1-1,0-1 1,-1 0 0,1 1 0,-1-1-1,1 0 1,0 0 0,-1 1-1,1-1 1,-1 0 0,1 0-1,-1 0 1,1 0 0,-1 0-1,1 0 1,-1 0 0,1 0-1,-1 0 1,1 0 0,-1 0-1,1 0 1,-1 0 0,1 0-1,-1 0 1,1 0 0,-1-1-1,1 1 1,-1 0 0,1 0-1,-1-1 1,1 1 0,0 0-1,-1-1 1,1 1-4,-2-2 28,1 1-1,-1-1 1,1 0 0,-1 0 0,1 0-1,0 0 1,0 0 0,0 0-1,0 0 1,0-1-28,-5-20 40,1 0 1,2 0-1,0 0 0,1-1 1,2 1-1,0-7-40,-1-30-50,-8-392 1378,9 452-1331,0-1 0,0 1 0,0 0 0,0-1 0,0 1 0,0-1 0,0 1 0,0 0-1,0-1 1,0 1 0,0 0 0,0-1 0,0 1 0,1 0 0,-1-1 0,0 1 0,0 0 0,0 0 0,0-1 0,1 1 0,-1 0 0,0-1 0,0 1 0,1 0 0,-1 0-1,0-1 1,0 1 0,1 0 3,7 4-21,12 19 94,-15-16-28,9 11 4,0 2 0,-2 0 1,0 0-1,-2 1 1,1 3-50,9 17 206,37 87-145,-31-67-234,15 26 173,-18-41 59,-18-34 7,1 0 0,0 0 1,0-1-1,1 0 0,1 0 0,0-1 1,1 2-67,-7-11 144,-2-1-59,0 0-5,9-8 315,-7 4-320,0 0 1,0 0 0,-1-1-1,0 1 1,0 0 0,0-1 0,0 1-1,-1 0 1,1-1 0,-1 1-1,0-2-75,1-9 144,7-157 437,-7 119-565,-1 7-75,5-29 59,6 1-128,3-28-1306,-11 80-641,1 0 0,4-14 2075,-4 28-1333,1 0-688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8:08:09.31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329 42 3808,'-1'-3'151,"0"1"0,0 0 0,0-1 0,0 1 0,0 0 0,-1 0 0,1 0 0,-1 0 0,1 0 0,-1 0 0,0 0 0,0 1 0,0-1 0,0 1 0,0-1 0,0 1 0,0 0 0,0-1 0,0 1 0,-1 0 0,1 1 0,0-1 0,-1 0 0,1 1 0,-1-1 0,1 1 0,0 0 0,-1 0 0,1 0 0,-1 0 0,1 0 0,-1 0 0,1 1 0,-1-1 0,-1 2-151,-14 3 76,1 1 1,-1 2-1,1 0 0,1 0 1,0 1-1,0 1 0,0 1 1,1 1-1,1 0 0,0 0 0,1 1 1,0 1-1,-9 14-76,18-22 33,0-1 0,1 1-1,0 0 1,0 0 0,1 0 0,-1 0-1,1 0 1,0 0 0,1 1 0,0-1-1,0 1 1,0-1 0,1 1 0,0 1-33,0-7 0,0 0 0,0 0 0,1 0 0,-1 0 1,0 0-1,1 0 0,-1 0 0,1 0 0,-1 0 0,1 0 1,-1 0-1,1 0 0,0-1 0,-1 1 0,1 0 1,0 0-1,0-1 0,0 1 0,-1 0 0,1-1 0,1 1 0,0 0 10,0 0 0,1 0-1,-1 0 1,1-1-1,-1 1 1,1 0-1,-1-1 1,1 0-1,0 0-9,5 1 29,0-2 0,0 1 0,0-1 0,0 0 0,6-2-29,-5 0 31,1-1 0,-1 0 1,0 0-1,0-1 0,0 0 0,0-1 0,-1 0 0,0 0 0,0 0 0,0-1 0,4-6-31,-2 1 122,1 0 0,-2-1 0,0 0-1,0-1 1,-1 0 0,-1 0 0,0-2-122,-2 6 250,-3 14-3,-5 18 19,-2 4-264,1 1 0,2-1 0,0 1 0,2 0 0,3 25-2,7 62 438,2 62 202,-11-134-627,-2-22 36,2 0-1,0-1 1,2 1 0,2 12-49,-2-21-191,-1 0 1,0 1 0,0 4 190,-2-16-720,0 0-512,0 0 267,-3 7-891,1-6-1973,-2-5 1210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8:08:09.84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 18 7040,'-4'0'1743,"5"-2"-664,10-4-383,22-3-1478,-28 9 809,0 0 0,1 0 0,-1 0 0,0 0 0,1 1 0,-1 0 0,0 0 0,0 0 1,1 1-1,-1 0 0,0 0 0,-1 0 0,1 1 0,0-1 0,-1 1 0,1 0 0,-1 0 0,0 1 1,0-1-1,0 1 0,0 0 0,-1 0 0,0 1 0,1-1 0,-2 0 0,1 1 0,0 0 0,-1 0 1,0 0-1,0 0 0,0 0 0,-1 0 0,0 0 0,0 1 0,0-1 0,-1 0 0,1 5-27,-4 36 966,-1 0-1,-8 30-965,8-50 399,1-14-47,1 0 0,0 1 0,1 0-1,0 11-351,1-21 65,1 1 0,-1 0-1,1-1 1,0 1 0,0-1-1,0 1 1,0-1 0,1 0-1,-1 1 1,1-1-1,0 0 1,0 0 0,0 0-1,0 0 1,0 0 0,1-1-1,-1 1 1,1-1 0,0 1-65,16 11 276,-10-7-1102,0-1 0,0 1 1,-1 0-1,0 1 0,-1 0 0,1 1 1,2 5 825,-1 5-3456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8:08:10.65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2 108 4576,'0'0'28,"0"0"1,0 0 0,0 0-1,0 0 1,0 0-1,0 0 1,0 0 0,0 0-1,0 0 1,0 0-1,0 0 1,0 0-1,-1 0 1,1 0 0,0 0-1,0 0 1,0 0-1,0 0 1,0 0 0,0 0-1,0 0 1,0 0-1,0 0 1,0-1 0,0 1-1,0 0 1,0 0-1,0 0 1,0 0-1,0 0 1,0 0 0,0 0-1,0 0 1,0 0-1,0 0 1,0 0 0,0 0-1,0 0 1,0 0-1,0 0 1,0 0 0,0-1-1,0 1 1,0 0-1,0 0 1,0 0-1,0 0 1,0 0 0,0 0-1,0 0 1,0 0-1,0 0 1,0 0 0,0 0-1,0 0 1,0 0-1,0 0 1,1 0-1,-1 0 1,0 0 0,0 0-1,0 0 1,0 0-1,0 0-28,6-7 556,13-9-1144,-12 9 524,5-4-112,1 1 0,0 0 0,9-5 176,-14 11 251,-1 0 0,1 1-1,0 0 1,0 0 0,0 0-1,1 1 1,-1 1-1,1-1-250,17-1 511,0 2 0,0 0 0,0 2-1,10 2-510,105 17-27,-1 0 129,327 33 884,-14-4-473,-261-36 1625,74-9-2138,-58-9 446,185-2 313,-125 7-2071,-251-2-647,-17 2 1936,0 0 1,0 0-1,0 0 1,0 0-1,0 0 1,0 0-1,0 0 1,0 0 0,0 0-1,0 0 1,0 0-1,0 0 1,0 0-1,0 0 1,0 0-1,0 0 1,0 0 0,0 0-1,0 0 1,0 0-1,0 0 1,0-1-1,0 1 1,0 0-1,0 0 1,0 0-1,0 0 1,0 0 0,0 0-1,0 0 1,0 0-1,0 0 1,0 0-1,0 0 1,0 0-1,0 0 1,0 0 0,0 0-1,0 0 1,0 0-1,0 0 1,0 0-1,0 0 1,0-1-1,0 1 1,0 0 0,0 0-1,0 0 1,0 0-1,0 0 1,0 0-1,0 0 1,0 0-1,0 0 1,0 0 0,0 0-1,0 0 1,0 0-1,0 0 1,0 0-1,0 0 1,0 0-1,0 0 1,0 0 0,0 0-1,1 0 1,-1 0 22,-12-3-1523,-16-2 115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0:24.14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95 3552,'2'-1'348,"0"0"-1,0 1 1,1-1 0,-1 0 0,0 1-1,1-1 1,-1 1 0,2 0-348,10-3 204,56-16 2328,10 1-2532,-52 12 348,14-3-91,31-7 1166,38-2-1423,-107 18-25,0-1-1,0 1 1,0 1 0,0-1-1,0 0 1,0 1-1,0 0 1,-1 0-1,1 0 1,0 1 25,-2-1-142,1 0 1,-1 0-1,0 0 1,0 0-1,0 1 0,0-1 1,0 1-1,0-1 1,0 1-1,-1 0 1,1-1-1,0 1 0,-1 0 1,0 0-1,1 1 1,-1-1-1,0 0 142,4 10-2069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8:08:11.81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171 189 4736,'1'7'2091,"-2"1"-1852,0-3-389,0 0-1,1 0 1,-1 0-1,1 0 0,0 0 1,0 0-1,1 3 151,0 17-247,-6 36 610,-3-1-1,-3 0 1,-2 0 0,-3-1-1,-14 31-362,-16 66 1750,21-67-929,25-89-815,0 1-1,0-1 1,0 0-1,0 1 1,0-1-1,0 1 1,-1-1-1,1 0 1,0 1-1,0-1 1,0 1 0,-1-1-1,1 0 1,0 1-1,0-1 1,-1 0-1,1 1 1,0-1-1,0 0 1,-1 0-1,1 1 1,-1-1-1,1 0-5,-4-6 117,-1-18-25,4-3-45,1 0 1,1 0-1,3-20-47,17-82 64,-6 44 109,35-237 1053,-41 277-1391,8-25 165,0 31 176,-17 39-168,0 0 0,0-1 0,0 1 0,1 0 0,-1 0 1,0 0-1,0-1 0,0 1 0,0 0 0,0 0 0,0 0 0,0-1 0,0 1 0,1 0 0,-1 0 0,0 0 1,0 0-1,0-1 0,0 1 0,1 0 0,-1 0 0,0 0 0,0 0 0,0 0 0,1 0 0,-1 0 0,0-1 1,0 1-1,1 0 0,-1 0 0,0 0 0,0 0 0,0 0 0,1 0 0,-1 0 0,0 0 0,0 0-8,9 6 167,3 12-121,-6-4 26,-1 0 0,0 0 0,-1 0 0,1 15-72,1-2 64,25 121 592,-23-110-609,-7-31-26,0 1 1,1-1-1,-1 1 1,2-1-1,-1 0 1,1 0-1,0 0 1,4 7-22,-7-14-2,0 1 0,0-1 0,1 0 0,-1 1 1,0-1-1,0 0 0,1 1 0,-1-1 0,0 0 0,1 1 1,-1-1-1,0 0 0,1 0 0,-1 1 0,1-1 1,-1 0-1,0 0 0,1 0 0,-1 1 0,1-1 1,-1 0-1,1 0 0,-1 0 0,1 0 0,-1 0 1,0 0-1,1 0 0,-1 0 0,1 0 0,-1 0 0,1 0 1,-1 0-1,1 0 0,-1-1 0,0 1 0,1 0 1,-1 0-1,1 0 0,-1-1 0,0 1 0,1 0 1,-1 0-1,0-1 0,1 1 0,-1 0 0,0-1 1,1 1-1,-1 0 0,0-1 0,0 1 0,1-1 2,1-2-31,0 0-1,0 0 0,-1 0 0,1 0 1,0-1-1,0-2 32,12-40-374,0-8 374,-3 11-346,12-28 346,-15 51-111,23-56-177,-25 64 217,0 2 1,0-1-1,1 1 1,0 0-1,6-6 71,-7 10 28,-1-1-1,2 1 1,-1 1 0,0-1 0,1 1-1,7-4-27,-11 8 10,-1-1-1,1 1 0,-1 1 0,1-1 0,0 0 0,0 1 1,-1-1-1,1 1 0,0 0 0,0 0 0,0 0 0,-1 0 0,1 0 1,0 1-1,0-1 0,-1 1 0,1 0 0,0 0 0,-1 0 1,1 0-1,-1 0 0,3 2-9,-1 0 28,-1-1 0,1 1 0,-1 0 0,0 0 0,1 0 1,-1 1-1,-1-1 0,1 1 0,0 0 0,-1-1 0,0 1 0,0 1-28,6 11 125,-1 1 0,2 7-125,39 149 599,-25-84-14,5 1-585,11 25 378,-36-103-850,-1 1-1,0 0 0,-1 0 1,0-1-1,-2 12 473,1-24-15,0 7-936,-2 3-914,3-8-2652,5-6 1866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8:08:12.52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163 9 6144,'-1'0'179,"1"-1"0,-1 0 0,1 1 1,-1-1-1,0 1 0,1-1 0,-1 1 1,0-1-1,1 1 0,-1-1 0,0 1 0,0-1 1,1 1-1,-1 0 0,0 0 0,0-1 1,1 1-1,-1 0 0,-1 0-179,2 0 34,-1 1 1,0-1-1,1 0 0,-1 1 1,0-1-1,1 1 0,-1 0 1,1-1-1,-1 1 0,0-1 1,1 1-1,0 0 0,-1-1 0,1 1 1,-1 0-35,-7 10 384,-1 1-108,1-1 0,0 1 0,0 0 0,1 1 0,0 1-276,-25 65 102,19-44-7,2 1 0,2 0-1,1 1 1,0 9-95,7-37 116,0 1-1,1 0 1,0 7-116,0-14 36,0 0 0,1 0 0,-1 0 0,1 0-1,0 0 1,-1 0 0,1-1 0,1 1 0,-1 0 0,0-1 0,1 1 0,-1-1 0,1 1-1,0-1 1,0 1-36,0-1 4,0 0-1,0 0 1,0 0-1,0 0 1,0-1 0,1 1-1,-1 0 1,1-1-1,-1 0 1,1 0-1,0 0 1,-1 0-1,1 0 1,0 0 0,0-1-1,-1 1 1,1-1-1,0 0 1,0 1-1,0-1 1,1-1-4,14-2-61,0-1 1,0 0 0,0-2-1,0 0 1,-1-1-1,9-5 61,-21 9-3,3-1-99,0-1 0,1 2-1,-1-1 1,6 0 102,-11 3-39,-1 1 1,0-1-1,1 1 0,-1 0 0,0 0 1,0 0-1,1 0 0,-1 0 0,0 0 0,1 0 1,-1 1-1,0-1 0,1 1 0,-1 0 0,0 0 1,0 0-1,0 0 0,0 0 0,0 0 0,0 0 1,0 1 38,23 21-75,16 18 75,-40-40 73,0 1 0,0-1 0,1 0 0,-1 0 0,0 0 0,1 0 0,-1 0 0,0 0 0,1 0 0,-1-1 0,1 1 0,-1 0 0,1-1 0,-1 0 0,1 1 0,0-1 0,-1 0 0,1 1 0,0-1 0,-1 0 0,1 0 0,0-1 1,-1 1-1,1 0 0,-1 0 0,1-1 0,0 1 0,-1-1 0,1 1 0,-1-1 0,1 0-73,2-1 200,-1-1 0,1 1 0,-1-1 0,0 1 0,0-1 0,0 0 0,0 0 0,-1-1 0,1 1 0,-1 0 0,1-2-200,2-6 181,0 1-1,0-1 1,-1 0 0,-1 0-1,0-1 1,0 1 0,-1-1-1,-1 0 1,1-2-181,-1-25-635,-1-1-1,-2-1 636,1 27-211,1 14 190,-4-46-1151,3 42 872,1 1 0,-1-1 1,0 1-1,0-1 0,0 1 0,-1 0 1,1-1-1,-1 1 0,0 0 0,0 0 0,-1-1 300,3 4-71,0-1-1,0 1 1,0 0-1,-1-1 1,1 1-1,0 0 0,0 0 1,-1-1-1,1 1 1,0 0-1,0 0 1,-1-1-1,1 1 1,0 0-1,-1 0 1,1 0-1,0-1 0,-1 1 1,1 0-1,-1 0 1,1 0-1,0 0 1,-1 0-1,1 0 1,0 0-1,-1 0 1,1 0-1,0 0 0,-1 0 1,1 0-1,-1 0 1,1 0-1,0 0 1,-1 0-1,1 0 1,0 1-1,-1-1 1,1 0-1,0 0 0,-1 0 1,1 1-1,0-1 1,-1 0-1,1 0 1,0 1-1,0-1 1,-1 0-1,1 0 1,0 1-1,0-1 0,0 0 1,-1 1-1,1-1 1,0 0-1,0 1 1,0-1 71,-6 25-2543,2 8-326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8:08:12.91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17 2 4800,'0'0'54,"0"0"-1,-1 0 1,1-1 0,0 1 0,0 0 0,-1 0-1,1 0 1,0 0 0,-1 0 0,1 0 0,0 0-1,-1 0 1,1-1 0,0 1 0,-1 0-1,1 0 1,0 1 0,0-1 0,-1 0 0,1 0-1,0 0 1,-1 0 0,1 0 0,0 0 0,-1 0-1,1 0 1,0 1 0,0-1 0,-1 0-1,1 0 1,0 0 0,0 1 0,-1-1 0,1 0-1,0 0 1,0 1 0,0-1 0,-1 0 0,1 0-1,0 1 1,0-1-54,-5 20 946,4-9-261,1-1-1,0 0 1,1 4-685,1-7 250,-1 0-1,1 0 1,0 0 0,3 5-250,4 16 233,-3-8-132,37 153 853,-22-57-3092,-20-101-139,-1-14 352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8:08:13.24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29 7040,'0'0'126,"1"-1"0,0 1 0,-1-1 0,1 1 0,0 0 0,-1-1 0,1 1 0,0 0 0,0-1 0,-1 1 0,1 0 0,0 0 0,0 0 0,-1 0 0,1 0 0,0 0 0,0 0 0,0 0 0,-1 0 0,1 0 0,0 0 0,0 1 0,0-1-126,9 1 280,18-2 21,0-2 0,25-6-301,-20 4 1334,33-2-1334,-25 5 1193,38 4-1193,-65-1-459,-1 1 0,1 1 0,-1-1-1,1 2 1,-1 0 0,0 1 0,8 4 459,-6-4-1534,0 1-5646,-19-8 6209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8:08:13.76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0 5472,'6'0'2981,"-2"0"-2768,1 1 0,-1-1 0,1 1 0,-1-1 0,0 1-1,1 1 1,-1-1 0,0 0 0,0 1 0,4 2-213,-6-3 23,1 1 0,-1 0-1,0 0 1,1-1 0,-1 2 0,0-1 0,0 0 0,0 0 0,-1 0-1,1 1 1,-1-1 0,1 1 0,-1-1 0,0 1 0,0 0-1,0 0 1,1 1-23,0 4 32,0 0 0,0 1 0,-1-1 0,0 0 0,-1 1 0,0-1 0,0 1 0,0-1 0,-1 1 0,-1-1 0,1 0 0,-2 1 0,1-1 0,-1 1-32,-3 6 407,1 0 1,1 1-1,0-1 0,1 1 0,1 0 0,0 8-407,2-23 43,0 0 0,0 0 1,0 0-1,0 0 0,0 1 1,1-1-1,-1 0 0,0 0 0,1 0 1,-1 0-1,1 0 0,-1 0 1,1 0-1,-1 0 0,1-1 0,0 1 1,0 0-1,-1 0 0,1 0 0,0-1 1,0 1-1,0 0 0,0-1 1,0 1-1,0-1 0,0 1 0,0-1 1,0 1-1,0-1 0,0 0 1,0 1-1,0-1 0,1 0-43,5 1-236,0 0 0,0-1 0,0 0 1,0 0-1,2-1 236,7 0-1694,-5 2-704,-10 0 2045,0-1-1,-1 0 0,1 0 1,0 1-1,0-1 1,0 0-1,0 0 1,0 0-1,0 0 0,0 0 1,0 0-1,-1 0 1,1-1-1,0 1 1,0 0 353,1-6-2731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5:11:26.8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6 117 224,'0'0'2,"0"0"1,0 0-1,0 1 0,0-1 1,0 0-1,0 0 0,0 0 1,1 0-1,-1 0 0,0 0 1,0 0-1,0 1 0,0-1 1,0 0-1,0 0 0,0 0 1,0 0-1,0 0 0,0 0 1,0 1-1,0-1 0,0 0 1,0 0-1,0 0 0,0 0 1,0 0-1,0 1 0,0-1 1,0 0-1,0 0 0,0 0 1,0 0-1,0 0 0,0 0 1,0 1-1,0-1 0,0 0 1,0 0-1,0 0 0,0 0 1,-1 0-1,1 0 0,0 1 1,0-1-1,0 0 0,0 0 1,0 0-1,0 0 1,0 0-1,-1 0 0,1 0 1,0 0-1,0 0 0,0 0 1,0 0-1,0 0 0,-1 0-2,-2 2 43,3-2 170,0 0 6,0 0 181,5 11 560,-5 5-613,0-15-102,0-1-58,0 0 47,0 0-42,2 7 141,0-6 4443,6-9-4664,-1 1 78,1-1-1,-1 0 0,0 0 1,4-8-190,16-19 90,-22 29-93,0 0 0,-1 1 0,2 0 0,1-2 3,16-16-9,-22 21 6,0 1 0,0-1 0,0 1 1,1 0-1,-1 0 0,0-1 0,1 1 0,-1 0 0,1 0 0,-1 0 1,1 0-1,0 1 0,-1-1 0,1 0 0,0 1 0,0-1 0,-1 1 0,1 0 1,0-1-1,0 1 0,0 0 3,3 1 7,-1-1 1,0 1-1,0 1 1,1-1-1,-1 0 0,0 1 1,0 0-1,0 0 1,0 0-1,-1 1 0,2 0-7,-1 0 1,1 1 0,-1 1 0,0-1 0,0 1 0,-1-1 0,3 4-1,4 5 0,6 9-54,-1 1 1,5 10 53,0 10 76,2 2 67,-21-43-121,0 0 1,0 0-1,0 0 1,-1 0-1,1 0 1,-1 0 0,1 1-1,-1-1 1,0 0-1,1 0 1,-1 0-1,0 0 1,-1 1-1,1 1-22,-9 29 57,1-9 104,7-20-157,-2 0 0,1-1-1,0 1 1,-1 0 0,1-1 0,-1 0-1,0 1 1,0-1 0,0 0 0,-1-1 0,1 1-1,-1 0-3,-7 6 126,-25 13-116,31-18-11,0-1 1,0-1-1,-1 1 0,1-1 0,-1 0 0,1 0 0,-1 0 1,0-1 6,0 1 1,0 0-1,1 0 0,-1 1 0,1 0 0,0 0 1,-2 1-7,0 1 46,-1-1 0,1 0 0,-8 2-46,4-1 16,-25 7-10,35-12-7,1 0 0,-1 0 0,1 0 0,-1 1 0,1-1 0,-1 0 0,1 0 0,0 0-1,-1 0 1,1 0 0,-1 0 0,1 0 0,-1 0 0,1 0 0,-1 0 0,1 0 0,-1 0 0,1 0 0,-1 0 0,1 0 0,-1 0 1,1 0 0,0-1-1,0 1 1,0 0 0,0 0-1,0 0 1,0 0-1,0 0 1,-1 0 0,1 0-1,0 0 1,0 0-1,0 0 1,0 0 0,0 0-1,0 0 1,0 0-1,0 0 1,0 0-1,0 0 1,-1 0 0,1 0-1,0 0 1,0 0-1,0 0 1,0 0 0,0 0-1,0 0 1,0 0-1,0 0 1,0 0 0,0 0-1,0 1 1,-1-1-1,1 0 1,0 0 0,0 0-1,0 0 1,0 0-1,0 0 1,0 0-1,0 0 1,0 0 0,0 0-1,0 0 1,0 0-1,0 1 1,0-1 0,0 0-1,0 0 1,0 0-1,0 0 1,0 0 0,0 0-1,0 0 1,0 0-1,0 0 1,0 0 0,0 1-1,0-1 1,0 0-1,0 0 1,0 0 0,0 0-1,0 0 1,0 0 0,0 1-43,0 10 22,-1-9 20,0 0 1,1 0 0,-1 0 0,0 0-1,0-1 1,0 1 0,0 0 0,-1-1-1,1 1 1,-7 12-51,-9 18 147,17-31-94,0 0 0,0 0-1,-1 0 1,1-1 0,0 1-1,-1 0 1,1 0 0,-1 0-1,1-1 1,-1 1-1,1 0 1,-1-1 0,0 1-1,1 0 1,-1-1 0,0 1-1,1-1 1,-1 1-2,-2 1-46,3-1 30,-5-2 619,10-4-518,12-9-53,-3 5-32,0 1-1,0 1 0,1 0 0,0 1 1,0 1-1,0 0 0,7 0 1,-15 4 37,-1 1 0,1 0-1,0 0 1,0 1 0,0-1 0,1 2-37,23 0 67,-14-1-4,-1 1 0,1 0 1,-1 1-1,0 1 0,0 0 0,0 1 1,8 5-64,-20-9 72,0 0 1,0 0-1,0 0 0,0 0 1,4 0-73,-6-1 36,1 0 0,0 1 1,-1-1-1,1 1 0,0-1 0,-1 1 0,1 0 1,-1 0-1,1 0 0,-1 0 0,0 1 1,1-1-1,-1 1 0,1 0-36,11 9 185,-12-10-188,0 0 0,-1 0 1,1 0-1,0 1 0,-1-1 0,1 0 0,-1 1 0,1-1 0,-1 1 0,0-1 0,1 1 0,-1 0 0,0 0 0,0-1 0,0 1 0,-1 0 0,1 0 0,0 0 0,-1 0 0,1 0 0,-1 0 0,0 0 0,1 1 3,-1 20-3376,0-21 934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5:12:33.54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 0 1984,'-8'2'619,"7"-1"-347,4-1-48,-2 0 293,-1 0-90,0 13 3460,0 24-2239,0-35-1624,1-1-1,-1 1 0,0-1 1,1 1-1,0 0 1,-1-1-1,1 1 0,0-1 1,0 1-1,0-1 0,0 0 1,0 0-1,0 1 0,0-1 1,1 0-1,-1 0 1,0 0-1,1 0 0,-1 0 1,1 0-1,1 0-23,14 5 189,68 28 289,-79-32-469,1 0 0,0 0 0,0 0 0,0-1 0,5 0-9,22 6 147,-17-3-52,1-1 0,-1 0 0,10-1-95,-8 0 84,1 0 0,13 5-84,37 9 190,-13-2 319,1 2-509,-39-12 41,-1 0 0,0-2 0,1 0 0,0-1 0,9 0-41,34 1 61,41 3-85,-46-3 70,-2 0-11,0 3 1,-1 2-1,8 3-35,-41-5 26,0-1 0,1-2 0,-1 0 0,1-1 0,0-1 0,-1-1 0,12-3-26,75-6 138,-1 5 0,63 6-138,-50 0 76,-48 0-58,0 2 1,0 4 0,-1 3-1,59 16-18,-94-17 107,-12-3-90,0 0 0,-1 1 0,0 2 0,0 0 0,7 5-17,-28-12 0,9 3 32,-1 1-1,1 0 0,-2 1 0,1 0 0,-1 0 1,0 1-1,7 9-31,-7-5-9,0 1 0,-1 0-1,-1 0 1,0 1 0,-1 0 0,0 0 0,3 13 9,1 2 49,-5-17-27,-1 0 1,0 0-1,-1 0 0,-1 0 0,1 3-22,3 14 43,-4-23-30,-1 0-1,0 0 1,0 0 0,0 1 0,-1 0-13,1-4 12,-1-1 0,0 1 0,1-1 0,0 1 0,-1-1 0,1 1 0,0-1 0,0 0 0,0 1 0,1-1 0,0 1-12,0 0 4,-1-1-1,0 1 1,1-1-1,-1 1 0,0-1 1,-1 1-1,1 0 1,0 1-4,4 26 172,-3-19-148,0 1 0,-1 0 1,0 2-25,-1-8 52,0 5-61,0 0-1,-1 0 1,0-1-1,0 1 0,-1-1 1,-3 11 9,3-14 37,0 1 0,0 0 1,1 0-1,0 0 0,1 6-37,-1-5 20,0 1-1,0 0 1,-1 3-20,-6 38 92,7-37-107,-1-1 1,-1 0-1,-2 9 15,-5 16 242,7-25-250,0 1 0,-1-1 1,-1 1 7,3-9 56,0 1-1,1-1 1,0 1 0,0 0 0,0 4-56,0-5-10,0 1 0,0 0 0,0 0 1,-2 3 9,-1 0 1023,4-9-1013,0 0 1,0 0 0,0 0 0,0 0 0,0 0-1,0 0 1,0-1 0,0 1 0,0 0 0,0 0-1,-1 0 1,1 0 0,0 0 0,0 0 0,0 0-1,0 0 1,0 0 0,0 0 0,0 0 0,0 0 0,0 0-1,0 0 1,0 0 0,-1 0 0,1 0 0,0 0-1,0 0 1,0 0 0,0 0 0,0 0 0,0 0-1,0 0 1,0 0 0,0 0 0,0 0 0,-1 0-1,1 0 1,0 0 0,0 0 0,0 1 0,0-1-1,0 0 1,0 0 0,0 0 0,0 0-11,-5-11 213,5 10-208,-1 0 0,1 0 0,-1 0-1,1 0 1,-1 0 0,1 0 0,-1 0 0,1 0 0,0 0 0,-1 0 0,1 0 0,0 0 0,0 0-5,-4-28 6,3 24-6,0 0 0,0 0 0,1-1 0,-1 1 0,1 0-1,0-1 1,3-60 134,-2 33-230,2-13 96,-1 28 28,-2 0 1,0 0-1,-1 1 1,-1-1-1,0 1 0,-3-9-28,2 5-72,3 15 42,-1 0 0,0 0 0,0 0 0,-1-3 30,-2-11-10,4 16 4,-1-4-131,-1 8-72,0 8-15,4 48-43,3 1 0,3 4 267,0-5 40,-3 0 1,-2 5-41,5 38 106,-7-88-99,0 0 0,0 0-1,2-1 1,0 5-7,-2-7 27,-1-2 1177,1-14-1026,-1-14-313,-1 15 131,1 0 0,1 1 0,-1-1 0,1 0-1,0 0 1,1 0 0,-1 1 0,1-1 0,1 1-1,1-5 5,8-13-21,0 1-1,3-3 22,-7 12-69,-1 1 29,1 0 0,0 1 0,1 0 0,0 0 0,0 1 0,12-10 40,-18 18 9,0 1 0,0-1-1,0-1 1,0 1 0,-1 0 0,2-3-9,-4 6-5,0 0 143,-3-12 417,-4 6-569,1 0 0,0 0 0,1-1 0,0 0 0,-2-2 14,2 1 41,-1 1 0,1 0-1,-1 0 1,0 1-1,-2-1-40,3 3-62,-1 0-1,0 0 0,0 1 0,0 0 0,-1 0 0,1 1 0,-1-1 0,1 1 0,-1 1 0,-1-1 63,6 2-229,0 0-1,0 0 0,0 0 1,0 0-1,1 0 1,-1 1-1,0-1 1,0 0-1,0 1 0,-1 0 230,2-1-214,1 0 0,-1 0 1,1 1-1,-1-1 0,0 0 0,1 0 0,-1 1 0,1-1 0,-1 0 0,1 1 0,-1-1 0,1 0 0,-1 1 0,1-1 0,-1 1 0,1-1 0,-1 1 0,1-1 0,0 1 0,-1-1 0,1 1 0,0 0 0,0-1 0,-1 1 1,1-1-1,0 1 0,0 0 0,0-1 0,0 1 0,0 0 214,5 11-2891,-5-12 2772,0 0 0,0 1 0,0-1 0,0 0 0,0 0 0,0 1 0,0-1 0,0 0 0,0 1 0,0-1 0,-1 0 1,1 0-1,0 1 0,0-1 0,0 0 0,0 0 0,0 1 0,0-1 0,-1 0 0,1 0 0,0 0 0,0 1 0,0-1 0,0 0 0,-1 0 0,1 0 119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5:12:38.30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56 832,'0'-1'21,"0"0"0,0 1 0,0-1 0,1 0 0,-1 0 0,0 0 0,1 0 0,-1 1-1,1-1 1,-1 0 0,1 0 0,-1 1 0,1-1 0,-1 0 0,1 1 0,0-1 0,-1 0 0,1 1 0,0-1-21,0 1 53,0-1 0,-1 1 0,1-1 1,-1 1-1,1-1 0,-1 1 0,1-1 0,-1 0 0,1 1 0,-1-1 1,1 0-1,-1 1 0,0-1 0,1 0 0,-1 0 0,0 1 0,0-1 1,1-1-54,4-25 2858,-5 26-2506,0 1-112,-2 1-76,0-1 0,0 0 0,1 0 0,-1 1 0,0-1 0,1 1 0,-1-1 0,0 1 0,1 0 0,-1 0 0,1 0 0,-2 0-164,3 0 43,0-1-6,5 102 1350,0-27-843,-1-47-78,1 0 0,4 12-466,-2-10 145,-4-22-89,-1 0-1,1 0 1,0 0 0,1 0 0,0 0-1,0-1 1,0 0 0,1 0-1,0 0 1,1 0 0,-1-1-1,1 0 1,1 0 0,-1 0 0,1-1-1,0 0 1,0 0 0,8 3-56,65 28-976,-59-28-2544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5:09.65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2656 12 320,'0'0'3,"0"0"-1,1 0 1,-1 0 0,0 0-1,0 0 1,0 0 0,0 0-1,0 0 1,0 0 0,0 0-1,0 0 1,0 0 0,1 0 0,-1 0-1,0 0 1,0 0 0,0 0-1,0 0 1,0 0 0,0 0-1,0 0 1,0 0 0,0 0-1,0 0 1,0 0 0,1 0-1,-1 0 1,0 0 0,0 0-1,0 0 1,0-1 0,0 1-1,0 0 1,0 0 0,0 0 0,0 0-1,0 0 1,0 0 0,0 0-1,0 0 1,0 0 0,0 0-1,0-1 1,0 1 0,0 0-1,0 0 1,0 0 0,0 0-1,0 0 1,0 0 0,0 0-1,0 0 1,0 0 0,0 0-1,0-1 1,0 1 0,0 0 0,0 0-1,0 0 1,0 0 0,0 0-1,-1 0 1,1 0 0,0 0-3,-6 0 1031,3 0-709,2 0 89,1 0-123,0 0-16,0-1-199,0 1 1,0-1-1,0 1 0,-1-1 1,1 1-1,0-1 0,0 1 1,-1-1-1,1 1 0,0-1 1,0 1-1,-1-1 0,1 1 1,-1 0-1,1-1 0,-1 1-73,1 7 252,0-1 0,0 1 0,0 0 0,1 2-252,25 134 613,-11-2 230,-3 112-843,-9 3 657,-6 263 19,-10-77-665,6-261 232,-9 195 698,10-243-856,-9 133 43,-9-61 667,-24 81-795,37-233 77,-62 266 321,14-47-435,33-144 191,18-86-66,-50 209 224,16-56-243,27-113-31,6-39-105,-10 54 336,-29 81-269,14-82 98,-17 54-4,30-79-150,2-8 89,2 1 1,-5 53-34,18-95 9,-1 0 0,-1 1-9,-7 36 9,8-28-9,-2 0 0,-1 0 0,-1-1 0,-2-1 0,-2 3 0,6-11 0,0 1 0,0 7 0,-3 9 0,-1 8-63,-2 17 63,-7 36 9,10-66-34,-1 0 1,-1 0-1,-9 14 25,4-12 67,-2-1 1,-2-1-1,-5 5-67,10-13-27,0 1 0,-7 18 27,-3 6-20,-12 21 34,9-17 63,-22 29-77,40-66 7,-2-1 0,0 0 0,0-1 0,-2 0 0,1-1 0,-15 9-7,17-14-10,-26 17 105,-7 2-169,26-17 94,0 1-1,0 1 1,-1 2-20,1 0-35,-1-1 0,-18 9 35,-28 12-71,-32 24 71,73-42-12,0 2-1,2 0 1,0 1-1,1 2 1,-2 3 12,-16 26 27,3 1 0,3 1 0,-6 16-27,-5 6 20,29-48 13,2-2 84,-2-1 0,-8 9-117,-43 56 368,56-74-296,0 1 1,1 1 0,1 0-1,-6 16-72,-25 73 145,38-100-116,-8 29 171,-6 36-200,3-9 29,4-19 107,7-31-124,0-1-1,-1 1 1,0-1 0,0 0 0,-1 0 0,-1 0 0,-1 2-12,-42 82 101,44-88-32,-1-1-1,1 1 1,-1-1 0,0 0-1,-1-1 1,0 1 0,0-1-1,-2 2-68,6-5 8,0 0 0,0 0 0,0 0 0,0 0 0,1 1 0,-1-1 0,1 1 0,-1 2-8,-1-1 105,1 0 0,-1 1 0,0-1 0,0 0 0,0 0 0,-3 3-105,5-7 117,1 0-106,-1 0 0,1 1 1,0-1-1,-1 0 0,1 0 0,-1 0 1,1 1-1,-1-1 0,1 0 0,-1 0 1,1 1-1,0-1 0,-1 0 0,1 1 1,0-1-1,-1 1 0,1-1 0,0 0-11,-1 1 11,1-1-1,-1 1 1,1-1-1,0 1 0,-1-1 1,1 1-1,-1-1 1,1 0-1,-1 1 0,1-1 1,-1 0-1,0 1 1,1-1-1,-1 0 0,1 0 1,-1 0-1,1 1 0,-1-1 1,0 0-11,-3 0 60,2 0-45,0 0 0,0 0 1,-1 0-1,1 0 0,0 0 1,0 0-1,0-1 0,-1 1 1,1-1-1,0 1 0,0-1 1,0 0-1,0 0 0,0 0 1,0 0-1,0 0 1,0-1-1,0 0-15,-27-19 46,22 17-56,1 0-1,1 0 1,-1-1 0,1 0 0,-3-3 10,5 5 4,-4-4-11,1 0 0,-1-1 0,1-1 0,0 1 0,1-1 0,0 1 0,1-2 0,0 1 0,-2-4 7,-6-15 101,10 25-108,0-1 1,0 0 0,1 0-1,-1 0 1,1-1 0,0 1-1,0 0 1,0 0 0,1-1-1,-1 0 7,1 5-122,1-4-278,6 16 443,0 0 1,-1 1 0,0-1-1,-1 2 1,3 9-44,-1-3-103,1 0 0,1-1 0,11 16 103,-13-23-16,-3-6 57,-1 0 1,1 0 0,-1 1-1,-1-1 1,1 2-42,1 1 76,-1 0 0,1 0 0,1 0 0,1 2-76,-5-10 37,-1-1-149,0 0 38,9 0 170,-7-1-87,-1 1 0,1-1 0,0 0 0,0 0 0,0 0 0,0 0 0,0 0 0,-1 0 1,1 0-1,0 0 0,-1-1 0,2-1-9,18-22 58,1-2 25,-8 14-54,-8 7-38,0 1 0,0 0 0,0 0 0,1 1 0,0-1 9,39-20-288,2 3 288,-43 20 17,0 0 1,0 1-1,0 0 0,0 0 0,1 0 0,-1 1 1,0-1-1,1 1 0,-1 1-17,-1-3 421,-7 0-361,-7-2-152,-96-25 311,86 23-141,-1 0 0,-15-1-78,-28-8 68,37 8-53,1 2 0,-6 0-15,-8-2-89,37 7 60,0 0 0,0-1 0,0 1-1,0 1 1,0-1 0,0 0 0,0 1 0,0-1 0,0 1-1,0 0 1,0 0 0,0 1 29,-2-1-66,5-1 60,-1 0 0,1 0 0,0 1-1,0-1 1,-1 0 0,1 0 0,0 0-1,-1 1 1,1-1 0,0 0 0,0 0 0,0 0-1,-1 1 1,1-1 0,0 0 0,0 1-1,0-1 1,-1 0 0,1 0 0,0 1 0,0-1-1,0 0 1,0 1 0,0-1 0,0 0 0,0 1-1,0-1 1,0 0 0,0 1 0,0-1-1,0 0 1,0 1 0,0-1 0,0 0 0,0 1-1,0-1 1,0 0 0,0 1 0,1-1-1,-1 0 1,0 1 0,0-1 0,0 0 0,1 0-1,-1 1 1,0-1 0,0 0 0,1 0-1,-1 1 7,11 10-121,0-1 117,-8-7-3,1 0 0,-1 0 0,1-1 0,0 1 0,0-1-1,0 0 1,3 2 7,34 13-26,1-3-1,8 1 27,16 0 240,-57-12-189,-1-1-1,1-1 1,-1 1 0,1-2-1,-1 1 1,7-1-51,-13 0 272,-2 0-48,-10 0 261,-122-3-133,96 6-906,35-3 127,3 0-874,2 0 574,0 0 0,0-1 0,1 0 0,-1 1 1,0-1-1,0-1 0,0 1 727,0-1-258,0 1 1,-1-1-1,1 0 0,-1 0 0,0 0 0,0 0 1,0-1-1,0 1 0,0-1 0,0 0 0,-1 0 0,2-1 258,2-6-738,-1-1 0,0 1 0,0-1 0,-1 0 0,1-6 738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5:37.35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49 568 992,'0'-4'643,"-1"7"475,-1 10-399,2-5-578,-1 0 0,0 0 0,-2 7-141,-2 17 244,0 24 138,0-2-66,2 13-316,1-7 688,-8 41-688,7-72 368,0 25-368,3-52-37,0-2-22,0 0 38,0 1 63,0 3-4,0-3-28,0-1-74,0 1 27,0 5 42,0-5 43,0 7 656,-1-10-701,0-1-1,0 1 0,1 0 0,-1-1 0,1 1 0,-1 0 0,1-1 0,0 1 0,0-1 0,0 1 0,1 0 1,-1-3-3,1-5 38,-1-30-24,2-120 444,1 115-342,2 0 0,6-24-116,-2 31-154,2 1-1,6-10 155,-12 37-5,0-1-1,1 1 1,0 1 0,0-1-1,1 1 1,0 0 0,1 1-1,6-6 6,-13 13 3,0 0 0,0 1-1,0-1 1,0 0-1,0 1 1,0-1-1,0 1 1,0-1-1,0 1 1,0 0-1,0-1 1,0 1-1,0 0 1,1 0-1,-1 0 1,0 0-1,0 0 1,0 0-1,0 0 1,0 0-1,0 0 1,1 0 0,-1 1-1,0-1 1,0 0-1,0 1 1,0-1-1,0 1 1,0 0-3,1 0 1,0-1 1,-1 2 0,1-1-1,-1 0 1,1 0 0,-1 0-1,0 1 1,1-1 0,-1 1-1,0-1 1,0 1 0,0-1-1,0 1 1,0 0-1,0 0 1,-1-1 0,1 2-2,1 6 38,0 1 0,-1 0 1,0 0-1,-1 0 0,0 0 0,-1 6-38,-3 12 224,-4 19-224,5-36 47,0 0 0,-1-1 0,0 1 0,-1-1 0,0 0 0,-1 0 0,0-1 0,0 0 0,-1 0 0,0 0 0,-4 4-47,8-11 22,0-1 0,1 1-1,-1 0 1,0-1 0,0 1-1,0-1 1,0 0 0,-1 0-1,1 0 1,0 0 0,0-1-1,-1 1 1,1-1 0,0 0-1,0 0 1,-2 0-22,4 0-4,1 0 0,-1 0-1,1 0 1,0-1 0,-1 1 0,1 0-1,-1 0 1,1 0 0,-1-1 0,1 1-1,0 0 1,-1-1 0,1 1 0,0 0-1,-1-1 1,1 1 0,0 0 0,0-1-1,-1 1 1,1 0 0,0-1 0,0 1 0,-1-1-1,1 1 1,0-1 4,-3-3-374,28 3 521,0-2-1,5-2-146,-21 4 21,0-1 0,0 0 0,0-1-1,-1 0 1,1-1 0,-1 0 0,0 0-1,0-1 1,1 0-21,2-3 32,0-1 0,-1 0 0,0 0 0,0-1 0,7-10-32,43-60 149,17-34-149,-69 99 5,-1 0 0,0-1 0,-1 0 0,2-8-5,4-12-388,-5 15 213,-1-1 1,-1-1-1,-1 1 0,-1 0 0,-1-2 175,0-16 121,-2-25-121,-1 17 12,-4-15-209,4 58 143,1 5 54,0 0 0,0 0 0,0 0 0,0 0-1,0 0 1,0 0 0,0-1 0,0 1 0,0 0-1,0 0 1,0 0 0,0 0 0,0 0 0,0 0-1,0 0 1,-1 0 0,1-1 0,0 1-1,0 0 1,0 0 0,0 0 0,0 0 0,0 0-1,0 0 1,0 0 0,0 0 0,-1 0 0,1 0-1,0 0 1,0 0 0,0 0 0,0 0 0,0 0-1,0 0 1,-1 0 0,1 0 0,0 0 0,0 0-1,0 0 1,0 0 0,0 0 0,0 0-1,0 0 1,-1 0 0,1 0 0,0 0 0,0 0-1,0 0 1,0 0 0,0 0 0,0 0 0,0 0-1,0 1 1,-1-1 0,1 0 0,0 0 0,0 0-1,0 0 1,0 0 0,0 0 0,0 0 0,0 0-1,0 1 1,0-1 0,-2 4 3,-1 17 21,1 1 1,1-1 0,0 4-25,-1 33 59,-1 25 86,3-53-4,-1 0 0,-4 28-141,-16 39 456,-3 19-390,17-55 644,1 24-710,6-91-15,0 0 1,0 0 0,1 1-1,0-1 1,0 0-1,0 0 1,1 1 0,-1-1-1,1 1 1,3-6 14,48-94-731,-45 89 728,2 1 0,0 1-1,0 0 1,1 0 0,10-8 3,-16 17-36,0 0-1,0 1 1,1-1-1,0 1 1,-1 1 0,2-1 36,-5 3-13,0 0 1,-1 0 0,1 0 0,0 0 0,0 1-1,0-1 1,0 1 0,1-1 0,-1 1 0,0 0-1,0 0 1,0 0 0,0 0 0,0 0 0,0 1-1,0-1 1,0 0 0,0 1 0,0 0 0,0-1-1,0 1 13,0 0 9,-1 0-1,0 0 0,1 0 0,-1 0 1,0 0-1,0 0 0,0 0 0,0 1 1,0-1-1,0 0 0,0 1 0,0-1 1,0 1-1,-1-1 0,1 1 0,-1-1 0,1 1 1,-1-1-1,1 1 0,-1 1-8,1 4 30,-1 0 0,1 1 0,-1-1 0,-1 1-30,1 2-34,-5 148 461,1-90-467,2-45-2,1 0 0,1 0 0,2 13 42,-2-29 98,0-6-88,0 1-1,0-1 1,0 0 0,0 0-1,0 1 1,0-1 0,1 0 0,-1 0-1,0 1 1,1-1 0,-1 0-1,1 0 1,-1 0 0,1 1 0,0-1-1,-1 0 1,1 0 0,0 0 0,0 0-1,0 0 1,0 0 0,0-1-1,0 1 1,0 0-10,0 0-6,0-1-1,0 0 0,0 0 1,0 0-1,0 0 1,1 0-1,-1 0 1,0 0-1,0 0 1,0 0-1,0-1 1,0 1-1,0 0 1,0-1-1,0 1 0,0-1 1,0 1-1,0-1 1,-1 1-1,1-1 1,0 0-1,0 1 1,0-1-1,-1 0 1,1 0-1,0 0 7,18-22-38,-11 7 5,0 0 0,0 0 0,3-16 33,2-2-88,1-2-59,-6 14 175,1 0 1,5-8-29,8-13 80,-29 65-89,1 1 0,0 1 0,2-1 0,1 0 0,0 1 0,2 10 9,1-23-4,1 0-1,0 0 0,0 0 1,2 0-1,-1-1 0,1 1 1,1-1-1,3 8 5,-5-14 0,0 0-1,0-1 1,0 1-1,0-1 1,1 0 0,-1 0-1,1 0 1,0 0-1,0 0 1,0-1-1,3 2 1,-4-2 0,1-1 0,-1 0 0,1 0 0,0 0 0,0 0 0,-1 0 0,1 0 0,0-1 0,0 1 0,0-1 0,0 0 0,0 0 0,0 0 0,-1 0 0,1-1 0,0 1 0,2-1 0,4-1 32,0-1 0,0 0 0,0 0 0,-1-1 0,1 0 0,-1 0 0,1-1 0,-2 0 0,1 0 0,1-2-32,-4 3 19,-1 0-1,0 0 1,-1-1 0,1 1 0,-1-1 0,0 0 0,0 0-1,0 0 1,-1 0 0,1 0 0,-1 0 0,0-1-1,-1 1 1,0-1 0,0 0 0,0 1 0,0-5-19,0-7 32,0 0 1,-2-1-1,0 1 1,0 0-1,-3-3-32,3 13 14,0 1 0,-1 0 1,0-1-1,-1 1 0,1 0 0,-1 0 0,0 0 0,-1 1 0,1-1 0,-1 1 0,0 0 0,-1 0 0,1 0 0,-1 0 0,-1 0-14,-5-4-29,-1 1 1,0 0-1,0 1 0,-8-4 29,14 8-18,1 1 1,0 0-1,0 1 0,-1-1 0,1 1 0,-1 0 0,1 1 1,-1-1-1,1 1 0,-1 0 0,0 0 0,1 1 0,-3 0 18,7-1-13,-1 1 0,1-1-1,-1 1 1,1-1 0,0 1-1,-1-1 1,1 1 0,0 0-1,0 0 1,-1 0 0,1 0-1,0 0 1,0 0 0,0 0-1,0 0 1,0 0 0,0 0-1,0 2 14,1-3-3,-1 1 0,1 0-1,0-1 1,0 1 0,0-1-1,-1 1 1,1 0 0,0-1-1,0 1 1,0 0 0,0-1-1,0 1 1,0 0 0,0-1-1,1 1 1,-1 0 0,0-1-1,0 1 1,0 0 0,1-1-1,-1 1 1,0-1 0,1 1-1,-1-1 1,0 1 0,1 0-1,-1-1 1,1 1 0,-1-1-1,1 0 1,-1 1 0,1-1-1,-1 1 1,1-1 0,-1 0-1,1 1 1,0-1 0,-1 0-1,1 0 1,0 0 3,3 2 0,0 0 0,1-1 0,-1 0 0,1 0 0,0 0 0,-1 0 0,1-1 0,0 0 0,-1 0 0,1 0 0,0 0 0,2-2 0,8-1-7,0-1-1,0 0 1,1-2 7,13-3-5,17-7 65,-32 10-70,0 1 0,0 1 0,0 0 0,1 1 0,-1 0 0,1 1 0,2 1 10,-12 1 9,1 0-1,-1 0 1,0 0 0,0 1 0,1 0 0,-1 0 0,0 1-1,1 0-8,-3-1 9,0 1 0,0 0 0,0 0 0,0 0 0,0 0 0,-1 0 0,1 1 0,-1-1 0,1 1 0,-1 0 0,0 0-1,0 0 1,0 0-9,1 2 9,0 0-1,-1 0 0,1 0 0,-1 0 0,-1 0 0,1 0 0,-1 1 0,0-1 1,1 4-9,-1 6 43,-1 0 0,-1 13-43,0 5 11,0 120 208,6-133-38,4-41-10,3-11-158,5-22-13,-7 18-136,8-14 136,-13 38-14,-3 5 12,0 1-1,1-1 1,0 1-1,0 0 0,1-1 1,-1 2-1,1-1 0,1 0 1,1-2 2,-5 8-1,-1 0-1,0 0 1,0 0 0,0 0 0,1 0 0,-1 0-1,0 0 1,0 0 0,0 0 0,1 0 0,-1 0 0,0 0-1,0 0 1,0 0 0,0 0 0,1 0 0,-1 1 0,0-1-1,0 0 1,0 0 0,0 0 0,1 0 0,-1 0 0,0 0-1,0 0 1,0 1 0,0-1 0,0 0 0,1 0-1,-1 0 1,0 0 0,0 1 0,0-1 0,0 0 0,0 0-1,0 0 1,0 1 0,0-1 0,0 0 0,0 0 0,0 0-1,0 0 1,0 1 0,0-1 0,0 0 0,0 0 0,0 0-1,0 1 2,2 10-56,-2-11 57,1 11 21,-1 0 0,-1 0 0,1-1 0,-3 10-22,1-9 20,1 1 1,0 0 0,1-1-1,0 2-20,3 54-85,-3-38 106,4 27-21,-3-47 6,-1-8-4,0-1 0,0 1 1,0-1-1,0 1 0,0-1 1,1 1-1,-1-1 0,0 0 1,0 1-1,1-1 0,-1 1 1,0-1-1,1 0 0,-1 1 0,0-1 1,1 0-1,-1 1 0,1-1 1,-1 0-1,0 1 0,1-1 1,-1 0-1,1 0 0,-1 0 1,1 1-1,-1-1 0,1 0 1,-1 0-1,1 0 0,-1 0 1,1 0-1,-1 0 0,1 0 0,-1 0 1,1 0-1,-1 0 0,1 0 1,-1 0-1,0-1 0,1 1 1,-1 0-1,1 0 0,-1 0 1,1-1-3,0 1 15,0 0-12,0-1 0,1 0 0,-1 1 0,0-1 0,0 0 0,0 1 0,0-1 0,1 0 0,-1 0 0,0 0 0,0 0 1,-1 0-1,1 0 0,0 0 0,0 0 0,0-1-3,12-23-73,-8 14 44,-3 7 30,24-47 296,16-44-297,-30 72 93,-10 20-106,0 0 0,0 0 0,-1 0 0,1-1 0,-1 1 0,0-1 0,0 1 0,0-1 0,0 1 0,0-2 13,-1 3-91,0 2 11,0 12-32,0-5 108,0 0-1,1 0 0,0 0 0,0 1 0,1-1 1,0 0-1,0-1 0,0 1 0,1 0 1,0-1-1,3 4 5,-5-7 7,1 0-1,0-1 1,0 1 0,0-1 0,0 0-1,1 1 1,-1-1 0,0 0-1,1 0 1,0-1 0,-1 1 0,1 0-1,0-1 1,0 0 0,0 1 0,0-1-1,0-1 1,0 1 0,0 0 0,1-1-1,-1 1 1,0-1 0,0 0 0,0 0-1,1 0 1,1-1-7,2 0-14,-1-1 0,1 0 0,-1 0 0,0-1 0,0 0 0,0 0 0,0 0 0,0-1 0,-1 1 0,1-1 0,0-2 14,13-10 85,-2-1 0,7-8-85,-12 11 22,-1 1 0,3-6-22,-10 14 30,-1-1-1,1 0 1,-1 0-1,0 0 1,-1-1-1,0 1 1,2-5-30,-4 10 10,0-1 0,0 1 0,0-1 0,0 1 0,0-1 1,0 1-1,0-1 0,0 1 0,0-1 0,-1 1 0,1 0 1,-1-1-1,1 1 0,-1-1 0,1 1 0,-1 0 0,0-1 1,0 1-1,0 0-10,-1-2 16,0 1 1,0 0-1,0 0 1,-1 0 0,1 0-1,-1 0 1,1 0-1,-1 1 1,-1-1-17,-5-2 38,-1 0 0,1 1 1,-1 0-1,0 1 0,-3-1-38,-99-28-341,98 31 267,14 0 69,0 0 1,0 0-1,0 0 0,-1 0 1,1 1-1,0-1 0,0 0 1,0 0-1,-1 0 0,1 0 1,0 0-1,0 0 0,0 1 0,0-1 1,0 0-1,-1 0 0,1 0 1,0 1-1,0-1 0,0 0 1,0 0-1,0 0 0,0 1 1,0-1-1,0 0 0,0 0 1,0 0-1,0 1 0,0-1 1,0 0-1,0 0 0,0 0 5,0 3-40,1-1-1,0 0 0,0 1 1,0-1-1,0 0 0,0 0 1,1 0-1,0 1 41,5 10-75,7 22 53,-13-34 24,-1 1 0,0-1 0,1 1 0,0-1 0,-1 0 0,1 1 0,0-1-1,0 0 1,0 0 0,0 1 0,0-1 0,0 0 0,0 0 0,0 0 0,0 0-1,0 0 1,1-1 0,-1 1 0,0 0 0,1 0 0,-1-1 0,0 1 0,1-1-1,-1 1 1,1-1 0,-1 0 0,1 0-2,1 0 8,0 0 1,1 0-1,-1 0 0,0-1 0,0 1 0,0-1 1,0 0-1,1 0 0,-1 0 0,0-1 0,-1 1 1,3-2-9,35-20-16,-18 10-6,0 1 1,1 1 0,0 1-1,0 1 1,2 1 21,-6 2-3,0 2-1,17-2 4,-30 6 1,1-1-1,0 1 0,-1 0 0,1 0 0,0 1 0,-1 0 0,1 0 0,0 1 1,-1-1-1,4 3 0,-8-3 18,1 0-1,-1 1 1,1 0 0,-1-1 0,1 1 0,-1 0-1,0 0 1,0 0 0,0 0 0,0 1 0,-1-1 0,1 0-1,0 1 1,-1 0 0,0-1 0,0 1 0,1 0 0,-1-1-1,-1 1 1,1 0 0,0 0 0,-1 0-18,2 10 154,-1 0 1,-1 0-1,0 0 1,-1 8-155,0 7 126,0-23-21,0-4-67,0-12-53,3 4-9,0-1-1,0 0 1,1 1 0,0-1 0,0 1 0,1 0 0,0 0-1,0 0 1,0 0 0,2 0 24,10-13-135,0 0 0,12-9 135,-12 15 0,1 1 0,0 1 0,0 0 0,1 1 0,0 1 0,1 1 0,1 0 0,-18 8-7,0 0 1,1 0 0,-1 0-1,0 1 1,0-1 0,0 1 0,0-1-1,1 1 1,-1 0 0,0 0-1,0 0 1,1 0 0,-1 1-1,0-1 1,0 0 6,-1 1 11,1-1 0,-1 1 0,0 0 0,0-1 0,1 1 0,-1 0 0,0 0 0,0 0 0,0 0 1,0 0-1,0 0 0,0 0 0,0 0 0,0 0 0,-1 0 0,1 0 0,0 0 0,-1 1 0,1-1 0,-1 0 0,1 1 0,-1-1 0,0 0 0,1 1 0,-1 0-11,2 13 100,-1 1 1,-1-1-1,0 0 0,-1 1-100,0-2 99,1-1 0,0 1 0,1-1 0,0 1 0,2 7-99,0-12 14,-1 0 0,2 1 0,-1-1 0,1 0 0,0-1 0,1 1 0,4 5-14,-7-11 10,1 1 0,0-1 0,0 0 0,0 1-1,0-1 1,0 0 0,1-1 0,0 1 0,-1-1 0,1 0 0,0 1 0,0-2 0,0 1 0,0 0 0,1-1 0,-1 0 0,4 1-10,0-1-3,1-1 0,-1 1 1,0-2-1,0 1 0,0-1 0,0 0 1,0-1-1,0 0 0,0 0 1,0-1-1,3-2 3,9-4-941,0-1 0,-1-2-1,12-8 942,0-3-1194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0:25.16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151 229 2656,'0'-3'148,"0"1"0,0 0 0,1 0 0,-1 0 1,1 0-1,-1 0 0,1 0 0,0 0 0,0 0 0,0 1 0,0-1 1,0 0-1,0 0 0,0 1 0,1-1 0,-1 1 0,1-1 1,0 0-149,-1 1 421,7 5 432,9 7-8,-12-8-530,-1 0 0,0 0 1,1-1-1,0 0 0,3 2-315,-7-4 61,1 1-1,-1-1 0,1 0 1,-1 1-1,1-1 1,-1 0-1,1 0 1,-1 0-1,1 0 1,0 0-1,-1-1 1,1 1-1,-1 0 0,1-1 1,-1 1-1,1-1 1,-1 0-1,0 1 1,1-1-1,-1 0 1,1 0-61,11-9 308,-1 1 0,-1-2 0,1 0 0,6-8-308,-14 14-15,-1 1 1,1-1-1,-1 1 1,0-1-1,0 0 1,0 0-1,-1-1 1,0 1-1,0 0 1,0-1-1,-1 0 1,0 1-1,0-1 1,0-3 14,-1 7-10,0-1 0,-1 0 0,0 0 0,1 1 0,-1-1 0,0 1 0,0-1 0,-1 1 0,1-1-1,0 1 1,-1 0 0,0-1 0,1 1 0,-1 0 0,0 0 0,0 0 0,0 0 0,0 1 0,0-1 0,-1 0 0,0 0 10,-4-2-25,-1-1 0,0 1 0,0 1 0,0-1 0,-9-1 25,12 4-24,0 0-1,-1 1 1,1-1-1,0 1 1,-1 1-1,1-1 1,0 1 0,-1-1-1,1 2 1,0-1-1,0 1 1,0-1 0,-2 2 24,-3 1-25,0 1 1,0 0-1,1 1 1,0 0-1,0 0 1,-1 1 24,-1 3 60,1 0 0,0 0 0,1 1-1,0 1 1,1-1 0,0 1 0,0 0 0,-1 6-60,0 2 157,1 0 0,0 1 0,2 0 0,0 0 0,1 2-157,4-15 50,-1 0-1,1 0 1,1 1-1,-1-1 1,2 0 0,-1 0-1,1 0 1,0 0 0,0 0-1,1 0 1,1 0-1,1 4-49,-2-6 104,1 0 0,0 0 0,1-1 0,-1 0-1,1 0 1,0 0 0,0 0 0,1-1-1,-1 1 1,1-1 0,0 0 0,0 0 0,1-1-1,-1 0 1,1 0 0,2 1-104,10 5 320,-4-2-151,1 0-1,0-1 1,0-1-1,0 0 1,5 0-169,41 5 181,1-2 0,4-3-181,45-1-629,-94-3-1144,-1-2 0,0 0 1,17-3 1772,-17 1-3093,-15 3 2897,0 0-1,0 0 0,0 0 0,0-1 0,1 1 0,-1 0 0,0-1 0,0 1 0,0-1 0,0 1 0,0-1 0,0 1 1,0-1 196,-1 0-160,1 0 0,-1 0 1,0 1-1,1-1 0,-1 0 1,0 0-1,1 1 0,-1-1 1,0 0-1,0 0 1,0 0-1,0 0 0,0 1 1,0-1-1,0-1 160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5:43.37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3 736 1472,'0'1'55,"-1"-1"1,1 1 0,0 0-1,-1 0 1,1-1-1,0 1 1,0 0-1,-1 0 1,1 0-1,0 0 1,0-1-1,0 1 1,0 0-1,0 0 1,0 0-1,0-1 1,1 1 0,-1 0-56,-1 12 856,7-17 2058,-1 1-2780,0 0-1,-1-1 1,1 1 0,-1-1 0,0 0 0,2-3-134,19-27 414,-15 20-295,0 0-1,7-14-118,94-176 474,-108 199-489,0 1 0,1-1 0,-1 1 0,1 0 0,0 0 0,0 0 0,4-2 15,-6 4 9,1 0 0,0 0 1,0 0-1,0 1 1,0-1-1,0 1 0,0 0 1,0 0-1,0 0 0,1 0 1,-1 1-1,0-1 0,3 1-9,-5 0 5,-1 0 1,1 0-1,0 0 0,-1 1 0,1-1 0,0 0 0,-1 0 0,1 1 0,0-1 0,-1 0 0,1 1 0,-1-1 0,1 1 0,-1-1 0,1 1 0,-1-1 1,1 1-1,-1-1 0,1 1 0,-1 0 0,0-1 0,1 1 0,-1-1 0,0 1 0,1 0 0,-1-1 0,0 1 0,0 0 0,0 0 0,0-1 0,0 1 1,1 0-1,-1-1 0,-1 1 0,1 0 0,0 0-5,0 0 9,3 32 15,-3-1-1,-1 11-23,0 7 55,0-37-21,0-1 0,0 0-1,-2 0 1,0 2-34,-4 22 83,7-24-81,0-11 14,0 0 0,0 0 0,1 1-1,-1-1 1,0 0 0,0 0 0,-1 0 0,1 1 0,0-1 0,0 0 0,0 0 0,-1 0 0,1 0 0,-1 0 0,1 0 0,-1 0-1,1 0 1,-2 1-16,2-1 64,1-2-32,2-1-49,0 0-1,0-1 0,-1 1 0,1-1 0,-1 1 0,1-1 1,-1 0-1,0 0 0,0 0 0,0 0 0,-1 0 1,2-3 17,4-7 27,110-163-86,-98 152 129,-18 23-65,1-1-1,0 1 1,-1-1 0,1 1 0,0 0 0,0-1 0,0 1 0,0 0-1,0 0 1,0 0 0,0 1 0,1-1-5,-3 1 3,1 0-1,-1 0 1,1 0-1,0 0 1,-1 0-1,1 0 1,0 0 0,-1 0-1,1 1 1,-1-1-1,1 0 1,0 0-1,-1 1 1,1-1-1,-1 0 1,1 1 0,-1-1-1,1 1 1,-1-1-1,1 0 1,-1 1-1,1-1 1,-1 1-1,0 0 1,1-1 0,-1 1-1,0-1 1,0 1-1,1-1 1,-1 1-1,0 0 1,0-1-1,0 1 1,0 0 0,1-1-1,-1 1 1,0 0-3,2 27 21,-2-28-20,-1 16 37,0 0 0,-1-1 0,0 1 0,-2-1-1,-1 5-37,-9 25 542,-5 5-542,13-35 48,-3 12-39,8-22-18,7-17 4,23-43-32,24-33 37,-33 55 5,-16 26-15,1 0 0,0 0-1,0 0 1,0 1 0,1-1 0,0 2 0,0-1 0,1 1 0,1-2 10,1 4-5,0 4 5,-6 3 0,-1 0 0,1 0 0,-1 1 0,1-1 0,-1 1 0,0 0 0,-1-1 0,1 1 0,-1 0 1,0 0-1,0 0 0,-1 0 0,4 12 9,-2-5 38,0 0 0,-1 1-1,0 8-46,-1-8-16,1 0 0,1 0 0,0 2 16,-1-11-6,1 0 0,-1 1 0,0-1 0,1 0 0,0 0 1,0 0-1,0 0 0,1 0 0,-1-1 0,1 1 0,1 0 6,1 1 9,-2-1-9,0 0 0,1 0 0,-1-1 0,1 0 0,0 0 0,4 3 0,-7-6 1,1 1 0,-1 0 0,0-1 0,1 0 0,-1 1-1,1-1 1,-1 0 0,1 0 0,-1 1 0,1-1 0,-1-1 0,1 1 0,-1 0 0,1 0 0,-1 0 0,1-1 0,-1 1 0,1-1 0,-1 1 0,0-1 0,1 1 0,-1-1 0,0 0 0,2 0-1,3-4-56,1 0 0,-1 0-1,0-1 1,0 0 0,0 0 0,-1 0-1,0 0 1,2-5 56,7-12-186,11-23 186,-8 14 92,4-15-193,-15 32 122,1 0 0,4-6-21,-11 20-64,0 13 22,-4 124 4,3-132 27,2 0 0,-1 0-1,0-1 1,1 1-1,0 0 1,0-1-1,0 1 1,0-1-1,0 1 1,1-1 0,-1 1-1,2-1 12,-2-1-4,0 0 1,0-1-1,0 1 0,1-1 1,-1 0-1,1 1 0,-1-1 0,1 0 1,0 0-1,-1 0 0,1 0 1,0 0-1,0 0 0,0 0 1,0-1-1,0 1 0,-1-1 1,1 1-1,0-1 0,0 0 0,0 0 1,2 0 3,1 0 16,-1 0 1,1-1-1,-1 1 1,1-1-1,-1 0 1,1 0-1,-1-1 1,1 1 0,-1-1-1,2-1-16,3-3 66,0 1 0,0-2-1,7-6-65,-16 13 5,1-1-1,0 0 0,-1 0 0,1 0 1,-1 1-1,1-1 0,-1 0 1,0 0-1,1 0 0,-1 0 0,0 0 1,1 0-1,-1 0 0,0 1 0,0-1 1,0 0-1,0 0 0,0 0 0,0 0 1,0 0-1,0 0 0,0 0 1,0 0-1,-1 0 0,1 0 0,0 0 1,-1 0-1,1 0 0,-1 1 0,1-1 1,-1 0-1,1 0 0,-1 0 1,1 1-1,-2-2-4,-2-4 8,-1 1 0,0-1 0,-1 1 0,-1-2-8,4 4 26,-3-1-34,-1-1 0,1 1 0,-6-4 8,5 4 49,0 0 0,1 0 0,-6-5-49,8 5-12,1 1 0,-1-1 0,1 0-1,0 0 1,-1 0 0,2-1 0,-1 1 0,0-1-1,1 1 1,0-1 0,0 0 0,1 0 0,-1-2 12,1 4-11,1 0 1,0 0 0,-1-1 0,1 1 0,1 0-1,-1-1 1,0 1 0,1 0 0,0 0-1,-1 0 1,1-1 0,1 1 0,-1 0-1,0 0 1,1 0 0,-1 0 0,1 1-1,0-1 1,0 0 0,0 1 0,2-2 10,5-4-19,0 0 0,1 1 0,0 0 1,0 1-1,1 0 0,-1 0 0,1 1 19,15-8-50,-8 4 28,0 1-1,1 0 1,-1 2-1,1 0 1,1 2-1,-1 0 1,1 1-1,-1 0 1,16 1 22,-29 2 43,0 1 1,0-1-1,0 1 1,0 0-1,0 1 1,-1-1-1,1 1 1,5 2-44,-9-3 3,0 0 0,0 0 0,0 1 0,1-1 0,-1 0 0,0 1 0,-1 0 0,1-1 1,0 1-1,0 0 0,-1 0 0,1 0 0,-1 0 0,0 0 0,1 0 0,-1 1 0,0-1 0,0 0 0,-1 1 1,1-1-1,0 0 0,0 3-3,-1 8 49,0-1 1,0 1-1,-1 0 1,-1 0-1,0 0 1,0-1-1,-4 8-49,-4 24 70,6-19-22,-2 0 0,-1 0 0,-7 14-48,77-133-102,-51 70 59,-9 17 52,0 0 1,0 1-1,1-1 0,-1 1 0,2 0 1,-1 0-1,1 0 0,0 1 1,0 0-1,0 0 0,5-3-9,-10 8 1,0-1 0,0 1 0,1 0 0,-1 0 0,0-1-1,1 1 1,-1 0 0,0 0 0,1 0 0,-1-1 0,1 1 0,-1 0 0,0 0 0,1 0 0,-1 0 0,1 0-1,-1 0 1,0 0 0,1 0 0,-1 0 0,1 0 0,-1 0 0,0 0 0,1 0 0,-1 0 0,1 1-1,-1-1 1,1 0-1,1 5-20,-2-4 15,2 5-6,0 1-1,0-1 1,-1 1-1,0 0 1,0 0 0,0 0-1,-1 0 1,0 0-1,-1 6 12,0 7 55,1-8 24,-1 0 0,-1 0-1,-3 11-78,1 0-1,1 1 63,3-20 1,3-16-34,1-6 18,1 0 1,4-9-48,4-13 55,13-30-343,-25 68 285,0-1 0,0 1 1,0 0-1,0 0 0,0 1 1,1-1-1,-1 0 0,0 0 1,1 1 2,-2 0-4,1 1 1,-1 0-1,0 0 0,0-1 1,1 1-1,-1 0 1,0 0-1,1 0 0,-1-1 1,0 1-1,1 0 1,-1 0-1,0 0 0,1 0 1,-1 0-1,0 0 1,1 0-1,-1 0 0,0 0 1,1 0-1,-1 0 1,0 0-1,1 0 0,-1 0 4,1 0-3,-1 1 0,1-1 0,-1 1 0,1-1-1,-1 0 1,0 1 0,1-1 0,-1 1 0,0-1 0,1 1-1,-1 0 1,0-1 0,1 1 0,-1-1 0,0 1 0,0-1-1,0 1 1,0 0 0,1 0 3,7 38 240,28 74-475,-26-99 222,-3-4 16,-6-9 1,0 0 0,0 0 1,0 0-1,0 0 0,0 0 1,0 0-1,0 0 0,1-1 1,-1 1-1,0 0 0,0-1 1,1 1-1,-1-1 0,0 1 1,1-1-1,-1 0 0,0 0 1,1 1-1,-1-1 0,0 0 1,1 0-1,-1-1 0,1 1 1,-1 0-5,4 0 14,-1-1 1,1 1 0,0-1-1,-1 0 1,1 0 0,3-3-15,0 1-6,0-1 1,-1-1 0,0 0 0,0 0 0,0 0-1,-1-1 1,3-2 5,11-13 148,8-14-148,-10 14 11,-13 15 4,0-1-1,0 0 0,0 1 1,-1-1-1,0-1 1,-1 1-1,2-4-14,-5 9-1,1 1 1,0-1-1,-1 0 1,1 0-1,-1 1 0,0-1 1,0 0-1,0 0 1,0 1-1,0-1 1,0 0-1,0 0 0,0 1 1,-1-1-1,1 0 1,-1 0-1,1 1 1,-1-1-1,0 1 0,1-1 1,-1 0-1,0 1 1,0-1-1,0 1 1,0 0-1,-1-1 0,1 1 1,0 0-1,0 0 1,-1 0-1,1 0 1,-1 0-1,1 0 0,-1 0 1,1 0-1,-2 0 1,0 0 4,1 0-1,-1 0 0,0 0 0,0 0 0,0 0 1,1 1-1,-1-1 0,0 1 0,0 0 0,0 0 1,0 0-1,0 0 0,0 1 0,0-1 0,1 1 1,-1 0-1,0-1 0,0 1 0,1 1 0,-1-1 1,0 0-4,-1 2-27,1-1 1,0 0-1,0 1 1,0-1-1,0 1 0,0 0 1,1 0-1,-1 0 1,1 1-1,0-1 1,0 0-1,0 1 1,0 0-1,1-1 1,-1 2 26,-3 8-1,1 1 1,0-1 0,1 1-1,0 0 1,1 8 0,1-17-10,1-1 1,0 1-1,1 0 0,-1-1 1,1 1-1,0-1 0,0 1 1,0-1-1,0 1 0,1-1 0,0 0 1,0 0-1,0 0 0,1 0 1,-1 0-1,1 0 0,0-1 1,3 4 9,-4-5 10,1 0 1,0 0 0,0 0 0,0 0-1,0 0 1,0-1 0,0 0 0,0 0-1,1 0 1,-1 0 0,1 0-11,42 6 88,-28-5-97,-7 0-18,1-2 0,-1 1 0,0-1 0,0-1-1,0 0 1,10-2 27,-14 1 22,0 0 0,0 0-1,0-1 1,0 0-1,0 0 1,-1 0 0,1-1-1,-1 0 1,0 0-1,4-4-21,-1 0 14,0 0-1,0-1 0,-1 0 1,0-1-1,0 0 0,4-7-13,31-50 11,-36 57-34,0-1-1,0 1 1,1 1-1,0-1 1,8-6 23,-7 23-96,-8-6 99,-1 0 0,1 1 0,-1-1 1,1 0-1,-1 0 0,0 0 0,1 1 1,-1-1-1,0 0 0,0 1 0,0-1 1,0 0-1,0 0 0,0 1 0,0-1 0,0 0 1,-1 1-1,1-1 0,-1 1-3,0 12-40,0 7 60,0-1 0,-2 0 0,0 0 0,-3 8-20,-1 28 176,11-71-212,2 1 1,-1 1-1,2-1 1,0 1 35,7-16-87,-8 17 62,-2 1-1,0 2 1,1-1 0,1 0-1,-1 1 1,1 0-1,1 0 1,2-2 25,-8 11 0,-1-1-1,0 1 1,0 0 0,1 0-1,-1 0 1,0-1 0,0 1-1,1 0 1,-1 0 0,0 0-1,1-1 1,-1 1 0,0 0-1,1 0 1,-1 0 0,0 0-1,1 0 1,-1 0 0,0 0-1,1 0 1,-1 0 0,0 0-1,1 0 1,-1 0 0,0 0-1,1 0 1,-1 0 0,0 0-1,1 0 1,-1 0 0,0 1-1,1-1 1,7 11-34,-6-7 37,0 0 1,-1 0 0,1 0 0,-1 1-1,0 1-3,1 13 41,-2 0-1,0 1 0,-3 16-40,0 22 103,3-48-38,-1-5-79,1 0 0,0 0 0,0 0 0,1 0 0,-1 0 0,1 1 0,0-1 0,0-1 0,1 1 0,0 0 0,0 0 0,0-1 0,0 1 14,-1-3 4,0-1-10,0 0 1,-1 1-1,1-1 1,0 0-1,0 0 1,0 0-1,0 0 1,0 0-1,1 0 1,0 1 5,-1-2-1,0 0 1,0 1 0,0-1-1,0 0 1,0 0-1,0 0 1,0 0 0,0 0-1,0 0 1,0-1-1,-1 1 1,1 0-1,0 0 1,0-1 0,0 1-1,0-1 1,0 1-1,0-1 1,7-3 0,0-1-1,-1-1 0,0 0 0,0 0 0,0 0 0,-1 0 0,0-1 0,0 0 1,3-6 0,5-4-3,39-52-177,25-46 180,-5 7-76,-52 78 150,-1-1 0,-1-1 0,4-14-74,-16 31 25,-1 0 0,-1-1 0,0 0 0,-1 0 0,0 0-1,-2 0 1,0-1 0,0-12-25,-2 28 0,0 0 0,0 0-1,0 0 1,0 0 0,0 1 0,0-1 0,0 0-1,-1 0 1,1 0 0,0 0 0,0 0 0,-1 1-1,1-1 1,0 0 0,-1 0 0,1 0 0,-1 1-1,1-1 1,-1 0 0,0 1 4,1 0 0,-1-1 0,1 1 0,-1 0 0,1 0 0,-1 0 0,1 0 0,-1 0-1,1-1 1,-1 1 0,1 0 0,-1 0 0,1 0 0,-1 0 0,1 1 0,-1-1 0,1 0 0,-1 0 0,1 0-1,0 0 1,-1 0 0,1 1 0,-1-1 0,1 0-4,-3 1-1,1 1-1,0-1 0,1 1 1,-1-1-1,0 1 1,0 0-1,1-1 0,-1 1 1,1 0-1,-1 0 1,1 0-1,0 0 0,-1 2 2,-8 17-58,6-13 46,1-1 0,0 1 0,0 0 0,0 1 12,-15 52 0,8-29-32,-2 14 32,9-31-9,0 0 0,1 1 0,0-1 0,1 1 0,1 0 0,1-1 0,0 1 1,1 0-1,1 2 9,3 7-109,-2-8 76,0 0 0,1-1 0,1 1 1,4 9 32,6 8 196,-12-25-199,-1-1-1,1 1 1,0-1-1,1 0 1,0 0-1,1-1 1,-1 0-1,1 1 1,2 0 3,-4-4-29,1 0 1,-1-1-1,0 0 1,1 0-1,0 0 1,4 2 28,-8-5 9,1 1 1,-1-1 0,1 1 0,-1-1 0,1 0 0,-1 1 0,1-1 0,0 0-1,-1 0 1,1 0 0,-1-1 0,1 1 0,-1 0 0,1-1 0,-1 1 0,1-1-1,-1 1 1,1-1 0,-1 1 0,1-1 0,-1 0 0,0 0 0,1 0 0,-1 0 0,0 0-1,1-1-9,3-3 37,0-1-1,-1 1 0,0-1 0,0 0 1,0 0-1,0-1 0,-1 1 0,0-1 1,-1 0-1,1 0 0,0-3-36,6-18 55,-4 15-124,-2 0 1,0 0-1,0-1 1,0-10 68,-1 8-82,0-1 0,4-7 82,1-8 15,-6 24 15,0 0 0,1 1-1,0 0 1,2-6-30,-2 6-244,-4 14 56,-20 159 166,20-141-24,0 0-1,2 23 47,1-17 77,2-9-65,-3-22-5,0 1 0,0-1 0,1 1 0,-1 0 0,0-1 0,1 1 0,-1-1 0,0 1-1,1-1 1,-1 1 0,1-1 0,-1 0 0,1 1 0,-1-1 0,1 1 0,-1-1 0,1 0 0,-1 0 0,1 1 0,0-1 0,-1 0 0,1 0 0,-1 0 0,1 1 0,0-1 0,-1 0 0,1 0 0,0 0 0,0 0-7,8-8 170,-6 5-178,-1 1-1,1-1 1,-1 1-1,1-1 1,-1 0-1,0 0 1,0 0-1,0 0 1,0 0-1,0-3 9,15-39-118,-7 18 39,-7 19 57,0 1 1,0-1 0,-1 0-1,0 0 1,0 0 0,-1 0-1,1-8 22,0-5-12,0 18-13,-2 11-44,0 28 39,-1-21 23,0 0 0,2-1 1,0 1-1,0 0 0,3 9 7,-3-21 4,0 0 0,0 0 1,0-1-1,0 1 0,0 0 1,1 0-1,-1-1 0,1 1 1,-1-1-1,1 1 0,0-1 1,0 0-1,1 0 0,-1 0 1,0 0-1,1 0 1,-1 0-1,1-1 0,-1 1 1,1-1-1,0 0 0,0 1 1,-1-1-1,1-1 0,0 1 1,0 0-1,0-1 0,0 1 1,0-1-1,0 0 0,0 0 1,0 0-1,0 0 0,0-1 1,0 1-1,0-1 0,0 0 1,0 0-1,0 0 0,0 0 1,-1 0-1,1-1 0,2-1-4,5-5 36,0 0-1,-1-1 0,0 0 0,0 0 1,-1-1-1,0 0 0,-1-1 1,2-3-36,11-21-228,14-37 228,-26 54 63,-4 11-47,-1 0 1,-1-1 0,1 1-1,-1-1 1,-1 0 0,0 1-1,0-1 1,0-6-17,-1 13-112,0 22-43,2-1 130,0 0 0,1-1-1,5 18 26,0 0-30,-7-31 38,1 1 1,-1-1 0,1 1 0,1-1 0,-1 0-1,1 0 1,0 0 0,1 0 0,-1 0-1,1-1 1,0 1 0,0-1 0,1 0-1,2 2-8,-6-7 13,0 1-1,-1-1 0,1 1 1,0-1-1,0 0 0,0 1 0,0-1 1,-1 0-1,1 0 0,0 0 0,0 0 1,0 0-1,0 0 0,0 0 1,0 0-1,0 0 0,-1 0 0,1 0 1,0-1-1,0 1 0,0 0 1,0-1-1,-1 1 0,1 0 0,0-1 1,0 1-1,-1-1 0,1 1 0,0-1 1,-1 0-1,1 1 0,0-1 1,-1 1-1,1-1 0,-1 0 0,1 0 1,-1 0-13,4-4 48,0-1 1,0 0-1,-1 0 0,2-4-48,-4 8-2,10-21-21,47-91-146,-53 106 179,0 0 0,0 0 1,1 1-1,1-1-10,-6 6 5,1 0-1,-1 0 1,1 1-1,0-1 1,0 1-1,0 0 1,0-1-1,0 1 1,0 0-1,0 0 1,0 0-1,1 1 1,-1-1-1,0 0 1,0 1-1,1-1 1,-1 1-1,1 0-4,-3 0 1,1 0 0,-1 1 1,1-1-1,-1 0 0,1 1 0,0-1 0,-1 0 0,1 1 0,-1-1 0,1 1 0,-1-1 0,0 1 0,1-1 0,-1 1 0,1-1 0,-1 1 0,0-1 0,0 1 0,1-1 0,-1 1 0,0 0 0,0-1 0,0 1 1,1 0-1,-1-1 0,0 1 0,0 0 0,0-1 0,0 1 0,0-1 0,0 1 0,0 0-1,0 2 36,4 29 330,-2 1 1,-1 0-1,-3 20-366,1 7 357,7-85-415,-2 15 14,2-8-22,0-1-1,2 2 0,0-1 1,9-12 66,-4 16-88,-6 9 64,-7 5 27,1 0 0,0 0 1,-1 0-1,1 0 1,0 0-1,0 1 1,-1-1-1,1 0 0,-1 1 1,1-1-1,0 0 1,-1 1-1,1-1 0,-1 1 1,1-1-1,-1 1 1,1-1-1,-1 1 0,1-1 1,-1 1-1,1-1 1,-1 1-1,1 0-3,0 1 7,0-1 13,1 1 0,0 0 0,-1 0 0,1 0 0,-1 1 0,0-1 0,0 0 0,0 0 0,0 1 0,0-1 0,0 0 0,-1 1 0,1-1 0,-1 1 0,0-1 0,1 2-20,-1-2 112,4 3-43,-3-4-5,-1-1 86,0 0-6,1 1-112,1-1 0,-1 1 1,1 0-1,-1 0 0,1 0 1,-1 0-1,1 0 0,-1 0 1,0 1-1,0-1 1,1 0-1,-1 1 0,0-1 1,0 1-1,0 1-32,6 10 130,0 0-109,1 1 0,0-1 0,0-1 0,1 1 0,1-2 0,0 1 0,3 1-21,1 0 21,0-2-1,1 0 1,3 1-21,-12-8 7,0-1 1,0 0-1,1 0 1,-1-1-1,1 0 0,0 0 1,0 0-1,0-1 0,7 0-7,-3-1-372,0 0 0,0-1 0,0-1 0,0 0 0,0-1 0,0 0 0,0 0 0,0-1 0,-1 0 0,0-1 0,0 0 0,7-6 372,9-9-1616,-3-10-1866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5:44.16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 31 2560,'-6'0'743,"11"-1"122,10-1 1569,-7 8-1607,-6-6-698,1 0-1,-1 0 1,0-1-1,0 1 1,1 0 0,-1-1-1,0 1 1,0-1-1,0 0 1,0 0-1,0 0 1,0 0 0,1-1-129,0 1 124,0-1 0,0 1 0,0 0 0,0 0 0,0 0 0,2 0-124,88-7 1454,44 4-1454,-47 1-19,-87 3 15,65-2-136,47 5 140,-61 1-3584,51-4 3584,-56-4-3968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5:57.68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 2 896,'-6'-1'1058,"14"2"1217,-6-1-2072,-2 0 128,0 0-86,0 0 0,0 0-117,0 0-69,0 0 197,0 0-64,0 0-48,0 0-140,0 0 1,0 1-1,1-1 0,-1 0 1,0 0-1,0 0 1,1 0-1,-1 1 1,0-1-1,0 0 0,0 0 1,1 1-1,-1-1 1,0 0-1,0 0 1,0 1-1,0-1 0,0 0 1,1 0-1,-1 1 1,0-1-1,0 0 0,0 1 1,0-1-1,0 0 1,0 0-1,0 1 1,0-1-1,0 0-4,1 15 153,-1-5 222,4 1-120,-2-7-254,-1 0 0,1 0 0,-1 0-1,0 0 1,0 0 0,-1 0 0,1 4-1,-4 43 145,1-33-78,2 1 0,0-1 1,1 3-68,12 157 666,-13-95-548,4 145 447,-4-163-490,-3 21 134,1-37 526,4 44-735,3-43 420,-1-17-216,0 25-204,-4-43 24,0 0 0,2 0 0,0-1 0,0 1 0,2-1 0,2 9-24,0 0-12,-5-18 1,0 0 0,1 0-1,-1 0 1,1-1 0,0 1-1,0 0 1,3 3 11,-4-7-512,11 12-2261,-8-9-668,-2-4 2871,3-8-1195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6:04.28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11 54 1248,'-1'0'146,"1"0"-134,-1 0 0,1 0 0,0 0 1,-1 0-1,1 0 0,0 0 0,-1 0 0,1 0 0,0 0 1,-1 0-1,1 0 0,0 0 0,-1 0 0,1 0 1,0 0-1,-1 0 0,1-1 0,0 1 0,0 0 0,-1 0 1,1 0-1,0-1 0,-1 1 0,1 0 0,0 0 1,-1-1-13,1-4 4214,0 5-3899,0-1-278,0 1-1,0-1 1,0 1 0,1-1 0,-1 1-1,0-1 1,0 1 0,1-1 0,-1 1 0,0-1-1,1 1 1,-1-1 0,0 1 0,1 0-1,-1-1 1,1 1 0,-1 0 0,0-1-1,1 1-36,5-2 42,-2 0 17,1 0 0,0 0 0,0 1 0,0-1-1,0 1-58,1 0 117,-1 0 1,0-1-1,0 0 0,0 0 0,3-2-117,-3 2 27,-1 0 1,1 0 0,-1 0 0,1 1 0,0-1-1,3 1-27,4 1-10,1 0-1,-1 1 0,1 0 1,-1 1-1,0 1 0,1 0 1,-1 1-1,4 2 11,7 1 69,17 3-69,-25-8 52,1 0 0,0-2-1,-1 1 1,1-2-1,0 0 1,5-2-52,6 1-75,0 0 0,4 2 75,-13-4 118,-13 3-131,0 1 1,0-1 0,-1 1-1,1 0 1,0 0 0,0 0-1,-1 1 1,1 0 0,0 0-1,-1 0 1,1 0 0,-1 1-1,1 0 1,-1 0-1,0 0 1,0 0 0,1 1-1,-2-1 1,4 3 12,-7-4 123,2 2-81,-2-3-45,0 0 1,0 0-1,0 1 0,0-1 1,0 0-1,0 0 0,0 0 1,0 1-1,0-1 0,0 0 1,0 0-1,0 0 0,0 0 1,0 1-1,0-1 1,0 0-1,0 0 0,0 0 1,1 0-1,-1 1 0,0-1 1,0 0-1,0 0 0,0 0 1,0 0-1,0 0 0,1 0 1,-1 1-1,0-1 0,0 0 1,0 0-1,0 0 0,1 0 1,-1 0-1,0 0 0,0 0 3,1 0 13,-1 0-1,1 0 0,0 1 0,-1-1 0,1 0 0,-1 0 1,1 0-1,-1 1 0,1-1 0,-1 0 0,1 1 1,-1-1-1,1 0 0,-1 1 0,1-1 0,-1 1 0,0-1 1,1 1-1,-1-1 0,0 0 0,1 1 0,-1 0 0,0-1 1,0 1-1,0-1 0,1 1 0,-1-1 0,0 1 0,0-1 1,0 1-1,0 0 0,0-1 0,0 1 0,0-1-12,0 31-94,1-5 238,-1-19-82,1 1-1,-1-1 0,0 0 0,0 1 0,-1 3-61,0-1-11,0 0 0,1-1-1,0 4 12,4 25 34,7 59 34,-4-46 202,-3 6-270,2 20 146,2-10-200,-3 44 54,-3-71 105,1 0 0,3 4-105,0-3 204,-2 0 1,-2 6-205,1-3 89,-1-29-65,-1-1-1,-1 0 1,0 9-24,-1-9 9,1 0-1,0-1 1,1 4-9,1 19-79,8 22 164,-9-52-89,-1-1 0,1 1 0,1-1-1,-1 0 1,1 1 0,0-1 0,0 0 0,0 0 0,2 2 4,-3-6 9,-1 0 1,1-1-1,-1 1 1,0 0-1,1 0 0,-1-1 1,0 1-1,0 0 1,0 0-1,0-1 1,1 1-1,-1 0 1,0 0-1,0 0 1,0-1-1,0 1-9,-1-1 22,1 1 1,0-1-1,0 0 0,0 0 0,0 1 1,0-1-1,0 0 0,0 0 0,-1 1 1,1-1-1,0 0 0,0 0 1,0 0-1,0 1 0,-1-1 0,1 0 1,0 0-1,0 0 0,-1 0 0,1 1 1,0-1-1,0 0 0,0 0 1,-1 0-1,1 0 0,0 0 0,-1 0 1,1 0-1,0 0 0,0 0 0,-1 0 1,1 0-23,0-1 12,0 0 0,-1 0 0,1 0 0,0 0 0,-1 0 0,1 0 0,-1 0 0,1 0 0,-1 0 0,0 0 0,1 0 0,-1 0-12,-35-24 551,26 17-456,0 1-1,-1 0 1,0 0-1,0 1 1,-1 0-95,-30-9 6,0 2 0,-1 1 1,0 3-1,0 1 1,-7 1-7,0 0-9,33 3 40,-1 2 0,0-1 0,0 2-1,0 1 1,0 0 0,-6 2-31,15-1-141,1 1 0,0 1 0,-1-1 1,1 1-1,0 1 141,6-4-143,1 1 0,-1 0 0,0-1 0,1 1-1,-1 0 1,0 0 0,1 0 0,-1 0 0,1 1 0,0-1 0,-1 0 0,1 1 0,0-1 0,0 1 0,-1-1 0,1 1 0,1-1-1,-1 1 1,0 0 0,0-1 0,0 1 0,1 0 0,-1 1 143,1 4-501,0 2-379,0 1 0,1-1 0,0 0 0,1 3 880,2 7-2240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6:40.75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 1897 576,'-1'-1'64,"1"0"1,0 0-1,0 1 0,-1-1 1,1 0-1,0 0 0,0 0 0,0 1 1,0-1-1,0 0 0,0 0 1,0 0-1,0 0 0,0 0 1,0 1-1,1-1 0,-1 0 0,0 0 1,0 0-1,1 1 0,-1-1 1,1 0-1,-1 0 0,0 1 1,1-1-1,0 0 0,-1 1 1,1-1-1,-1 1 0,1-1 0,0 1 1,0-1-65,4-4 793,1 1-1,1-1 1,5-2-793,4-3-175,78-54 1575,-90 61-1381,13-6 21,1 0 1,0 2-1,0 0 1,12-3-41,-2 1 216,64-19 671,82-12-887,-1 1 9,-105 23-32,2 2 0,-1 4 0,48-1 23,96-8 139,-109 7-35,37-11-104,-12 2 376,-25 4-120,-2-5 0,0-4 0,77-31-256,114-58 784,-170 60 328,90-54-1112,-189 96 2,15-6 17,1 1 1,1 2-1,21-5-19,128-28 69,-128 34-62,13-1 110,-22 4 219,51-17-336,11-6 205,41-5-205,-42 12 14,52-22-14,-12-12 302,-6 2-135,77-26-151,-149 53-81,19-13 65,-21 10 97,26-8-97,10 8-118,105-21 118,-36 11 27,-138 33 87,0-2 0,4-5-114,2 0 98,10-1-98,183-58-224,-208 70 109,11-4-266,5-4 381,-45 14-301,-10 1 259,-13 2 148,19 0-125,-328 5 413,317-6-301,-1 0 0,0 0 0,1-2-1,-1 1 1,-4-3-93,15 5 21,-1-1-1,1 1 1,-1 0 0,0-1-1,1 1 1,-1 0-1,0 1 1,1-1-1,-1 0 1,1 1 0,-1 0-1,0-1 1,1 1-1,-1 1-20,-7-1 38,9-1 40,5 2-17,-1-1-51,14 5-29,-1-2 1,2 1-1,-1-2 1,0 0-1,14-1 19,27 1 367,4-4-367,-10 0 99,-9 0-176,13-4 77,-13 1 637,13 1-637,-54 3 64,-3 1-52,0 0-1,1 0 0,-1 0 1,0 0-1,0 0 1,0 0-1,0 0 0,-1-1 1,1 1-1,0 0 1,0-1-1,-1 1-11,-2 2 135,-27 13-50,8-5 113,5-1-62,11-7-95,0 0 0,1 1 0,-1 0 0,1 1 0,0 0 0,0 0 0,0 0 0,-1 2-41,-6 9 295,0 1 0,0 0 0,-5 12-295,12-18 11,4-6-66,-1 1 0,0-1 0,0 0-1,-1 0 1,1 0 0,-1 0 0,0 0 0,-1-1 0,-2 3 55,6-7-8,-15 10-2312,-4-8-4061,12-2 2893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6:58.26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166 0 1568,'-24'2'6494,"20"-1"-6449,0-1 1,1 1 0,-1 0 0,0 1-1,1-1 1,-1 1 0,1-1 0,0 1-1,-1 0 1,1 0 0,0 1 0,0-1-1,0 1 1,0-1 0,1 1 0,-1 0-1,1 0 1,-1 1-46,-7 13-49,1-1 1,1 1-1,0 1 0,2-1 0,-3 10 49,-1 13 473,-6 40-473,14-64 7,0 0-1,1 1 1,1-1-1,1 1 0,0 3-6,-1-19 9,0 1 0,0 0 0,1-1 0,-1 1-1,0-1 1,1 1 0,-1-1 0,1 1 0,-1-1-1,1 1 1,0-1 0,0 0 0,-1 1 0,1-1 0,0 0-1,0 0 1,0 0 0,1 1 0,-1-1 0,0 0-1,0 0 1,0-1 0,1 1-9,0 0 15,0 0 0,0-1 0,0 1-1,0-1 1,0 0 0,0 0 0,0 0 0,0 0 0,0 0-1,0 0 1,0-1 0,0 1 0,0 0 0,0-1 0,2 0-15,7-4 56,0 0 1,-1 0 0,1-1 0,-1 0 0,4-5-57,4-2 29,-1-2 0,11-12-29,2-1-5,-21 21-16,0 4-6,-8 3 26,1 0 1,-1 1-1,1-1 1,-1 0-1,1 1 1,-1 0-1,0-1 1,1 1-1,-1 0 1,0 0-1,1 0 0,-1 0 1,0 0-1,0 0 1,0 0-1,0 0 1,0 1 0,17 22-82,-12-14 95,1-1 0,0 0 0,0 0 0,1 0 0,0-1 0,1-1-1,0 1 1,4 1-13,-9-6 77,0 0 1,0-1-1,1 1 0,-1-1 0,1 0 0,-1-1 0,1 1 0,0-1 0,0 0 1,0 0-1,-1 0 0,1-1 0,0 0 0,0 0 0,0 0 0,0 0 0,0-1 1,0 0-1,0 0 0,-1 0 0,2-1-77,-3 1 51,1-1 0,0 0 0,-1 0 0,0 0 0,1 0 0,-1 0 0,0-1 0,0 1-1,0-1 1,0 0 0,0 0 0,-1 0 0,1-1-51,0-2 69,1 0-1,-1 0 0,0 0 0,-1 0 0,0 0 1,0 0-1,1-6-68,1-11 116,-1 1 0,-2-1 0,0 0 0,-2-8-116,1 10 23,-1 0-586,-1 0 0,-1 0 0,-1 0 0,-5-16 563,6 27-1007,2 2-1558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7:09.8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46 1664,'0'1'10,"0"-1"1,0 0-1,0 0 1,0 0-1,0 0 0,0 0 1,0 0-1,0 0 0,-1 0 1,1 0-1,0 0 1,0 0-1,0 0 0,0 0 1,0 0-1,0 0 1,0-1-1,0 1 0,0 0 1,-1 0-1,1 0 1,0 0-1,0 0 0,0 0 1,0 0-1,0 0 0,0 0 1,0 0-1,0 0 1,0 0-1,0 0 0,0 0 1,0 0-1,0-1 1,0 1-1,0 0 0,0 0 1,0 0-1,0 0 1,-1 0-1,1 0 0,0 0 1,0 0-1,0 0 1,0-1-1,0 1 0,0 0 1,0 0-1,1 0 0,-1 0 1,0 0-1,0 0 1,0 0-1,0 0 0,0 0 1,0 0-1,0-1 1,0 1-1,0 0 0,0 0 1,0 0-1,0 0 1,0 0-1,0 0-10,2-4 220,-2 3 100,6-10 955,-5 9-1016,7-13 152,-8 15-208,0-1 1,0 1-1,0-1 1,0 1-1,0-1 0,0 0 1,1 1-1,-1-1 1,-1 1-1,1-1 0,0 1 1,0-1-1,0 1 1,0-1-1,0 1 0,0-1 1,-1 0-204,4 6 119,-1-2-82,0-1-1,0 1 1,-1 0 0,1 0-1,-1 0 1,0 0-1,0 0 1,0 0-1,0 0 1,-1 2-37,1-3 21,-1 0 0,0 1 0,1-1-1,0 1 1,-1-1 0,1 0 0,0 1 0,1 0-21,-1-1 19,0 1 0,0-1 0,0 1 0,0 0 1,-1-1-1,1 1 0,-1-1 0,1 3-19,4 122 155,-5-102 143,-1 1 1,-4 18-299,4-39 2,1 0 1,-2 1-1,1-1 0,0 0 0,-1 0 1,0-1-1,-1 2-2,1 1 211,-1 12-65,2-5-178,2 1 240,-1-13-165,0 13 304,0-14-305,0-1-207,0 0-710,1 1 465,0 0-1,1 0 0,-1 0 0,0 1 0,1-1 0,-1 0 1,0 0-1,0 1 0,0-1 0,0 1 0,0-1 0,0 1 1,-1-1-1,1 2 411,0-2-430,5 8-1687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7:15.1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36 1408,'0'0'292,"1"-1"1,0 1-1,-1-1 1,0 0-1,1 1 1,-1-1-1,1 0 1,-1 1-1,0-1 0,1 0 1,-1 0-1,0 1 1,0-1-1,0 0 1,0 0-1,1 1 1,-1-1-1,0 0 0,0 0 1,0 0-1,-1 1 1,1-1-1,0 0 1,0 0-293,0-5-358,5-5 987,-5 10-453,0 1-53,0 0-11,0 0-32,0 0 0,0 0 32,0 0 224,0 0-139,1 1-191,0-1-1,0 0 1,0 1-1,-1-1 1,1 1-1,0-1 1,0 1-1,0-1 1,0 1-1,-1 0 1,1-1-1,0 1 1,-1 0-1,1-1 1,0 1-1,-1 0 1,1 0-1,-1 0 1,1 0-6,11 22 179,-8-16-228,-3-3 72,0-1-1,0 1 1,0-1-1,0 1 1,-1-1-1,0 1 1,1 0-1,-1-1 1,-1 4-23,3 22 309,0-22-230,-2 0 0,1 0 0,-1 0 0,0 2-79,2 25 68,4-11-167,-4-18 88,0 0 0,-1 0-1,0 1 1,0-1 0,0 5 11,0 1 40,0 0 0,1 0-1,0 0 1,3 6-40,-2-4 9,0 1-1,1 13-8,15 107 315,-15-96-207,-1-5-189,-1 14 81,-2-8 98,2 85 178,0-98-239,1-1 0,1 1 0,6 19-37,4 16 254,4 41-254,-13-68 103,0 9-203,-2 1 0,-2 19 100,2 42 8,-1-39 176,-2-39-154,3 24-30,-1-31 24,-2 0 0,0 8-24,-1 2 213,-4 69-362,5 156 31,8-44 60,-7-172 131,-1 5 120,-4 30-193,3-47 102,-2 13 111,1-29-170,2-1 0,-1 1 0,1-1 0,1 7-43,0 8-33,-1-23 39,-1 0 1,1 1 0,0-1 0,-1 0-1,0 0 1,0 0 0,0 0 0,0 0 0,0 1-7,0-1-4,0-1 0,0 1 0,1 0 0,-1 1 0,0-1 1,1 0-1,-1 0 0,1 0 0,0 0 4,0 17 168,1-10-203,-1-1 0,0 1 0,-1-1 0,0 1 0,0 0 0,-1-1 35,-2 10-105,3-15 112,1 1 1,-1-1-1,0 1 0,0-1 1,-1 0-1,1 1 0,-2 2-7,1-1 16,0 0 0,1 1 0,0-1 0,0 0 0,0 1 0,1-1 0,0 0 0,0 3-16,0-7 59,0 1 108,-1 2-183,10-2 526,15-1-460,-13-1-62,1 1 0,0-2 0,0 1 0,-1-2 0,1 0 12,7 1 2,-17 1-12,1 0 0,-1 0 1,1 0-1,-1-1 0,0 1 0,1 0 1,-1-1-1,0 0 0,1 0 10,2 0-5,-1 0-1,0 0 0,1 0 0,-1 0 1,0 1-1,1 0 0,2 0 6,17-2-2,-17 0 19,0 2 1,0-1 0,-1 1 0,4 0-18,16-1 51,7 0-47,-25 1 11,-1 0 0,1 0 0,0-1 0,4-1-15,39-6-42,-10 3 26,-11 1-55,19 0 71,19-3-57,-10 1-7,-1 2 0,31 3 64,-62 2-43,0 2 1,0 0 0,20 7 42,-20-4-43,1-2 0,-1 0 0,22-1 43,35 1-17,0 4 0,61 15 17,-136-22 2,56 5 21,-43-5-19,0 1 1,2 1-5,12 3-6,38 8 17,-60-12 25,1 0-1,-1-1 1,1 0 0,5-1-36,18 1 28,-1 0-308,-24-1 233,1 0-1,0 1 1,2 1 47,6 1 10,0-1 0,2-1-10,-3 0 44,1 1-1,1 1-43,-9-1-71,0-1 1,11 0 70,-11-1 12,0 1 0,9 1-12,12-1-86,-13 1 110,-19-1-28,-1-1 1,1 1-1,0-1 1,0 0-1,0 1 1,0-1-1,0 0 1,0 0-1,0 0 1,0-1 0,-1 1-1,1 0 1,0-1-1,0 0 1,0 1-1,1-1 4,-1 0-9,1 0 0,0 1 0,-1-1-1,1 1 1,-1 0 0,1 0 0,0 0 0,-1 0 0,1 0-1,1 1 10,5 0-126,-7-1 63,0 0 47,-1 0 1,0 0-1,0 0 0,1 0 0,-1 0 0,0-1 1,0 1-1,0 0 0,1-1 0,-1 1 1,0-1-1,0 1 0,0-1 0,0 1 1,0-1-1,0 0 0,1 0 16,-1 0-24,1 1 0,-1-1 1,0 0-1,1 1 0,-1-1 1,0 0-1,0 0 0,1 0 0,-1 0 1,0 0-1,0 0 0,0-1 0,0 1 1,0 0-1,-1 0 0,1-1 1,0 1-1,0 0 0,-1-1 0,1-1 24,8-5-271,-4 4 132,-4 1 149,0 1 0,-1 0 0,1-1 0,0 1 0,-1-1 0,0 1 0,0-1 0,1 1-1,-1-1 1,-1-2-10,1-1 119,-3-13-156,3 18 29,0 0 1,0 1-1,-1-1 0,1 0 0,0 0 1,0 0-1,-1 1 0,1-1 1,0 0-1,-1 0 0,1 1 0,-1-1 1,1 0-1,-1 0 0,1 0 8,-1 1 1,1-1-1,-1 1 1,1-1 0,-1 0-1,1 1 1,0-1-1,-1 0 1,1 1 0,0-1-1,0 0 1,-1 1-1,1-1 1,0 0 0,0 0-1,0 0 0,-5-55 262,-3 21 314,0-36-486,3-24 76,0 21 170,0-5-374,2-48 513,-2 12-480,5-176 63,-1 274-102,-1-1 0,-2-8 44,1 8-49,1 1 0,0-11 49,2 13 1,-2 1 0,0-1 0,-1 1 0,-1-3-1,-1-1-10,2 0 0,-1-12 10,0-2-18,-1-1 1,-2 0 17,1 1-79,1 1 1,1-5 78,-12-106 64,15 121-133,1 10 96,-1 0-1,0 0 1,-1 1-1,0-1 1,-1 0-27,1 1-33,0 1 0,0-1 0,1 1-1,1-1 1,-1 1 0,2-8 33,-1 3 23,1-20-23,0 22 0,-1 0 0,0 0 0,0 1 0,-1-1 0,-1 0 0,0 1 0,-1-3 0,-38-140-226,29 106 89,7 26 223,3 12-136,0-1 0,-1 1-1,-1 0 1,0 0 0,-3-7 50,2 6-89,4 9 95,0-1 1,0 1-1,0 0 0,-1 0 0,1-1 0,0 1 0,-1 0 0,1 0 0,-1 1 0,0-1 0,0 0-6,1 0-4,0 0-1,-1-1 1,1 1 0,0 0-1,0-1 1,1 1-1,-1 0 1,0-1-1,1 1 1,0-1-1,-1 1 1,1-1 4,0-53-96,5 33-101,0 10 111,0 0-100,-5 12 184,0 1 1,0-1-1,0 1 1,0-1-1,1 0 1,-1 1-1,0-1 1,0 0 0,1 1-1,-1-1 1,0 1-1,0-1 1,1 1-1,-1-1 1,1 1-1,-1-1 1,1 1-1,-1-1 1,1 1 0,-1-1-1,1 1 1,0-1 1,-1 1-43,9-17 64,-5-14-159,-8 0 4,4 10 220,0 21-150,0 0-6,6-4 364,11 4-358,-14-1 139,-3 1-181,0 0 0,0 0 0,0 0 0,0 0 0,1 0 0,-1 0 0,0-1 0,0 1 0,0 0-1,0 0 1,1 0 0,-1 0 0,0 0 0,0 0 0,0 0 0,0 0 0,1 0 0,-1 0 0,0 0 0,0 1 0,0-1 0,0 0 0,1 0 0,-1 0 0,0 0 0,0 0 0,0 0 0,0 0 0,1 0 0,-1 0 0,0 0 0,0 1 0,0-1-1,0 0 1,0 0 0,0 0 0,0 0 0,1 0 0,-1 1 0,0-1 0,0 0 0,0 0 106,0 1 277,7 5-2731,-7-6 2356,0 0 0,0 0 1,0 0-1,0 0 0,0 1 1,1-1-1,-1 0 0,0 0 1,0 0-1,0 0 0,0 0 1,0 1-1,0-1 0,0 0 0,1 0 1,-1 0-1,0 1 0,0-1 1,0 0-1,0 0 0,0 0 1,0 1-1,0-1 0,0 0 1,0 0-1,0 0 0,0 1 0,0-1 1,0 0-1,-1 0 0,1 0 1,0 1-1,0-1 0,0 0 1,0 0-1,0 0 0,0 1 98,-4-4-997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7:17.1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2065 526 2560,'0'0'832,"0"0"-517,0 0-43,0 0 341,0 0-176,0 0 16,0 0-165,0 0-37,0 0-107,0 0-75,0 0-5,0 0 86,12-12 986,-10 7-892,0 0 0,-1-1-1,0 1 1,0-1 0,0 1 0,-1-1 0,0 1 0,0-2-244,-5-47 820,-1-1-765,6 33 27,1-1 0,1 1 0,4-16-82,-3 11-113,0 0 0,-2 0 0,-1-1 1,-1-7 112,0-19-163,1 4 153,-23 49-236,21 1 284,0 1-1,1-1 0,-1 1 0,0 0 1,1-1-1,-1 1 0,1 0 0,-1 0 1,1 0-1,-1 0 0,0 1-37,-13 8 220,-20 6 100,27-12-302,0-1 0,0 1-1,0-1 1,0 0 0,0-1-1,-7 1-17,-8 1 52,7-2 242,-1 0 0,-8-1-294,-65 0 984,-81-1-320,106 0-767,-1 2-1,-47 9 104,20-1 405,64-7-205,0 0 21,1-1 0,-1-2 1,-12-1-222,26-2 40,-1 0 0,1-1 1,0 0-1,-3-3-40,0 1-123,0 1-1,-9-2 124,-22-3-73,24 4 144,0 2-1,0 0 1,-25 0-71,4 5-64,0 2 0,0 2 0,1 2 0,-11 4 64,-55 9 156,80-15 56,-54 2 145,55-6-319,-14-1-38,24-1-94,1 2 1,-1-1 0,1 2-1,-15 4 94,8 0 145,-3 0-4007,-23 9 3862,50-14-233,1-1 0,0 1 0,-1 0 0,1 0 1,0-1-1,-1 1 0,1 0 0,0 0 0,0 0 0,0 0 0,0 0 0,0 1 233,-5 6-2586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7:19.0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20 1472,'0'-1'64,"1"0"0,-1 0 0,1 0 0,-1 1 0,1-1 0,0 0 1,0 0-1,-1 1 0,1-1 0,0 0 0,0 1 0,0-1 0,1 0-64,7-7 788,-8 7-548,-1 1-42,0 0-81,0 0-26,0 17 255,0 3 785,-1-10-627,1 0 0,0 0 0,1-1 0,0 1 0,1 0 0,0 1-504,0 1 144,0 1 0,0-1-1,-1 1 1,-1 0 0,0-1 0,-1 6-144,0 16-15,1-9-378,1-11-582,-1 1 0,-1-1 0,-1 10 975,-6 10-2986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0:25.86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43 4640,'0'0'58,"0"0"0,0 0-1,0 0 1,0-1 0,0 1 0,0 0 0,0 0 0,0 0-1,1-1 1,-1 1 0,0 0 0,0 0 0,0 0-1,0 0 1,0 0 0,0-1 0,0 1 0,0 0 0,1 0-1,-1 0 1,0 0 0,0 0 0,0 0 0,0-1 0,0 1-1,1 0 1,-1 0 0,0 0 0,0 0 0,0 0 0,0 0-1,1 0 1,-1 0 0,0 0 0,0 0 0,0 0 0,1 0-1,-1 0 1,0 0 0,0 0 0,0 0-58,16-3 348,4-2 367,-10 2-281,1-1-1,0 1 0,0 1 1,0 0-1,5 0-433,24-6 703,-21 6-558,0 0 0,-1 0 1,1 2-1,0 0 0,0 2-145,23-1 143,51-1-266,-92 0 6,-1 0 0,1 0 0,-1 0 0,0 0 0,1 0 0,-1 0 0,1 0 0,-1 0 0,1 0 0,-1 1 0,0-1 0,1 0-1,-1 0 1,0 0 0,1 1 0,-1-1 0,1 0 0,-1 1 0,0-1 117,1 1-373,5 6-2128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7:24.5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25 1408,'7'-7'736,"-6"6"-539,-1 1-10,0 0 186,0 0-53,0 0 118,14-9 1274,-11 8-1454,-3 0-175,1 0-1,0 1 0,0-1 0,0 1 0,0-1 1,0 1-1,0-1 0,0 1 0,0 0 0,0-1 1,0 1-1,0 0 0,0 0 0,0 0 1,0 0-1,0 0 0,0 0 0,0 0-82,0 0 85,-1 0 1,0 0 42,0 0-27,13 1 224,-6 5-264,-7-5-59,1-1 1,-1 1-1,1 0 0,-1-1 0,0 1 1,1-1-1,-1 1 0,1-1 0,0 1 1,-1-1-1,1 0 0,-1 1 1,1-1-1,0 1 0,-1-1 0,1 0 1,0 0-1,0 1-2,4 0 23,-1 2 0,1-1 0,-1 0 0,1 1 0,-1 0 0,0 0 0,0 0 0,-1 0 0,1 1 0,0 0 1,0 1-24,18 15 98,-8-7-149,0 1 1,-1 0-1,0 0 1,-2 2-1,1-1 1,-2 2 50,30 38-3041,-22-33 433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7:25.7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120 7 1248,'-5'-6'390,"11"6"-241,-3 1-11,-3-1 225,0 0-139,0 0-117,0 0-38,0 0-10,0 0-22,0 0 22,0 0 90,0 0 38,0 0 234,0 0-42,0 0 181,0 0-176,0 0-11,0 0-155,0 0-26,0 0-26,0 0 138,0 0-54,-1 1-191,1 0-1,0 0 0,-1 0 0,1 0 0,-1 0 0,1 0 0,-1 0 0,0 0 1,1 0-1,-1 0 0,0 0 0,1 0 0,-1-1 0,0 1 0,0 0 1,0 0-59,-20 14 13,13-9 110,-2 2-285,1 0 0,-1 1-1,2 1 1,-1-1 0,1 2-1,1-1 1,-6 11 162,4-1-2261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7:27.1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232 5 896,'-8'-4'281,"7"4"-152,4 4 53,-2-4 373,-1 0-97,-1 1-315,0-1 0,0 0 0,0 0 0,0 0 0,1 0 0,-1 1 0,0-1 0,0 0 0,0 1 0,1-1 0,-1 0 0,0 1-1,0 0-142,-8 3 260,7-3-192,1 0 0,-1 0 0,1 0 0,0 1 0,-1-1 0,1 0 0,0 1-1,0-1 1,0 1 0,0-1 0,0 1 0,0 0-68,-6 7 187,-10 7 606,12-12-577,0 1 0,-1 0 1,2 1-1,-1-1 0,1 1 1,-3 3-217,-19 36 214,-32 59 367,49-85-1260,0 2 0,1 0 1,1 0-1,-1 7 679,3-8-3008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7:32.0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1056,'0'2'191,"0"-1"-1,0 1 1,0-1 0,1 1-1,-1-1 1,0 1 0,1-1-1,-1 1 1,1-1 0,0 0-1,0 1 1,-1-1 0,1 0-1,0 1 1,0-1 0,1 0-191,0 1 21,0 1 0,1-1 0,-1 0 0,0 0 0,0 1 0,0-1 1,0 1-1,-1 0 0,1 0 0,-1 0 0,0-1 0,1 1 0,-1 1-21,0 3 94,0 0-1,0 0 0,0 0 1,-1 0-1,0 4-93,0 20 1482,2-31-1477,0-1 0,0 1 0,0-1-1,1 1 1,-1-1 0,-1 0 0,1 0-1,0 0 1,2-1-5,-3 1 2,1 0 1,-1 0-1,0 0 0,0-1 0,0 1 0,1 0 1,-1-1-1,-1 1 0,1 0 0,0-1 1,0 1-1,0-1 0,-1 1 0,1-1 0,-1 0 1,1 0-3,-1 1 29,0-1 0,1 1-1,-1 0 1,1-1 0,0 1 0,-1 0 0,1 0 0,0-1 0,-1 1 0,1 0 0,0 0 0,0 0 0,0 0 0,0 0-1,0 0-28,1 0 38,-1-1-1,0 1 0,0 0 0,0-1 0,1 1 0,-2-1 0,1 1 0,0-1 0,0 0-37,10-14 525,12-13-221,-22 29-309,0-1-1,-1 0 1,1 1-1,-1 0 1,1-1 0,0 1-1,-1-1 1,1 1-1,0 0 1,0-1-1,-1 1 1,1 0 0,0 0-1,0 0 1,-1-1-1,1 1 1,0 0-1,0 0 1,0 0 0,-1 0-1,1 0 1,0 1-1,0-1 1,0 0 0,-1 0-1,1 0 1,0 1-1,0-1 1,-1 0-1,1 1 1,0-1 0,-1 1-1,1-1 1,0 0-1,-1 1 1,1 0 5,3 3-74,1 0 0,-1 0 0,0 1 0,3 5 74,8 7-90,-8-11 94,-4-4 3,0 0-1,-1 1 1,1-1 0,-1 1 0,0-1 0,0 1 0,1 0-1,0 2-6,13 11 0,-4-1 246,-12-13-262,0-2 0,10 8 501,-10-8-485,1 0-1,-1 0 1,1 0 0,-1 0-1,1 0 1,-1-1 0,1 1-1,-1 0 1,0 0 0,1 0-1,-1 0 1,1-1 0,-1 1-1,0 0 1,1 0 0,-1-1-1,0 1 1,1 0 0,-1-1 0,0 1-1,1 0 1,-1-1 0,0 1-1,0 0 1,1-1 0,-1 1-1,0-1 1,4-14 6,-4 14-6,0-1 1,0 0 0,0 0-1,1 1 1,-1-1 0,1 0-1,-1 1 1,1-1 0,0 1-1,-1-1 1,1 1 0,0-1-1,0 1 0,4-5-169,-4 4 166,1 0 0,-1 1 0,0-1 1,1 0-1,-1 1 0,1-1 1,0 1-1,-1 0 0,1-1 0,0 1 1,0 0-1,0 0 0,0 0 1,0 0-1,0 0 0,0 1 3,0-1-26,1 1 27,-1-1 1,1 1-1,-1 0 0,1 0 0,-1 0 0,1 0 0,-1 0 0,1 1 0,-1-1-1,12 2 163,-13-2-167,0 0 0,0 0-1,0 1 1,0-1 0,0 0 0,0 0-1,0 0 1,0 1 0,0-1 0,0 0-1,0 1 1,0-1 0,0 1 0,0-1-1,-1 1 1,1 0 0,1 0 4,24 30-112,-25-30 108,0-1 1,0 1-1,-1 0 1,1-1-1,0 1 1,-1 0-1,1 0 1,-1 0-1,1-1 1,-1 1-1,1 0 1,-1 0-1,0 0 1,1 0-1,-1 0 1,0 0-1,1 0 4,-1 0-5,0 1 0,0-1 1,1 0-1,-1 1 0,1-1 0,-1 0 0,1 0 0,-1 0 1,1 1-1,0-1 0,-1 0 0,1 0 0,1 1 5,0 2-3,-4-3 36,1-1-2,3 3-17,3 4-127,0 1 494,-4-7-376,-1-1 1,0 0-1,0 0 0,1 0 0,-1 0 0,0 0 0,0 0 0,1 0 1,-1 0-1,0 0 0,0 0 0,0 0 0,1 0 0,-1 0 0,0-1 1,0 1-1,1 0 0,-1 0 0,0 0 0,0 0 0,0 0 1,1 0-1,-1 0 0,0-1 0,0 1 0,0 0 0,0 0 0,1 0 1,-1 0-1,0-1 0,0 1 0,0 0 0,0 0 0,0 0 0,0-1 1,0 1-1,0 0 0,1 0 0,-1-1-5,3-4 141,-2 4-129,-1 0 0,1 0 1,-1 0-1,1 0 0,0 0 0,-1 0 0,0 0 1,1-1-1,-1 1 0,0 0 0,0 0 0,1 0 0,-1-1 1,0 1-1,0 0 0,0-1-12,0-2-1,1 0 0,0-1 0,1 1 0,-1 0 0,1 0 0,0 0 0,0 0 0,0 0 0,0 0 0,1 1 0,0-2 1,1 0-62,-3 4 66,-1 1 0,1-1 1,-1 1-1,1-1 0,-1 1 1,0-1-1,1 1 0,-1-1 0,0 0 1,1 1-1,-1-1 0,0 0 1,0 1-1,0-1 0,1 0 1,-1 1-1,0-1-4,8-4-5,-8 5 7,1 0 1,0-1 0,-1 1-1,1 0 1,-1 0 0,1 0-1,-1 0 1,1 0 0,-1 0-1,1 0 1,-1 0 0,1 0-1,0 0 1,-1 0 0,1 0-1,-1 0 1,1 0 0,-1 1-1,1-1 1,-1 0 0,1 0-1,-1 1 1,1-1 0,-1 0-1,1 1 1,-1-1 0,0 0-1,1 1 1,-1-1 0,1 1-1,-1-1 1,0 0 0,1 1-1,-1-1 1,0 1 0,0-1-3,4 4-43,-3-3 41,-1 0-1,1 0 1,-1-1-1,1 1 1,-1 0-1,0 0 1,0-1-1,1 1 1,-1 0 0,0 0-1,0 0 1,0 0-1,0-1 1,0 1 2,2 5-3,17 34 3,1-11 16,-19-27 26,-1-2 6,10 3 11,-8-3-94,-1 1 52,0-1 1,0 0-1,1 0 0,-1 0 0,0 0 0,0 0 0,0 0 1,0 0-1,0 0 0,0 0 0,0 0 0,0-1 0,0 1 0,0 0 1,0-1-1,0 1 0,0-1 0,0 1 0,-1-1 0,1 1 0,0-1-17,22-57 251,-22 54-265,0 1 0,1-1 1,0 1-1,-1 0 0,1 0 0,0 0 0,0 0 1,1 0-1,-1 0 0,1 1 0,-1-1 0,1 1 1,0-1-1,0 1 0,0 0 0,0 0 0,3-1 14,-4 3-58,4 0 15,-4 0 34,1 1-1,-1-1 1,0 1-1,1-1 1,-1 1-1,0 0 1,1 0-1,-1 0 1,0 1-1,0-1 1,0 0-1,0 1 1,0-1-1,0 1 1,-1 0-1,1-1 1,0 1-1,-1 0 1,0 0-1,1 0 1,-1 1 9,16 15-84,-13-14 72,0 0 0,0 0 0,-1 0 0,0 0-1,0 1 1,0-1 0,2 5 12,-3-7-32,12 8 108,-12-8-51,0 0 0,0-1-1,0 1 1,1-1 0,-1 0-1,0 1 1,0-1 0,1 0-1,-1-1 1,1 1 0,-1 0 0,1-1-1,-1 1 1,1-1 0,-1 0-1,1 0 1,1 0-25,-2 0 22,1 0 0,-1 0 0,1 0 0,-1-1 0,1 1-1,-1-1 1,1 0 0,-1 0 0,1 1 0,-1-2 0,0 1 0,1 0 0,-1 0 0,0-1 0,0 1 0,0-1-1,0 0 1,0 1 0,-1-1 0,1 0 0,0 0 0,-1 0 0,1 0 0,-1-1 0,0 1 0,0 0-1,0 0 1,0-1-22,1-1 54,0 1 0,0-1 0,1 1 0,-1-1 0,1 1 0,-1 0 0,1 0 1,1 0-55,-1 0 64,0 0 1,-1 0-1,1 0 1,-1 0 0,1 0-1,-1-1 1,0 1 0,0-1-65,0-1 15,1-1 1,0 1-1,0 0 1,0 0-1,1 0-15,8-12-776,-12 17 713,0 0 1,0 0-1,0 0 1,0-1-1,0 1 0,0 0 1,1 0-1,-1 0 1,0 0-1,0-1 1,0 1-1,0 0 0,0 0 1,0 0-1,0 0 1,1 0-1,-1-1 0,0 1 1,0 0-1,0 0 1,0 0-1,1 0 0,-1 0 1,0 0-1,0 0 1,0 0-1,0 0 1,1 0-1,-1 0 0,0 0 1,0 0-1,0 0 1,1 0-1,-1 0 63,0 0-11,1 0-3151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6:50.57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97 1472,'2'-1'463,"0"0"0,0 0 0,0 0 0,1 0 0,-1 0 0,0 0 0,0 0-1,0 1 1,3-1-463,24-10 351,-20 7-78,0 1 0,1 0 0,4-1-273,28-10 658,-31 11-450,0 1-1,0-1 1,0 2-1,1 0 1,-1 0-1,0 1 0,5 0-207,-13 0 58,55-5 379,13 2 486,-33 3-709,-4-1-321,1 2 0,-1 1 0,17 4 107,-16 0 216,-16-4-144,0 2 0,-1 0 0,7 3-72,41 11 61,-40-12 22,125 26 157,-133-30-188,-1 0 1,0-1-1,0 0 0,17-3-52,7 1 298,12 1-307,253-7 188,-204 0 40,13-7 28,-97 11-185,210-17-114,-176 16-13,161 2 132,-117 4 42,-62-1-114,0 2 0,24 6 5,17 2 10,-23-4 38,-23-3-19,1-1 1,11 0-30,8-1-89,16 4 89,2 0-39,-41-4 155,1-1 0,0-1 0,0-2 0,17-3-116,-34 3-24,-1 0-41,0 1 0,0 0 0,5 0 65,-12 1 48,14 0-64,-14 0 112,-2 0-48,0 0-112,0 0 37,0 0 155,0 0-42,0 0-28,0 0-4,4-3 129,-4 3-180,0 0 0,0 0 0,1 0-1,-1 0 1,0-1 0,0 1 0,0 0 0,1 0 0,-1 0 0,0 0 0,0 0 0,1 0 0,-1 0 0,0-1 0,0 1 0,0 0 0,0 0 0,1 0 0,-1 0 0,0-1 0,0 1 0,0 0 0,0 0 0,0 0 0,1-1 0,-1 1 0,0 0 0,0 0 0,0 0 0,0-1 0,0 1 0,0 0-1,0 0 1,0-1 0,0 1 0,0 0 0,0 0 0,0-1 0,0 1 0,0 0 0,0 0 0,0-1 0,0 1 0,0 0 0,-1 0 0,1 0 0,0-1 0,0 1-3,-5-3 12,4 2-9,0 1 1,0-1-1,0 0 0,0 1 0,1-1 1,-1 0-1,0 1 0,0-1 0,1 0 1,-1 0-1,0 0 0,1 0 0,-1 0 0,1 0 1,-1 0-1,1 0-3,-1 0 7,0 0 0,1-1 0,-1 1 0,0 0 1,0 0-1,0 0 0,0 0 0,0 0 0,0 0 0,-1 0 0,1 0 1,0 0-8,-1 0-12,1 0 1,0 0 0,-1 0-1,1 0 1,0-1 0,0 1 0,0 0-1,0-1 1,-1 0 11,0-1 47,0 1 1,0-1-1,0 1 1,-1 0-1,1 0 0,-1-1 1,0 2-1,1-1 1,-1 0-1,-1 0-47,-17-13 155,20 14-154,1 1-1,-1 0 1,0-1-1,1 1 0,-1-1 1,0 1-1,1 0 1,-1 0-1,0-1 1,1 1-1,-1 0 1,0 0-1,0 0 0,1 0 1,-1 0-1,0 0 0,0 0 0,0 0 0,1-1 0,-1 1-1,0 0 1,0 0 0,1 0 0,-1-1 0,0 1 0,1 0 0,-1 0 0,0-1 0,1 1 0,-1-1 0,0 1 0,0-1 5,0 0 1,-1 0 0,1 1 0,-1-1 0,1 1 0,-1-1 0,0 1 0,1 0 0,-1 0-1,1-1 1,-1 1 0,0 0 0,1 0 0,-1 1 0,1-1 0,-1 0 0,0 1-6,-9-1-20,29 16 20,4 0 4,1-1 0,1-2 0,0 0 1,0-2-1,11 3-4,41 14 80,-69-20 112,-8-5-121,0 1 1,0-1-1,-1 0 1,1 0 0,-1 0-1,1 1 1,-1-1-1,0-1 1,0 1-1,0 0 1,0 0-1,-1-1 1,1 1-1,-1-1 1,0 0-1,1 0 1,-2 1-72,-5 4 57,0 0 0,0 1 0,1 0 0,1 0 1,-1 1-1,1 0 0,-2 3-57,-27 43-2011,27-34-1402,0-7-608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6:52.47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91 5 1472,'2'0'812,"9"-1"-1438,-7-3 8466,-12 9-6949,5-3-875,1 0 0,0 1 0,0-1 0,0 1 0,0-1 0,1 1 0,-1 0 0,1 0-16,-1 0 18,1-1-1,-1 1 1,1 0 0,-1-1 0,0 0 0,-2 3-18,-2 1 62,1 1 0,0 0 1,1 0-1,0 1 0,0-1 1,0 1-1,1 0 0,-1 4-62,-2 1 72,0 5-91,2 0 0,-1 1 0,2-1 0,1 1 1,0 0-1,1 0 0,1-1 0,1 1 0,0 2 19,0-9-79,1-1 0,0 0 0,1 2 79,-2-9-22,0 0 0,1 0 0,-1-1-1,1 1 1,-1 0 0,1-1 0,0 0-1,1 1 1,-1-1 0,2 2 22,-4-5 5,1 1 1,0-1-1,-1 1 0,1-1 1,0 0-1,-1 1 0,1-1 0,0 1 1,-1-1-1,1 0 0,0 0 1,0 1-1,-1-1 0,1 0 1,0 0-1,0 0 0,0 0 0,-1 0 1,1 0-1,0 0 0,0 0 1,0 0-1,-1 0 0,1-1 1,0 1-1,0 0 0,-1 0 1,1-1-1,0 1 0,0-1 0,-1 1 1,1 0-1,0-1-5,0 0 38,1 0 0,-1-1 1,1 1-1,-1 0 0,0-1 0,0 1 1,0-1-1,0 1 0,0-1 0,0 1 1,0-1-1,0 0 0,0 0-38,0-1 44,3-21 744,-4 23-868,1 3-139,0 2 169,7 15-61,0 1 0,1-1 0,1-1-1,6 8 112,-13-22 33,0 1-1,1-1 1,-1 0-1,1 0 1,0 0-1,0-1 1,0 1-1,1-1 1,-1 0-1,1 0 1,-1 0-1,1-1 1,0 0-1,0 1 1,1-2-1,-1 1 1,0-1-1,1 0 1,3 1-33,2-1 221,1-1 0,0 0 0,0 0 0,-1-1 0,11-2-221,-17 2 56,-1-1 0,1 1 0,0-1 0,0 0 0,-1 0 0,1 0 0,-1-1 0,0 0-1,0 1 1,0-2 0,0 1 0,0 0 0,-1-1 0,3-2-56,-3 2 23,-1 0 1,1 0-1,-1 0 0,0 0 1,0 0-1,-1 0 0,1-1 1,-1 1-1,0-1 1,0 1-1,0-3-23,0-9 143,0-1 0,-1-8-143,0 14 12,-1-7-123,-1 0-1,0 0 1,-2 1 0,-3-11 111,1 4-435,-2-22 435,7 29-715,1 14 222,0 0 0,0 0 0,0 0 0,-1 0 0,1 0 0,-1 0 0,-1-3 493,2 2-1738,4-1-1974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6:53.40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99 14 1248,'-2'-1'692,"2"1"-620,1 0 1,-1-1-1,0 1 0,0 0 1,0 0-1,0 0 1,0 0-1,0 0 0,0-1 1,0 1-1,0 0 0,0 0 1,0 0-1,0 0 1,0 0-1,0-1 0,0 1 1,0 0-1,0 0 0,0 0 1,0 0-1,0-1 1,0 1-1,0 0 0,0 0 1,0 0-1,0 0 0,0-1 1,0 1-1,0 0 1,0 0-1,0 0 0,0 0 1,-1 0-1,1 0 0,0-1 1,0 1-1,0 0 1,0 0-1,0 0 0,0 0 1,-1 0-1,1 0 0,0 0 1,0 0-1,0 0 1,0 0-1,-1 0 0,1-1 1,0 1-1,0 0 0,0 0 1,-1 0-73,0 0 109,0-1 0,-1 0 0,1 1 0,0-1 0,-1 0 0,1 1 0,-1 0 0,1-1 0,-1 1 0,1 0 0,-1 0 1,1 0-1,-1 0 0,0 0 0,1 0 0,-1 0 0,1 0 0,-1 1 0,1-1 0,-1 1 0,0-1-109,-2 3 199,0-1 0,0 1 0,0-1 0,0 1 0,-4 3-199,-5 5 75,12-11-76,1 0 1,0 1-1,0-1 1,0 0-1,0 0 1,-1 1-1,1-1 1,0 0-1,0 0 1,0 1-1,0-1 1,0 0-1,0 0 1,0 1-1,0-1 1,0 0-1,0 0 1,0 1-1,0-1 1,0 0-1,0 0 1,0 1-1,0-1 1,0 0-1,0 1 1,0-1-1,1 0 1,-1 0-1,0 0 1,0 1-1,0-1 1,0 0-1,0 0 1,1 1-1,-1-1 1,0 0-1,0 0 1,1 0-1,-1 0 1,0 1 0,7 5-28,59 42 17,-64-48 95,-1 1-1,0 0 1,0-1-1,0 1 1,0 0-1,0 0 1,0 0-1,0 0 1,0 0-1,0 0 1,0 0-1,0 1 1,-1-1-1,1 0 1,0 0-1,-1 0 1,1 1-1,-1-1 1,1 0-1,-1 1 1,0-1-1,0 0 1,0 1-1,0-1 1,1 1-1,-2-1 1,1 0-1,0 1 1,0-1-1,0 1 1,-1-1-1,1 0 1,-1 0-1,1 1 1,-1-1-1,1 0 1,-1 0-1,0 1 1,0 0-84,-1 1 137,-1 0 0,1 0 0,-1 0 1,1-1-1,-1 1 0,0-1 1,0 1-1,-1-1 0,1 0 0,0 0 1,-1 0-1,1-1 0,-1 1 1,-1 0-138,-24 7-1075,27-8 629,0 0 0,0 0-1,0 0 1,0 1-1,0-1 1,0 0-1,0 1 1,0-1-1,0 1 1,1 0-1,-1-1 1,1 1 446,-4 7-3952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7:49.71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37 13 480,'-2'-2'32,"2"2"-30,0 0 1,0 0 0,0 0-1,0 0 1,0 0 0,0 0 0,0 0-1,0 0 1,0 0 0,1 0-1,-1 0 1,0 0 0,0 0 0,0 0-1,0 0 1,0 0 0,0 0-1,0 0 1,0 0 0,0 0 0,0 0-1,0 0 1,0-1 0,0 1-1,0 0 1,0 0 0,0 0 0,0 0-1,0 0 1,0 0 0,0 0-1,0 0 1,0 0 0,0 0 0,0 0-1,0 0 1,0-1 0,0 1-1,0 0 1,0 0 0,0 0 0,0 0-1,0 0 1,0 0 0,0 0-1,0 0 1,0 0 0,0 0 0,0 0-1,0 0 1,0 0 0,0 0-1,0-1 1,0 1 0,-1 0 0,1 0-1,0 0 1,0 0 0,0 0-1,0 0 1,0 0 0,0 0 0,0 0-1,0 0 1,0 0 0,0 0-1,0 0 1,0 0 0,-1 0-3,11-7-198,-9 6 124,-1 1 58,25 0 1157,-24 0-1045,-1 0 32,0 0-5,0 0 122,0 0-101,0 0-107,0 0 6,0 0 213,0 0-32,0 1-150,0 1 0,-1-1 0,1 0 1,0 0-1,-1 0 0,1 1 0,-1-1 0,0 0 1,1 0-1,-1 0 0,0 0 0,0 0 0,1 0 0,-1 0 1,0-1-1,0 1 0,0 0 0,0 0 0,0 0 1,0-1-1,0 1 0,-1-1 0,1 1 0,0-1 0,0 1 1,0-1-1,-1 0 0,1 0 0,0 1 0,0-1 0,0 0 1,-1 0-1,0 0-74,-37 3 741,38-3-650,1 0 149,0 0-64,0 0 10,0 0-100,0 0-145,1 1 52,0 0 0,-1 0-1,1 0 1,-1 0 0,1 0 0,-1 0-1,0 0 1,1 0 0,-1 1 0,0-1 0,0 0-1,0 0 1,0 0 0,0 0 7,5 26 0,-1-10 0,10 30-144,-10-25 99,0-1-1,2 1 1,1-1 0,1 1 45,-7-20-11,6 23 28,-1 0 1,-1 0 0,-2 0-1,0 5-17,9 54 20,10 61 7,4 29-6,-11-67 43,-10-74-161,-2 0 0,-1 0-1,-2 1 1,-1 7 97,0 18 224,1 296-139,-5-169 145,1 82-86,7-119-368,-2 84-2219,-1-233 278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7:51.00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9 1 1984,'3'0'606,"-6"0"-355,-4 0 55,5 0 424,2 0-154,0 0 102,0 0-321,0 0-288,1 1-101,4 10-70,2 4 114,11 6 387,-17-20-341,1 1 0,-1-1 0,1 1-1,-1 0 1,0 0 0,0 0 0,0-1-1,0 1 1,1 2-58,7 12 168,-1-4-165,0 0-1,-1 0 0,0 1 0,-1 0 0,-1 1 1,4 11-3,0-1-8,21 66 151,-3 5-143,-10-35 72,1-1-1,4 0 0,15 28-71,-8-31-128,25 34 128,-15-28 76,-3 1 0,-3 2-1,-3 1 1,-2 1 0,10 47-76,-4-17 78,27 52-78,-39-97 76,-14-30-74,-1 1 0,-1 0-1,-1 3-1,5 14 22,42 200 213,-40-194-289,2 4 54,0 0-58,-5-22 173,2-1 1,10 21-116,-13-31 62,12 17-73,-15-28 51,-1 1-1,0 0 1,0 0-1,0 0 1,0 3-40,5 5-896,-9-15-400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8:06.42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149 0 640,'-7'48'168,"2"0"0,2 40-168,4 104-95,0-11 35,-15 116 1375,7-177-598,3-60-493,-3 1 0,-9 32-224,-14 90-61,16-88 138,-21 139 19,33-219-437,-1 3-486,1 1 1,0 7 826,5 3-811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0:26.73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377 10 4064,'0'0'38,"0"0"-1,0-1 1,0 1 0,0 0-1,0-1 1,0 1 0,0 0-1,0-1 1,0 1 0,0 0-1,0-1 1,0 1 0,0 0 0,0 0-1,0-1 1,0 1 0,0 0-1,0-1 1,1 1 0,-1 0-1,0 0 1,0-1 0,0 1-1,1 0 1,-1 0 0,0-1-1,0 1 1,0 0 0,1 0 0,-1 0-1,0 0 1,0-1 0,1 1-1,-1 0 1,0 0 0,1 0-1,-1 0 1,0 0 0,0 0-1,1 0 1,-1 0 0,0 0-1,1 0 1,-1 0 0,0 0 0,1 0-1,-1 0 1,0 0 0,0 0-1,1 0 1,-1 0 0,0 0-1,1 0 1,-1 0-38,7 1-83,-6-1 285,-1 0-20,9 17 564,-8-13-562,0 1-1,-1 0 0,0-1 0,0 1 0,0-1 0,0 1 1,-1 0-1,0-1 0,1 1 0,-2 1-183,-17 45 787,14-37-563,-18 47-36,8-19 0,-2-1 1,-2-1-1,-6 8-188,18-36 10,0 0 1,-2-1 0,1 0-1,-1 0 1,-1-1-1,0 0 1,0-1 0,-1 0-1,0-1 1,0 0-1,-1-1 1,-5 3-11,9-6 88,-1 0-1,1-1 1,-1 0 0,0 0-1,-1-1 1,1 0 0,0-1-1,-7 1-87,13-2-2,1 0 0,0 0 0,-1 0-1,1 0 1,0 0 0,-1-1 0,1 1-1,0-1 1,0 1 0,0-1 0,-1 0-1,1 0 1,0 0 0,0 0 0,0 0 0,0-1-1,1 1 1,-1-1 0,0 1 0,0-1-1,1 0 1,-1 1 0,1-1 0,0 0-1,-1 0 1,1 0 0,0 0 0,0 0 0,0 0-1,0 0 1,1-1 0,-1 1 0,1 0-1,-1 0 1,1-1 0,0 1 0,0-2 2,0-5-36,0 0 1,0 0 0,2 0-1,-1 0 1,1 1 0,0-1 0,1 1-1,0-1 1,0 1 0,0 0-1,1 0 1,1 0 0,3-5 35,3-3 28,1-1-1,1 2 1,0 0 0,1 0 0,10-6-28,-17 15-29,-1 0 1,1 1 0,1 0 0,-1 0-1,1 1 1,0 0 0,5-2 28,-8 4 1,0 1-1,-1 0 1,1 0 0,0 1 0,0-1 0,0 1-1,-1 0 1,1 0 0,0 0 0,0 1 0,0 0-1,-1 0 1,1 0 0,3 1-1,-1 1 19,0 0 1,0 1-1,-1-1 0,1 1 0,-1 1 1,6 3-20,34 34 312,-29-26-185,15 17 573,14 20-700,10 9 302,-39-46-351,-13-13-205,0 0 0,-1 0 0,1 1 0,-1-1 0,1 1 0,-1 0 0,0 0 0,0 0 0,-1 0 1,1 1-1,0 2 254,-2 5-1312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8:07.69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164 0 1728,'1'12'358,"0"0"0,1 0 0,1 3-358,-1-2-18,0-1-1,-1 1 1,0 4 18,1 139 423,-4 163-521,-6-123-39,-15 219 1037,12-293-672,-40 325 1106,47-424-1240,-26 156 644,7 21-738,0 96-1605,19-236 661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8:08.78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3 1824,'0'0'19,"0"0"0,0 0 0,0 0 0,0 0 0,0 0 1,0-1-1,0 1 0,0 0 0,0 0 0,0 0 0,0 0 0,0 0 0,0 0 0,0 0 1,0 0-1,0 0 0,0-1 0,0 1 0,0 0 0,1 0 0,-1 0 0,0 0 0,0 0 1,0 0-1,0 0 0,0 0 0,0 0 0,0 0 0,0 0 0,0 0 0,0 0 0,1 0 1,-1 0-1,0 0 0,0 0 0,0 0 0,0 0 0,0 0 0,0 0 0,0 0 0,0 0 1,0 0-1,1 0 0,-1 0 0,0 0 0,0 0 0,0 0 0,0 0 0,0 0 0,0 0 1,0 0-1,0 0 0,0 0 0,0 0 0,1 0 0,-1 0 0,0 1 0,0-1 0,0 0-19,9 7 177,9 12-382,-8-3 177,-1 1 1,0-1-1,-1 1 1,4 16 27,20 75 143,-18-59-59,10 21 98,4-1 0,24 44-182,25 61-156,-2 29 195,49 123 34,-85-234 101,5 10 116,21 31-290,-20-57 58,4-3 1,12 10-59,32 46-37,-71-95 2,-1 2 1,-1 0-1,-2 1 0,-2 1 1,-2 1-1,7 27 35,-14-40 50,8 27-2660,6 49 2610,-19-56-688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8:09.81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53 1 2144,'-1'0'32,"0"1"1,0-1-1,0 1 1,1-1-1,-1 1 0,0-1 1,0 1-1,0 0 1,1-1-1,-1 1 0,0 0 1,0 0-1,1 0 1,-1-1-1,1 1 0,-1 0 1,1 0-1,-1 0 1,1 0-1,0 0 0,-1 0 1,1 0-1,0 0 1,0 0-1,0 0 0,-1 0 1,1 0-1,0 0 1,1 0-1,-1 0 0,0 0 1,0 0-1,0 1-32,0 3-56,0 62-968,0 159 4453,0-225-3399,0-1-1,-1 1 0,1-1 0,-1 0 0,1 1 1,-1-1-1,1 0 0,-1 1 0,1-1 0,-1 0 1,1 0-1,-1 1 0,1-1 0,-1 0 0,0 0 1,1 0-1,-1 0 0,1 0 0,-1 0 0,0 0 0,1 0 1,-1 0-1,1 0 0,-1 0 0,0 0 0,1 0 1,-1-1-30,0 1 26,0 0-1,0 0 1,0 0 0,1 0 0,-1 0 0,0 0 0,0 0 0,0 0 0,0 0 0,0 1 0,0-1 0,0 0 0,0 0 0,1 1-1,-1-1 1,0 1 0,0-1 0,0 1 0,1-1 0,-1 1-26,-1 3-21,2 0 1,-1 1-1,0-1 0,1 0 1,0 1-1,0-1 0,0 1 1,0-1-1,1 0 0,0 0 1,0 1-1,0-1 0,0 0 1,1 0-1,-1 0 0,2 1 21,5 13-191,2 0 0,9 14 191,-18-30-12,32 55-357,-2 2 0,1 8 369,45 119-304,-48-111 215,105 309-236,-86-236 266,57 136 406,12 40 245,-28-48 282,-86-268-897,3 13-546,1 0 1,2-1-1,0 0 0,10 17 569,-9-20-2160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8:14.13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11 2226 2144,'-1'0'113,"1"-1"0,-1 1-1,1-1 1,-1 1 0,1-1 0,-1 1 0,1-1-1,-1 1 1,1-1 0,-1 1 0,1-1 0,0 1-1,-1-1 1,1 0 0,0 1 0,0-1 0,0 1 0,-1-1-1,1 0 1,0 1 0,0-1 0,0 0 0,0 0-113,-2-21 317,3-50-203,4-1-1,3 1 1,6-13-114,-4 29 96,3 0 0,11-30-96,18-51-75,12-84 75,-2 7-10,-32 139 17,-3 0 1,-4-1-1,-3-1 1,-3 0-1,-3 0-7,-9-204 411,4 208-72,2-76 410,0 121-1219,2 1 1,1-1 0,2 1 0,2-8 469,-4 23-2411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8:15.02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503 2436 2240,'-3'-7'156,"1"1"0,0-1 1,0 1-1,1-1 0,0 0 0,0 0 0,1-6-156,-2-5 182,-4-34 631,-11-91 1392,-14-38-2205,-93-407 1221,110 528-1118,4 15-66,1 0-1,2-3-36,3 4 1,-11-97-194,-33-137 193,-41-102 608,78 334-557,4 9 25,-3 0 1,-1 0-1,-2 1 0,-1 1 0,-3-2-76,17 36-1,-5-6-418,1-1 1,0 0-1,0 0 0,1-1 0,0 1 0,0-1 1,1 1-1,0-1 0,0-3 419,2 12-1200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8:16.33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5 123 640,'5'-7'236,"-5"7"-232,0 0-1,0 0 1,0 0-1,0 0 1,0 0 0,0 0-1,0 0 1,0 0 0,0 0-1,0 0 1,-1 0 0,1 0-1,0 0 1,0 0-1,0 0 1,0 0 0,0 0-1,0-1 1,0 1 0,0 0-1,0 0 1,0 0 0,0 0-1,0 0 1,0 0 0,0 0-1,0 0 1,0 0-1,0 0 1,0 0 0,0 0-1,0 0 1,0 0 0,0 0-1,0 0 1,0 0 0,0 0-1,0 0 1,0 0 0,0 0-1,0 0 1,0 0-1,0 0 1,0 0 0,0 0-1,0-1 1,0 1 0,0 0-4,-1 0 288,1 0-32,0 0 149,0 0-176,0 0-218,0 0-54,0 0-37,0 0 43,0 0 122,0 0 129,0 0 458,0 0-123,0 0 150,0 0-182,-4-5 1216,1 5-1664,2 0-15,1 0 47,0 0 6,0 0 90,0 0-42,2-2 79,0-1-1,1 0 1,-1 0 0,1 1 0,-1-1-1,2 0-233,4-2 282,-7 4-269,0 0 0,0 1 0,1-1 0,-1 0 0,0 0 0,0 0 0,0 0 0,0 0 0,-1-1 0,1 1 0,0 0 0,0-1-13,0 1-70,-1 1 44,4 0 70,-4 0-35,0 0 1,0 0-1,1 0 1,-1 0-1,0 0 0,0 0 1,0 0-1,1-1 0,-1 1 1,0 0-1,0 0 0,1 0 1,-1 0-1,0 0 1,0 0-1,0 0 0,1 0 1,-1 0-1,0 1 0,0-1 1,0 0-1,1 0 0,-1 0 1,0 0-1,0 0 0,0 0 1,1 0-1,-1 0 1,0 1-1,0-1 0,0 0 1,0 0-1,1 0 0,-1 0-9,0 1 2,0 0-1,1 0 1,-1 0-1,1-1 1,-1 1-1,1 0 0,0 0 1,-1 0-1,1-1 1,0 1-1,-1 0 1,1-1-1,0 1 0,0-1 1,-1 1-1,1-1 1,0 1-1,0-1 1,0 1-1,0-1 1,0 0-1,0 0 0,0 1 1,0-1-1,0 0 1,0 0-2,28 3-69,-1-1 1,1-1-1,16-2 69,2 0 78,28 1-260,-1-3 1,0-3 0,35-9 181,-58 3-386,5-5 386,48-10-808,-87 23 605,1 1 0,0 1 0,0 1 0,17 1 203,-4 3-1450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8:17.50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276 28 2144,'-17'-7'1773,"-1"2"-1,1 0 1,-1 1-1,-10-1-1772,22 4 116,-1 1 0,1-1 0,-1 1 0,0 1 0,1-1 0,-1 1 0,1 0 0,-1 0 0,1 1 0,-1 0 0,1 0 0,0 1 0,0-1 0,-2 2-116,-1 2 10,1-1-6,-1 0 0,1 1 1,1 0-1,-3 2-4,8-5-1,-1 0 1,1 0 0,-1 0-1,1 0 1,0 0-1,0 1 1,1-1-1,-1 0 1,1 1 0,-1 0-1,1-1 1,0 4 0,-1 0-4,1-1 1,1 1 0,-1 0 0,1-1-1,0 1 1,1-1 0,-1 1-1,1 0 1,1-1 0,-1 0 0,1 1-1,0-1 1,0 0 0,3 3 3,-2-2-9,2 0 1,-1 0-1,1-1 0,0 1 1,0-1-1,0 0 1,1-1-1,0 0 1,0 1-1,1-2 1,2 2 8,-1-1-4,1 0 1,0 0-1,0-1 0,0 0 1,1-1-1,-1 0 1,1-1-1,0 0 0,-1 0 1,1-1-1,0 0 1,0-1-1,0 0 1,0 0-1,0-1 0,0-1 1,0 0-1,0 0 1,4-2 3,-4 0 126,0 0 0,-1 0 1,0-1-1,0 0 0,0-1 0,4-3-126,-10 7 38,0-1 0,0 0 0,0 1 0,0-1 0,-1-1 0,1 1 0,-1 0 0,0 0 0,0-1-1,0 1 1,0-1 0,-1 0 0,1 0 0,-1 1 0,0-1 0,0 0 0,-1 0 0,1-1-38,0-2 75,-1 0 0,0 0 0,-1 0 0,1 0 0,-2-1 1,1 2-1,0-1 0,-2-3-75,1 6 22,0 0 0,1 0 1,-1 0-1,-1 0 0,1 1 0,0-1 0,-1 1 0,0 0 1,0-1-1,0 1 0,0 1 0,-1-1 0,1 0 1,-3-1-23,-16-8 126,0 1 1,-1 2 0,-6-3-127,-10-3-407,-6-1-2521,42 15 1772,3 1-434,8 4-1119,-4-2 2575,13 8-2362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8:18.55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9 13 640,'-2'-5'479,"-1"0"-179,-1 3 3929,32 16 2852,33 9-6483,1 0-635,7 10-22,-36-17 171,1-1 1,3-1-113,-23-9 84,0-1 0,0-1 0,1 0 1,-1-1-1,15 1-84,-27-3 85,-2 0 134,0 0-210,0 0-1,0 0 1,0 0 0,0-1-1,0 1 1,1 0 0,-1 0-1,0 0 1,0 0 0,0 0-1,0 0 1,0 0 0,0 0 0,0 0-1,1 0 1,-1 0 0,0-1-1,0 1 1,0 0 0,0 0-1,0 0 1,0 0 0,1 0-1,-1 0 1,0 0 0,0 0-1,0 0 1,0 0 0,0 0-1,1 0 1,-1 0 0,0 0 0,0 1-1,0-1 1,0 0 0,0 0-1,0 0 1,1 0 0,-1 0-1,0 0 1,0 0 0,0 0-1,0 0 1,0 0 0,0 0-1,0 1 1,0-1 0,0 0 0,1 0-1,-1 0 1,0 0 0,0 0-1,0 0 1,0 1 0,0-1-1,0 0-8,0 0 6,0 1 1,-1-1-1,1 1 0,0-1 0,0 1 0,-1-1 0,1 1 1,0-1-1,-1 1 0,1-1 0,-1 0 0,1 1 0,0-1 1,-1 0-1,1 1 0,-1-1 0,1 0 0,-1 1-6,-9 5 140,1 0-1,-1 1 1,1 1-1,1 0 1,-1 0-1,1 0 0,1 1 1,-1 0-1,2 1 1,-2 2-140,-13 23 166,2 1 0,-3 13-166,8-20-89,1 3-2327,-4 15 2416,16-45-321,0 1 0,1 0 0,-1 0 1,1-1-1,0 1 0,0 0 0,0 0 1,0-1-1,0 1 0,1 0 0,-1 0 1,1-1-1,-1 1 0,1 0 0,0-1 1,0 1-1,1-1 0,-1 1 0,1 0 321,-1-2-140,3 12-4041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7:37.3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67 8 1472,'-5'-6'453,"5"6"-412,-1 0 0,1 0 0,0 0 1,0 0-1,0 0 0,0 0 0,-1 0 0,1 0 0,0 1 1,0-1-1,0 0 0,0 0 0,0 0 0,-1 0 0,1 0 1,0 0-1,0 0 0,0 1 0,0-1 0,0 0 0,0 0 1,0 0-1,0 0 0,-1 1 0,1-1 0,0 0 0,0 0 1,0 0-1,0 0 0,0 1 0,0-1 0,0 0 0,0 0 1,0 0-1,0 0 0,0 1 0,0-1 0,0 0 0,0 0 1,0 0-1,0 0 0,1 1 0,-1-1 0,0 0 0,0 0 1,0 0-42,-14 1 3727,11 1-3663,-16-5 1664,10 0-1276,0 1 328,6 0-246,2 2-179,4 2-177,-2-2-82,17 5 229,-17-5-318,1 1 0,0-1 0,-1 0 0,1 0 0,-1 1-1,1-1 1,-1 1 0,1 0 0,-1-1 0,0 1 0,1 0 0,0 0-7,14 6 93,7 0-155,-19-6 55,0 1 1,1-1-1,-1 0 1,1 0-1,-1-1 1,4 1 6,55 7 309,-34-6 188,28 4-497,-19-2 170,1 2-223,24 7 53,-31-5 94,-14-3 136,0-1 0,16 2-230,-27-5 66,0 0 0,0 1 0,0 0 1,-1 1-1,5 1-66,-3 0 92,1-1 1,-1-1-1,6 2-92,-8-3 46,1 0-1,-1 1 0,0 0 1,5 2-46,-10-3-7,1 0 1,0 0 0,-1 0 0,1 0-1,0-1 1,0 1 0,-1-1 0,1 1-1,0-1 1,1 0 6,3 1 9,2 0 81,-1 0-1,1 0 1,-1-1 0,1 0-1,-1 0 1,1-1-90,15 0 65,-18 0-57,-1 0 1,1 1-1,0-2 1,0 1-1,0-1 1,3-1-9,21-6 162,-15 5-45,0 0-1,0 0 1,5-4-117,32-9 141,-24 10 152,21-10-293,-45 14-217,3-1-5043,-6 4 3591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7:39.4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3 214 1984,'-2'-1'1028,"5"0"2506,11 0 752,38 20-2921,-45-16-1298,-1-1 0,0-1-1,1 1 1,3 0-67,17 4 192,4 4-30,-8-3 164,-1 0 1,1-1-1,2-1-326,-20-5 47,0 0 0,0 0-1,0 0 1,0 0 0,0-1 0,0 0 0,-1 0 0,1-1 0,0 1-1,3-2-46,11-3 71,-5 3 9,7-2 144,-9 0-107,0 1 0,1 0 0,0 1-117,0 0 77,0-1-1,-1 0 1,2-1-77,3-2 330,1 1 1,11-3-331,-11 4 211,0 0 0,11-6-211,60-29 698,-67 28-643,-1-1-1,0 0 1,-1-2 0,15-14-55,-24 20-773,0 1 1,1 1 0,5-3 772,1-1-4467,-6 5-610,-17-3 2085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0:27.82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21 14 1984,'-20'5'2997,"20"-5"-2934,0 0 1,0 0-1,0 0 0,0 0 0,0 0 1,0 0-1,0 0 0,0 0 0,0 0 0,0 0 1,0 0-1,0 0 0,0 0 0,0 0 1,0 0-1,0 0 0,0 0 0,0 0 1,0 0-1,1 0 0,-1 0 0,0 0 0,0 0 1,0 0-1,0 0 0,0 0 0,0-1 1,0 1-1,0 0 0,0 0 0,0 0 1,0 0-1,0 0 0,0 0 0,0 0 0,0 0 1,0 0-1,0 0 0,0 0 0,0 0 1,0 0-1,0 0 0,0 0 0,0 0 1,0-1-1,0 1 0,0 0 0,0 0 0,0 0 1,-1 0-1,1 0 0,0 0 0,0 0 1,0 0-1,0 0 0,0 0 0,0 0 1,0 0-1,0 0 0,0 0 0,0 0 0,0 0 1,0 0-1,0 0 0,0 0 0,0 0 1,0 0-64,4-3 1187,9 0-738,-3 0-86,1 0 0,0 1 0,5 0-363,-12 2-1,0 0 1,0 0-1,0 0 0,0 1 1,0-1-1,0 1 0,-1 0 1,1 0-1,0 1 0,0-1 1,2 2 0,8 4 68,-10-6-62,-1 0 0,0 1 0,0-1 0,0 1 0,0 0 0,0 0 0,0 0 0,-1 0 0,1 0 0,2 3-6,6 11 207,-1 1 1,-1 0 0,0 1-1,-2 0 1,0 0 0,2 10-208,-1-7 188,4 16 112,-5-17-100,0 0 1,1 0-1,1 0 0,1-1 1,9 14-201,-9-19 76,-6-7-59,0-1-1,1 0 1,0 0-1,0 0 1,0-1 0,2 1-17,0 0-581,7 5-1613,-2-8-3261,-11-3 1813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8:23.0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235 45 1312,'-1'0'216,"0"0"0,-1 0 0,1 0 1,0 0-1,0 0 0,0 0 0,0 0 0,0 0 0,0-1 1,0 1-1,0 0 0,0-1 0,0 1 0,0-1 0,0 1 1,0-1-1,0 0 0,0 1 0,0-1 0,1 0 0,-1 1 1,0-1-1,0 0 0,0 0-216,-4-5 593,1 3-368,0 0 0,0 1 0,0-1-1,0 1 1,-1 0 0,1 1 0,-1-1 0,0 1-1,1-1 1,-1 1 0,0 1 0,1-1 0,-6 1-225,-11-3 46,19 2-21,0 1-1,-1-1 1,1 1-1,-1-1 0,1 1 1,0 0-1,-1 0 1,1 0-1,-1 1 1,1-1-1,-1 0 0,1 1 1,0-1-1,-1 1 1,1 0-1,-1 0-24,-1 2 4,-1 0 0,1 0 0,0 0 0,0 0-1,0 0 1,0 1 0,1 0 0,0 0 0,-1 0 0,1 0 0,0 2-4,-1-1-1,1 0 0,-1 0 0,1 0 1,1 0-1,-1 1 0,1-1 0,0 1 1,0-1-1,0 1 0,1 0 0,0 0 1,0 0-1,0 0 0,1 5 1,0-9 48,12 17-112,-9-18 35,-1 0-1,1 0 1,0 0-1,-1 0 1,1 0-1,0-1 1,0 1-1,-1-1 1,1 0-1,0 0 1,0 0-1,0 0 1,0 0 29,1-1-18,0 1 0,0 0 0,0 0 0,0 1 0,0-1 0,2 2 18,28 7-80,-19-5 37,-1 0 1,0 1-1,0 0 1,4 4 42,-6-3-33,-1 0 1,0 1-1,6 5 33,-14-9 81,0 0-1,0 0 1,1 0 0,-2 0-1,1 1 1,0-1-1,-1 1 1,1-1-1,-1 1 1,0 0-1,0 0 1,0 2-81,-2-4 89,0-1 0,1 0 0,-1 1 0,0-1 0,0 1 0,-1-1 0,1 0 0,0 1 0,0-1 0,-1 0 0,1 1 0,0-1 0,-1 0 0,0 0 0,1 1 0,-1-1 0,0 0 1,1 0-1,-1 0 0,0 0 0,0 0 0,0 0 0,0 0 0,0 0 0,0 0 0,0 0 0,0-1 0,-1 1 0,1 0 0,0 0-89,-7 3 369,0 0-1,0 0 1,0-1 0,-3 1-369,6-2 115,-29 8 250,23-7-464,0 0 0,-1 2-1,1-1 1,0 1 99,5-2-286,-1 1-31,1-1 1,0 0-1,0 1 0,-4 3 317,9-6-143,1-1-1,-1 1 0,0 0 0,0-1 0,0 1 1,1 0-1,-1 0 0,0-1 0,1 1 0,-1 0 1,1 0-1,-1 0 0,1 0 0,-1 0 0,1 0 0,-1 0 1,1 0-1,0 0 0,0 0 0,0 0 0,-1 0 1,1 0-1,0 0 0,0 0 0,0 1 0,1-1 1,-1 0-1,0 0 0,0 0 0,1 0 0,-1 0 1,0 0-1,1 0 144,6 6-1200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8:23.9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95 2240,'0'-1'212,"-1"1"0,1 0 1,0-1-1,0 1 0,0 0 0,-1-1 1,1 1-1,0-1 0,0 1 0,0 0 0,0-1 1,0 1-1,0-1 0,0 1 0,0 0 1,0-1-1,0 1 0,0-1 0,0 1 0,0-1 1,0 1-1,0 0 0,0-1 0,0 1-212,8 4 1070,9 17-1180,-4 10 580,-1 0 1,-1 1-1,-1 0 0,4 30-470,-3-13 284,-1 3 194,2 25-478,-4-18 285,-7-34 739,-9-72-485,3 8-481,3 18-50,0 1 0,1-5-8,6-244-149,-5 255 90,2 0-1,-1 0 1,4-8 59,1-8-115,-6 28 85,0-1 0,1 1 0,-1-1 1,1 1-1,0-1 0,0 1 1,0 0-1,0 0 0,0-1 0,0 1 1,1 0-1,-1 0 0,1 0 1,0 0-1,-1 1 0,1-1 0,0 0 1,0 1-1,0-1 0,0 1 1,0-1 29,-1 2-4,0 0 0,-1 0 0,1 0 0,0 0 1,-1 0-1,1 0 0,0 0 0,-1 1 0,1-1 0,0 0 1,-1 0-1,1 0 0,0 1 0,-1-1 0,1 0 0,-1 1 1,1-1-1,-1 1 0,1-1 0,0 1 4,0 0-3,4 2 3,-1 0 0,1 1 1,-1 0-1,0 0 1,0 0-1,0 0 0,0 1 1,-1 0-1,2 1 0,3 10 120,0-1 1,3 8-121,-4-7 262,-5-11-116,0 1-1,0-1 0,-1 1 0,0 0 1,0 0-1,0 0 0,0 0 0,-1 0 1,0 0-1,0-1 0,-2 6-145,2-8 93,0 0-1,-1-1 0,0 1 1,1 0-1,-1 0 1,0 0-1,0 0 0,-1-1 1,1 1-1,-1-1 0,1 1 1,-1-1-1,0 1 0,0-1 1,0 0-1,0 0 1,0 0-1,-1 0 0,1 0 1,0 0-1,-1-1 0,0 1 1,-1 0-93,0-1 37,0 0 0,0 0-1,0 0 1,0 0 0,0-1 0,0 1 0,0-1 0,-1 0-37,4 0-155,-1 0 0,1 0 0,0-1 1,0 1-1,-1 0 0,1 0 1,0-1-1,0 1 0,0 0 0,-1-1 1,1 1-1,0-1 0,0 0 1,0 1-1,0-1 0,0 0 0,0 0 1,0 0-1,0 1 0,0-1 1,1 0-1,-1 0 0,0 0 0,1 0 1,-1-1-1,0 1 0,1 0 1,-1 0 154,1 0-103,0 1 0,0-1 0,0 1 0,0 0 1,0-1-1,0 1 0,0-1 0,0 1 0,0 0 1,1-1-1,-1 1 0,0-1 0,0 1 0,0 0 0,0-1 1,1 1-1,-1 0 0,0-1 0,0 1 0,1 0 1,-1-1-1,0 1 0,1 0 0,-1 0 0,0-1 1,1 1-1,-1 0 0,0 0 0,1-1 0,-1 1 0,0 0 1,1 0-1,-1 0 0,1 0 0,-1 0 0,1 0 103,11-4-1482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8:30.4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20 201 1728,'40'-42'5765,"-31"34"-4955,-9 8-682,1-1 0,0 1 1,-1-1-1,1 1 0,-1-1 0,1 1 0,-1-1 0,1 1 0,-1-1 0,1 0 0,-1 1 0,1-1 0,-1 0 0,0 1 0,1-1 0,-1 0 0,0 0 0,0 1 0,1-1 0,-1 0 0,0 0 0,0 0-128,2 1 41,0 0-1,-1 0 1,1 0 0,0 0 0,0 1 0,0-1 0,-1 1 0,1-1 0,0 1-41,4 2-26,0 0 1,0 0-1,0 1 1,0 0-1,-1 0 1,5 4 25,-2-1 30,-3-4-49,1 0 0,-1-1 1,1 1-1,0-1 0,0 0 0,0-1 1,0 1-1,0-1 0,1 0 0,-1-1 1,5 1 18,6 0 57,-7 1-73,0-2 0,1 1 0,-1-1 0,0-1 0,5-1 16,-13 2-21,-1-1 1,0 1 0,0-1-1,0 1 1,0-1 0,0 0 0,0 0-1,0 0 1,0 0 0,0 1-1,0-1 1,0 0 0,0-1-1,0 1 1,0-1 20,10-19-493,-8 14 379,0 1 92,0 1 0,0-1 0,-1 0 0,0-1 0,1-5 22,-2 10 32,-1-1 0,0 1 0,1 0 0,-1-1 1,0 1-1,-1-1 0,1 1 0,0-1 1,-1 1-1,1 0 0,-1-1 0,0 1 0,1 0 1,-1-1-1,0 1 0,-2-2-32,-1-2 15,-1 0 1,0 0-1,0 1 0,0 0 1,-1 0-1,1 0 1,-1 0-1,-1 1 0,1 0 1,-5-2-16,6 4 54,1 0 0,-1 0 1,0 0-1,1 1 1,-1 0-1,0 0 0,0 0 1,0 0-1,0 1 1,0-1-1,0 2 0,0-1 1,0 0-1,0 1 1,0 0-1,-2 1-54,-9 2 260,-5 2-101,1 1 1,0 1-1,0 0 0,1 1 0,-3 3-159,9-4 108,-15 11 18,27-17-118,-1 0 0,1-1 0,-1 1 0,1 0-1,0 0 1,-1 0 0,1 0 0,0 0 0,0 0 0,0 0-1,1 1 1,-1-1 0,0 2-8,0 8-39,0 1 0,0-1 0,1 1 0,1 5 39,0 12-84,0-20 96,0-1 1,0 1-1,1-1 1,0 1-1,1-1 1,0 0-1,0 1-12,8 15 180,11 20-180,-16-34 7,-3-5 48,0 0 0,0-1 1,1 1-1,2 3-55,-4-7 19,0 0 0,1 0 1,-1 0-1,0 0 0,1-1 0,-1 1 0,1-1 1,0 1-1,-1-1 0,1 0 0,0 0 0,0 0-19,12 3 121,1-1 0,-1-1-1,1 0 1,13-1-121,-14 0 173,1 0-1,-1 0 1,0 2 0,15 4-173,54 11 405,-67-17-421,-16-1-432,-1 0-155,1 0 355,-1 0-1,1 0 0,-1 0 0,1 0 1,-1 0-1,0 0 0,1-1 0,-1 1 1,1 0-1,-1 0 0,1 0 1,-1-1-1,1 1 0,-1 0 0,0-1 1,1 1-1,-1 0 0,1-1 1,-1 1-1,0 0 0,0-1 0,1 1 249,-1-8-1786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8:31.4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219 47 1056,'1'0'126,"-1"-1"0,0 1 0,1 0 0,-1-1 0,1 1 0,-1 0 0,0-1 0,1 1 0,-1 0 0,1 0 0,-1 0 0,1-1-1,-1 1 1,1 0 0,-1 0 0,1 0 0,0 0 0,-1 0 0,1 0 0,-1 0 0,1 0 0,-1 0 0,1 0 0,-1 0 0,1 0 0,-1 0 0,1 1-126,2-1 311,-2 0 148,-1 0-65,0 0 331,2-6 1103,-2 6-1798,0 0 0,0-1-1,1 1 1,-1 0-1,0 0 1,0-1 0,0 1-1,0 0 1,0-1-1,0 1 1,0 0 0,0-1-1,0 1 1,0 0-1,0-1 1,0 1 0,0 0-1,0-1 1,0 1-1,0 0 1,0-1 0,0 1-1,0 0 1,0 0-1,-1-1 1,1 1 0,0 0-1,0-1 1,0 1-1,-1 0 1,1 0 0,0 0-1,0-1 1,-1 1-1,1 0-29,-3-3 145,0 0 0,0 1 0,0 0 0,0-1 0,0 1-1,-1 0 1,1 1 0,-1-1 0,1 1 0,-1-1 0,0 1-1,0 0 1,1 0 0,-2 1-145,-1-1 134,0 1 1,0 0-1,0 0 1,0 1-1,0-1 0,1 1 1,-1 1-1,0-1 1,0 1-135,-47 18 864,48-17-858,0 0 1,0 0-1,1 0 1,-1 1-1,1 0 1,0-1-1,0 1 1,0 1-1,0-1 1,1 1-1,-1-1 1,1 1-1,1 0 0,-1 0 1,1 0-1,-1 1 1,2-1-1,-1 1 1,0-1-1,1 1 1,0-1-1,1 1 1,-1 5-7,1-9 5,0 27 111,1-1 0,1 0 0,2 6-116,-2-25 76,0 0-1,0 0 1,1 0-1,1 0 1,-1 0-1,1-1 1,1 1-1,-1-1 1,2 0-1,-1 0 1,6 5-76,-7-8-28,7 7 129,-1-1 0,1 0 0,10 7-101,-18-16-72,1 1 0,-1-1 0,1 0-1,0 0 1,0 0 0,0-1 0,-1 1 0,2-1-1,-1 0 1,0 0 0,0 0 0,0 0 0,0-1-1,0 0 1,1 0 0,0 0 72,6-1-965,1-1-1,-1-1 1,0 1 0,1-2 965,24-11-1936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8:40.0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 1728,'0'-5'521,"0"10"345,0-5-568,0 0-4,0 0-102,0 0 37,0 0-26,0 0 218,0 0-80,0 0 59,0 0-133,0 0-65,0 0-68,0 0 20,0 0-15,0 0 160,0 0-59,0 0 5,0 0-80,10 0 203,4 0-61,-10-1-283,0 1 1,0 0-1,-1 0 0,1 0 1,0 0-1,0 1 1,0-1-1,0 1 1,0 0-1,-1 0 1,1 0-1,0 1 0,2 1-24,9 8 71,-6-5 19,-1 0 0,-1 1 1,8 7-91,-10-8 97,0 0 0,0 0 0,-1 0 0,0 1 0,0-1 0,0 1 0,-1 0 0,0 0 0,0 0 0,1 6-97,3 18 237,-4-24-142,-1 1 0,0 0-1,-1 0 1,0 0 0,0 0 0,-1 1-95,-8 96 1248,8-104-1835,0-1-112,0 0-735,0 0 175,0 0-954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8:42.9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94 5 1824,'0'0'127,"0"0"1,0 0-1,0 0 0,0-1 1,0 1-1,0 0 0,0 0 1,0 0-1,0 0 0,0-1 1,0 1-1,0 0 0,0 0 1,0 0-1,0 0 0,0 0 1,0-1-1,0 1 0,0 0 1,0 0-1,-1 0 0,1 0 1,0 0-1,0 0 0,0-1 1,0 1-1,0 0 0,0 0 1,-1 0-1,1 0 0,0 0 1,0 0-1,0 0 0,0 0 1,0 0-1,-1 0 0,1 0 1,0 0-1,0 0 0,0 0-127,-9 3 1501,-5 7-1013,10-6-422,0 0-1,0 0 0,1 0 0,-1 1 1,1-1-1,0 1 0,0 0 1,1 0-1,0 0 0,-1 1 0,1 0-65,-4 14 350,1 1 1,-1 8-351,2-11 96,0 10-75,1 0 1,1 0-1,2 19-21,0-42-8,1 0 0,0 0 0,0 0-1,0 0 1,1 0 0,0 0 0,0-1 0,0 1 0,0-1 0,1 1 8,3 8-15,-3-9 33,-1 0 1,1 0-1,0 0 1,0 0-1,0 0 0,0-1 1,1 0-1,0 0 1,-1 0-1,1 0 0,0 0 1,1-1-1,-1 1 1,0-1-1,5 1-18,0 1 36,0-1 0,0-1 0,1 0 0,-1 0 0,0-1 0,1 0 0,5 0-36,-2-2 56,1 0-1,-1 0 1,0-1 0,0-1 0,0 0-1,0-1 1,-1 0 0,1-1 0,4-3-56,-10 5 30,-1-1 0,1 0 0,-1 0 0,1-1 0,-1 1 0,0-1-1,-1-1 1,1 1 0,-1-1 0,0 0 0,-1 0 0,1 0 0,-1-1 0,-1 1 0,1-1 0,2-7-30,-5 10 10,0 0 0,-1 0 0,1 0 0,-1 0 0,0 0 0,0-1-1,0 1 1,0 0 0,-1 0 0,1 0 0,-1 0 0,0 0 0,-1 0 0,1 0-10,-1-2 51,-1-1 0,0 1 1,0 0-1,-1 0 1,0 1-1,0-1 0,0 1 1,-1-1-52,-2-1 63,0 1 0,0 0 1,-1 1-1,0-1 0,0 1 1,0 1-1,0-1 0,-1 2 1,0-1-1,0 1 1,0 0-1,0 1 0,-5-1-63,-16-1-123,0 1-1,-1 1 1,-15 2 123,36-1-71,-22 3-367,30-2 230,1 1 0,-1-1-1,1 1 1,0-1 0,-1 1 0,1 0 0,-1-1 0,1 1 0,0 0-1,-1 0 1,1 0 0,0 0 0,0 0 0,0 0 0,0 1-1,0-1 1,0 0 0,0 1 208,2 1-1845,7 3-1755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8:43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9 1888,'-5'-3'431,"5"3"529,0-5 2993,0 5-3484,0 0-64,0 0-181,156 0-309,-117 0-1888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9:29.1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249 2 992,'-6'-2'186,"5"4"431,1-2-349,0 1 0,-1-1-1,1 1 1,0-1-1,0 1 1,0-1 0,-1 0-1,1 1 1,0-1-1,0 1 1,-1-1 0,1 0-1,0 1 1,-1-1-1,1 0 1,0 1 0,-1-1-1,1 0 1,-1 0-268,1 1 714,0-1-196,-2 0-361,1-1 0,0 1 0,0 0 0,0 0 0,0 0-1,-1 0 1,1 0 0,0 0 0,0 0 0,0 1 0,0-1 0,-1 0 0,1 1 0,0-1 0,0 0 0,0 1 0,-1 0-157,0 0 249,-9 3 60,-13 5-31,-10 12 68,1 2 1,-1 3-347,28-21 9,0 0-1,0 0 1,0 1 0,1 0-1,-1 0 1,1 0 0,1 1 0,0 0-1,0-1 1,0 2 0,0-1-1,1 0 1,1 1 0,-1-1-1,1 1 1,0 0 0,1 0 0,0 0-1,0 2-8,1-3-15,0 0-1,1 0 0,-1-1 0,1 1 1,1 0-1,0 0 0,2 5 16,-3-9 4,0 0-1,1 0 0,-1-1 0,1 1 0,0 0 0,0-1 0,0 1 1,0-1-1,0 0 0,0 0 0,1 0 0,-1 0 0,1 0 0,0 0 1,-1-1-1,1 1 0,0-1 0,2 1-3,-1-1 7,-1 0 1,1-1-1,0 1 1,-1-1-1,1 0 0,0 0 1,-1 0-1,1 0 1,0-1-1,-1 0 0,1 1 1,-1-1-1,1-1 1,2 0-8,9-4-34,0-1 1,10-7 33,-11 4 32,0 0 0,-1-1-1,0 0 1,-1-1 0,11-13-32,6-5-15,-23 22 178,-6 8-178,0-1 0,1 1-1,-1 0 1,0-1 0,0 1 0,0 0 0,1-1 0,-1 1 0,0 0 0,0 0 0,1-1 0,-1 1 0,0 0 0,1 0 0,-1-1 0,0 1 0,0 0 0,1 0 0,-1 0 0,1-1 0,-1 1 0,0 0 0,1 0 0,-1 0 0,0 0 0,1 0 0,-1 0 0,1 0 0,-1 0 0,0 0 0,1 0 0,-1 0 0,0 0 0,1 0 0,-1 0 0,1 0 0,-1 0 0,0 1 0,1-1 0,-1 0 0,0 0 0,1 0 0,-1 1 0,0-1 0,1 0 0,-1 0 0,0 1 0,0-1 0,1 0 0,-1 0 0,0 1 0,0-1 15,31 30-86,-26-24 100,0 0-1,0-1 1,1 0 0,-1 0-1,1-1 1,0 1 0,0-1-1,1-1 1,4 3-14,-9-5 28,0-1-1,-1 0 1,1 1 0,0-1-1,0 0 1,0 0 0,-1 0-1,1 0 1,0-1 0,0 1-1,-1 0 1,1-1 0,0 1 0,0-1-1,-1 0 1,1 1 0,0-1-1,-1 0 1,1 0 0,-1 0-1,1 0 1,-1 0 0,0 0-1,1-1 1,-1 1 0,0 0-1,0-1-27,5-6 245,0 0-1,0 0 1,-1 0-1,2-6-244,-1 5 211,-2 2-25,0-1 0,0 1 0,-1-1 1,0 1-1,-1-1 0,2-6-186,-3 11 17,-1-1 0,0 1-1,1-1 1,-1 0 0,0 1 0,-1-1 0,1 0 0,-1 1 0,0-1-1,0 1 1,0-1 0,0 1 0,0 0 0,-1-1 0,1 1 0,-2-1-17,-19-32-6107,21 33 3398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9:29.8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113 1 3552,'-1'0'276,"0"0"-1,1-1 1,-1 1 0,1 0 0,-1 0-1,0 0 1,1 0 0,-1 0 0,0 1-1,1-1 1,-1 0 0,1 0 0,-1 0-1,0 0 1,1 1 0,-1-1 0,1 0 0,-1 1-1,1-1 1,-1 0 0,1 1 0,-1-1-276,-16 10 663,10-5-591,0-1-1,0 1 0,1 1 0,0-1 1,0 1-1,1 0 0,0 1 0,0-1 0,0 1 1,0 0-1,1 0 0,1 0 0,-1 1 1,-1 4-72,5-10-10,0-1-1,-1 0 1,1 0 0,0 0 0,0 1 0,0-1 0,0 0 0,0 0 0,0 1 0,0-1 0,0 0 0,0 0-1,1 0 1,-1 1 0,1-1 0,-1 0 0,1 0 0,-1 0 0,1 0 0,-1 0 0,1 0 0,0 0-1,0 0 1,-1 0 0,1 0 0,0 0 0,0 0 0,0-1 0,1 2 10,4 2 30,0 0 1,1-1-1,-1 0 0,7 3-30,0-1 134,-3 0 183,1 1-1,-1-1 1,7 6-317,-6-2 300,-8-8-93,0 1-1,0 0 1,0 0-1,-1 1 1,1-1-1,-1 0 1,0 1-1,2 1-206,-4-3 81,1 1 0,0-1 0,-1 1 0,0-1 0,1 1 0,-1-1 0,0 1 0,1-1 0,-1 1 0,0-1 0,0 1 0,0-1 0,-1 1 0,1-1 0,0 1 0,0 0 0,-1-1 0,1 0 0,-1 1 0,0-1 0,0 2-81,0 0 65,-1-1 1,1 1-1,-1-1 1,0 1-1,0-1 1,0 0-1,0 1 1,0-1-1,0 0 1,-1 0 0,-1 1-66,-33 17 65,19-11-339,9-4-447,-1-1-1,0 0 1,0-1 0,-8 2 721,12-4-2380,12-7-1135,-1 2 3042,8-7-743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9:30.9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59 2912,'-6'0'1091,"7"-1"675,13 0 1912,3-1-3424,-3-1 51,20-2 291,-32 6-581,-1 0 0,1 0-1,-1 0 1,1 0 0,-1 0-1,0 1 1,1-1 0,-1 0-1,0 1 1,0-1 0,0 1-1,1 0-14,-1 2 46,0 0-1,0 0 0,0-1 1,-1 1-1,1 0 0,-1 0 0,0 0 1,0 0-1,0 3-45,0 19-13,3 9 3,3 16-11,-5-46 20,0 0 0,0 0 0,1 0 1,0 0-1,0 0 0,0-1 0,0 1 1,3 3 0,-4-8 10,-1 1 1,1-1 0,-1 0-1,0 1 1,1-1 0,-1 1 0,1-1-1,0 0 1,-1 0 0,1 1-1,-1-1 1,1 0 0,-1 0-1,1 0 1,0 1 0,-1-1 0,1 0-1,0 0 1,-1 0 0,1 0-1,-1 0 1,1 0 0,0 0-1,-1-1 1,1 1 0,0 0 0,-1 0-1,1 0 1,-1-1 0,1 1-1,-1 0 1,1-1 0,-1 1-1,1 0 1,-1-1 0,1 1-1,-1 0 1,1-1 0,-1 0-11,3-1 34,-1 0 1,1 0-1,-1-1 1,0 1-1,0-1 1,2-2-35,76-133 960,-66 108-792,-12 24-163,1 1 1,0-1 0,0 0-1,0 1 1,1 0 0,0 0 0,0-1-6,-1 3 102,0-1 0,0 1 0,1 0 0,-1 0 1,1 0-1,0 1 0,0-1 0,0 1 0,0 0 1,3-1-103,-5 3 38,-1-1 1,0 1 0,1 0 0,-1 0 0,1 0-1,-1 0 1,1 0 0,-1 0 0,1 0 0,-1 0-1,1 1 1,-1-1 0,0 0 0,1 1 0,-1-1-1,0 1 1,1 0 0,-1-1 0,0 1 0,0 0-1,1 0 1,-1 0 0,0 0 0,0 0 0,0 0-1,0 0 1,0 0 0,-1 0 0,1 1 0,0-1-1,0 0 1,-1 1 0,1-1 0,0 1-39,-1-1-491,8 17 1173,-8-14-8660,0-4 4688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0:06.69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73 1984,'0'-1'67,"0"0"0,0-1 1,0 1-1,0 0 0,0-1 1,1 1-1,-1 0 0,0-1 0,1 1 1,-1 0-1,1 0 0,0 0 0,-1-1 1,1 1-1,0 0 0,0 0 0,0 0 1,0 0-1,-1 0 0,1 0 1,1 1-1,-1-1 0,0 0 0,1 0-67,13-13 1005,-14 12-848,0 1 0,0-1 1,1 1-1,-1 0 1,1-1-1,0 1 1,-1 0-1,1 0 0,0 0 1,-1 0-1,1 0 1,0 1-1,0-1 1,0 0-1,0 1-157,31-4 2055,-9 1-989,-4 0-941,0 1 0,1 1 1,-1 0-1,13 3-125,9-1 48,-41-1-47,20 0 21,1 0-1,19 5-21,-36-5-19,1 1-1,-1 1 0,0-1 0,1 1 0,-1 0 1,0 0-1,0 0 0,0 1 0,0 0 0,-1 0 1,1 0-1,-1 0 0,4 5 20,-7-7-157,0 1 0,0 0-1,0-1 1,-1 1 0,1 0 0,0 0 0,-1 0-1,0-1 1,1 1 0,-1 0 0,0 0 0,0 0-1,0 0 1,0 0 0,0 0 0,-1 0 0,1 0 157,-1 2-571,1 0 0,-1 0 1,0 0-1,-1 0 1,1 0-1,-2 3 571,3-7-141,0 1-1,-1-1 1,1 1-1,-1-1 1,1 0-1,-1 1 1,1-1-1,0 0 1,-1 1-1,1-1 1,-1 0-1,0 1 1,1-1-1,-1 0 1,1 0-1,-1 0 1,0 1 141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0:28.20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432 4 2656,'-3'-1'188,"3"1"-162,0 0-1,0-1 0,0 1 0,-1 0 1,1 0-1,0 0 0,0 0 0,-1-1 1,1 1-1,0 0 0,-1 0 0,1 0 1,0 0-1,0 0 0,-1 0 0,1 0 1,0 0-1,-1 0 0,1 0 0,0 0 1,-1 0-1,1 0 0,0 0 0,0 0 1,-1 0-1,1 0 0,0 0 0,-1 0 1,1 0-1,0 0 0,-1 0 0,1 1 1,0-1-1,0 0 0,-1 0 0,1 0 1,0 1-1,0-1 0,-1 0-25,1 1 139,0-1-102,0 0 102,0 0 37,0 0 197,0 0-31,0 0 191,0 0-107,0 0 161,0 0-118,0 0 267,0 0-117,0 0 277,0 0-288,0 0-80,-10 15 1291,-55 53 506,-39 73-1950,30-39-894,56-81-550,0-2 0,-1 0 1,-2-1-1,0 0 1069,-16 14-2317,6-4-1816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9:31.6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191 4 6240,'0'-3'1855,"-5"4"-594,-15 8 63,-4 1-484,5-5-746,0 2 0,0 0 0,0 2 1,1 0-1,0 0 0,-11 10-94,28-19-123,20 14-5,5-3 135,-16-8 186,-1 0-1,1 1 1,0 0-1,-1 1 0,0-1 1,0 1-1,-1 1 1,1-1-1,5 7-192,-11-11 54,0 1 1,0-1-1,-1 1 1,1-1-1,0 1 0,-1-1 1,1 1-1,-1-1 1,1 1-1,-1 0 0,0-1 1,0 1-1,1 0 1,-1-1-1,-1 1 0,1 0 1,0-1-1,0 1 1,0 0-1,-1-1 0,1 1 1,-1-1-1,1 1 1,-1-1-1,0 1 0,0-1 1,0 1-55,-3 5 67,-1 0 0,0 0 1,0 0-1,-6 5-67,4-6 17,-3 6-310,-3 3-1268,0-1 0,-1-1 0,-6 5 1561,15-13-1323,5-5 1238,0 0-1,0 0 1,0 0-1,-1 0 1,1 0-1,0 0 0,0 0 1,0 0-1,0 0 1,0 0-1,0 0 0,0 0 1,0 0-1,0 0 1,0 0-1,0 0 1,-1 0-1,1 0 0,0 0 1,0 0-1,0 0 1,0 1-1,0-1 0,0 0 1,0 0-1,0 0 1,0 0-1,0 0 1,0 0-1,0 0 0,0 0 1,0 0-1,0 0 1,0 1-1,0-1 0,0 0 1,0 0-1,0 0 1,0 0-1,0 0 1,0 0-1,0 0 0,0 0 1,0 0-1,0 0 1,0 1-1,0-1 0,0 0 1,0 0-1,0 0 1,0 0-1,0 0 1,0 0-1,1 0 0,-1 0 1,0 0-1,0 0 1,0 0-1,0 0 0,0 0 1,0 0-1,0 0 1,0 1-1,0-1 1,0 0 85,15 0-1931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9:32.4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128 0 3136,'0'1'102,"0"0"-1,-1-1 1,1 1 0,0 0 0,-1-1 0,1 1-1,0 0 1,-1-1 0,1 1 0,-1-1 0,1 1-1,-1-1 1,1 1 0,-1-1 0,1 1-102,-6 5 286,-5 22 1123,-23 54 2871,-4 25-4280,29-79 228,2 1 1,1-1 0,1 1-1,2 0 1,0 26-229,3-47 60,0 0 0,1 0 0,0 0 1,1 0-1,-1 0 0,2 0 0,-1 0 0,1-1 0,2 5-60,-4-10 35,0 1-1,1-1 1,-1 1-1,1-1 1,-1 0-1,1 0 1,0 1-1,0-1 1,0 0-1,1-1 0,-1 1 1,0 0-1,1-1 1,-1 1-1,1-1 1,-1 0-1,1 0 1,-1 0-1,1 0 1,0 0-1,0 0 1,0-1-1,-1 1 1,1-1-1,0 0 0,0 0 1,1 0-35,3-1 64,0 0 0,-1-1 1,1 1-1,-1-1 0,0 0 0,0-1 0,0 0 0,0 0 1,0 0-1,0-1 0,4-3-64,8-8 267,0 0-1,11-14-266,-3 2 212,-2 5-133,-2 3 42,-2-1 1,0-1-1,-1-1 1,15-23-122,-31 41 31,-1-1-1,1 0 1,-1 0 0,0 0 0,-1 0-1,1 0 1,-1 0 0,0 0 0,0-1-1,-1 1 1,1 0 0,-1-1 0,0 1-1,-1 0 1,1-1 0,-2-1-31,1 2-18,0 1 1,0 0 0,-1 0-1,1 0 1,-1 0-1,0 1 1,0-1 0,-1 0-1,1 1 1,-1-1-1,0 1 1,0 0 0,0 0-1,0 0 1,0 0-1,-1 1 1,1-1 0,-1 1-1,0 0 1,0 0 17,-10-5-470,-1 1 0,1 0-1,-7 0 471,15 4-485,0 1-1,-1 0 0,1 0 1,0 0-1,-1 1 1,1 0-1,0 1 0,-1-1 1,-4 2 485,-7 2-1627,0-1-1290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9:32.7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0 6048,'-5'0'2240,"5"0"-1728,0 4-160,0-4 1088,0 0-864,8 0 768,7 0-800,1 5 96,7-5-384,4 3 32,4-3-160,0 0 64,0 5-96,5-2-1312,-4 0 640,-3 2-2720,2-5 1824,-3 9-3136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9:35.7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84 9 2144,'-4'-3'1227,"3"2"-641,1 1-74,0 0 299,0 0-198,0 0 96,0 0-207,0 0 100,-6-2 702,6 2-1267,-1 0 1,1-1 0,0 1-1,0 0 1,-1 0-1,1-1 1,0 1 0,-1 0-1,1 0 1,0 0 0,-1 0-1,1-1 1,0 1-1,-1 0 1,1 0 0,-1 0-1,1 0 1,0 0 0,-1 0-1,1 0 1,0 0-1,-1 0 1,1 0 0,0 0-1,-1 0 1,1 0-1,-1 1 1,1-1 0,0 0-1,-1 0-37,-3 3 36,-1-1-1,1 1 1,0 0-1,0 1 0,0-1 1,1 1-1,-1 0 1,1-1-1,0 2 0,0-1 1,0 0-1,0 1 1,1-1-1,0 1 1,0-1-1,0 1 0,0 0 1,1 0-1,0 0 1,0 0-1,0 0 0,1 0 1,-1 1-1,1-1 1,1 3-36,-1-5-28,0-1 1,1 1 0,-1-1 0,1 1 0,-1-1 0,1 1-1,0-1 1,0 0 0,0 1 0,1-1 0,-1 0 0,1 1 27,0-2-27,-1 1 0,1-1 0,-1 0 0,1 0 0,-1 0 0,1-1 0,0 1 0,-1 0 0,1-1 0,0 1 0,0-1 1,-1 1-1,1-1 0,0 0 0,0 0 0,0 0 0,0 0 0,0 0 27,3 0 21,0 0 1,-1 0-1,1-1 0,0 0 1,0 0-1,-1 0 0,1 0 1,-1 0-1,1-1 0,-1 0 1,0 0-1,1 0 0,-1-1 1,0 0-1,-1 1 0,1-1 1,0 0-1,-1-1 0,0 1 1,1-1-1,-1 1 0,-1-1 1,1 0-1,0 0 0,-1 0 1,0-1-1,0 1 0,0 0 1,-1-1-1,1 1 0,-1-1 1,0 0-1,-1 1 0,1-1 1,-1-1-22,0-46 85,0 51-149,1 3 21,6 13 204,0 2 0,-1-1 0,-1 0 0,0 1 0,-2 0 0,2 14-161,-4-27-6,2 18 65,-1 0 0,-1 0-1,-1 0 1,-1 0 0,0 1-1,-2-1 1,-1-1 0,-2 7-59,5-23 51,-1 0 0,1-1 1,-1 1-1,0-1 1,0 1-1,0-1 1,-1 0-1,1 0 0,-1 0 1,0 0-1,-1 0 1,1-1-1,0 1 1,-2 0-52,3-4 12,1 0 0,0 1 0,0-1 0,0 0 0,-1 0 0,1 0 0,0 0 1,0 0-1,-1-1 0,1 1 0,0 0 0,0 0 0,0-1 0,-1 1 0,1-1 1,0 1-1,0-1 0,0 0 0,0 1 0,0-1 0,0 0 0,0 0-12,-3-2-1,0 1 0,1-1 0,-1 0 0,1-1 0,-1-1 1,1 1 13,0 0-1,0 0 1,0 0-1,1 0 1,0-1-1,0 1 1,0-1 0,0 1-1,1-1 1,0 0-1,0 0 1,0 1 0,1-1-1,-1 0 1,1 0-1,0 0 1,1 0 0,-1 0-1,1 0 1,0 0-1,0 1 1,0-1 0,1 0-1,0 1 1,0-1-1,0 1 1,0-1 0,1 1-1,0 0 1,-1 0-1,2 0 1,-1 1-1,0-1 1,1 1 0,-1-1-1,4-1-12,1 0 85,0 0-1,0 0 0,0 1 1,0 0-1,1 1 0,-1 0 1,1 0-1,0 0 1,0 2-1,0-1 0,0 1 1,1 0-85,7 0-366,0 1 1,9 1 365,33 5-4516,-57-6 3873,1 1 0,-1-1 0,0 0 0,0 0 0,1-1 0,-1 1 0,0 0 1,0-1-1,1 1 0,-1-1 0,0 0 643,8-2-1568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9:36.1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25 171 5152,'-2'-2'1169,"2"2"-470,0 1-622,1-1-1,-1 1 1,0 0 0,1-1-1,-1 1 1,0 0 0,0-1-1,1 1 1,-1 0 0,0 0-1,0-1 1,0 1 0,0 0 0,0 0-1,0-1 1,0 1 0,0 0-1,0-1 1,0 1 0,-1 0-1,1 0 1,0-1 0,0 1-77,-2 4 228,0 1 0,0-1 1,1 0-1,0 1 0,0-1 0,0 1 1,1 1-229,-4 18 684,1-9-758,0-1-1,1 1 0,1-1 1,0 1-1,1 0 0,1 12 75,8-4-3818,-7-24 234,5-1 2459,3-4-230</inkml:trace>
  <inkml:trace contextRef="#ctx0" brushRef="#br0" timeOffset="1">16 25 64,'-5'-17'32,"5"14"-32,-9-2 0,9 5 32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9:36.6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68 2720,'7'10'6773,"4"10"-4853,-5-8-1784,1 1 0,6 7-136,1 1 182,-12-18-148,0 1 0,0-1 0,0 0 0,1 1 0,0-1 0,-1 0 0,1-1 0,0 1 1,0 0-1,3 0-34,4 6-22,5 1 54,-7-6 6,-7-3 31,-1-1 128,10-12 459,-7 5-622,-1 0-1,0 1 1,0-1-1,0-3-33,9-25 0,2 0-84,-10 24-282,1 0 0,1 0 0,0 0 0,0 1 0,1-1 0,1 1 0,4-6 366,-3 10-1504,0 1-1034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9:37.0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68 2400,'4'0'293,"0"1"-1,0-1 1,0 1 0,1 0-1,1 1-292,-3-1 133,-1 0-1,1 0 0,0-1 1,0 1-1,-1-1 0,1 0 1,0 0-1,0 0 0,-1 0 1,1 0-1,0 0 0,-1-1 1,3 0-133,8-2 521,-11 2-336,1 1-1,0-1 1,0 1-1,-1-1 0,1 0 1,0 0-1,-1-1 1,1 1-1,-1 0 0,1-1 1,-1 1-1,0-1 1,0 0-1,1 0 0,-1 0 1,1-2-185,-3 3 108,1 0 0,-1 0 0,0-1 0,0 1 0,0 0 0,0 0 0,0 0 1,0-1-1,-1 1 0,1 0 0,0 0 0,-1 0 0,1-1 0,0 1 0,-1 0 0,1 0 1,-1 0-1,0 0 0,0-1-108,0 0 150,0 0 1,-1 0-1,1 0 0,-1 1 1,1-1-1,-1 0 1,0 0-1,1 1 1,-3-2-151,3 2 24,-1 1 1,1-1 0,0 1-1,-1-1 1,1 1 0,0 0 0,-1-1-1,1 1 1,-1 0 0,1 0-1,-1 0 1,1 0 0,-1 0-1,1 0 1,0 1 0,-1-1 0,1 0-1,-1 1 1,1-1 0,0 1-1,-1-1 1,1 1 0,0 0 0,0-1-1,-1 1 1,1 0 0,0 1-25,-4 2 157,1 0 0,0 1 0,0 0 0,0 0 0,-2 5-157,-3 2 484,7-8-406,0-1 0,1 1 1,-1-1-1,1 1 1,-1 0-1,1-1 1,1 1-1,-1 0 1,0 0-1,1 0 1,0 0-1,0 0 0,0 0 1,0-1-1,1 1 1,-1 0-1,1 0 1,0 0-1,0 0 1,0-1-1,1 1 0,-1-1 1,1 1-1,0-1 1,0 1-1,0-1 1,1 0-1,-1 0 1,1 0-1,0 0 0,0 0-78,3 3 102,1-1-1,-1 0 0,1 0 0,0 0 0,1-1 0,-1 0 0,5 1-101,-9-4-171,0 0 1,1 0 0,-1 0 0,0-1-1,0 1 1,1-1 0,-1 0-1,0 0 1,0 0 0,1-1-1,-1 1 1,0-1 0,0 0 0,1 1-1,-1-1 1,0-1 0,0 1-1,0 0 1,0-1 0,2-1 170,27-21-4256,-14 6 1131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9:37.3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57 0 5728,'-1'2'308,"-1"0"1,1-1 0,0 1-1,-1 0 1,1-1-1,0 1 1,0 0 0,0 0-1,1 0 1,-1 0 0,0 0-1,1 0-308,-9 19 1081,5-12-526,-19 41 994,22-46-1544,-1 0-1,1 0 1,0 1-1,0-1 1,0 0-1,1 1 1,-1-1-1,1 1 0,0-1 1,0 3-5,1-6 30,-1 1 1,1-1-1,-1 0 1,1 1-1,-1-1 1,1 0-1,0 0 1,0 1-1,-1-1 1,1 0-1,0 0 1,0 0-1,0 0 1,0 0-1,0 0 1,1 0-1,-1-1 1,0 1-1,0 0 1,1-1-1,0 2-30,5 0 309,0 1 0,1-1 0,-1-1-1,0 1-308,20 5 1122,-26-7-1049,0 1 0,1-1 0,-1 1 0,1 0 0,-1-1 0,0 1 0,1 0 0,-1 0 0,0 0 0,0 0 0,0 0 0,0 0 0,0 0 1,0 0-1,0 0 0,0 0 0,0 1 0,0-1 0,-1 0 0,1 1 0,0-1 0,-1 1 0,1-1 0,-1 0 0,0 1 0,0-1 0,1 1 0,-1-1 0,0 1 0,0-1 0,0 1 0,0-1 0,-1 1 0,1-1 0,0 1 0,-1-1 0,1 1 0,-1-1 0,0 2-73,0 1-285,-1-1 0,0 1 0,0-1 0,0 1 0,0-1 0,-1 0 0,0 0 0,1 0 0,-1 0 0,0-1 0,-2 2 285,0 0-1292,-1-1 1,0 0-1,0 0 0,0 0 1,0-1-1,-4 1 1292,-3 2-3717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9:38.8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71 19 2144,'8'-14'3505,"-5"9"-631,-6 9 427,-23 43-1963,17-28-1308,1 0 1,0 1-1,1 0 0,2 0 0,0 1 1,1 0-1,1 0 0,1 0 0,0 9-30,3-25-26,-1 1-1,1-1 0,-1 1 1,2 0-1,-1-1 0,1 1 1,-1-1-1,2 0 0,-1 0 1,0 0-1,1 0 0,2 2 27,-5-6 15,1 0 0,0 0-1,0 0 1,0 0 0,0 0 0,0 0-1,0 0 1,0 0 0,0 0 0,1-1-1,-1 1 1,0-1 0,0 1 0,1-1-1,-1 1 1,0-1 0,1 1 0,-1-1-1,0 0 1,1 0 0,-1 0 0,0 0-1,1 0 1,-1 0 0,0 0-1,1 0 1,-1-1 0,2 1-15,-1-1 16,0 0 0,0 0 1,0 0-1,0 0 0,0 0 0,0-1 0,-1 1 1,1 0-1,0-1 0,0 1 0,-1-1 0,1 0 1,-1 0-1,0 1 0,0-1 0,1-1-16,1-3 20,0-1 0,-1 1 0,0-1 0,1-5-20,-1 6 56,-1 0 1,1 0 0,0 0-1,1 0 1,2-4-57,-5 9 3,1 1-1,-1 0 1,0 0 0,1 0 0,-1 0-1,0 0 1,1-1 0,-1 1 0,0 0-1,1 0 1,-1 0 0,0 0 0,1 0-1,-1 0 1,1 0 0,-1 0 0,0 0-1,1 0 1,-1 0 0,0 1 0,1-1-1,-1 0 1,0 0 0,1 0 0,-1 0-1,0 0 1,1 1 0,-1-1 0,0 0-1,1 0 1,-1 1 0,0-1 0,0 0-1,1 0 1,-1 1 0,0-1 0,0 0-1,0 1 1,1-1 0,-1 1-3,12 14 76,-11-15-75,5 9 0,0-1 1,0-1-1,1 1 1,0-1 0,5 3-2,-9-7 10,0-1 1,0 0 0,0-1 0,1 1 0,-1 0 0,0-1-1,0 0 1,1 0 0,-1 0 0,1 0 0,-1 0-1,1-1 1,0 0 0,-1 0 0,1 0 0,-1 0 0,2 0-11,-2-1 81,-1 0 1,0 0 0,1 0 0,-1 0 0,0 0 0,0-1 0,0 1 0,0-1 0,0 1 0,0-1 0,0 0-1,-1 0 1,1 0 0,0 0 0,-1 0 0,0 0 0,1 0 0,-1 0 0,0-1 0,0 1-82,3-8 179,1 0 1,-2 0 0,1 0 0,-1-2-180,1-13 45,0 1-1,-2-1 1,-1 0 0,-2-13-45,1 22-46,-2-15-41,-4 16-2517,6 15 2194,0 0 0,-1-1 0,1 1 0,0-1 0,-1 1 0,1 0 0,0-1 0,-1 1 0,1 0 0,-1-1 0,1 1 0,0 0 0,-1 0 0,1-1 0,-1 1 0,1 0 0,-1 0 0,1 0 0,-1 0 0,1-1 0,-1 1 0,0 0 410,4 2-1862,7 8-111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9:39.3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96 1 4160,'-3'2'5194,"-12"7"-3066,-2 8-1243,8-9-834,1 0 0,-1 1-1,1 1 1,-6 9-51,13-18-48,1-1-74,3 1 117,0-1-1,-1 1 1,1-1 0,-1 1 0,1 0 0,-1 0 0,3 1 5,7 3-39,15 2-14,-14-4 792,0 1 1,0 0-1,9 5-739,-20-8 635,-3 6 544,0-4-1118,-1 0 1,0 0-1,0 0 1,0-1-1,0 1 1,0-1-1,-1 0 1,1 1 0,-1-1-1,1 0 1,-1 0-1,-2 1-61,-5 4 40,1 0-408,0-1 0,-1-1 1,0 1-1,-3 0 368,-23 6-3883,29-11 1333,7-1 2487,0 0-1,0 0 0,0 0 1,0 0-1,0 0 0,0-1 1,0 1-1,0 0 0,0 0 1,0 0-1,0 0 0,0 0 1,0 0-1,0 0 0,0-1 1,0 1-1,0 0 0,0 0 1,0 0-1,0 0 0,0 0 1,0 0-1,0-1 0,0 1 1,0 0-1,0 0 0,0 0 1,0 0-1,0 0 0,0 0 1,0 0-1,1 0 0,-1 0 1,0-1-1,0 1 0,0 0 1,0 0-1,0 0 0,0 0 1,0 0-1,0 0 0,1 0 1,-1 0-1,0 0 0,0 0 1,0 0-1,0 0 0,0 0 0,0 0 64,9-8-3242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5:10.83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 3 2144,'-3'-3'815,"6"6"183,-3-3-475,0 0 336,0 0-236,0 0 1,0 0-160,0 0-390,-1 0 0,1 1 0,0-1 0,-1 1 0,1 0 0,0-1 0,-1 1 0,1-1 0,0 1 0,0-1 0,0 1 0,-1 0 0,1-1 0,0 1 0,0-1 0,0 1-74,1 2 40,0 1-1,0-1 0,0 0 0,0 1 1,0-1-1,-1 0 0,0 3-39,3 12 93,-1-2-13,0 0-1,0 12-79,0 11 60,9 121 1131,-9 61-1191,-2-213 62,-1 36 461,-3 10-523,-3-33 162,6-19-132,0 0 1,0-1-1,1 1 1,-1 0-1,1 0 0,-1 0 1,1 0-1,-1 1-30,-2-21 336,3 5-413,0 0-1,1 0 0,1 0 1,0 0-1,1 1 1,0-1-1,0 1 0,2-1 1,3-6 77,8-15-25,1 1 0,2 1 0,17-22 25,-34 51-1,1 0 0,-1 0 1,1 1-1,0-1 0,-1 1 0,1-1 0,0 1 0,1 0 1,-1 0 0,-2 1-2,0 1 0,0-1 0,0 1 1,0-1-1,0 1 0,0 0 1,0-1-1,0 1 0,0 0 0,1 0 1,-1 0-1,0 0 0,0 0 1,0 0-1,0 0 0,0 0 0,0 0 1,0 1-1,0-1 0,0 0 1,0 1-1,0-1 0,0 0 0,0 1 1,0 0-1,0-1 0,0 1 1,0-1-1,0 1 0,-1 0 0,1 0 1,0-1-1,0 2 2,2 3 38,0 0 1,0 0-1,-1 0 0,1 0 0,-1 1 1,0-1-1,-1 1 0,1-1 1,-1 1-1,0 0 0,-1-1 0,0 1 1,1 0-1,-2 3-38,1-1 30,-1 0 0,0 1 0,0-1 0,-1 0 0,0 0 0,-1 0-1,0 0 1,0 0 0,-4 6-30,4-8-11,0-1-1,-1-1 1,0 1-1,0 0 0,0-1 1,-2 2 11,4-4-23,0-1 0,0 1 1,0-1-1,0 1 0,0-1 0,-1 0 1,1 0-1,0 0 0,-1 0 0,1 0 1,-1 0-1,1-1 0,-1 1 0,1-1 1,-2 0 22,3 0 27,0 0 0,1 0 0,-1 0 0,0 0 1,0 0-1,0 0 0,1-1 0,-1 1 0,0 0 1,0-1-1,0 1 0,1 0 0,-1-1 0,0 1 1,1-1-1,-1 1 0,0-1 0,1 0 0,-1 1 1,1-1-1,-1 0 0,1 1 0,-1-1 0,1 0 1,0 1-1,-1-1 0,1 0 0,0 0 0,-1 0 1,1 0-28,0 1 33,1 0 1,-1-1 0,1 1 0,-1 0-1,0 0 1,1 0 0,-1 0 0,1 0-1,-1 0 1,0 0 0,1 0 0,-1 0-1,1 0 1,-1 0 0,1 0 0,-1 1-1,0-1 1,1 0 0,-1 0 0,1 0-34,-1 0 98,4 3 109,-1 0 1,0 0-1,1 0 1,-1 0-1,0 1 0,0-1 1,1 5-208,10 9 633,6 2-330,10 11-241,-27-27-27,-1-1 1,0 1-1,0 0 0,0 0 1,0 1-1,-1-1 0,1 0 1,-1 0-1,1 4-35,-2-6-596,1 3 1320,0-2-7684,8-2 3819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9:40.1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48 4736,'3'27'5613,"5"25"-4876,-5-39-138,6 29 590,12 31-1189,-15-51 102,6 11-117,2 11 275,-12-37-202,1 1-1,-1-1 1,2 0 0,-1-1 0,1 1 0,0 0-58,-3-6 170,0-1-144,0 0-1,1 0 1,-1 0-1,0 0 0,0-1 1,1 1-1,-1 0 1,0-1-1,0 1 1,0-1-1,1 1 1,-1-1-1,0 0 0,0 0 1,0 1-1,0-1 1,0 0-1,-1 0 1,1 0-1,0 0 1,0 0-1,0 0 0,-1 0 1,1-1-26,2-4 61,0 0-1,-1 0 1,0 0 0,1-5-61,2-6 69,8-28 240,0-12-309,-6 25-211,1 0-1,2 1 1,10-24 211,-11 30-897,-8 21 444,0 0 0,0 0 0,0 0 0,1 1 0,0-1 1,0 0-1,0 1 0,0-1 0,0 1 0,1 0 0,-1-1 0,1 1 0,0 1 0,0-2 453,7-1-3418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9:40.7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172 3 4800,'0'0'167,"-1"0"1,1-1-1,-1 1 1,1 0-1,-1-1 0,0 1 1,1 0-1,-1 0 1,1 0-1,-1 0 1,0 0-1,1 0 0,-1 0 1,0 0-1,1 0 1,-1 0-1,1 0 1,-1 0-1,0 0 0,1 0 1,-1 0-1,1 0 1,-1 1-1,0-1 1,1 0-1,-1 1 1,1-1-1,-1 0-167,-21 12 2399,17-9-1993,-5 4-170,0-1 1,0 2-1,0-1 0,1 1 1,1 1-1,-1-1 1,1 1-1,-2 5-236,4-7-27,1 1 1,0 0 0,1 0-1,-1 0 1,2 1-1,-1 0 1,1 0-1,0 0 1,1 0-1,0 0 1,0 1 26,2-8-3,0 1 1,0 0-1,0-1 0,0 1 0,1-1 1,-1 1-1,1 0 0,-1-1 1,1 1-1,0-1 0,0 1 1,0-1-1,0 0 0,1 1 0,-1-1 1,0 0-1,1 0 0,0 0 1,-1 0-1,1 0 0,0 0 1,0 0-1,0-1 0,0 1 0,1-1 3,7 6-27,1-2-1,-1 0 1,1 0-1,1 0 0,2-1 28,30 14 99,-31-11 119,-7-5-17,-1 1 1,1 0 0,-1 0-1,0 0 1,0 1-1,4 3-201,-8-6 37,0 0 0,-1 0-1,1 0 1,0 0 0,-1 0-1,1 0 1,0 0-1,-1 0 1,1 1 0,-1-1-1,0 0 1,1 0 0,-1 0-1,0 1 1,0-1 0,0 0-1,0 0 1,0 0 0,0 1-1,0-1 1,0 0 0,0 0-1,0 0 1,-1 1 0,1-1-1,-1 0 1,1 0 0,-1 0-1,1 0 1,-1 0 0,1 0-1,-1 0 1,0 0 0,0 0-1,0 0 1,0 0-37,-1 2-44,-1 0 1,1-1-1,-1 0 1,0 1-1,0-1 1,0 0-1,0-1 1,0 1 0,0 0-1,-1-1 1,-2 1 43,-38 9-4054,42-11 3834,-11-2-2573,11 0-2654,9-5 3378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9:41.1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1 6048,'3'0'2240,"-3"0"-1728,5 0-160,-5 0-96,-5 8-224,2 3 672,3 1-352,-5-1-512,5 1 64,-5-4-1696,5-8 992,0 0-3456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19:42.2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256 26 3232,'3'-1'3376,"-3"0"-3222,0 1 1,0-1-1,0 0 1,0 0-1,-1 0 0,1 0 1,0 0-1,0 0 1,-1 0-1,1 1 1,0-1-1,-1 0 0,1 0 1,-1 0-1,1 1 1,-1-1-1,1 0 1,-1 0-1,0 1 1,1-1-1,-1 1 0,0-1 1,0 0-1,0 1-154,-1-1 214,0 0-1,0 0 1,-1 0-1,1 1 1,0-1-1,0 1 1,0 0-1,-1 0 1,1 0-1,-2 0-213,-4 0 265,1 1 0,0 0-1,-1 1 1,1 0-1,0 0 1,-5 2-265,-3 2 25,1 1 0,0 1 1,1-1-1,-5 6-25,12-9 11,0 1-1,0 1 1,0-1 0,1 1-1,-1 0 1,2 1 0,-1-1 0,1 1-1,-3 4-10,1 2 44,0-1-1,1 1 0,1 0 1,0 1-1,0-1 1,1 1-1,1-1 0,0 4-43,2-12-11,-1 1 0,1 0-1,0-1 1,1 1-1,-1-1 1,1 1-1,1-1 1,-1 1-1,0-1 1,1 0-1,0 1 1,1-1 0,-1 0-1,1 0 1,0-1-1,0 1 1,0 0-1,1-1 1,0 0-1,0 0 1,3 3 11,-4-5 8,0 0 0,-1 0 1,1 0-1,0-1 0,0 1 0,0-1 1,0 0-1,0 0 0,1 0 0,-1 0 0,0-1 1,0 1-1,1-1 0,-1 0 0,0 0 1,2 0-9,0 0 15,0-1 1,0 0-1,0-1 1,-1 1-1,1-1 1,0 0-1,0 0 1,-1 0-1,0 0 1,2-2-16,3-2 18,-1 0 0,0-1 0,0 0 1,-1-1-1,1 1 0,-2-1 0,1-1 1,-1 1-1,0-1 0,0-2-18,36-79 40,-30 63-42,-7 16 98,-1-1 1,0 1 0,0-1 0,-2 0-1,1 0 1,-2-1 0,1-10-97,-2 22 9,0 1 0,0 0 1,0-1-1,0 1 0,0-1 1,0 1-1,0-1 0,0 1 0,0 0 1,0-1-1,0 1 0,-1-1 1,1 1-1,0 0 0,0-1 0,-1 1 1,1 0-1,0-1 0,0 1 1,-1 0-1,1-1 0,0 1 0,-1 0 1,1 0-1,0-1 0,-1 1 1,1 0-1,-1 0 0,1 0-9,-13-2 506,6 2 287,6 0-743,1 1-1,-1 0 1,0-1 0,1 1 0,-1 0-1,0 0 1,1 0 0,-1 0 0,1 0 0,0 0-1,-1-1 1,1 2-50,-4 9 219,2-4-90,0 0 0,0 0 0,0 0-1,1 0 1,0 1 0,1 4-129,-5 315-144,3-143 1515,1-93-2395,1 0-6795,0-90 7377,0-1 160,0 1 0,0 0-1,0-1 1,0 1 0,0 0 0,0-1 0,0 1 0,0 0 0,0-1 0,-1 1 0,1 0 0,0-1 0,0 1 0,0-1 0,-1 1 0,1 0 0,0-1 0,-1 1 0,1-1 0,-1 1 0,1-1 0,0 1 0,-1-1 0,1 1 0,-1-1 0,0 1 282,-11-2-2171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0:45.27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371 1 2720,'-7'1'302,"0"0"-1,1 1 1,-1 0 0,-4 2-302,-14 5 1097,17-6-957,1 0 0,0 0 0,-1 1 1,2 0-1,-1 0 0,0 0 0,1 1 1,0 0-1,0 0 0,0 1 0,0 0 0,1 0 1,0 0-1,-4 7-140,-6 11-105,1 2 1,1 0-1,-4 13 105,7-17 89,-18 40-153,-11 26 251,-14 16-187,51-100 1,0 0 11,0-1 0,0 1 0,0 0 0,0 0 0,0 0 0,1 0 0,0 0 0,0 0 0,0 0 0,0 0 0,0 1-12,2-4 3,-1-1-1,0 0 0,0 0 0,0 1 0,0-1 1,1 0-1,-1 0 0,0 1 0,0-1 1,1 0-1,-1 0 0,0 0 0,0 0 0,1 1 1,-1-1-1,0 0 0,0 0 0,1 0 0,-1 0 1,0 0-1,1 0 0,-1 0 0,0 0 0,0 0 1,1 0-1,-1 0 0,0 0 0,1 0 0,-1 0 1,0 0-1,1 0 0,-1 0 0,0 0 0,0 0 1,1 0-1,-1 0 0,0-1 0,0 1 0,1 0 1,-1 0-1,0 0-2,14-8-11,3-7-23,-1-1-1,0-1 1,-2 0-1,1-1 1,-2 0-1,-1-1 0,0-1 35,24-35-94,-1 7 293,2 2 0,2 1-1,1 2 1,13-7-199,-50 47 20,8-6 88,-1-1-1,8-10-107,-14 12 125,-12 12-21,-8 12 16,0 0-1,1 1 0,1 1 1,-5 7-120,-48 81 323,20-31-228,-83 123-138,129-197 38,1-1 0,0 1 0,-1-1 0,1 1 0,-1 0 0,1-1-1,0 1 1,-1 0 0,1 0 0,0-1 0,0 1 0,-1 0 0,1 0 0,0-1-1,0 2 6,0-2-3,0 0-1,1 0 0,-1 0 0,0 1 0,0-1 1,0 0-1,1 0 0,-1 0 0,0 0 0,0 0 1,0 0-1,1 0 0,-1 0 0,0 0 0,0 0 1,0 0-1,1 1 0,-1-1 0,0 0 0,0-1 1,0 1-1,1 0 0,-1 0 0,0 0 1,0 0-1,1 0 0,-1 0 0,0 0 0,0 0 1,0 0-1,1 0 0,-1 0 4,23-14-36,-4-3 64,0 0 1,-1-2-1,0-2-28,-3 3 39,1 1-1,0 1 1,1 1 0,8-5-39,-24 19 2,16-9-214,-17 10 214,0 0 0,0 0 0,0 0 0,1 0-1,-1 0 1,0 0 0,1 0 0,-1 0 0,0 0 0,0-1 0,1 1 0,-1 0 0,0 0 0,0 1-1,1-1 1,-1 0 0,0 0 0,0 0 0,1 0 0,-1 0 0,0 0 0,0 0 0,1 0-1,-1 0 1,0 1 0,0-1 0,1 0 0,-1 0 0,0 0 0,0 0 0,0 1 0,1-1 0,-1 0-1,0 0 1,0 1 0,0-1 0,0 0 0,0 0 0,0 1 0,1-1 0,-1 0 0,0 0 0,0 1-1,0-1 1,0 0 0,0 0 0,0 1 0,0-1 0,0 0 0,0 0 0,0 1 0,0-1-1,0 0 1,0 0 0,-1 1 0,1-1 0,0 0 0,0 0 0,0 1 0,0-1-2,-2 9 23,-1 0 1,0 0 0,-1 0-1,0-1 1,0 0 0,0 1-1,-1-2 1,-5 8-24,-15 26-515,11-10-951,4-2 394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0:46.85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13 1 576,'-8'3'192,"8"-3"-128,0 3-32,0-3 0,0 0-32,-5 0-224,5 0 128,0 0-160,0 0 128,0-3 64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0:52.78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0 275 1664,'3'1'885,"-3"-2"-565,0 1-69,11 2 636,-10-1-841,0-1-1,1 0 1,-1 1-1,0-1 1,0 0 0,1 0-1,-1 0 1,0 0 0,0 0-1,1 0 1,-1 0 0,1 0-46,3-2 157,0 0 0,0 0 0,-1-1 0,1 1 0,-1-1 0,0 0-1,1 0 1,-1-1 0,-1 1 0,1-1 0,0 0 0,-1 0 0,0 0 0,2-2-157,4-8 303,-1 0-1,0-1 1,-1 0-1,0-1-302,42-105 1131,-40 97-699,-9 23-424,1 0-1,-1 0 1,1 1-1,-1-1 1,1 0-1,0 1 1,-1-1-1,1 0 1,0 1-1,0-1 1,-1 1 0,1 0-1,0-1 1,0 1-1,0-1 1,0 1-1,0 0 1,0 0-1,0 0 1,-1-1-1,1 1 1,0 0-1,0 0 1,0 0 0,0 0-1,0 1 1,0-1-1,0 0 1,0 0-1,0 0 1,-1 1-1,1-1 1,0 1-1,0-1 1,0 0-1,0 1 1,-1 0 0,1-1-8,5 3 6,-1 0 1,0 1 0,0-1-1,0 1 1,0 1-7,-1-1-8,1 0-1,-1 0 1,1-1 0,0 1 0,1-1-1,-1 0 1,0 0 0,1-1-1,4 2 9,-8-4 134,-1 1-100,0 0 0,-1-1 0,1 1 0,0-1 0,0 1 0,-1-1 1,1 1-1,0-1 0,0 0 0,0 1 0,0-1 0,0 0 0,-1 0 0,2 0-34,-1 1 15,0-1 0,0 0 0,-1 0-1,1 1 1,0-1 0,0 0 0,0 1-1,0-1 1,0 1 0,0-1-1,-1 1 1,1-1 0,0 1 0,0 0-1,0 0-14,5 2 187,-6-3-173,1 0 1,0 0-1,0 1 1,-1-1-1,1 0 1,0 1-1,0-1 0,-1 1 1,1-1-1,0 1 1,-1-1-1,1 1 1,-1-1-1,1 1 0,-1-1 1,1 1-1,0 0-14,12 7 267,-7-5-265,0-1-1,1 1 1,-1-1-1,1-1 1,-1 1-1,1-1 1,0 0-2,13 4 85,-17-5-86,-1 0 5,-1 0 0,0 0 0,1 0 0,-1 0 0,1 0 0,-1 1 0,0-1 0,1 1 0,-1-1 0,0 1 0,0-1 0,1 1 0,-1 0 0,0-1 0,0 1 0,0 0 0,0 0 0,0 0 0,0 0 0,0 0 0,0 0 0,0 0 0,0 0-4,1 1 12,0-1 1,0 0 0,0 1 0,0-1 0,0 0-1,1 0 1,-1 0 0,0 0 0,1-1-1,-1 1 1,1-1 0,-1 1 0,2-1-13,1 0 73,0 1-1,0-1 1,0 0 0,0-1 0,0 1-1,1-1-72,-1 0 57,1 0-1,-1 0 1,0 1-1,1-1 1,4 2-57,10-1-27,-17 1 27,0-1 0,1 1 0,-1 0-1,0 1 1,0-1 0,0 0-1,0 1 1,0 0 0,0 0 0,3 1 61,-1 0-46,-1 0 1,0 0-1,0 0 1,1 0-1,-2 1 1,2 1-16,-2-2 2,-1-1 0,1 1 0,-1-1 0,1 1 1,0-1-1,0 0 0,0 0 0,0 0 0,0-1 1,0 1-1,1-1 0,-1 1 0,1-1 1,-1 0-1,1 0 0,1-1-2,195 5 1024,-195-5-1010,0-1-1,-1 0 1,1 0 0,0 0 0,-1 0-1,4-2-13,-4 1 14,0 1 0,1-1 0,-1 1 0,1 0-1,-1 1 1,3-1-14,-5 1 0,-2 0 91,0 0-22,1-1-31,-1 1-33,3-1 22,1 0 1,-1 0-1,0 0 1,0 0-1,0 0 1,0 1 0,1-1-1,2 1-27,-5 0-7,1 0 71,4-4 64,-1 2-90,-1 0-1,1 0 0,0 0 0,0 1 1,0 0-1,3 0-37,11-3-208,-5 3 196,-13 1 13,0 0 0,0 0 0,1 0 0,-1 0-1,0 0 1,0 0 0,0 0 0,1-1 0,-1 1 0,0 0 0,0-1-1,0 1 1,0-1 0,1 1-1,7-6 63,-6 5-50,-1 0-1,1-1 1,-1 1 0,1-1-1,-1 0 1,0 0-1,0 0 1,0 0-1,1-1-12,-2 3 7,0-1 0,0 1-1,0 0 1,0 0 0,0-1-1,0 1 1,0 0 0,0 0-1,0 0 1,0 0 0,0 0-1,0 0 1,0 1 0,0-1-7,4 0 34,2 0-92,-1 0 0,0 1 1,1 0-1,-1 0 0,0 0 0,0 1 0,4 1 58,13 6-97,-13-5 110,0 0 0,1-1 0,0 0 0,0 0 0,1-1-13,7 1 77,14 1 49,-26-3-144,1 0 1,-1 0-1,0 0 1,6 3 17,-5-2 23,-1 0-1,0-1 1,1 0 0,6 0-23,-7-1-7,0 1 1,0 0 0,0 0-1,0 1 1,0-1 0,0 1-1,0 1 1,-1-1-1,1 1 1,2 2 6,-9-5 0,81 32-37,-50-24-75,-27-6 120,1-1 0,-1 1 0,1-1 1,0 0-1,0 0 0,-1-1 1,1 1-1,3-1-8,-2 0 9,0 0 0,0 1 0,0 0 0,0 0 1,4 2-10,0 0 13,0-1 0,1 0 1,0 0-1,-1-1-13,27 4 37,20 4-143,-17-6 170,-31-2-42,-1-1 0,0 0 0,1 0 0,2-2-22,19 0-88,85-3 109,-73 6 50,1-3 0,-1-2 0,5-2-71,-17 2-27,16-4-90,-38 6 127,0 0-1,0 1 1,0-1 0,1 2-1,-1-1-9,8 0 91,-11 1-90,0 0 0,0-1 0,0 2 0,0-1 0,1 1-1,44 3 246,-45-5-232,-1 0 1,0 0 0,0 0 0,1-1 0,-1 1 0,0-1 0,0 0-1,-1 0 1,1 0 0,1-1-15,-4 2 33,1 0-43,0 1 1,-1-1-1,1 1 1,0 0-1,0 0 1,0 0-1,-1 0 1,1 0-1,0 0 1,2 0 8,2 1 1,46-1-128,2 3 128,-35-1 16,0 1 0,0 0 0,0 2 0,8 3-16,26 4-144,-29-5 141,0 0 0,0-2 0,5 0 3,30 7 4,-39-7 33,1-2 0,-1 0 1,1-1-1,9 0-37,50 3-37,-45-3 68,-26-1 30,1 0-1,-1-1 1,0 0-1,1-1 1,-1 0-1,9-2-60,-7 1-20,-1 0 0,1 1-1,2 0 21,27-5 29,31-9-98,-13 3 149,-42 8-72,0 1 0,0 0 0,12 0-8,28-4-13,-48 5 10,0 0 31,-1 1-1,1 0 0,-1 0 0,5 0-27,17 1 30,-3 0 83,-1 0 0,14 3-113,-28-1 82,0-1 0,0-1 0,0 0 0,8-1-82,9 0-18,-11 1 144,4-1-128,0 2 0,22 3 2,9 3-213,41 6 202,-35-9 72,-18-2 6,20 2 34,-29-3-117,0 2 1,7 2 15,-22-3-10,-1 0 1,15-1 9,16 1-88,11 3 77,-54-5 38,0 0-1,0 1 0,1-1 1,-1 0-1,0-1 1,0 1-1,1-1 0,1 0-26,13-1 120,80-5-147,-66 8 73,-19 0-61,-1 0 1,0-2-1,0 1 0,1-1 0,-1-1 1,6-2 14,-8 2-12,0 1 1,0-1 0,0 2 0,0-1 0,0 1 0,0 1 0,10 1 11,25 1 67,39 2-200,-56-2 147,-22-2 1,-1-1-1,1 1 0,0-1 1,-1 0-1,1 0 1,1-1-15,10-2 93,-6 1-54,0 0 1,0-1-1,0 0 1,1-1-40,-7 2-57,1 1 0,0 0 0,0 0 0,5-1 57,-5 2 30,0-1 0,-1 0 0,1 0 0,-1 0 0,1-1 0,0 0-30,1 0-22,0 0 1,0 1 0,0 0-1,0 0 1,0 1 0,0 0 0,0 0-1,0 0 1,0 1 21,18 0 26,-8-1-18,1 1 0,-1 0 0,1 2 0,4 1-8,-5-1-2,1-1 0,-1-1 0,5-1 2,15 2 22,-35-2-12,192 11 145,-183-11-107,1-1 0,-1-1 0,1 0 0,-1 0 0,0-1 0,4-2-48,-7 2 12,0 0 0,-1 1 0,8-1-12,-4 1 12,-9 1-14,0 0 0,-1 1-1,1-1 1,0 0 0,-1 0-1,1 0 1,-1 0 0,0-1-1,1 1 1,0-1 2,12-9-24,29-4-57,3 1 81,-30 10-27,-1 1-1,1 0 0,-1 1 0,16 1 28,-13 0-19,-1 2 0,1 1 1,-1 0-1,0 1 0,0 0 1,12 5 18,47 12-59,-43-11 165,14 5-153,13 7 41,-30-17 122,-25-4-136,-1 0 0,0 1 0,0-1 1,1 1-1,-1 0 0,0 0 0,0 1 1,0-1 19,17 6 116,-18-7-125,0 1-1,0-1 1,0 1-1,-1 0 1,1 0 0,0 0-1,-1 1 1,1-1 0,0 1 9,2 1 17,-1-1 0,0 0 0,1 0 0,0 0 0,0-1 0,-1 0 0,1 0 0,0 0 1,0 0-1,0-1 0,3 0-17,10 1 52,1-2 1,9-1-53,5-3-115,-24 3 132,0 0 0,-1 1 1,1 0-1,0 1 1,0 0-1,6 1-17,14 2-43,1-1 0,0-2 0,-1-1 43,10 1 118,31-8-198,-61 7 104,0 0 0,0 0 0,6-2-24,-6 1 8,0 0 0,0 1 0,6 0-8,-3 1 109,0-1-1,0-1 1,8-1-109,-13 1-43,28-2 0,1 0-266,-33 4 310,0 0 0,0 0 0,0 1 0,0-1 0,0 1 0,0 0 0,0-1 0,0 1 0,1 1-1,13 3-20,19-1 10,-30-3 20,1 0-1,-1 0 1,1-1 0,0 0-1,-1 0 1,1-1-10,13 0-58,79-4 95,-89 6-49,0 0-1,0 0 1,3 2 12,-3-1-2,0-1 0,0 1 0,5-1 2,185-1 102,-185 1-127,-1 1 1,0 1-1,0 0 0,0 1 1,12 6 24,-13-6 59,4 6-180,-16-9 126,1 0 1,-1 0 0,0 0 0,1 0 0,-1 0 0,1-1 0,-1 1 0,1 0 0,-1-1 0,1 1 0,0-1 0,-1 1 0,1-1 0,0 0 0,1 0-6,0 1 12,0-1 0,1 1 0,-1 0 0,1 0 1,-1 0-1,1 0-12,-2 1 20,1-1 1,-1-1-1,1 1 0,-1 0 1,1 0-1,0-1 1,-1 0-1,1 1 1,0-1-1,2 0-20,2-1-38,1 0 1,0 0-1,-1 1 0,1 1 0,3 0 38,17 0 157,-13-1-160,0 1-1,0 0 1,0 0 0,-1 2-1,1 0 1,-1 0 0,1 2-1,4 1 4,-10-2-15,-1-1-1,1-1 1,0 0-1,9 1 16,22 6 73,-16-3-147,-1 0 1,3-2 73,16 5 14,26-1-180,-38-4-488,-23-3-180,0 0 1,-1 0-1,1 0 0,-1 1 0,0-1 1,0 2-1,3 0 834,13 11-5125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0:55.39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5 2080,'0'0'23,"1"0"0,-1 0 1,0 0-1,0 0 0,0 0 0,0 0 1,0 0-1,0 0 0,0 0 1,1 0-1,-1 0 0,0 0 0,0 0 1,0 0-1,0 0 0,0 0 0,0 0 1,1 0-1,-1 0 0,0 0 0,0 0 1,0 0-1,0 0 0,0 0 0,0 0 1,1 0-1,-1 0 0,0 0 0,0 0 1,0 0-1,0 0 0,0 0 0,0 0 1,0 1-1,0-1 0,1 0 0,-1 0 1,0 0-1,0 0 0,0 0 1,0 0-1,0 0 0,0 0 0,0 1-23,5 7 888,-4-6-834,-1-1-1,1 0 0,-1 0 0,1 0 1,-1 0-1,1 0 0,-1 0 0,1 0 0,0 0 1,0 0-1,0 0 0,-1-1 0,1 1 1,0 0-1,0 0 0,0-1 0,0 1 0,0-1 1,0 1-1,1-1-53,-1 0 458,14 9 467,-13-8-778,-2 0-121,1-1 0,-1 0-1,1 0 1,0 0-1,-1 0 1,1 0-1,-1 0 1,1 0-1,-1 0 1,1 0 0,-1 0-1,1 0 1,-1 0-1,1 0 1,-1 0-1,1 0 1,-1-1 0,1 1-1,-1 0 1,1 0-1,0-1-25,-1 1 32,1 0 0,-1-1 0,1 1 1,-1 0-1,1 0 0,-1 0 0,1-1 0,-1 1 0,1 0 0,0 0 0,-1 0 0,1 0 0,-1 0 1,1 0-1,0 0 0,-1 0 0,1 0 0,-1 0 0,1 1-32,8 2 129,0 0 0,0-1 0,0 0 0,0 0 0,0-1 0,1 0 1,-1-1-1,0 0 0,1 0 0,4-1-129,49-13 1173,0 0-338,-60 14-859,14-1 90,-14 1-37,-1 0 0,1 0-1,0-1 1,0 1 0,-1 0 0,1-1-1,0 0 1,-1 0 0,1 0-29,4-1 76,1-1 0,0 1 0,-1 0 0,1 1 0,0-1 0,4 1-76,49-1 131,-56 2-147,31 1 29,-1-1 122,1-1-1,13-3-134,-43 4 24,-1 0 0,0 0 0,1 0 0,-1 1 0,1 0-24,19 1 51,-19-1-56,1 0 0,-1 0 0,1 0 0,-1 1 0,1 0 0,-1 0 5,1 0 80,0 0-1,0 0 1,0 0 0,0-1-1,0 0 1,1-1-80,4 1-1,0-1-1,0 2 1,0 0 0,0 1 1,-10-3 3,0 0 0,-1 0 1,1 0-1,0 0 1,-1 0-1,1 0 1,0 0-1,0 0 1,-1 0-1,1-1 0,0 1 1,0-1-4,0 0-1,-1 1 1,1-1 0,0 1-1,0 0 1,0 0 0,0-1-1,0 1 1,-1 0 0,1 1-1,0-1 1,1 0 0,35 4 83,-29-3-82,0-1-1,0 2 1,0-1-1,4 2 0,4 2 54,-1-1-1,1 0 0,0-1 1,0-1-1,6 0-53,-3-1 81,-15-1-40,0 1 1,0-1-1,0 0 0,0-1 1,3 0-42,1 0-23,1 1 1,-1 0-1,1 0 0,-1 1 1,4 1 22,25 1-52,127-3 436,-132-6-345,-18 3-20,16 2 201,-18 1-152,-13 0-67,0 0-1,1 0 0,-1 1 1,0-1-1,0 0 0,0 0 1,0 0-1,1 0 0,-1 0 1,0 0-1,0 0 0,0 0 1,1 0-1,-1 0 0,0 0 1,0 0-1,0 0 0,0 0 1,1 0-1,-1 0 0,0 0 1,0 0-1,0 0 0,0 0 1,1-1-1,-1 1 0,0 0 1,0 0-1,0 0 0,0 0 1,1 0-1,-1 0 0,0 0 1,0-1-1,0 1 0,0 0 1,0 0-1,0 0 0,0 0 1,0-1-1,0 1 0,1 0 1,-1 0-1,0 0 0,0 0 1,0-1-1,0 1 0,0 0-1,0 0 1,0 0 0,0-1-1,0 1 1,0 0 0,0 0-1,0 0 1,0-1 0,0 1-1,0 0 1,0 0-1,0 0 1,0-1 0,1 1-1,-1 0 1,0 0 0,0 0-1,0 0 1,0 0-1,0-1 1,1 1 0,-1 0-1,0 0 1,0 0 0,0 0-1,0 0 1,1 0-1,-1 0 1,0 0 0,0-1-1,0 1 1,1 0 0,-1 0-1,0 0 1,0 0 0,33-2-72,-33 2 79,1 0 1,-1 0-1,1 0 0,-1 0 1,1 1-1,-1-1 1,1 0-1,-1 0 0,1 1 1,-1-1-1,1 0 1,-1 1-1,1-1 0,-1 0 1,0 1-1,1-1 1,-1 1-1,0-1 0,1 1 1,-1-1-1,0 1-7,1-1 3,-1 1 0,0-1 0,1 1 1,-1-1-1,0 1 0,1-1 0,-1 1 0,1-1 0,-1 1 0,1-1 0,-1 0 1,1 1-1,-1-1 0,1 0 0,-1 0 0,1 1 0,-1-1 0,1 0 1,0 0-1,-1 0 0,1 0 0,-1 1-3,61 4 512,-17-10-539,-19 3 45,-20 1-15,0 0 0,0 1 1,0 0-1,0 0 0,0 0 1,3 1-4,8 1 15,-1-1 1,1 0 0,7-2-16,-7 1 18,0 0 0,-1 1 0,6 2-18,-12-2 26,11 4 24,1-2 0,-1-1 1,0 0-1,1-2 0,4 0-50,10 1 57,-11 0 57,-17 0-169,-1 0-1,0 0 1,0 1 0,1 0 0,-1 0 0,3 1 55,14 5-85,1 0-378,0 1-1,0 1 1,-1 1 0,0 2 463,-12-7-643,18 11-1592,4 9 689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0:58.96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0 119 832,'0'-1'8,"0"1"-1,0 0 1,0 0 0,0-1 0,0 1-1,0 0 1,0-1 0,0 1 0,0 0-1,0 0 1,0-1 0,0 1 0,0 0-1,0-1 1,1 1 0,-1 0 0,0 0-1,0-1 1,0 1 0,0 0-1,0 0 1,1-1 0,-1 1 0,0 0-1,0 0 1,0 0 0,1-1 0,-1 1-1,0 0 1,0 0 0,1 0 0,-1 0-1,0-1 1,0 1 0,1 0 0,-1 0-1,0 0 1,0 0 0,1 0 0,-1 0-1,0 0 1,1 0 0,-1 0-1,0 0 1,1 0 0,-1 0 0,0 0-1,0 0 1,1 0 0,-1 0 0,0 0-8,1 0-38,-1 0 97,0 0 341,0 0 27,0 0 351,0 0-191,1 18 1722,2-15-2197,0-1 1,0 1-1,0-1 0,0 0 0,0 0 0,0 0 1,1 0-1,-1 0 0,1-1 0,1 1-112,11 5 243,16 7-70,1-1-1,1-1 0,0-2 0,26 3-172,-40-8 111,19 2 207,0 0 0,0-3 0,1-2-318,120 1 351,-150-3-376,13 1 40,-1 1 0,8 3-15,-14-3 97,0 0-1,1 0 0,-1-2 1,0 0-1,11-1-96,7-3 470,1 1-1,7 2-469,30-7 288,42 2-280,-100 5 21,79-2 153,-51 3 175,40-6-357,-48 1 84,-1-1-1,0-1 1,24-10-84,-23 5 73,-4 1-18,1 1 1,0 1 0,11 0-56,30-3-52,80-11 54,-119 20-50,-1 2 1,1 0 0,22 4 47,-28-2 95,-20-1-87,0 0 1,0 1-1,0 0 0,5 1-8,-3-1 15,1 0 0,-1 0 0,0 0 1,1-1-1,-1-1 0,6 0-15,20-2-75,14 0 272,-43 3-113,-1-1 1,1 0-1,0-1 0,4-1-84,11-2 26,4 0-5,0 2 0,1 0 1,14 2-22,61-2 27,-36 0-220,51 6 193,-93 0-63,1 1 1,10 4 62,-16-4 42,0 0 0,0-1 0,1 0 0,7-2-42,-16 0 12,1 0 1,-1 1-1,0 0 1,1 1-1,6 2-12,-7-1-19,1-1 0,-1-1 1,1 0-1,0 0 0,8-1 19,46-4 71,0-4 1,-1-2-1,6-4-71,38-6-1,-86 15 43,0-2 0,-1 0 0,17-8-42,-13 4 70,0 2 1,15-3-71,9 1 18,1 2-1,1 3 1,38 1-18,-58 4-3,1 2 0,-1 1 0,1 1 0,-1 2 0,0 2 0,-1 0 0,15 7 3,-11-4 92,-23-8-126,0 1-1,0 0 1,5 3 34,-4-1-72,-5-2 118,0 0 0,0-1-1,0 0 1,1 0 0,-1 0-1,1-1 1,0 0 0,0-1-46,-6-1-4,1 1 1,0-1 0,-1 1 0,1 0 0,-1-1-1,1 1 1,-1 0 0,1 1 0,-1-1-1,1 1 4,11 4 11,-6-4 24,0 0 0,0-1-1,1 0 1,-1-1 0,1 0 0,-1 0-1,5-1-34,13 0-88,7 0 77,14-4 11,-14 2 11,13 0-11,234 3 85,-273 1-81,0 0 0,0 0-1,0 0 1,0 1 0,-1 0 0,5 1-4,16 5 63,10 2 43,-13-7-94,0 0 0,1-2 0,-1-1 0,17-2-12,100-4 208,-12-2-208,103 8 454,-223 1-460,-1 0 0,0 1 0,0 0 1,0 0-1,0 1 0,0 0 0,-1 0 1,1 1-1,-1 0 0,2 2 6,4 1-19,0-1 0,10 4 19,32 6-752,52 8 752,-63-15-2656,1 1 0,-2 3 0,26 11 2656,-18-4-2763,-44-18 2298,0 0 0,1-1-1,-1 0 1,2 0 465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1:24.377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218 27 2304,'0'-5'465,"0"5"-427,0 0 1,0 0-1,0 0 1,0-1-1,0 1 0,0 0 1,0 0-1,0 0 1,0 0-1,0-1 0,0 1 1,0 0-1,0 0 1,0 0-1,0 0 0,0-1 1,0 1-1,0 0 0,0 0 1,0 0-1,0 0 1,0 0-1,0-1 0,-1 1 1,1 0-1,0 0 1,0 0-1,0 0 0,0 0 1,0 0-1,0-1 0,-1 1 1,1 0-1,0 0 1,0 0-1,0 0 0,0 0 1,0 0-1,-1 0-38,-5-4 657,2-1-43,4 4-605,0 1-1,0 0 1,0-1 0,0 1-1,0 0 1,0 0-1,-1-1 1,1 1 0,0 0-1,0-1 1,0 1-1,0 0 1,-1 0 0,1 0-1,0-1 1,0 1-1,0 0 1,-1 0 0,1 0-1,0 0 1,0-1-1,-1 1 1,1 0 0,0 0-1,-1 0 1,1 0-1,0 0 1,0 0-1,-1 0-8,-1-1 6,0 1 0,0 0 0,0-1 0,0 1 0,0 0 0,0 0 0,0 1 0,0-1 0,0 0 0,0 1 0,0-1 0,0 1 0,0-1 0,1 1 0,-1 0 0,-1 0-6,3 0-11,0-1-1,-1 1 0,1 0 0,0-1 0,-1 1 1,1 0-1,0-1 0,0 1 0,0 0 0,0-1 1,0 1-1,0 0 0,0 0 0,0-1 0,0 1 0,0 0 1,0 0 11,0 3-66,0 0 51,-1 0 0,1 1 0,0-1 0,1 1 0,-1-1 0,1 0 0,0 1 0,0-1 0,0 0 0,1 0 0,0 2 15,4 8-163,1-1 1,6 9 162,-6-12-113,-6-8 215,-1-2 191,-1-2-239,1 0 0,0 0 0,-1 0 0,1 0 0,-1 1-1,0-1 1,0 0 0,0 0 0,0 1 0,0-1 0,0 0 0,0 1 0,0-1 0,0 1 0,-1-1-54,-25-22 208,18 17-20,6 4-150,-1 0 0,0 0 1,-1 0-1,1 1 0,0 0 0,-1 0 0,1 0 0,-1 0 0,0 1 0,1 0 1,-1 0-1,0 0 0,0 0 0,0 1 0,-2 0-38,4 0-9,0 0-1,-1 0 1,1 1-1,0-1 1,-1 1-1,1 0 0,0 0 1,0 0-1,-1 0 1,1 1-1,0-1 1,0 1-1,0 0 1,1 0-1,-1 0 1,0 0-1,1 0 1,-1 1-1,1-1 1,0 1-1,0 0 1,-1 0 9,1 2-36,0 0 0,0 0 0,0 0 1,1 0-1,0 0 0,0 0 0,0 0 0,0 5 36,0-1-33,1-5 33,0-1 0,0 1 0,0-1 0,1 1 1,0 0-1,-1-1 0,1 1 0,0-1 0,0 1 0,1-1 0,-1 0 1,1 1-1,0-1 0,0 0 0,0 0 0,0 0 0,0 0 1,1-1-1,-1 1 0,1-1 0,0 1 0,0-1 0,-1 0 0,2 0 1,-1 0-1,0 0 0,0-1 0,1 1 0,-1-1 0,0 0 1,1 0-1,-1 0 0,1 0 0,0-1 0,2 1 0,2-1 18,0-1 0,0 1 0,-1-1 0,1 0 1,0-1-1,-1 0 0,1 0 0,-1-1 0,1 0 0,-1 0 0,0-1 0,0 0 0,0 0 0,0-1-18,8-6 77,-1 0-1,-1-1 0,0 0 0,0-1 1,7-12-77,-18 23 47,0-1 0,0 0 0,0 0 0,0 0 0,0-1 0,-1 1 0,0 0 0,1-1 0,-1 1 0,-1-1 0,1 1 0,0-1 0,-1 1 0,0-1 0,1 1 0,-2-1-1,1 0 1,0 1 0,-1-1 0,1 1 0,-2-4-47,2 6 13,-1 0-1,1 0 0,-1 0 0,0 0 0,1 0 0,-1 0 0,0 0 0,1 0 0,-1 0 0,0 1 0,0-1 0,0 0 1,0 1-1,0-1 0,0 0 0,0 1 0,0-1 0,0 1 0,0-1 0,0 1 0,0 0 0,0-1 0,0 1 0,0 0 1,0 0-1,0 0 0,-1 0 0,1 0-12,-2 0-32,0-1-1,1 1 1,-1 0 0,0 1 0,0-1 0,0 0-1,1 1 1,-1 0 0,0-1 0,1 1-1,-3 1 33,1 0-33,1 1-1,0-1 1,0 0-1,0 1 0,0 0 1,0-1-1,1 1 0,-1 0 1,1 1-1,0-1 1,-1 0-1,1 1 34,2-2-10,-1-1 1,0 1-1,0 0 1,1-1-1,-1 1 0,1 0 1,0-1-1,-1 1 1,1 0-1,0 0 1,0 0-1,0-1 0,0 1 1,1 0-1,-1 0 1,0 0-1,1-1 0,-1 1 1,1 0-1,0-1 1,-1 1-1,1 0 0,0-1 1,0 1-1,0-1 1,0 1-1,0-1 0,1 1 10,1 0-16,0 0-1,0 1 1,0-1-1,0 0 1,0-1-1,1 1 1,-1 0-1,1-1 0,-1 0 1,1 0-1,-1 0 1,1 0-1,0-1 1,0 1-1,-1-1 1,2 0 16,-1 0 26,0 0 0,0 0 0,0 0 0,0-1 0,-1 1 1,1-1-1,0 0 0,0 0 0,-1 0 0,1-1 1,-1 1-1,1-1 0,-1 0 0,1 0 0,1-2-26,-4 3 22,0 0 0,-1 1 0,1-1-1,-1 0 1,1 0 0,-1 0-1,0 0 1,1 0 0,-1 0-1,0 0 1,0 0 0,0 0 0,0 0-1,1 0 1,-1 0 0,0 0-1,-1 0 1,1 0 0,0 0-1,0 0 1,0 0 0,-1 0 0,1 0-1,0 0 1,-1 0 0,1 0-1,-1 0 1,1 1 0,-1-2-22,-18-26 440,17 26-368,-1-1-54,1 1-1,-1-1 1,0 1 0,0-1 0,0 1 0,0 0 0,-1 0 0,1 1 0,0-1 0,-1 1-1,0 0 1,1 0 0,-3-1-18,-7-1 33,-1 1 0,0 0-1,0 1-32,2 0 3,1 1 0,-1 1-1,1 0 1,0 0-1,-1 1 1,1 1-1,-1 0-2,4-1-16,1 1 0,0-1 0,0 1 0,0 1-1,0-1 1,0 1 0,1 1 0,0-1 0,-1 1-1,-4 5 17,8-6-21,0 0 0,0 0 0,1 0 0,-1 0 0,1 1 0,0-1 0,0 1 0,1-1 0,-1 1 0,1 0 0,0 0 0,0 0 0,1 0 0,-1 0 0,1 0-1,0 0 1,0 0 0,1 0 0,0 0 0,0-1 0,0 1 0,0 0 0,1 0 0,-1-1 0,1 1 0,0-1 0,1 1 0,-1-1 0,1 0 0,0 0 0,0 0 0,0 0-1,1 0 1,-1-1 0,1 0 0,0 1 0,0-1 0,0-1 0,2 2 21,-1-1 18,1 0-1,0-1 1,0 0-1,0 1 1,0-2-1,0 1 1,0-1-1,0 0 1,0 0 0,1-1-1,4 0-17,-7 0 32,-1 0 1,0 0-1,0-1 1,1 0-1,-1 1 1,0-1-1,0 0 0,0 0 1,0-1-1,0 1 1,0-1-1,0 1 1,-1-1-1,1 0 0,0 0 1,-1 0-1,1-1 1,-1 1-1,0 0 0,0-1 1,0 0-1,0 1 1,1-3-33,-1 0 16,0 0 0,0 0 0,0 0 0,0-1 1,-1 1-1,1 0 0,-1-1 0,-1 1 0,1-1 0,-1 1 0,0-1 1,0 1-1,-1-1 0,0 0 0,0 1 0,0 0 0,0-1 1,-1 1-1,0 0 0,0 0 0,0 0 0,-1 0 0,0 0 0,0 0 1,0 1-1,0-1 0,-1 1 0,0 0 0,0 0 0,0 0 1,0 1-1,0-1 0,-1 1 0,-4-2-16,8 4-40,0 1 0,1-1-1,-1 1 1,0 0 0,0-1 0,0 1 0,0 0-1,0 0 1,0 0 0,1-1 0,-1 1-1,0 0 1,0 0 0,-1 0 40,2 1-54,0-1 1,-1 0-1,1 0 1,0 0-1,0 0 1,-1 0-1,1 1 0,0-1 1,0 0-1,0 0 1,0 0-1,-1 1 1,1-1-1,0 0 0,0 0 1,0 0-1,0 1 1,0-1-1,-1 0 1,1 0-1,0 1 0,0-1 1,0 0-1,0 1 1,0-1-1,0 0 1,0 0-1,0 1 0,0-1 1,0 0 53,1 3-389,-1 0 1,1 0-1,0 0 0,0 0 1,0 0-1,0 0 1,1 1 388,7 18-2587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5:11.45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281 0 2496,'-42'1'4374,"28"-2"-4044,4 2-131,1 0 0,-1 0 0,1 1 0,0 0 0,0 0 0,-1 1 0,-4 3-199,-4 2 174,0 0 0,1 2-1,-1 1-173,17-11 9,1 0 0,0 0-1,0 0 1,0 0 0,0 0-1,0 0 1,0 0-1,0 0 1,0 0 0,-1 0-1,1 0 1,0 1 0,0-1-1,0 0 1,0 0-1,0 0 1,0 0 0,0 0-1,0 0 1,0 0 0,0 0-1,0 0 1,0 1 0,0-1-1,0 0 1,0 0-1,0 0 1,0 0 0,0 0-1,0 0 1,0 1 0,0-1-1,0 0 1,0 0-1,0 0 1,0 0 0,0 0-1,0 0 1,0 0 0,0 1-1,0-1 1,0 0-1,0 0 1,0 0 0,0 0-9,7 4 234,15 3-29,-14-5-137,4 2 151,0 0-1,-1 1 1,1 0 0,-1 1-1,6 5-218,-12-8 183,-1 0-1,0 1 1,1-1 0,-1 1-1,-1 0 1,1 0-1,0 0 1,-1 1 0,0-1-1,0 1 1,-1 0-1,1 0 1,1 4-183,-3-5 63,-1-1 0,1 0 0,-1 1 0,0-1 0,0 1 0,0-1 0,-1 0 0,1 1 0,-1-1 0,0 1 0,1-1 0,-2 0 0,1 0 0,0 0 0,-1 0 0,1 0 0,-1 0 0,0 0 0,0 0 0,0 0 0,-2 1-63,-2 3 44,0 0 0,-1-1 0,0 1 0,0-1 1,0-1-1,-1 1 0,-3 1-44,5-4-263,0 1 0,-1-1 0,1 0 0,-1 0 0,0-1 0,1 1 0,-1-2 0,0 1 0,0-1 0,-1 0 0,1 0 0,0-1 0,0 0 0,0-1 0,0 1 0,-1-1 0,1-1 0,0 1 0,-2-2 263,9 3-133,-1 0 0,0 0 0,0-1 0,0 1 0,0-1 0,1 1 0,-1-1 0,0 1 0,0-1 0,1 1 0,-1-1 0,0 1 0,1-1 0,-1 0 0,0 0 0,1 1 0,-1-1 0,1 0 0,0 0 0,-1 0 0,1 1 0,-1-1 0,1 0 0,0 0 0,0 0 0,0 0 0,-1 0 0,1 0 0,0 1 0,0-1 0,0 0 0,0 0 0,1 0 132,-1-1-346,1 0-1,0 1 0,0-1 0,0 1 0,0-1 0,0 1 1,0-1-1,0 1 0,1 0 348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1:26.698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535 29 4064,'-10'-9'1074,"9"7"-980,0 1-1,-1-1 1,1 1 0,-1-1 0,1 1 0,-1 0-1,0 0 1,0-1 0,1 1 0,-1 1 0,0-1 0,0 0-1,0 0 1,0 1 0,0-1 0,0 1 0,0-1-1,-2 1-93,-1 0 100,0 0 0,0 0 0,0 1 0,0 0-1,0 0 1,0 0 0,1 0 0,-1 1-1,0 0 1,0 0 0,1 0 0,0 1-1,-1-1 1,1 1 0,0 0 0,0 0-1,-1 2-99,-7 7 20,0 0-1,2 1 0,-1 1 0,2 0 1,0 0-1,0 0 0,1 1 0,1 1 1,1-1-1,0 1 0,1 0 1,1 1-1,0-1 0,1 1 0,1 0 1,1-1-1,0 1 0,1 11-19,1-20 6,0-1 0,0 1 0,1-1 0,0 0 0,0 1 0,0-1 0,1 0 0,0 0 0,1-1 1,0 1-1,0-1 0,0 0 0,0 0 0,1 0 0,1 1-6,-5-6 6,0 0 0,1 0 1,-1 0-1,0 0 0,0 0 1,1 0-1,-1-1 0,1 1 1,-1 0-1,0-1 0,1 1 1,-1-1-1,1 1 0,0-1 1,-1 0-1,1 0 0,-1 1 1,1-1-1,-1 0 0,1-1 1,0 1-1,-1 0 0,1 0 1,-1-1-1,1 1 0,-1-1 1,1 1-1,-1-1 0,1 1 1,-1-1-1,0 0 0,1 0 1,-1 0-7,2-1 17,0-1 1,0 1 0,-1-1-1,1 0 1,0 0 0,-1 0 0,0-1-1,0 1 1,0 0 0,0-1-1,-1 1 1,2-4-18,0-3 124,0-1 1,0 1-1,-1-1 0,-1 0 1,0 0-1,0 0 0,-1 0 0,-1 1 1,0-1-1,0 0 0,-1 0 1,0 0-1,-1-1-124,2 9 29,0 1 1,0-1-1,0 1 1,0 0-1,0-1 1,0 1-1,0 0 1,-1 0-1,1 0 1,-1 0-1,0 0 1,0 0-1,1 0 1,-1 0-1,0 1 0,0-1 1,-1 1-1,1 0 1,0-1-1,0 1 1,-1 0-1,1 0 1,-1 0-1,1 1 1,-1-1-1,1 1 1,-1-1-1,1 1 1,-1 0-1,0 0 0,1 0 1,-1 0-1,1 0 1,-1 1-1,1-1 1,-1 1-1,1 0 1,-1 0-1,1 0 1,-1 0-30,-7 5-53,0 1 1,0-1-1,1 2 1,0 0-1,0 0 1,1 0-1,0 1 1,0 0-1,1 1 1,1-1-1,-1 2 0,2-1 1,-3 5 52,6-9-34,0-1 0,0 1 0,1 0 0,0-1 0,0 1 0,0 0 0,1 0 0,-1 0 0,2 0 0,-1 0 0,1 0 34,-1-2-19,1 0 1,-1 0-1,1-1 0,0 1 1,0 0-1,1 0 1,-1-1-1,1 1 0,0-1 1,0 1-1,0-1 0,1 0 1,-1 0-1,1 0 1,-1 0-1,4 2 19,0-1 1,0 1-1,1-2 1,-1 1 0,1-1 0,0 0-1,0 0 1,0-1 0,0 0 0,0 0-1,1-1 1,-1 0 0,0 0-1,1 0 1,-1-1 0,1 0 0,1-1-1,-2 0 17,-1 0 1,0 0-1,0 0 1,-1-1-1,1 0 1,0 0-1,-1-1 1,1 1 0,-1-1-1,1 0 1,-1-1-1,0 1 1,-1-1-1,1 0 1,-1 0-1,1-1 1,-1 1 0,0-1-1,-1 0 1,1-1-18,1-3 46,-1 1 0,0-1 0,0 0 1,-1-1-1,-1 1 0,0 0 1,0-1-1,0 1 0,-1-1 0,-1 0 1,0 0-1,0 1 0,-1-3-46,0-1 84,-1 0-1,0 1 1,-1-1 0,-1 1 0,0-1-1,0 1 1,-1 0 0,-1 0-1,-4-6-83,6 13 24,1 0 0,-1 0-1,0 0 1,0 1 0,-1 0 0,0 0-1,1 0 1,-1 0 0,0 1 0,-1 0-1,1 0 1,0 0 0,-1 1 0,0 0-1,0 0 1,-2-1-24,3 2-24,1 0 1,-1 1-1,0-1 0,0 1 1,1-1-1,-1 1 0,0 1 1,0-1-1,0 1 0,1 0 1,-1 0-1,0 0 0,1 1 1,-1-1-1,1 1 0,0 0 1,-1 1-1,1-1 0,0 1 1,0-1-1,-1 3 24,-1 1-53,0 1 1,0 1-1,0-1 0,1 1 1,0 0-1,0 0 0,1 1 1,0-1-1,1 1 1,-2 7 52,1-4-55,1 0 0,0 0 0,1-1 0,1 2 0,0-1 0,0 0 1,1 0-1,1 4 55,0-9-12,0 0 0,1 0 0,0 0 0,0 0 0,0 0 0,1 0 0,0-1 0,0 1 0,1-1 0,0 0 0,0 0 0,0 0 0,1 0 0,0-1 0,0 0 0,0 0 0,1 0 0,0-1 0,0 0 0,0 0 0,0 0 0,0-1 0,1 0 0,0 0 0,-1 0 0,1-1 0,0 0 0,0 0 0,1-1 0,-1 0 0,0-1 0,1 1 12,-4-1 28,1-1-1,-1 1 1,1-1 0,-1 0 0,1 0 0,-1 0 0,0-1 0,1 0-1,-1 1 1,0-2 0,0 1 0,0 0 0,-1-1 0,1 0 0,0 1-1,-1-1 1,0-1 0,0 1 0,0 0 0,0-1 0,0 0 0,-1 0 0,1 1-1,-1-1 1,0-1-28,4-7 90,-1-1 1,0 0-1,-1 0 0,-1-1 0,0 1 0,0-1 1,-1-9-91,1 1 66,-2 0 0,0 0 0,-2 0 0,0-1 1,-5-20-67,5 36 34,-1-1 1,-1 1-1,1-1 1,-1 1 0,-1 0-1,1 0 1,-1 0-1,-3-4-34,3 7 19,1 0-1,-1 0 1,0 0-1,0 0 1,0 1-1,0-1 1,-1 1-1,0 0 1,1 1-1,-1-1 1,0 1-1,0 0 1,-1 0-19,-3-1-27,1 1 0,-1 1 0,0 0 1,1 0-1,-1 1 0,0 0 0,0 0 1,1 1-1,-1 0 0,0 0 1,1 1-1,-1 1 0,1-1 0,-1 1 1,1 1-1,-2 1 27,-1 0-25,0 1 1,1 0-1,-1 1 0,2 0 1,-1 0-1,1 1 0,0 0 1,0 1-1,1 0 1,1 1-1,-5 6 25,4-4-43,1 1-1,1-1 1,0 1 0,1 0-1,0 1 1,1 0 0,0-1-1,1 1 1,1 0 0,1 0-1,-1 12 44,2-18-13,0-1 0,1 0-1,0 1 1,0-1-1,1 0 1,-1 1 0,2-1-1,-1 0 1,1 0 0,0-1-1,0 1 1,1-1 0,0 1-1,0-1 1,1 0-1,-1-1 1,1 1 0,1-1-1,-1 0 1,1 0 0,0 0-1,0-1 1,3 2 13,-2-2 31,1 0 0,0-1 0,0 0 0,0 0-1,0-1 1,1 0 0,-1 0 0,1-1 0,-1 0 0,1 0 0,-1-1 0,1 0 0,2-1-31,-4 1 62,0-1-1,0-1 1,-1 1 0,1-1 0,0 0 0,-1 0 0,1-1 0,-1 0 0,0 0 0,1-1-1,-2 0 1,1 0 0,0 0 0,-1 0 0,0-1 0,2-2-62,-1-1 39,-1 1 0,0-1 0,-1 0-1,0 0 1,0 0 0,0 0 0,-1-1 0,-1 1 0,1-1 0,-2 0 0,1 0 0,-1 0 0,0 0-1,-1 0 1,0 0 0,0 0 0,-1 0 0,0 0 0,-2-4-39,1 3 14,0 0 0,-1 0 0,0 0 0,-1 0 1,0 1-1,0-1 0,-1 1 0,0 0 0,-1 0 0,0 1 0,0-1 1,-1 2-1,0-1 0,-1 1 0,0 0 0,-6-5-14,5 6-24,0 1 0,0 0-1,-1 1 1,1 0 0,-1 0-1,0 1 1,0 0 0,-1 1-1,1 0 1,0 1 0,-1 0-1,1 0 1,-1 1 0,-4 1 24,7 0-40,0 0-1,0 0 1,-1 1 0,1 0 0,1 1 0,-1 0 0,0 0 0,1 0 0,-1 1 0,1 1 0,0-1 0,1 1 0,-1 0 0,1 0 0,0 1 0,0 0 0,0 0 0,-1 3 40,1-1-43,1-1 0,1 1 1,-1 0-1,1 1 0,1-1 0,0 1 1,0 0-1,0 0 0,1 0 0,0 0 1,1 0-1,0 0 0,1 0 1,0 1 42,0-2-24,0-1 1,1 0-1,0 1 1,1-1 0,0 0-1,0 0 1,0 0 0,1-1-1,0 1 1,0 0 0,1-1-1,0 0 1,0 0 0,0 0-1,1 0 1,0-1 0,0 1-1,1-1 24,4 3 7,0 0-1,0-1 0,1-1 0,0 0 1,0 0-1,1-1 0,-1 0 1,1-1-1,0-1 0,1 0 0,-1 0 1,0-1-1,2-1-6,1 1 50,0-2 0,-1 0 0,1 0 0,0-2 0,0 0 0,-1 0 0,1-1 0,-1-1 0,0-1 0,13-5-50,-18 5 32,-1 1 0,-1-1 0,1-1 0,0 1 0,-1-1 0,0-1 0,-1 1 0,0-1 0,0 0 0,0-1 0,1-2-32,5-9 76,-1 0 0,-1-1 0,0 0 0,-1-4-76,-4 12 57,-1 0 1,-1-1 0,0 1-1,-1-1 1,0 0 0,-1 1-1,0-2-57,-1 6 51,0 0-1,-1-1 0,0 1 0,0 0 0,-1 0 0,0 0 0,0 0 0,0 0 0,-1 1 0,-1-1 0,-1-3-50,4 9-10,0 1 0,0-1 0,0 1 0,0-1 1,0 1-1,0 0 0,0-1 0,0 1 0,-1 0 0,1 0 0,-1 0 0,1 0 0,0 0 0,-1 0 0,0 0 0,1 0 0,-1 1 0,1-1 0,-1 1 0,0-1 1,0 1-1,1 0 0,-1-1 0,0 1 0,1 0 0,-1 0 0,0 0 0,0 0 0,1 1 0,-1-1 0,0 0 0,0 1 0,1-1 0,-1 1 0,0 0 0,1-1 0,-1 1 1,1 0-1,-1 0 0,1 0 0,0 0 0,-1 0 0,1 1 0,-1 0 10,-6 6-65,1 1-1,1 0 1,0 0-1,0 1 1,0 0 0,2 0-1,-1 0 1,0 2 65,-7 23-282,-6 29 282,14-46-67,0-1 0,1 1 0,1 0 1,1 0-1,1 0 0,0 0 0,3 17 67,-2-27-12,0 0-1,1 1 0,0-1 1,1 0-1,0 0 0,0 0 1,0-1-1,1 1 0,0-1 1,1 0-1,-1 0 0,1 0 1,1-1-1,-1 0 0,1 0 1,0 0-1,7 4 13,-11-8 35,0-1 0,1 0 0,0 0 0,-1 0 0,1 0-1,0 0 1,0 0 0,-1-1 0,1 0 0,0 1 0,0-1 0,0 0 0,0 0 0,-1 0 0,1-1 0,0 1 0,0-1 0,0 1-1,-1-1 1,1 0 0,0 0 0,-1 0 0,1-1 0,-1 1 0,1-1 0,1 0-35,4-4 125,1-1 0,-1 1 0,0-1 0,0-1 0,-1 1 1,4-7-126,-6 8 54,-1 0 0,0 0 0,0 0 0,-1-1 0,1 0 0,-1 1 1,-1-1-1,0-1 0,0 1 0,0 0 0,-1 0 0,0-1-54,0 5 15,-1 0 0,0-1-1,0 1 1,0-1 0,0 1-1,-1 0 1,1-1 0,-1 1-1,0 0 1,0 0-1,0-1 1,-1 1 0,1 0-1,-1 0 1,1 0 0,-1 0-1,0 1 1,0-1 0,0 0-1,-1 1 1,1 0 0,-1-1-1,1 1 1,-1 0 0,0 0-1,0 0 1,0 0-15,-1 1-23,0-1 1,0 0-1,0 1 0,0 0 1,0 0-1,0 0 1,0 1-1,-1-1 0,1 1 1,0 0-1,0 0 1,-1 0-1,1 1 0,0-1 1,0 1-1,0 0 1,0 1-1,0-1 0,0 0 1,0 1-1,0 0 0,1 0 1,-1 0-1,-3 3 23,4-3-199,1 0 0,-1 0 0,1 1 0,0-1 0,-1 1 0,1-1 0,0 1 0,0 0-1,1 0 1,-1 0 0,1-1 0,-1 2 0,1-1 0,0 0 0,0 0 0,0 0 0,1 1 0,-1-1 0,1 0-1,-1 0 1,1 1 0,0-1 0,1 0 0,-1 1 0,1-1 0,-1 0 0,1 1 0,0-1 0,0 0-1,0 0 1,2 3 199,13 24-1770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1:28.450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309 150 3808,'-1'-1'84,"0"1"1,0 0 0,0-1-1,0 1 1,0-1-1,0 0 1,0 1-1,0-1 1,0 1 0,0-1-1,1 0 1,-1 0-1,0 0 1,1 1-1,-1-1 1,0 0 0,1 0-1,-1-1-84,-5-7 483,3 5-322,1 1-1,-1 0 1,0 0 0,0 0-1,-1 0 1,1 1-1,-1-2-160,2 3 82,0 0 0,1 0 0,-1 1-1,0-1 1,0 0 0,0 1 0,0-1-1,1 1 1,-1-1 0,0 1 0,0 0-1,0 0 1,0 0 0,0 0-1,0 0 1,0 0 0,0 1 0,0-1-1,0 1-81,-3 1 101,1 0-1,0 0 0,0 0 1,1 1-1,-1-1 0,0 1 1,1 0-1,-1 0-100,-26 28 147,17-16-61,0 1 1,1 0 0,1 1-1,-2 5-86,10-16 23,0 0-1,0 0 1,0 0-1,1 1 1,0-1-1,0 1 1,0-1-1,1 1 1,0 0-1,1 0 1,-1-1-1,1 1 1,1 0-1,0 2-22,-1-6-33,1 0 0,0 0 0,0-1 0,0 1 0,0 0 0,1-1 0,-1 1 0,1 0 0,0-1-1,-1 0 1,1 1 0,2 0 33,-3-2 13,-1 0-1,1 0 1,0-1-1,0 1 1,0 0-1,0-1 1,0 1-1,0-1 1,0 1-1,0-1 1,0 1-1,0-1 1,1 0-1,-1 1 1,0-1-1,0 0 1,0 0-1,0 0 1,1 0-1,-1 0 1,0 0-1,0 0 1,0-1-1,0 1 1,0 0-1,1 0 1,-1-1-1,0 1 1,0-1-1,0 1 1,0-1 0,0 0-1,0 0-12,3-2 67,-1 0 0,1 0 0,-1 0 0,0-1-1,0 0 1,0 0 0,0 1 0,-1-2 0,0 1 0,0 0 0,0 0 0,0-1 0,-1 1-1,1-1 1,-1 1 0,0-1 0,0 0 0,-1 1 0,0-1 0,0 0 0,0 0 0,0 1-1,-1-1 1,1 0-67,-3-4 134,0 2-1,0-1 0,0 0 0,-1 0 0,0 1 1,-1 0-1,0 0 0,0 0 0,0 1 0,-1-1 1,-1 0-134,3 3 31,-1 1 0,1-1 0,-1 1 0,0-1 0,0 2 0,0-1 0,-1 0 0,1 1 0,-1 0 0,1 0 1,-1 1-1,0 0 0,0 0 0,0 0 0,1 0 0,-4 1-31,8 0-18,0 0 0,0 0 1,0 0-1,0 0 0,0 0 1,0 0-1,0 0 0,0 0 0,0 1 1,1-1-1,-1 0 0,0 0 0,0 1 1,0-1-1,0 1 0,0-1 1,1 1-1,-1-1 0,0 1 0,0 0 1,1-1-1,-1 1 0,1 0 0,-1-1 1,0 1-1,1 0 0,-1 0 1,1-1-1,0 1 0,-1 0 0,1 0 1,0 0-1,-1 0 0,1 0 0,0 0 1,0 0-1,0 0 0,0-1 1,0 1-1,0 0 0,0 0 0,0 0 1,0 0-1,0 1 18,1 2-52,0 0 1,0 0 0,0-1-1,0 1 1,1 0-1,0 0 1,0-1 0,0 1-1,2 2 52,6 8-78,2 0-1,-1 0 1,15 11 78,-21-20 31,1-1 1,0 1-1,0-1 1,0 0-1,1-1 1,-1 1 0,1-1-1,0 0 1,0-1-1,7 2-31,-10-4 37,0 1-1,0-1 1,0 0-1,-1 0 0,1-1 1,0 1-1,0-1 1,0 0-1,0 0 1,0 0-1,-1 0 0,1-1 1,-1 1-1,1-1 1,-1 0-1,1 0 1,-1-1-1,3-1-36,-3 2 33,-1-1 0,1 1 1,0-1-1,-1 0 0,1 0 0,-1 0 0,0 0 1,0 0-1,0-1 0,0 1 0,-1 0 0,1-1 1,-1 1-1,0-1 0,0 0 0,0 1 0,0-1 1,-1-3-34,0 4 20,1-9 89,-2 0 0,0 0 0,0-1 0,-2-4-109,3 14 14,-1 0-1,0 0 1,0 1-1,0-1 1,-1 0 0,1 0-1,0 0 1,-1 1-1,0-1 1,0 1 0,0-1-1,0 1 1,0 0-1,0 0 1,0 0-1,-1 0 1,1 0 0,-1 0-1,-1 0-13,0 0 21,0 0-1,-1 0 0,1 0 1,0 1-1,0-1 0,-1 1 1,-4 0-21,8 1-18,-1 0 0,1 0 0,0 0 0,-1 0 0,1 0 0,0 0 0,-1 1 0,1-1 0,0 1 0,0-1 0,-1 1 0,1-1 0,0 1 0,0 0 0,0 0 0,0-1 0,0 1 0,0 0 0,0 0 0,0 0 0,0 0 0,0 0 0,0 0 0,1 1 0,-1-1 0,0 0 1,1 0-1,-1 0 0,1 1 18,-3 3-41,0 0 1,1 1 0,0-1 0,0 1-1,1-1 1,-1 1 0,1 0 0,0-1-1,1 1 1,-1 0 0,1 4 40,1 3-15,1 0 0,0-1 0,0 0-1,1 1 1,1-1 0,0 0 0,0 0 0,1-1 0,1 1 0,0-1 0,1 0 0,4 6 15,-8-15 20,-1 1 0,0-1 0,1 1 0,-1-1 0,1 0 0,0 0 0,0 0 0,0 0 1,0-1-1,3 2-20,-5-2 27,1-1 1,-1 1-1,1-1 1,0 1 0,-1-1-1,1 0 1,-1 0-1,1 0 1,0 0-1,-1 0 1,1 0 0,0 0-1,-1 0 1,1-1-1,-1 1 1,1-1 0,-1 1-1,1-1 1,-1 1-1,1-1 1,-1 0-1,1 0 1,-1 0 0,0 0-1,1 0-27,3-5 75,-1 1-1,1-1 0,-1-1 1,0 1-1,0 0 1,-1-1-1,0 0 0,0 0 1,-1 0-1,0 0 1,1-3-75,2-7 56,-2 8 11,-1 0-1,0 0 1,-1 0 0,0 0 0,0 0 0,-1 0-1,0-1 1,0 1 0,-1 0 0,-2-8-67,-2-2-10,0 1 0,-1 0 1,-1 0-1,-6-12 10,3 16-276,10 14 266,0-1 0,-1 1-1,1 0 1,0 0-1,-1 0 1,1 0-1,0 0 1,-1 0-1,1 0 1,-1 0-1,1 0 1,0 0 0,-1 0-1,1 0 1,0 0-1,-1 0 1,1 0-1,-1 0 1,1 0-1,0 1 1,-1-1 0,1 0-1,0 0 1,-1 0-1,1 1 1,0-1-1,0 0 1,-1 0-1,1 1 1,0-1-1,0 0 1,-1 0 0,1 1-1,0-1 1,0 0-1,0 1 1,-1-1-1,1 0 1,0 1-1,0-1 1,0 1 0,0-1 10,-1 3-64,-1 0 1,1 0 0,0 0-1,1 0 1,-1 1 0,0-1 0,1 0-1,0 0 1,0 0 0,0 1 0,0-1-1,1 3 64,8 42-250,-7-42 204,0 4 19,1-1 0,0 0 0,0 0 0,1 0-1,0 0 1,3 4 27,-5-11 10,-1 0-1,0 0 0,1 0 0,-1 0 0,1 0 0,0 0 1,0 0-1,0-1 0,0 1 0,0-1 0,0 0 0,0 1 1,0-1-1,1 0 0,-1 0 0,0 0 0,1-1 0,-1 1 1,0 0-1,1-1 0,-1 0 0,1 1 0,-1-1 0,1 0 1,-1 0-1,1-1 0,2 1-9,4-2 99,1-1 0,-1 1 1,0-2-1,0 1 0,0-1 0,0-1 0,-1 1 1,1-1-1,-1-1 0,0 0 0,-1 0 1,7-7-100,-11 10 30,0 0 0,-1 0 0,1 0 0,-1 0 0,0-1 0,0 1 0,0-1 1,0 1-1,-1-1 0,1 0 0,-1 1 0,0-1 0,0 0 0,-1 0 0,1 0 1,-1 0-1,0 0 0,0 0 0,0 0 0,0 0 0,-1 0 0,0 0 0,1 1 1,-1-1-1,-1 0 0,1 0 0,-1 1 0,1-1 0,-1 0 0,0 1 0,0 0 0,-2-2-29,-1-2-12,0 0 0,-1 0 1,1 1-1,-2 0 1,1 0-1,0 0 0,-2 0 11,5 4-1,0 1 0,1-1 0,-1 0 0,0 1 0,0-1 0,0 1 0,0 0 0,0 0-1,-1 0 1,1 0 0,0 1 0,0-1 0,-1 1 0,1 0 0,0 0 0,-1 0 0,1 0 0,0 1 0,0-1-1,-1 1 3,-3 2-39,1 0 1,-1 0 0,1 1 0,0 0 0,0 0 0,0 1 0,0-1 0,1 1 0,-1 0 0,1 1 0,1-1 0,-1 1 0,1 0 0,-1 2 37,-2 3-375,0 1 0,1 0 1,1 0-1,0 0 1,0 1-1,1-1 0,-1 8 375,4-10-491,-1 1-1,2-1 0,-1 0 0,1 1 1,1-1-1,1 5 492,-2-8-368,2-1 0,-1 0 0,1 1 0,0-1 0,0 0 1,0 0-1,1 0 0,0 0 0,0 0 0,2 1 368,-1-3-506,0 0 0,-1 0 0,1-1 1,1 0-1,-1 0 0,0 0 0,1 0 506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1:30.164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476 158 5152,'-4'-4'489,"-1"-1"0,1 1-1,-1-1 1,1 0 0,1-1 0,-4-4-489,4 5 197,0 0 0,0 0 0,-1 0 0,0 0 1,0 1-1,-4-5-197,7 8 40,-1 0 1,1 1-1,0-1 1,0 0-1,-1 0 1,1 1-1,-1-1 1,1 0-1,0 1 1,-1 0 0,1-1-1,-1 1 1,1 0-1,-1 0 1,1 0-1,-1 0 1,1 0-1,-1 0 1,1 0-1,-1 0 1,1 0 0,-1 1-1,1-1 1,-1 1-1,1-1 1,0 1-1,-1 0 1,1-1-1,0 1 1,-1 0-1,1 0 1,0 0-41,-5 4-13,1 0-1,0 0 1,0 1-1,0-1 1,1 1-1,0 0 1,0 0-1,0 1 1,1-1 0,0 1-1,-1 3 14,-6 17-14,2 1 0,-2 9 14,7-22-43,3-15 43,-5 18-87,1 0 0,0 14 87,3-28 9,1 0-1,0 1 0,0-1 0,0 0 1,0 0-1,1 1 0,0-1 0,-1 0 0,2 0 1,-1 0-1,0 0 0,1 0 0,0 0 1,2 3-9,-4-7 22,0 1 1,1 0-1,-1-1 1,1 1-1,-1-1 1,1 1-1,-1-1 1,1 1 0,-1-1-1,1 0 1,-1 1-1,1-1 1,0 1-1,-1-1 1,1 0-1,-1 0 1,1 1-1,0-1 1,0 0 0,-1 0-1,1 0 1,0 0-1,-1 0 1,1 0-1,0 0 1,-1 0-1,1 0 1,0 0-1,-1 0 1,1 0-1,0-1 1,-1 1 0,1 0-1,0 0 1,-1-1-1,1 1 1,0 0-1,-1-1 1,1 1-1,0-1-22,1-1 38,0 0 0,0 0 0,0 0 0,0-1 0,0 1 0,0-1 0,-1 1-1,1-1 1,-1 0-38,4-10 105,0 0 0,-1 0 0,-1 0-1,2-11-104,0-2 179,-2 13-32,0-1 1,-1 0-1,-1 0 1,-1 0-1,0 1 1,0-1 0,-1 0-1,-2-6-147,2 15 45,0 0-1,-1 0 0,0 0 1,1 0-1,-1 1 1,-1-1-1,1 1 1,-1 0-1,0-1 0,0 1 1,-1-1-45,1 2 8,0 1-1,0-1 1,0 1 0,0 0-1,0 0 1,0 0 0,-1 0-1,1 1 1,-1-1 0,1 1-1,-1 0 1,0 0 0,1 0-1,-1 0 1,0 1 0,-1 0-8,-3 0-18,1 0-1,-1 1 1,0 0 0,0 0 0,0 1 0,1 0 0,-1 0 0,1 1 0,0 0 0,-1 0 0,1 1 0,-2 2 18,-7 4-23,0 0 0,0 2-1,1 0 1,-7 8 23,12-10-29,0 0 0,1 1 0,0 0 0,1 1 0,0 0 0,1 1 0,0-1 0,-4 12 29,9-18-38,0 1 0,0-1 0,1 1 0,0-1 0,0 1 0,0-1 0,1 1 0,0 0 0,0 2 38,1-5-37,-1 1 0,1-1 1,1 1-1,-1-1 0,0 0 1,1 1-1,0-1 0,0 0 1,0 0-1,1 0 0,-1 0 1,1-1-1,0 1 0,1 0 37,0 0-3,0 0-1,1 0 1,0-1-1,-1 0 1,1 0-1,1 0 1,-1 0-1,0-1 1,1 0-1,-1 0 1,1 0-1,0-1 1,-1 0-1,1 0 1,0 0-1,1-1 4,1 1 33,-1-1 0,1-1 1,-1 1-1,1-1 0,-1 0 0,1-1 0,-1 0 0,0 0 0,0-1 0,0 0 0,0 0 1,3-2-34,-5 2 38,0 0 0,-1-1 0,1 0 1,-1 0-1,0 0 0,0 0 1,0-1-1,-1 1 0,1-1 0,-1 0 1,0 0-1,0 0 0,1-5-38,2-7 119,-1 0-1,0-1 1,1-13-119,-2 14 59,-2 3-42,0 1 1,-1-1-1,0 1 1,-1-1-1,-1 0 1,0 1-1,-1-1 1,0 1-1,-1 0 1,0-1-1,-1 1 1,-1 1-1,0-1 1,-6-8-18,10 18-56,-1 0 0,0 0 0,1 0 0,-1 1 0,-1-1 0,1 1 0,0-1 0,-1 1 0,1 0 0,-1 0 0,0 0 0,1 0 0,-1 0 0,0 1 0,0-1 0,0 1 0,-1 0 0,-1 0 56,5 0-14,-1 1 1,1 0 0,-1 0-1,1 0 1,-1 0-1,1-1 1,-1 1-1,1 0 1,-1 0-1,1 0 1,-1 0-1,0 1 1,1-1-1,-1 0 1,1 0-1,-1 0 1,1 0-1,-1 0 1,1 1-1,-1-1 1,1 0 0,-1 1-1,1-1 1,-1 0-1,1 1 1,0-1-1,-1 0 1,1 1-1,-1-1 1,1 1-1,0-1 1,0 0-1,-1 1 1,1-1-1,0 1 1,0-1-1,-1 1 1,1-1-1,0 1 1,0 0 0,0-1-1,0 1 1,0-1-1,0 1 1,0 0 13,0 2-17,0 0 1,0 1 0,0-1 0,1 0-1,0 0 1,-1 0 0,2 3 16,4 9 44,0 0 1,1 0-1,0 0 0,1-1 1,7 9-45,-10-16 59,1 0 1,-1 0-1,1-1 0,0 0 1,0 0-1,1 0 0,-1-1 1,1 0-1,1-1 0,-1 1 1,7 2-60,-11-6 38,0 0 0,0 0 0,-1 0 0,1-1 0,0 1 0,0-1 0,1 0 0,-1 1 0,0-1 0,0-1 0,0 1 0,0 0 0,0-1 0,0 1 0,0-1 1,0 0-1,0 0 0,-1 0 0,1-1 0,0 1 0,-1 0 0,1-1 0,2-2-38,-1 1 85,-1 0 0,1-1 0,-1 0 0,0 1-1,0-1 1,0 0 0,-1-1 0,1 1 0,-1 0 0,0-1 0,0 1 0,-1-1 0,1 0 0,-1-3-85,0 2 60,0-1 1,0 1 0,-1-1 0,0 1 0,-1-1-1,0-3-60,1 6 11,-1 0-1,0 0 1,1 1-1,-1-1 1,-1 1-1,1-1 1,-1 1-1,1-1 1,-1 1-1,0 0 1,-2-3-11,3 5-15,0 0 0,1 0 1,-1 1-1,0-1 0,1 0 1,-1 1-1,0-1 1,0 0-1,0 1 0,0-1 1,0 1-1,0 0 0,1-1 1,-1 1-1,0 0 1,0-1-1,0 1 0,0 0 1,0 0-1,0 0 0,0 0 1,0 0-1,0 0 1,0 0-1,0 0 0,0 1 1,0-1-1,0 0 0,0 1 1,0-1-1,0 0 1,0 1-1,0-1 0,0 1 1,0-1-1,0 1 0,1 0 1,-1-1-1,0 1 15,-2 3-57,0-1 0,0 0 0,0 1 1,1-1-1,-1 1 0,1 0 0,0 0 0,0 0 0,0 0 57,-5 19-165,1 0 0,0 1-1,-1 21 166,6-38-11,-1 4 46,1 0 0,0 0 0,1 0 0,0 0 0,1 0-1,0 0 1,1 0 0,0-1 0,1 1 0,0 0 0,0-1 0,1 0 0,2 3-35,-5-11 26,-1-1 0,1 1 0,0-1 0,0 0 0,0 1 1,0-1-1,0 0 0,0 0 0,0 0 0,0 0 0,1 0 1,-1 0-1,0 0 0,1 0 0,-1 0 0,1-1 0,-1 1 1,1 0-1,-1-1 0,1 1 0,-1-1-26,1 0 29,0 0 0,-1 0 0,1 0 0,-1-1 0,1 1 0,0-1 0,-1 1 0,1-1 0,-1 1-1,1-1 1,-1 0 0,1 1 0,-1-1 0,0 0 0,1 0 0,-1 0 0,0-1-29,5-3 66,-1-1 0,1 0 0,-1-1 0,0 1 0,-1-1 0,0 0 1,0-1-67,3-5 74,-2 1 0,0-1 0,0 0 1,1-6-75,-4 11 7,-1 0-1,0 1 1,0-1 0,0 0 0,-1 0 0,0 1 0,-1-1-1,0-5-6,1 12-22,0 0 0,-1 1-1,1-1 1,0 0 0,0 0-1,0 1 1,0-1-1,-1 0 1,1 1 0,0-1-1,-1 0 1,1 1-1,0-1 1,-1 1 0,1-1-1,-1 1 1,1-1 0,-1 1-1,1-1 1,-1 1-1,0-1 1,0 1 22,1-1-28,-1 1-1,0 0 1,1 0-1,-1 0 1,1 0 0,-1 0-1,0 0 1,1 1 0,-1-1-1,1 0 1,-1 0 0,0 0-1,1 0 1,-1 1-1,1-1 1,-1 0 0,1 1-1,-1-1 1,1 0 0,-1 1 28,-2 2-123,0-1 0,0 1 0,1 0 0,-1 0 0,1 0 0,-1 1 1,0 2 122,0 0-262,1 0 0,-1 1 1,1 0-1,0 0 1,1-1-1,0 1 0,0 0 1,1 0-1,-1 0 1,2 2 261,-1-4-358,0 1 1,0 0-1,1-1 0,0 1 1,0-1-1,1 1 1,0-1-1,-1 0 1,2 1-1,-1-1 1,1 0-1,-1-1 1,2 2 357,1-1-946,0 1 0,1-1 0,-1-1 0,2 1 946,-7-4-72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1:34.214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385 75 2144,'0'-1'107,"0"1"-58,0-1 0,0 1 1,0-1-1,0 0 0,0 1 0,0-1 0,0 0 1,0 1-1,0-1 0,0 1 0,0-1 0,1 0 1,-1 1-1,0-1 0,0 1 0,1-1 0,-1 1 0,0-1 1,1 1-1,-1-1 0,0 1 0,1-1-49,-1 1 29,1 0 0,-1 0 0,0-1 1,0 1-1,0 0 0,0 0 0,0 0 0,1 0 0,-1 0 0,0-1 0,0 1 0,0 0 0,0 0 0,0 0 0,0-1 0,0 1 1,0 0-1,0 0 0,0 0 0,0 0 0,0-1 0,0 1 0,0 0 0,0 0 0,0 0 0,0-1 0,0 1 0,0 0 0,0 0 1,0 0-1,0-1 0,0 1 0,0 0 0,0 0 0,0 0 0,-1 0 0,1-1 0,0 1 0,0 0 0,0 0 0,0 0 1,0 0-1,-1 0 0,1 0 0,0-1 0,0 1 0,0 0-29,-8-4 1380,6 4-1273,-1 1-1,1 0 1,0-1 0,0 1-1,0 0 1,0 0 0,0 1-1,0-1 1,0 0 0,0 0-1,0 1 1,1 0 0,-1-1 0,0 1-1,1 0 1,-2 1-107,2-1 167,-1 0 1,0 1-1,0-1 1,-1 0-1,1-1 1,0 1-1,-1 0 1,1-1-1,-1 1 1,1-1 0,-1 0-1,-2 1-167,2-1 27,0 0-1,0 0 1,0 0-1,0 0 1,0 1-1,0-1 1,0 1 0,0 0-1,1 0 1,-1 0-1,1 0 1,-1 0-1,1 1 1,0-1-1,0 1 1,0-1 0,0 1-1,1 0 1,-1-1-1,1 1 1,-1 0-1,1 0 1,-1 3-27,-2 8-56,1 0 0,0 0 0,0 1 0,1 9 56,1-16 56,0-1-85,1 0 0,0-1 0,0 1 0,0 0 1,1-1-1,0 1 0,0-1 0,1 3 29,-1-6-12,0 0 0,0-1 0,0 1 1,0-1-1,1 1 0,-1-1 0,1 0 0,0 0 0,0 0 0,0 1 0,0-2 1,0 1-1,0 0 0,0 0 0,0-1 0,1 1 0,-1-1 0,1 1 0,-1-1 1,1 0-1,0 0 12,-2-1 15,0 1 0,0-1 0,1 0 0,-1 0 0,0 1 0,0-1 0,1 0 0,-1 0 0,0 0 0,0 0 0,0 0 0,1-1 0,-1 1 0,0 0 0,0-1 0,0 1 0,1 0 0,-1-1 0,0 1 0,0-1 0,0 0 0,0 1 0,0-1 0,0 0 0,0 0 0,0 0 0,0 0 0,-1 1 0,2-2-15,-1 0 36,0 0 0,0 0-1,0 0 1,0 0 0,0 0 0,0 0 0,-1 0-1,1 0 1,0-1 0,-1 1 0,0 0 0,0 0-1,0-1 1,0 1 0,0 0 0,0-2-36,-8-38 778,-11-34-778,17 70 46,0 0 0,-1 0 0,1 1 0,-1-1 0,-4-4-46,-9-17 208,14 21-205,-1 1 1,1 0 0,-1 0 0,0 1-1,-1-1 1,1 1 0,-1-1 0,0 1-1,0 0 1,-3-2-4,7 6-11,-1 0 0,1 0 0,0 0 0,0 0 0,0 0 0,0 0 0,0 0 1,0 0-1,0 0 0,-1 0 0,1 0 0,0 0 0,0 0 0,0 0 0,0 0 0,0-1 0,0 1 0,-1 1 0,1-1 0,0 0 0,0 0 1,0 0-1,0 0 0,0 0 0,0 0 0,-1 0 0,1 0 0,0 0 0,0 0 0,0 0 0,0 0 0,0 0 0,0 0 0,0 0 0,0 0 1,-1 0-1,1 1 0,0-1 0,0 0 0,0 0 0,0 0 0,0 0 0,0 0 0,0 0 0,0 0 0,0 1 0,0-1 0,0 0 0,0 0 1,0 0-1,0 0 0,0 0 0,0 0 0,0 1 0,0-1 0,0 0 0,0 0 0,0 0 0,0 0 0,0 0 0,0 0 0,0 1 11,1 7-239,2-3 221,-1 0 0,1 0 0,-1-1 1,1 0-1,1 1 0,-1-1 0,0 0 1,1 0-1,0-1 0,0 1 18,22 24-46,-23-24 81,1 1 0,0-1 0,0 0 1,0 0-1,1 0 0,-1 0 0,1-1 1,0 0-1,5 3-35,-8-5 13,0 0 0,-1 0 1,1 0-1,0 0 0,0-1 0,0 1 1,0-1-1,0 1 0,0-1 0,0 0 1,0 1-1,0-1 0,0 0 0,0 0 1,0-1-1,0 1 0,0 0 0,0-1 1,0 1-1,0-1 0,0 0 0,0 0 1,0 1-1,0-1 0,0 0 0,-1-1 1,1 1-1,0 0 0,-1 0 0,1-1-13,-1 0 34,0 0-1,0 0 0,0 0 1,0 0-1,0 0 0,-1-1 1,1 1-1,-1 0 0,1 0 1,-1-1-1,0 1 0,0 0 1,0 0-1,0-1 0,0 1 1,-1 0-1,1-1 0,-1 1 1,1 0-1,-1-1-33,-2-5 77,1-1 1,-2 1-1,1-1 0,-4-5-77,4 9 41,-1-1 0,0 1 0,0 0 0,-1 0 0,1 1-1,-1-1 1,0 1 0,0 0 0,-1 0 0,1 0 0,-6-2-41,3 2 82,0 0 1,0 1-1,0 0 1,-1 0-1,1 1 1,-1 0-1,0 1 1,-4-1-83,8 1-29,0 1 1,0 0 0,0 0 0,1 0-1,-1 1 1,0 0 0,0 0 0,0 0-1,1 0 1,-1 1 0,1-1 0,-1 1 0,1 0-1,-1 1 1,1-1 0,0 1 0,-1 1 28,4-3-18,0-1 0,1 1 1,-1 0-1,0 0 0,0 0 0,1 0 1,-1 0-1,1 0 0,-1 0 1,1 0-1,-1 0 0,1 0 1,0 1-1,0-1 0,-1 0 0,1 0 1,0 0-1,0 1 18,0 2-37,1-1 0,-1 0 0,1 0 0,-1 0 0,1 1 0,0-1 0,0 1 37,4 6-98,-1-1 1,1 1 0,7 8 97,-6-8 8,0-1 0,1 1 0,1-1 0,-1-1 0,1 0 0,1 0 0,0 0 0,0-1 0,0-1 0,1 1 0,0-2 0,2 2-8,-9-6 53,-1 0 0,0-1-1,1 1 1,-1-1-1,0 1 1,1-1 0,-1 0-1,1 0 1,-1 0 0,0 0-1,1 0 1,1-1-53,-3 1 15,-1 0 1,1-1-1,0 1 0,0 0 1,-1 0-1,1-1 0,0 1 1,0 0-1,-1-1 1,1 1-1,0-1 0,-1 1 1,1-1-1,0 1 0,-1-1 1,1 1-1,-1-1 0,1 0 1,-1 1-1,1-1 0,-1 0 1,0 1-1,1-1 1,-1 0-1,0 0 0,1 1 1,-1-1-1,0 0 0,0 0 1,0 0-1,0 1 0,0-1 1,0 0-1,0 0 1,0 0-1,0 1 0,0-2-15,-3-13 91,2 5-78,0 1 1,-1 0 0,0-1-1,-1 1 1,0 0 0,-1 0-1,1 1 1,-2-1 0,-4-6-14,4 7-5,-1 0 1,-1 0-1,0 1 1,0 0-1,0 1 1,-1-1-1,0 1 1,0 1-1,-6-3 5,10 5-12,0 1-1,0 0 1,-1 1 0,1-1-1,-1 1 1,0 0-1,1 0 1,-1 0 0,0 1-1,0-1 1,0 1 0,1 0-1,-1 1 1,0-1-1,0 1 1,1 0 0,-1 0-1,0 0 1,1 1 0,-4 1 12,-1 2-50,0 0 0,0 1 0,1 0 1,0 0-1,0 1 0,0 0 0,1 1 0,0-1 1,0 1-1,1 1 0,-6 8 50,9-12-24,-1 1 1,1 0-1,0 0 0,1 0 1,0 0-1,-1 1 0,2-1 1,-1 1-1,1-1 0,0 1 1,0-1-1,1 1 0,0 0 1,0-1-1,1 1 0,0 0 1,0-1-1,0 1 0,1-1 24,-1-2 7,1 0 0,0-1 0,-1 1 0,2-1 0,-1 1 0,0-1 0,1 0 0,-1 0-1,1 0 1,0 0 0,0 0 0,0-1 0,0 1 0,1-1 0,-1 0 0,1 0 0,-1 0 0,3 1-7,7 2-54,1-1 1,0 0 0,0-1 0,9 1 53,17 4-1192,-10 1-1357,-6-1 736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1:35.875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388 69 5632,'-6'-10'906,"4"7"-658,0-1 0,0 1 0,0-1 0,0 1 0,0-1 0,1 0 0,0 0 0,0 0-248,4-3 245,2-6-398,-5 13 163,0-1 1,0 1-1,0 0 1,-1 0-1,1-1 1,0 1-1,0 0 1,0 0 0,0-1-1,0 1 1,0 0-1,-1 0 1,1 0-1,0-1 1,0 1-1,0 0 1,0 0-1,-1 0 1,1 0 0,0-1-1,0 1 1,-1 0-1,1 0 1,0 0-1,0 0 1,0 0-1,-1 0 1,1 0 0,0 0-1,-1 0 1,1 0-1,0 0 1,0 0-1,-1 0 1,1 0-1,0 0 1,0 0-1,-1 0 1,1 0 0,0 0-1,0 0 1,-1 0-1,1 0 1,0 0-1,0 0 1,-1 0-1,1 1 1,0-1 0,0 0-1,0 0-10,-4 2 213,1-1 1,0 1-1,0 0 1,0 0-1,0 0 0,1 0 1,-1 0-1,1 1 1,-1-1-1,1 1 0,0-1 1,-1 2-214,-22 34 538,20-29-578,1-1 0,0 1-1,1 1 1,0-1 0,0 0 0,-1 10 40,4-15-55,-1 0-1,1 0 1,0 0 0,0 0-1,0 0 1,0 0 0,1 0-1,-1 0 1,1 0-1,0 0 1,0-1 0,1 1-1,-1 0 1,1-1-1,0 1 1,0-1 0,0 1-1,1-1 56,-3-1 19,1-1-1,0 0 1,0 0-1,1 0 0,-1 0 1,0 0-1,0 0 1,0 0-1,1 0 1,-1 0-1,1-1 0,-1 1 1,0 0-1,1-1 1,-1 1-1,1-1 1,-1 0-1,1 1 1,-1-1-1,1 0 0,0 0 1,-1 0-1,1 0 1,-1 0-1,1 0 1,-1-1-1,1 1 0,-1 0 1,1-1-1,0 0-18,0 0 41,0 0 0,0 0 0,0-1 0,-1 1 0,1 0 1,-1-1-1,1 1 0,-1-1 0,1 0 0,-1 1 0,0-1 0,0 0 0,0 0 0,0 0 0,0 0 0,0 0 0,-1 0 0,1 0 0,-1 0 0,1 0 0,-1 0 0,1-1-41,-1-3 65,0-1-1,0 1 0,0-1 1,0 1-1,-1 0 0,0-1 1,-1 1-1,1 0 1,-1 0-1,0 0 0,-1 0 1,1 0-1,-1 0 0,-1 0 1,1 1-1,-1 0 0,-1-3-64,1 4 40,0 0 0,0 1 0,0-1 0,0 1 0,0 0 0,-1 0 0,1 0 0,-1 1 0,0-1 0,0 1 0,0 0 0,0 1 0,0-1 0,0 1 0,-1 0 0,1 0 0,0 1 0,-1-1 0,1 1 0,-5 1-40,-3 0-21,1 2 1,0-1-1,0 2 0,0-1 1,1 2-1,-1-1 1,1 2-1,0-1 1,0 2-1,1-1 1,0 2-1,0-1 1,1 1-1,-1 1 1,2-1-1,-1 1 1,1 1-1,1 0 0,0 0 1,0 1 20,5-8-24,0 1 0,0-1-1,1 0 1,-1 1 0,1-1 0,0 1 0,0-1-1,0 1 1,0-1 0,1 1 0,-1 0 0,1-1-1,0 1 1,1 3 24,-1-4-13,1 0 0,0 0 1,0 0-1,0 0 0,0-1 0,0 1 0,1 0 0,-1-1 0,1 1 0,0-1 0,0 1 1,0-1-1,0 0 0,0 0 0,0 0 0,1 0 0,-1 0 0,2 0 13,5 3 32,0 0 0,0-1 0,0-1 0,0 1 0,1-1 0,0-1 0,0 0 0,0 0 0,0-1 0,5 0-32,-9-1 54,1-1-1,-1 1 1,1-1 0,0 0-1,-1-1 1,0 1-1,1-1 1,-1-1-1,0 1 1,0-1 0,5-3-54,-8 4 29,0 0 0,0 0 1,1 0-1,-1 0 1,-1-1-1,1 1 1,0-1-1,0 0 1,-1 0-1,0 0 1,0 0-1,1 0 1,-2-1-1,1 1 1,0-1-1,-1 1 0,0-1 1,1 1-1,-1-1 1,0-3-30,0-2 26,-1 1-1,0-1 1,-1 1 0,1-1-1,-2 1 1,1-1 0,-1 1-1,0 0 1,-1-1 0,-1 0-26,3 5-8,-1 0 1,0 0 0,-1 1 0,1-1-1,-1 0 1,1 1 0,-1 0 0,0-1-1,-1 1 1,1 1 0,0-1 0,-1 0 0,0 1-1,1 0 1,-1-1 0,0 1 0,0 1-1,0-1 1,0 1 0,-3-1 7,3 1-19,0 0-1,0 1 1,-1-1 0,1 1-1,0 0 1,0 0-1,0 1 1,0-1 0,-1 1-1,1 0 1,0 0 0,0 0-1,-2 2 20,4-3-27,1 1 0,-1 0 0,1 0 0,-1 0 0,1 0 0,0 0 0,-1 0 0,1 0 0,0 0-1,0 1 1,0-1 0,0 0 0,0 1 0,0-1 0,0 1 0,0-1 0,1 1 0,-1-1 0,0 1-1,1-1 1,0 1 0,-1 0 0,1-1 0,0 1 0,0 0 0,-1-1 0,2 1 0,-1 0 0,0 0-1,0-1 1,0 1 0,1 0 0,-1-1 0,1 1 0,-1 0 27,2 2-31,0 0 0,0 0-1,0 0 1,1 0 0,0 0 0,-1 0-1,1-1 1,0 1 0,1-1 0,-1 0 0,1 0-1,-1 0 1,1 0 0,0-1 0,0 1 31,10 5 10,0-1 0,0 0 1,14 4-11,-21-9 46,1 1 0,0-2 0,-1 1 0,1-1 0,0 0 0,0-1 0,0 1 0,0-2 0,0 1 0,0-1 0,-1 0 0,1-1 0,0 0 0,-1 0 0,1-1 0,-1 0 0,0 0 0,3-2-46,-5 3 46,0-1 1,-1 0 0,1-1-1,-1 1 1,0-1 0,0 0 0,0 0-1,0 0 1,-1 0 0,1-1-1,-1 1 1,0-1 0,-1 0 0,1 0-1,-1 0 1,0 0 0,0 0-1,-1-1 1,1 1 0,-1-1 0,0 1-1,-1-1 1,0 1 0,1-1-1,-2 1 1,1-2-47,0 5-3,0 0-1,-1 0 1,1 0 0,0 1-1,-1-1 1,1 0-1,-1 0 1,0 0 0,0 0-1,0 1 1,0-1-1,0 0 1,0 1 0,0-1-1,0 1 1,-1-1-1,1 1 1,0 0 0,-1-1-1,1 1 1,-1 0 0,0 0-1,1 0 1,-1 0-1,0 0 1,0 1 0,0-1 3,0 0-75,-1 1 0,1-1 0,-1 1 0,1 0 0,-1 0 0,1 0 0,-1 0 1,1 0-1,-1 1 0,1-1 0,-1 1 0,1-1 0,0 1 0,-1 0 0,1 0 1,0 0-1,-1 0 0,1 0 0,0 1 0,0-1 0,0 1 75,-3 2-444,0 0 0,0 1 0,1-1 0,0 1-1,0 0 1,0 1 0,0 0 444,-10 21-3477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1:37.295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215 158 3488,'-1'-12'892,"1"10"-804,0 1 1,-1-1-1,1 1 0,0-1 0,0 1 0,0-1 0,0 0 0,1 1 0,-1-1 0,0 1 0,1-1-88,1-13 1014,-2 14-996,0 0-1,0 0 1,0 0 0,0 0 0,0 0-1,0-1 1,1 1 0,-1 0 0,0 0-1,1 0 1,-1 0 0,1 0-18,-1 1 72,0-1 1,0 0 0,0 1-1,0-1 1,0 1 0,0-1-1,0 1 1,-1-1 0,1 1-1,0-1 1,0 1 0,0-1-1,-1 1 1,1-1 0,0 1-1,0-1 1,-1 1 0,1-1-1,0 1 1,-1-1-1,1 1 1,-1 0 0,1-1-1,0 1 1,-1 0 0,1-1-1,-1 1 1,1 0 0,-1-1-1,0 1-72,-16-10 1869,14 9-1788,1 0 0,-1 1 0,0-1 0,1 0 0,-1 1 1,0 0-1,0 0 0,1 0 0,-1 0 0,0 0 0,0 0 1,1 1-1,-1-1 0,0 1 0,1 0 0,-1 0 0,1 0 0,-1 0 1,1 0-1,-1 1 0,1-1 0,-1 1-81,-1 1 4,0 0-1,0 0 1,1 0 0,-1 0-1,1 1 1,0 0 0,0 0-1,0 0 1,0 0 0,0 0-1,1 0 1,0 1-4,-3 7-38,1-1-1,0 1 1,1 0 0,1 0-1,0 0 1,0 0 0,1 6 38,0-12 1,1-1 0,1 1 0,-1 0 0,1-1 0,0 1 0,0-1 0,1 1 0,0-1 0,-1 1 0,2-1 0,-1 0 0,1 0 0,0 0 0,0 0 0,0-1 0,0 1 0,1-1-1,-2-2 14,-1-1-1,0 1 1,1-1-1,-1 0 1,1 0-1,-1 1 1,1-1-1,0 0 1,0 0-1,-1-1 1,1 1 0,0 0-1,0-1 1,0 1-1,0-1 1,0 1-1,-1-1 1,1 0-1,0 0 1,0 0-1,0 0 1,0 0-1,0 0 1,0-1-1,0 1 1,0-1-1,0 1 1,0-1-1,-1 0 1,1 0-1,0 1 1,0-1-1,-1-1 1,1 1-14,3-3 52,-1 1 0,1-1 1,-1 0-1,0 0 0,-1-1 1,1 1-1,-1-1 0,0 0 0,0 0 1,0 0-1,0-2-52,3-6 186,-1-1-1,-1-1 1,0 1-1,-1 0 1,-1-1 0,0 0-1,-1 0 1,-1 1-1,0-1 1,-1-5-186,0 15 7,0-1 0,-1 0 1,1 1-1,-1-1 0,0 1 0,-1-1 1,1 1-1,-1 0 0,0 0 0,0 0 1,-1 1-1,1-1 0,-1 1 0,-4-4-7,5 5-6,-1-1 0,1 1 0,-1 1-1,1-1 1,-1 0 0,0 1 0,0 0-1,-1 0 1,1 0 0,0 0 0,-1 1 0,1 0-1,0 0 1,-1 0 0,0 0 0,1 1-1,-1-1 1,-2 2 6,4-1-40,0 0 0,1 1 0,-1 0 0,1 0 0,-1 0 0,1 0 0,-1 0 0,1 0 0,-1 1 40,2-2-15,1 1-1,-1-1 1,1 0 0,-1 1-1,1-1 1,-1 0-1,1 1 1,-1-1 0,1 1-1,-1-1 1,1 1-1,0-1 1,-1 1 0,1-1-1,0 1 1,0-1-1,-1 1 1,1-1 0,0 1-1,0 0 1,0-1-1,0 1 1,-1-1 0,1 1-1,0 0 1,0-1-1,0 1 1,0 0 0,1-1-1,-1 1 1,0-1-1,0 1 1,0 0 0,0-1-1,1 1 1,-1-1-1,0 1 1,0-1 0,1 1-1,-1 0 16,4 3 22,-1 1 0,1 0 0,0-1 0,0 0 0,1 0 0,-1 0 0,1-1 0,0 1 0,0-1 0,0 0 0,0-1 0,0 1 0,1-1 0,-1 0 0,1 0 0,-1-1 0,1 1 0,0-1 0,0-1 0,0 1 0,0-1 0,-1 0 0,1 0 0,5-1-22,-10 0 27,0 1-1,0 0 1,0 0-1,0-1 0,0 1 1,0-1-1,0 1 1,0-1-1,-1 1 1,1-1-1,0 0 0,0 1 1,0-1-1,-1 0 1,1 0-1,0 1 1,-1-1-1,1 0 0,-1 0 1,1 0-1,-1 0 1,1 0-1,-1 0 1,0 0-1,0 0 0,1 0 1,-1 0-1,0 0 1,0 0-1,0 0 1,0 0-1,0 0 0,0 0 1,0-1-27,0 0 24,0 0 1,-1-1-1,1 1 0,-1 0 1,1 0-1,-1-1 0,0 1 1,1 0-1,-1 0 0,0 0 1,-1 0-1,1 0 0,0 0 1,-1 0-1,0-1-24,-1 1-13,0-1 0,0 1-1,0 1 1,0-1 0,0 0-1,0 1 1,0 0 0,0-1-1,-1 1 1,1 0 0,0 1-1,-1-1 1,1 1 0,-1-1-1,1 1 1,-1 0 0,1 0-1,0 1 1,-1-1 0,1 1-1,-3 0 14,1 0-9,0 1 1,0 0-1,0 0 0,0 0 0,0 1 0,0-1 0,0 1 1,1 0-1,-1 1 0,1-1 0,0 1 0,0 0 1,-3 3 8,0 3-38,0 0 0,1 1 0,0-1 0,1 1 1,0 1-1,1-1 0,0 1 0,-1 6 38,-3 16-81,2 1 1,0 9 80,4-24-39,0 0 1,2 18 38,1-30 45,-1 1-1,2-1 1,-1 1-1,1-1 0,0 0 1,1 1-1,2 5-44,-4-12-28,0-1-1,0 1 0,0 0 1,0-1-1,1 1 0,-1-1 1,0 1-1,1-1 0,-1 0 1,1 1-1,-1-1 0,1 0 1,0 0-1,-1 0 0,1 0 1,0-1-1,0 1 0,0 0 1,-1-1-1,1 1 0,0-1 1,0 1-1,0-1 0,0 0 1,0 0-1,2 0 29,2-1-568,-1 1 1,1-1-1,0 0 1,0-1-1,-1 1 1,1-1 0,0 0-1,0-2 568,-5 4-220,0 0 0,-1 0 0,1-1 0,-1 1 0,1 0 0,-1-1 0,1 1 0,-1 0 0,0-1 1,1 1-1,-1-1 0,1 1 0,-1-1 0,0 1 0,0-1 0,1 1 0,-1-1 0,0 0 220,1 0-175,-1-1 0,0 0-1,0 0 1,0 1 0,0-1 0,0 0 0,0 1-1,0-1 1,-1-1 175,1 0-464,-7-30-1925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1:38.276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19 5 2496,'-13'-5'896,"13"5"-672,-5 8-96,5-8-832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1:39.037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295 1 2912,'-2'0'289,"0"0"0,1 1 0,-1 0 0,0 0 0,1-1 0,-1 1 1,0 0-1,1 0 0,-1 0 0,1 1 0,0-1 0,-1 0 0,1 1-289,-13 8 1164,0-4-279,5-1-272,-1-1 1,0 0-1,0-1 1,-8 2-614,-35 8 933,41-12-875,-1 2 0,1-1 0,0 2 0,1 0 0,-1 0 0,1 1 0,0 0 0,-10 7-58,19-11-18,0 1 0,0-1 0,0 1 0,0 0 0,1 0 1,-1 0-1,0 0 0,1 0 18,0-1-1,1-1 0,-1 1 1,1 0-1,0 0 0,-1 0 1,1-1-1,0 1 1,0 0-1,-1 0 0,1 0 1,0 0-1,0-1 0,0 1 1,0 0-1,0 0 1,0 0-1,0 0 0,0 0 1,1 0-1,-1-1 0,0 1 1,0 0-1,1 0 1,-1 0-1,1-1 0,-1 1 1,3 4 14,1-1 0,-1 0 0,1-1 0,0 1 0,0 0 0,0-1 0,0 0 0,0 0 0,1-1 0,-1 1 0,1-1 0,0 0 0,4 1-14,10 4 23,0-2 1,1-1-1,0 0-23,-10-3 58,4 1 64,1 0-1,-1-1 1,1-1 0,0-1 0,-1 0 0,1 0 0,11-4-122,-20 3 103,1 0 0,-1 0 0,0 0 0,0-1 1,0 1-1,3-4-103,-8 6 19,0-1-1,0 1 1,0-1 0,0 0 0,0 1 0,0-1 0,0 0 0,0 0 0,0 0-1,-1 0 1,1 0 0,0 0 0,-1 0 0,1 0 0,-1 0 0,1 0-1,-1 0 1,1 0 0,-1 0 0,0 0 0,1 0 0,-1-1 0,0 1 0,0 0-1,0 0 1,0 0 0,0 0 0,0-1 0,0 1 0,0 0 0,-1 0-1,1 0 1,0 0 0,-1 0 0,1-1 0,-1 1 0,1 0 0,-1 0 0,0 0-19,-2-4 22,-1 1 0,0 0 0,0 0 1,0 0-1,0 1 0,0-1 1,-1 1-1,0 0 0,1 0 1,-1 1-1,0-1 0,0 1 1,-1 0-1,-2-1-22,-11-2-44,1 1 1,-1 1-1,-14-1 44,21 2-17,1 2 0,-1 0 0,0 0 0,1 1 0,-1 0 0,0 1 0,1 1-1,-5 1 18,12-3-36,1 0 1,-1 0-1,0 1 0,1-1 0,-1 1 0,1 0 0,0 0 0,-1 0 0,1 1 0,0-1 0,0 1 0,1 0 0,-1 0 0,0 0 0,1 0 0,0 0 0,0 0 0,0 1 0,0-1 0,0 1 0,1-1 0,-1 1 0,1 0 0,0-1 0,0 1 0,0 2 36,1-3 1,0 1-1,0-1 1,0 0 0,1 0 0,-1 0-1,1 0 1,0 0 0,0-1 0,0 1-1,0 0 1,0 0 0,1 0 0,-1-1-1,1 1 1,0-1 0,-1 1 0,1-1-1,0 0 1,1 0 0,-1 1 0,0-1-1,1-1 1,-1 1 0,1 0 0,-1-1-1,2 1 0,8 5 49,1-1-1,0-1 1,0 0-1,0-1 0,2 0-48,-2-1 55,-1 0 0,1-1-1,-1-1 1,1 0 0,-1-1-1,8 0-54,-10-1 76,-1 0-1,0 0 1,0-1 0,-1 0-1,1-1 1,0 0-1,-1 0 1,1-1-1,3-2-75,-10 5 24,-1 0 0,1 0 1,0 0-1,0 0 0,0 0 0,-1-1 0,1 1 0,0-1 0,-1 1 1,0-1-1,1 0 0,-1 1 0,0-1 0,0 0 0,0 0 0,0 0 1,0 0-1,0 0 0,0 0 0,-1 0 0,1 0 0,-1 0 0,0 0 0,1-1 1,-1 1-1,0 0 0,0 0 0,-1 0 0,1 0 0,0-1 0,-1 1 1,1 0-1,-1 0 0,1 0 0,-1 0 0,0 0 0,0 0 0,0 0 0,0 1 1,-1-2-25,-3-5 13,-1 0 0,0 1 1,0 0-1,-1 0 0,0 0 1,0 0-1,-1 1 0,-5-3-13,3 2-28,0 0 1,-1 1-1,0 0 0,0 0 1,-1 1-1,1 1 0,-1 0 0,0 0 1,0 1-1,-8 0 28,19 3-23,-1 0 0,0-1 1,0 1-1,0 1 0,0-1 0,0 0 1,0 0-1,1 1 0,-1-1 0,0 1 1,0-1-1,1 1 0,-1 0 0,0 0 0,1 0 1,-1 0-1,0 0 0,1 0 0,0 0 1,-1 1-1,1-1 0,0 0 0,-1 1 1,1-1-1,0 1 0,0-1 0,0 1 1,0 0-1,1-1 0,-1 1 0,0 0 1,1 0-1,-1 0 0,1-1 0,-1 1 1,1 1 22,0 1-87,-1 0 0,1 0 0,0 0 1,0 0-1,1 0 0,-1 0 1,1 0-1,0-1 0,0 1 0,0 0 1,0 0-1,1-1 0,-1 1 1,1-1-1,0 1 0,0-1 1,3 3 86,-1-1-627,1 0 0,0-1 1,1 1-1,-1-1 0,1 0 1,0 0-1,0-1 0,0 0 1,0 0-1,5 1 627,-9-3-257,0 0 0,0-1 0,0 1 0,0 0 0,0-1 0,0 0 0,0 1 0,0-1 0,0 0 0,1 0 257,-2-1-153,0 1 1,0 0 0,-1-1 0,1 1 0,0-1 0,-1 1 0,1-1-1,0 1 1,-1-1 0,1 0 0,-1 1 0,1-1 0,-1 0 0,1 1-1,-1-1 1,0 0 0,1 0 0,-1 0 0,0 0 152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2:05.44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1595 82 2144,'0'-1'36,"0"1"1,0 0 0,0-1-1,0 1 1,0-1-1,0 1 1,-1-1-1,1 1 1,0 0-1,0-1 1,-1 1 0,1 0-1,0-1 1,0 1-1,-1 0 1,1-1-1,0 1 1,-1 0-1,1 0 1,-1-1-1,1 1 1,0 0 0,-1 0-1,1 0 1,-1-1-37,-10 6 1912,3-1-1144,-27 9 203,22-8-800,0 0-1,1 1 1,-1 0-171,-10 7 285,4-3-9,0 1-1,1 1 0,0 1 1,-4 4-276,-31 32 785,6-5 440,-25 16-1225,69-57 18,-154 108 226,129-94-255,11-8-72,1 1 1,1 0-1,0 2 0,-4 3 83,32-17-560,-1-4 544,-1-1-1,0 0 0,0 0 1,-1-1-1,1 0 0,-2-1 1,1 0-1,6-9 17,47-55 640,37-58-640,-70 96 528,-30 35-519,1-1 0,-1 1-1,0 0 1,1-1 0,-1 1 0,0 0-1,0-1 1,1 1 0,-1 0 0,0-1 0,0 1-1,1-1 1,-1 1 0,0 0 0,0-1 0,0 1-1,0-1 1,0 1 0,0-1 0,0 1-1,0 0 1,0-1 0,0 1 0,0-1 0,0 1-1,0-1 1,0 1-9,0 0-2,-1-1-1,1 1 1,0 0-1,-1 0 0,1 0 1,-1-1-1,1 1 1,0 0-1,-1 0 1,1 0-1,-1 0 0,1 0 1,0 0-1,-1 0 1,1 0-1,-1 0 1,1 0-1,-1 0 0,1 0 1,0 0-1,-1 0 1,1 0-1,-1 1 1,1-1-1,0 0 0,-1 0 1,1 0-1,-1 1 3,-9 4 2,0 1 0,1 0 0,0 1-1,0 0 1,-3 3-2,-10 8 23,-85 62 351,-4-4-1,-99 49-373,204-122 20,0 0 0,0 0 0,-1-1 0,-4 2-20,10-4-6,0 0 1,-1 0-1,1 1 1,0-1 0,0 0-1,0 0 1,-1 0 0,1 0-1,0-1 1,0 1-1,0 0 1,-1 0 0,1-1 5,0 1-10,1 0 1,-1-1 0,1 1-1,-1-1 1,1 1-1,-1 0 1,1-1 0,-1 1-1,1-1 1,0 1-1,-1-1 1,1 0 0,0 1-1,-1-1 1,1 1-1,0-1 1,0 1 0,0-1-1,-1 0 1,1 1-1,0-1 1,0 1 0,0-1-1,0 0 1,0 1-1,0-1 10,1-8-38,1 1 0,-1 0-1,2 0 1,-1 0-1,1 0 1,0 0 0,0 0-1,1 1 1,3-5 38,3-8-44,16-27 100,3 0 1,24-30-57,28-44 308,-80 119-285,0 1 0,-1 0-1,1-1 1,0 1 0,0-1 0,-1 1-1,1-1 1,-1 1 0,1-1-1,-1 0 1,0 1 0,1-1 0,-1 1-1,0-1 1,0 0 0,0 1 0,0-1-1,-1 0 1,1 0-23,-1 1 11,0 0 0,1 0 0,-1 0 0,0 0-1,0 1 1,0-1 0,0 0 0,0 0 0,0 1 0,0-1 0,0 1 0,-1-1 0,1 1-1,0-1 1,0 1 0,0 0 0,-1-1 0,1 1 0,0 0 0,0 0 0,-1 0 0,1 0-1,0 0 1,0 0 0,-1 1-11,-9-1-22,1 1 0,-1 1 1,0 0-1,1 1 0,0 0 0,-1 0 0,1 1 0,0 0 0,1 1 0,-1 1 22,-12 6-19,1 2-1,0 0 1,-13 13 19,-56 56 196,51-46-113,-2-1 1,-20 12-84,43-37-48,18-11 42,0 0 1,0 0 0,0 0 0,0 0-1,0 1 1,0-1 0,0 0 0,-1 0 0,1 0-1,0 0 1,0 0 0,0 0 0,0 0-1,0 0 1,0 0 0,-1 0 0,1 0 0,0 0-1,0 0 1,0 0 0,0 0 0,0 0-1,-1 0 1,1 0 0,0 0 0,0 0-1,0 0 1,0 0 0,0 0 0,-1 0 0,1 0-1,0 0 1,0 0 0,0-1 0,0 1-1,0 0 1,0 0 0,0 0 0,-1 0-1,1 0 1,0 0 0,0 0 0,0 0 0,0-1-1,0 1 1,0 0 0,0 0 0,0 0-1,0 0 1,0 0 0,0-1 0,0 1 5,2-11-112,11-14 54,-13 24 52,46-73-187,3 1 1,12-8 192,42-63 454,-100 137-311,-8 8-91,-10 10-103,-28 27-37,0 0 133,-13 17-45,-44 56-64,13-13 48,-93 80 16,159-158-48,16-15 5,-1 1-1,1-1 1,-1 0-1,-1-1 1,1 0-1,-1 1 44,0-4-127,7-4-17,8-10-17,21-28-72,38-51 1063,-1-8-830,-66 97 169,-3 5-103,-6 7 9,-107 148-33,89-119-606,-9 17 564,28-42-560,1 1 0,1 0 0,-1 0-1,2 1 1,0 0 0,1 2 560,-3 24-1509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2:06.02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372 36 6048,'-5'-9'749,"4"7"-569,0 0 1,0-1 0,0 1 0,0 0-1,0 0 1,-1 0 0,1 1 0,-1-1-1,0 0 1,1 0 0,-1 1 0,0-1-1,0 1-180,0 1 27,1 1 0,-1-1-1,1 0 1,-1 1 0,1-1-1,-1 1 1,1 0 0,0-1-1,-1 1 1,1 0 0,0 0-1,0 0 1,-1 0 0,1 0-1,0 0 1,0 1-27,-4 2 53,-42 33 129,-2-2-1,-2-3 0,-50 24-181,78-45 20,10-5-286,1 0 0,-10 6 266,53-24-650,33-20 775,94-46-5141,-123 63 2755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5:12.06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 29 3392,'-1'0'57,"1"-1"0,-1 1 0,1 0 0,0-1 0,-1 1 0,1-1 0,0 1-1,-1-1 1,1 1 0,0-1 0,-1 1 0,1-1 0,0 1 0,0-1 0,0 1 0,-1-1 0,1 1 0,0-1 0,0 0 0,0 1 0,0-1 0,0 1 0,0-1 0,0 0-57,1-5 558,-1 5 375,28-6 2753,-24 6-3627,1 1 0,0 0 0,0 0 0,-1 0 0,1 1 0,0 0 0,0 0 0,-1 0 0,1 0 0,-1 1 0,1-1 0,-1 1 0,0 1 0,0-1 0,0 0 0,0 1 0,0 0 0,0 0 0,-1 0 0,1 0 0,-1 1 0,0-1 0,0 1 0,0 0 1,0 0-1,-1 0 0,0 0 0,0 0 0,0 1-59,1 2 64,-1 0 1,0 1 0,0-1-1,0 1 1,-1-1 0,-1 1-1,1-1 1,-1 1 0,0 0 0,-1-1-1,0 1 1,0-1 0,-1 1-1,0-1 1,0 1 0,0-1-1,-1 0 1,0 0 0,-1 0 0,0-1-1,0 1 1,0-1 0,-3 3-65,-32 43 234,39-52-220,-1 0-1,1 1 1,0-1 0,-1 0-1,1 1 1,0-1-1,-1 0 1,1 1-1,0-1 1,0 1 0,-1-1-1,1 1 1,0-1-1,0 1 1,0-1-1,0 1 1,-1-1 0,1 1-1,0-1 1,0 1-1,0-1 1,0 1-1,0-1 1,0 1 0,1-1-1,-1 1 1,0-1-1,0 1 1,0-1-14,1 1 19,-1 0-1,1-1 1,0 1 0,0 0-1,-1-1 1,1 1 0,0 0-1,0-1 1,0 0 0,-1 1-1,1-1 1,0 1 0,0-1-1,0 0 1,0 0-19,8 2 2,0 0-1,0-1 1,7 0-2,-6 0-247,7 2-946,15 2-2526,-11-4 1655,-3 6-1594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2:12.8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6454 10 2400,'0'0'99,"0"0"0,0 0 0,0 0-1,0-1 1,0 1 0,-1 0 0,1 0 0,0 0 0,0 0 0,0 0-1,0 0 1,0-1 0,0 1 0,0 0 0,-1 0 0,1 0 0,0 0-1,0 0 1,0 0 0,0 0 0,-1 0 0,1 0 0,0 0 0,0 0-1,0 0 1,0 0 0,0 0 0,-1 0 0,1 0 0,0 0 0,0 0-1,0 0 1,0 0 0,-1 0 0,1 0 0,0 0 0,0 0 0,0 0-1,0 0 1,0 0 0,-1 0 0,1 1-99,-13 3 1492,12-3-1385,-1-1 0,0 1 0,1 0 0,-1-1 0,0 1 0,1-1 0,-1 0 0,0 0 0,0 0 0,-1 1-107,-13-6 572,14 5-483,0 0-1,0-1 1,-1 1-1,1-1 1,0 0-1,0 0 1,0 0-1,-2 0-88,2 0 26,0 0 0,0 0-1,0 0 1,0 1 0,0-1 0,0 1-1,0-1 1,0 1 0,0 0-1,0 0 1,0 0 0,-1 0-1,0 0-24,-32 6 493,-1 0-197,24-4-225,-1-1 1,1 1-1,0 1 1,0 0-1,1 1 0,-2 1-72,-5 1 56,-13 5 76,20-7-59,0 0-1,0 0 1,-1-1 0,0 0-1,1-1 1,-1-1-1,-1 0-72,-21 1 120,0 0 1,1 3-1,-30 6-120,-98 32-153,128-33 196,12-4-25,1 2 0,1 0 0,0 1 0,0 1 1,0 1-19,-34 23-121,1 4 121,3-3-114,-15 6 114,-26 6 461,-2-3 0,-4-4-461,-87 41 17,138-61-19,0-2 0,-18 4 2,-96 23 24,-43 14 137,80-10-69,-10 11-92,25-11 127,-67 20-127,142-58 22,-76 24 508,-3-4-530,74-23 60,0-1 0,0-1 0,-1-3 1,0-1-1,-4-1-60,-158-14 85,151 7-55,0-3 0,1-1 1,-4-4-31,15 1 50,0-2 1,-1-2-51,-1 0-64,-54-26 206,24 11-102,-40-11-40,23 14-64,-1 4 0,-41-4 64,86 20 10,2-2 1,-3-3-11,-20-5 91,-3 0-22,-134-33-181,114 33 160,-77-28-48,20-5 108,-69-23-61,12 8-15,69 20-42,-22-7-28,134 49-17,0 1 1,-1 1 0,1 1 0,-16 0 54,-16 2 30,-12 3-30,28 0 51,1 1-1,0 2 1,0 1 0,-12 5-51,23-5 0,6-2 0,1 0 0,-1 1 0,2 1 0,-12 6 0,0 0 160,21-10-107,0 0-1,0 0 1,0 1-1,0-1 1,0 1-1,1 1 1,-2 1-53,-16 5 138,20-11-71,1 1 0,-1-1-1,1 0 1,-1 0 0,1 1 0,-1-2 0,0 1-1,0 0-66,-3-1 53,5 1-55,1-1 0,-1 1 0,1-1 0,-1 1 0,1-1 0,-1 0 0,1 1 0,0-1 0,-1 0 0,1 0 0,0 1 0,-1-1 0,1 0 0,0 0 0,0 1 0,0-1 2,2-12 111,-2 12-127,0 0 1,0 1 0,0-1-1,1 0 1,-1 0 0,0 0-1,0 0 1,0 1 0,0-1 0,0 0-1,0 0 1,-1 0 0,1 1-1,0-1 1,0 0 0,-1 0-1,1 0 16,-1-2 2,1 0 0,0 0 0,0 0 0,0 0 0,0 0 0,1 0 0,-1 0 0,1 0 0,0 0 0,0 0 0,0 0-1,1-2-1,0-1-7,1-3-14,1 0 0,0 0-1,0 1 1,1 0 0,0 0-1,1 0 1,-1 0-1,2 1 1,-1 0 0,1 0-1,0 1 1,0 0 0,2-1 21,12-7-75,0 0 1,1 1-1,0 1 1,9-2 74,-11 6 94,-1 1 1,4 0-95,-5 2 254,0-1 1,17-9-255,-24 11-110,-9 4 96,-1-1 1,0 1-1,1 0 1,-1-1-1,0 0 1,0 1-1,1-1 1,-1 0-1,0 1 1,1-2 13,-2 2-91,0 0 43,0 0 112,0 0-21,0 0-107,0 0 0,0 0 53,0 0 102,0 0-32,-4 4-102,-5 3 59,-1-1 0,0 0 1,0 0-1,0-1 0,-1 0 0,-2 0-16,-38 19 25,-79 47 318,118-64-414,-9 5 159,12-7-73,0 0-1,0-1 1,0 0-1,0 0 0,-5 0-14,11-3-3,0 0-1,0-1 0,0 1 0,0 1 0,0-1 0,0 0 0,1 0 0,-1 1 1,0 0-1,1-1 0,-2 3 4,-19 15 341,23-19-344,0 1-1,0-1 1,0 0-1,-1 1 1,1-1-1,0 0 1,0 1-1,0-1 1,0 0 0,0 1-1,0-1 1,0 0-1,0 1 1,0-1-1,0 0 1,0 1-1,0-1 1,0 0-1,0 1 1,0-1 0,0 0-1,0 1 1,0-1-1,0 0 1,0 1-1,0-1 1,1 0-1,-1 1 1,0-1-1,0 0 1,0 0-1,1 1 1,-1-1 0,0 0-1,0 0 1,1 1 3,9 8-137,-9-9 163,7 5-55,0-1-1,0 0 0,0 0 1,1-1-1,-1 0 0,2 0 30,24 9 61,-19-6-59,0-2-1,-1 1 1,9-1-2,-1 1 0,0 0-37,-1 1-1,20 9 38,-33-11 24,0 0 0,0 0 0,0 1 0,-1 0 0,0 0 1,0 0-1,0 1 0,5 6-24,-10-10 25,0 0 0,-1 0 1,1-1-1,-1 2 0,0-1 0,1 0 1,-1 0-1,0 0 0,0 0 0,0 1 0,-1-1 1,1 0-1,0 1 0,-1-1 0,0 1 1,1-1-1,-1 1 0,0-1 0,0 1 1,-1-1-1,1 1 0,0-1 0,-1 0 1,1 1-1,-1-1 0,0 0 0,0 1 1,0-1-1,0 0 0,-1 1-25,0 1-69,1-4 50,0 1 1,1 0 0,-1 0-1,0-1 1,1 1 0,-1 0-1,1 0 1,0 0 0,-1 0-1,1 0 1,0 0 0,-1 0-1,1 0 1,0 0 0,0 0-1,0 0 19,-5 14 630,5-49-307,2-84-144,0 97-290,0 0 0,2 0 0,0 0 0,5-10 111,-2 7-173,-5 14 191,1 1-1,0-1 1,1 1-1,0-1 1,4-6-18,-7 14 1,0 1 2,0 0-1,0 0 1,-1 0-1,1 0 0,0-1 1,-1 1-1,1 0 1,-1 0-1,0-1 0,1 1 1,-1-1-1,0 1 1,0 0-1,0-1 0,0 0-2,0 2 5,0 0 0,0-1 0,0 1 0,-1 0 0,1 0 0,0-1 0,0 1 0,0 0 0,-1 0 0,1 0 0,0 0 0,0-1 0,-1 1 0,1 0 0,0 0 0,0 0 0,-1 0 0,1 0 0,0 0 0,-1 0 0,1 0 0,0 0 0,-1-1 0,1 1 0,0 0 0,0 1 0,-1-1 0,1 0 0,0 0-5,-14 0 107,8 0-215,-5 1 86,-1 0-1,1 1 0,0 1 0,0 0 0,0 0 0,0 1 0,1 0 0,0 1 0,-1 0 0,-3 4 23,11-8-52,1 0 0,-1 1 1,1-1-1,-1 1 0,1 0 0,0-1 0,-2 3 52,4-4-5,0 0-1,0 0 1,0 0 0,0 0-1,0 0 1,0 0 0,0 0-1,0 1 1,0-1 0,0 0-1,0 0 1,0 0 0,0 0-1,0 0 1,0 0 0,0 0-1,0 1 1,0-1 0,0 0-1,0 0 1,0 0 0,0 0-1,0 0 1,0 0 0,0 0-1,0 0 1,0 1-1,0-1 1,1 0 0,-1 0-1,0 0 1,0 0 0,0 0-1,0 0 1,0 0 0,0 0-1,0 0 1,0 0 0,0 0-1,1 0 1,-1 0 0,0 0-1,0 1 1,0-1 0,0 0-1,0 0 1,0 0 5,15 1-85,-4-1 64,-1 2 0,1-1-1,4 2 22,27 2 336,-53 3 251,-2 0-557,-1-2 0,1 1 0,-1-2 0,-1 0 0,-2 0-30,-28 11-81,44-16 79,-3 2 9,0 0 0,0-1 0,0 0 1,0 1-1,0-1 0,0 0 0,0-1 0,0 1 0,0-1 1,-1 0-1,1 0 0,0 0 0,0-1-7,4 1-17,0 0 0,-1 0 0,1 0 0,0 0 0,0 0 0,-1 0 0,1 0-1,0 0 1,0 0 0,0 0 0,0 0 0,-1 0 0,1-1 0,0 1 0,0 0 0,0 0 0,0 0 0,-1 0 0,1-1 0,0 1-1,0 0 1,0 0 0,0 0 0,0 0 0,0-1 0,0 1 0,0 0 0,0 0 0,0 0 0,-1-1 0,1 1 0,0 0-1,0 0 1,0-1 0,0 1 0,0 0 0,0 0 0,1 0 0,-1-1 17,5-9-193,13-8 300,-11 12-132,0 0-1,1 1 1,-1 0 0,1 0-1,0 1 1,1-1 0,-1 2-1,1-1 1,0 1 0,0 1-1,0 0 1,0 0 0,0 0-1,0 2 1,1-1 0,0 1 25,-4-1 67,0 0 0,0 0 0,0 0 0,-1 0 0,1-1 0,0 0 0,0-1 0,-1 1 0,5-4-67,10-5 90,17-14-90,-11 3 96,-25 21-155,-6 5 54,-7 4 38,1 1-1,0 0 1,-4 6-33,11-11-296,0 0 1,1 0-1,-1 1 0,1 0 1,0 0-1,0 0 0,0 0 1,1 0-1,0 0 1,0 2 295,1-5-301,1 0 1,0 0 0,0 1 0,0-1 0,0 0 0,0 0 0,1 0 0,-1 0 0,1 0 0,-1 0 0,1 1 0,0-1 0,0-1 0,0 1 0,0 0 0,0 0 0,0 0-1,1 0 1,-1-1 300,12 14-5002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4:24.14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56 714 1152,'-7'10'560,"7"-9"-481,0 0-1,0-1 1,-1 1-1,1-1 1,0 1-1,0-1 1,-1 1-1,1-1 0,0 1 1,-1-1-1,1 1 1,0-1-1,-1 0 1,1 1-1,-1-1 1,1 1-1,-1-1 1,1 0-1,-1 1 1,1-1-1,-1 0 1,1 0-1,-1 1 0,1-1 1,-1 0-1,0 0 1,1 0-1,-1 0 1,1 0-1,-1 0 1,1 0-1,-1 0 1,0 0-1,1 0 1,-1 0-1,1 0 1,-1 0-1,1 0 0,-1-1 1,0 1-1,1 0 1,-1-1-79,-2-2 55,0 0 0,0 0 0,0-1 0,0 1 0,1-1 1,-1 0-1,1 0 0,0 0 0,-1-2-55,3 2-27,-1 0 1,1 0-1,0-1 0,0 1 1,0 0-1,0 0 0,1-3 27,1 7-2,0-1 0,-1 0 0,1 1 0,-1-1 0,1 1 0,0-1 0,0 1 0,-1 0 0,1-1 0,0 1 0,0 0 0,-1 0 0,1 1 0,1-1 2,4 0 18,-5 0 51,-2 1-57,0-1 1,0 0-1,0 1 0,1-1 1,-1 0-1,0 1 1,0-1-1,1 0 0,-1 1 1,0-1-1,1 0 1,-1 0-1,0 0 0,1 1 1,-1-1-1,0 0 0,1 0 1,-1 0-1,1 0 1,-1 1-1,0-1 0,1 0 1,-1 0-1,1 0 1,-1 0-1,0 0 0,1 0 1,-1 0-1,1 0 1,-1 0-1,0-1 0,1 1 1,-1 0-1,1 0-12,12-4 139,-7-2-160,-5 6 34,-1 0 1,1-1-1,0 1 0,-1 0 1,1-1-1,-1 1 0,1 0 0,-1-1 1,1 1-1,-1-1 0,1 1 1,-1-1-1,0 0 0,1 1 1,-1-1-1,0 1 0,1-1 1,-1 1-1,0-1 0,0 0 1,0 1-1,1-1 0,-1 0 1,0 1-1,0-1 0,0 0 1,0 1-1,0-1 0,0 0 1,0 1-1,-1-1 0,1 0 1,0 1-1,0-1 0,0 0 0,-1 1 1,1-1-1,-1 0-13,-5-3 155,6 4-158,0 0 0,0 0 0,-1 0 0,1 0 0,0 0 0,0 0 0,-1 0 0,1 0 0,0 0 0,0 0 0,-1-1 0,1 1 0,0 0 0,0 0 0,0 0 0,-1 0 1,1 0-1,0-1 0,0 1 0,0 0 0,-1 0 0,1 0 0,0 0 0,0-1 0,0 1 0,0 0 0,0 0 0,0-1 0,-1 1 0,1 0 0,0 0 0,0-1 0,0 1 0,0 0 0,0 0 0,0-1 0,0 1 0,0 0 0,0 0 0,0-1 0,0 1 0,0 0 0,0 0 0,0-1 0,0 1 0,1 0 0,-1 0 0,0-1 0,0 1 0,0 0 0,0 0 0,0 0 0,1-1 0,-1 1 0,0 0 0,0 0 0,0 0 1,0-1-1,1 1 0,-1 0 0,0 0 0,0 0 0,1 0 0,-1 0 0,0 0 0,0 0 0,1-1 0,-1 1 0,0 0 0,0 0 3,30-23-283,-30 23 283,2-2 0,-1 3-2,-1-1 0,0 0 0,1 0 0,-1 0 0,0 1 1,1-1-1,-1 0 0,0 0 0,1 0 0,-1 0 0,0 0 0,1 0 0,-1 0 0,1 0 0,-1 0 0,0 0 0,1 0 0,-1 0 0,1 0 0,-1 0 0,0 0 0,1 0 0,-1 0 0,0 0 0,1 0 0,-1-1 0,0 1 0,1 0 0,-1 0 0,1-1 2,1 0 105,-3 0-8,-8 0 79,8 1-159,0 0 0,0 0-1,0 0 1,0 0 0,0 0-1,0 0 1,0 0 0,0 0-1,0 0 1,0 1 0,0-1-1,0 0 1,0 1 0,0-1-1,0 1 1,0-1 0,0 1-17,-8-1-331,8 0 352,1 0 54,0 0-22,0 0 22,0 0-22,0 0-52,1 1 0,-1-1 0,0 0 0,1 1-1,-1-1 1,0 0 0,1 1 0,-1-1 0,0 0-1,1 0 1,-1 1 0,1-1 0,-1 0-1,1 0 1,-1 0 0,0 0 0,1 0 0,-1 1-1,1-1 1,-1 0 0,1 0 0,-1 0 0,1 0-1,-1 0 1,1-1-1,15 2-94,-14-1 142,11 0-92,-10 1 76,1-1 0,-1 0 0,1 0 0,-1 0 0,1 0 1,-1 0-1,1-1 0,-1 0 0,1 0 0,-1 0 0,3-1-32,38-17 139,-9 7-97,-17 4 113,-11 4-126,0 0-1,1 1 0,0 0 1,-1 1-1,1-1 1,1 1-29,23-7-127,-28 7 101,0 0 0,0 1 0,1 0 0,-1-1 0,1 2 0,0-1-1,1 0 27,0 1 92,-4 0-67,0 0 0,-1 0 0,1 0 0,0 0-1,0 0 1,0 0 0,0 1 0,0-1-1,-1 1 1,1-1 0,0 1 0,1 0-25,2 1-77,-1-3 75,19 11 1,12-1-10,-32-8 32,0-1-1,0 1 1,0-1-1,0 0 1,0 0-1,1 0 1,-1 0-1,0-1 1,0 1-1,0-1 1,0 0-1,0 0 1,2 0-21,7-3 51,3-1-1,12-6-253,-21 7 262,-5 4-49,1-1 0,-1 0 0,1 1 0,-1-1 0,1 0 0,-1 0-1,0 0 1,0 0 0,1 0 0,-1-1 0,0 1 0,0 0 0,0-1 0,0 1 0,0 0-10,0-1 4,0 0-1,0 0 1,1 1-1,-1-1 1,1 1-1,-1-1 0,1 1 1,1-1-4,-2 1 14,0 1 0,0-1-1,0 0 1,1 0 0,-1 0 0,0 0 0,0 0-1,0 0 1,-1-1 0,1 1 0,0 0 0,0 0 0,0-1-1,-1 1 1,1 0 0,-1-1 0,1 1 0,-1 0 0,0-1-1,1 0-13,17-12-154,-13 14 154,13 3 0,-12 0 0,-5-3 1,-1 0-1,1 0 0,0 0 0,0 0 1,-1 1-1,1-1 0,0 0 0,-1 1 1,1-1-1,0 1 0,-1-1 0,1 1 0,0-1 1,-1 1-1,1-1 0,-1 1 0,1-1 1,-1 1-1,1 0 0,-1-1 0,0 1 1,1 0-1,-1 1 4,1-1 44,-1-1-37,0 0-102,0 0 43,2 1 112,19 8 77,-20-8-137,0-1-1,-1 0 1,1 0-1,0 1 1,0-1-1,0 0 1,0 0-1,-1 0 1,1 0 0,0 0-1,0 0 1,0 0-1,0 0 1,-1 0-1,1-1 1,0 1-1,0 0 1,0 0-1,-1-1 1,1 1 0,0-1-1,0 1 1,-1 0-1,1-1 1,0 0-4,-1 1-59,19 0-64,-18 0 102,0 0 24,-1 0 0,1 0 0,-1 0 0,1 0 0,-1 0 0,1 0 0,-1 0 0,0 0 0,1 0 0,-1 0 0,1 0 0,-1-1 0,1 1 0,-1 0 0,1 0 0,-1 0 0,1-1 0,-1 1 0,0 0 0,1-1 0,-1 1 0,0 0 0,1-1-3,4 1-15,0-1 0,-1 1 0,1 0 0,0 0 0,2 1 15,3-1 139,-9 0-135,0 1 0,0-1 0,0 0 0,0-1-1,0 1 1,0 0 0,0 0 0,0 0 0,0 0 0,0-1-1,0 1 1,0-1 0,0 1 0,0-1 0,0 1-1,0-1 1,-1 1 0,1-1 0,0 1 0,0-1-1,0-1-3,0 1-1,1 0 0,-1 0 0,1 1 0,-1-1 0,1 0-1,0 0 1,-1 1 0,1-1 0,0 1 0,-1 0 0,1-1 0,0 1-1,-1 0 1,1 0 0,0 0 0,0 0 0,1 0 1,8-1-50,8-1 63,28-6-63,-39 7 35,1 0 1,0 0-1,0 1 0,0 0 1,-1 0-1,1 1 15,18 0-104,9-1 29,0 9 422,-54-6-731,-44 2 362,18-2-106,-19 5 251,32-7-118,25-2 10,-1 0 0,1 0-1,0 0 1,-1 1 0,1 0-1,-1 0 1,1 1 0,-5 1-15,3-1 86,-3 2-183,-4 2 39,14-5 50,-1 0 0,1 0-1,-1 1 1,1-1 0,-1 1 0,1-1-1,-1 1 1,1-1 0,0 1 0,-1 0-1,1 0 1,0 0 0,-1 0 8,0 0 9,1 0-1,-1 0 1,0 0 0,0 0 0,0-1-1,0 1 1,1-1 0,-1 1 0,0-1-1,0 1 1,-2-1-9,1 0 21,0 0 1,1 1-1,-1-1 0,0 1 1,1 0-1,-1 0 0,1 0 0,-2 1-21,-4 2-39,5-2 34,0-1 0,1 1-1,-1-1 1,1 1 0,-1 0 0,1 0 0,0 0 0,0 0 5,1-1-2,0 0 1,1 0-1,-1-1 0,0 1 0,0 0 0,0 0 0,0-1 0,1 1 0,-1-1 0,0 1 0,0-1 0,0 1 0,0-1 0,-1 1 0,1-1 0,0 0 0,0 0 1,0 1-1,0-1 0,0 0 0,0 0 0,-1 0 2,-10 2 72,11-1-65,0-1 0,0 1 0,0-1 0,-1 0 0,1 0 0,0 1 0,-1-1 0,1 0 0,0 0 0,0 0 0,-1 0 0,1-1 0,0 1 0,-1 0-7,-15-3 181,14 2-201,0 1-1,0-1 0,-1 1 0,1-1 0,0 0 1,1 0-1,-1 0 0,0 0 0,0-1 0,0 1 0,0-1 21,3 1 2,0 1 0,0 0 0,-1 0 0,1 0 0,0-1-1,0 1 1,0 0 0,-1 0 0,1 0 0,0 0 0,0 0-1,0 0 1,-1 0 0,1-1 0,0 1 0,0 0-1,-1 0 1,1 0 0,0 0 0,0 0 0,-1 0 0,1 0-1,0 0 1,0 0 0,-1 0 0,1 0 0,0 0 0,0 1-1,0-1 1,-1 0 0,1 0 0,0 0 0,0 0 0,-1 0-1,1 0 1,0 1-2,-1-1 2,1 0 0,-1 0 1,1 1-1,-1-1 0,1 0 0,-1 0 0,0 0 0,1 0 1,-1 1-1,1-1 0,-1 0 0,0 0 0,1 0 0,-1 0 0,1 0 1,-1-1-1,0 1 0,1 0 0,-1 0 0,1 0 0,-1 0 0,1-1 1,-1 1-1,0 0-2,-7-1-35,7 1 41,0 0 0,0 0 0,0 0 0,0 0 0,0 0 0,0 0 0,0 0-1,0 0 1,0 0 0,1-1 0,-1 1 0,0 0 0,0-1 0,0 1-6,-6-3 14,0 1 0,-1 0 0,1 0 0,-1 1 0,1 0 0,-1 0 0,1 1 0,-1 0 0,0 0 1,-2 1-15,-11 0-19,5 0-14,0 1-1,0 0 1,0 2-1,1 0 1,-3 1 33,4-1-3,-70 24 3,74-25-29,-1 0 1,1 1-1,0 1 1,0-1 0,1 1-1,-1 1 1,1 0-1,0 0 1,-1 2 28,9-7 0,1-1 0,0 0 0,0 0 1,0 0-1,-1 0 0,1 1 0,0-1 0,0 0 1,0 0-1,0 0 0,-1 0 0,1 1 0,0-1 1,0 0-1,0 0 0,0 1 0,0-1 0,0 0 1,0 0-1,0 1 0,0-1 0,0 0 0,0 0 1,0 1-1,0-1 0,0 0 0,0 0 0,0 1 1,0-1-1,0 0 0,0 0 0,0 1 0,0-1 1,0 0-1,0 0 0,0 0 0,0 1 0,1-1 1,-1 0-1,0 0 0,0 0 0,0 1 0,0-1 1,1 0-1,-1 0 0,0 0 0,0 0 0,0 1 1,1-1-1,-1 0 0,0 0 0,0 0 0,1 0 0,23 8-155,-18-6 134,2 0-36,0 0-1,0-1 1,0 0-1,1 0 0,3-1 58,47 0-314,52-7 314,-90 5 106,19 2-106,14-2-58,-38 1 69,-11 1 14,0 0-1,0 0 0,0-1 1,0 0-1,3-1-24,29-6-14,-26 6 35,0-1-1,-1 1 1,4-3-21,7 1 37,-18 4-30,-1 0 0,0-1 0,0 1 0,0-1 0,0 1 0,0-1 0,0 1 0,0-1 0,0 0 0,1-1-7,11-7 60,0 0 1,0-2-1,2-3-60,-6 6-15,1 1-1,0 0 1,0 0 0,11-4 15,-7 3-56,-9 6 69,0 0 1,0 0 0,1 0-1,-1 1 1,0 0 0,2 0-14,17-4 8,0 0 72,22-2-80,-25 3 45,9 0-154,-20 4 64,2 0-20,0 0 0,0 1 0,12 2 65,-15-3 47,-8 0-34,0 0 0,0 0-1,-1 0 1,1 0 0,0 0 0,0 0 0,0 0 0,-1 1-1,1-1 1,0 1 0,0-1 0,-1 1 0,2 0-13,6 2 20,13 9-120,-4 0 180,-7-6-24,-8-6-40,0 0 2,2 2 2,11 2 19,-9-3-18,8 5 26,-14-5-45,0-1 1,0 1 0,0-1-1,0 1 1,0-1 0,0 1-1,1-1 1,-1 0-1,0 1 1,0-1 0,0 0-1,1 0 1,-1 0-1,0 0 1,0 0 0,0 0-1,1 0 1,-1 0 0,0 0-1,0-1 1,0 1-1,0-1 1,2 0-3,-1 0 14,1 0-1,-1 1 1,1-1 0,-1 0-1,1 1 1,0-1 0,-1 1-1,1 0 1,2 0-14,-1 0 4,0 0 1,-1-1-1,1 1 0,0-1 1,-1 0-1,1 0 1,-1 0-1,1-1 0,-1 1 1,1-1-1,-1 0 0,0 0 1,0 0-1,0 0 1,0-1-1,0 1 0,0-1-4,-2 1 9,1 1-1,-1 0 0,1-1 0,-1 1 0,1 0 0,0-1 0,-1 1 0,3-1-8,-2 2-22,-1-1-1,1 0 0,0 0 0,-1-1 0,1 1 1,-1 0-1,1 0 0,0-2 23,-1 2 10,0 0 0,1-1 0,-1 1 0,1 0 0,-1 0 0,0 1 0,1-1 1,0 0-1,-1 0 0,1 1 0,-1-1 0,1 1 0,1-1-10,-1 0-10,0 1 0,0-1 1,0 1-1,0-1 0,0 0 1,0 0-1,0 0 0,0-1 10,0 1-6,0 0-1,0 0 0,0 0 0,-1 0 0,1 0 1,1 1-1,-1-1 0,0 1 0,0-1 1,1 1 6,0-1-4,-1 1 0,0-1 0,1 1-1,-1-1 1,0 0 0,1 0 0,0-1 4,16 6 134,-9-3-113,0 0 0,0-1 0,7 0-21,-7 0-26,-9 0 29,-1 0 0,0 0 0,0 0 0,0 0 0,0 0 0,1 0 0,-1 0 0,0 0 0,0 0 0,0 0 0,1 0 0,-1 0 0,0 0 0,0 0 0,0 0 0,1 0 0,-1 0 0,0 0 0,0 0 0,0 0 0,1 0 0,-1 0 0,0 0 0,0 0 0,0 0 0,0 1 0,1-1 0,-1 0 0,0 0 0,0 0 0,0 0 0,0 0 0,0 1 1,0-1-1,1 0 0,-1 0 0,0 0 0,0 0 0,0 1 0,0-1 0,0 0 0,0 0 0,0 0 0,0 1 0,0-1 0,0 0 0,0 0 0,0 0 0,0 1 0,0-1-3,-9 10-105,-14 7-186,-14-10 525,13-5-176,-5 1-324,27-3 293,0 0-1,-1 1 0,1-1 0,0 0 1,-1-1-1,1 1 0,0 0 0,-1-1 0,1 1 1,0-1-1,0 0 0,-1 1 0,0-2-26,-3 0-85,4 1 105,0 1-1,-1-1 1,1 0-1,0 0 1,0 0-1,0 0 1,0-1-1,0 1 1,1 0-1,-1-1 1,0 1-1,0-1 1,1 0-1,-1 1 1,1-1-1,0 0 1,-1 0-1,1 0 1,0 0-1,0-1-19,0 2 42,1 0-23,-2-1-25,1-1 0,-1 1 1,0 0-1,0 0 1,0 0-1,0 0 0,0 0 1,0 0 5,-1 0 26,0 1-1,-1-1 1,1 0 0,0 1 0,-1 0 0,1 0 0,-2 0-26,4 0 5,-1 1-1,1-1 1,-1 1 0,1 0-1,-1-1 1,1 1 0,-1 0-1,1 0 1,-1 0 0,1 0-1,-1 1 1,1-1 0,-1 0-1,1 0 1,-1 1 0,0 0-5,-16 10-27,5-4-138,12-7 153,0 1 1,0-1 0,0 1-1,-1-1 1,1 1 0,0-1-1,0 1 1,0 0 0,0 0-1,0 0 1,0-1 0,0 1-1,1 0 1,-1 0 0,0 0-1,0 1 12,-4 8-4,1-3-18,1 0 0,0 0 0,0 0 0,0 4 22,2-9-9,0 1-1,1 0 1,0 0-1,0-1 1,0 1 0,0 0-1,0 0 1,0-1-1,1 1 1,-1 0 0,1 0-1,0-1 1,0 1-1,0 0 10,1 4-24,13 17 6,-13-21 9,1 0 0,-1 0 0,1 0 0,0-1 1,0 1-1,0-1 0,0 0 0,0 1 0,0-1 0,1-1 1,0 1 8,40 15-226,-34-15 207,1 1 49,0-1-1,0-1 1,1 0-1,-1-1 1,1 0-1,-1-1 1,0 0-1,3-1-29,20-1 74,46-6-184,-43 4 66,0 1 0,4 3 44,-6-2-104,-25 2 165,-1 0 0,1 1-1,0 0 1,0 0-61,59 6 91,57-3-91,-116-4-7,-10 1-7,1 0 0,-1 0 0,1-1 0,0 1 0,-1 0 0,1 0 0,0 0 1,-1 0-1,1 0 0,0 0 0,-1 0 0,1 1 0,0-1 0,-1 0 0,1 0 0,0 1 14,1-1-85,8 5 74,9 16-495,-18-21 509,-1 0 1,1 0-1,-1 1 1,0-1-1,1 0 1,-1 1 0,0-1-1,0 1 1,1-1-1,-1 0 1,0 1-1,0-1 1,0 1-1,1-1 1,-1 0-1,0 1 1,0-1-1,0 1 1,0-1 0,0 1-1,0-1 1,0 1-1,0-1 1,0 1-1,0-1 1,0 1-1,0-1 1,0 0-1,0 1 1,0-1 0,-1 1-1,1-1 1,0 1-1,0-1 1,0 0-1,-1 1 1,1-1-1,0 1 1,-1-1-1,1 0 1,0 1-1,-1-1 1,1 0 0,0 0-1,-1 1 1,1-1-1,-1 0-3,0 1 5,0 0 0,-1 0 0,1 0-1,-1 0 1,1 0 0,-1 0 0,1 0 0,-1-1-1,1 1 1,-1 0 0,0-1 0,0 1-5,-6-1 18,1 0-1,0-1 1,0 0 0,0 0 0,0 0-1,0-1 1,1 0 0,-1 0 0,-5-3-18,8 3-10,0 0-1,0 0 1,0-1 0,0 1 0,-2-3 10,6 5-3,0 0 0,-1 0 0,1-1-1,0 1 1,-1 0 0,1-1 0,0 1 0,-1-1 0,1 1 0,0 0 0,-1-1 0,1 1 0,0-1 0,0 1 0,0-1 0,-1 1 0,1 0 0,0-1 0,0 1 0,0-1 0,0 1 0,0-1 0,0 1 0,0-1 0,0 1-1,0-1 1,0 1 0,0-1 0,0 1 0,1-1 0,-1 1 0,0-1 0,0 1 0,0-1 0,1 1 0,-1 0 0,0-1 0,0 1 0,1-1 0,-1 1 0,0 0 0,1-1 0,-1 1 0,1 0 0,-1 0 0,0-1-1,1 1 1,-1 0 0,1 0 0,-1-1 0,1 1 0,-1 0 0,0 0 0,1 0 0,0 0 3,10-6-135,-7 3 106,0 1 0,0 0 1,0 0-1,1 0 1,-1 1-1,0-1 1,1 1-1,-1 0 0,1 1 1,2-1 28,0 0 28,-1-1-1,1 0 1,-1 0 0,0 0 0,0-1 0,0 0 0,0 0 0,-1 0-1,1-1-27,-5 3-1,1 0 1,-1 0-1,0 0 0,0 0 0,1 0 0,-1 0 0,0-1 0,0 1 0,0-1 0,0 1 0,0-1 1,8-10 53,-8 10-43,0 0 0,0 1 0,0-1 0,0 0 0,-1 0 0,1 1-1,-1-1 1,1 0 0,-1 0 0,0 0 0,0 0 0,0 0-10,2-26 222,-2 27-219,-1 1-1,1-1 0,0 1 0,0 0 0,0-1 0,0 1 0,0-1 0,0 1 0,0 0 0,-1-1 0,1 1 0,0 0 1,0-1-1,0 1 0,-1 0 0,1-1 0,0 1 0,0 0 0,-1-1 0,1 1 0,0 0 0,-1 0 0,1-1 1,0 1-1,-1 0 0,1 0 0,-1 0 0,1 0 0,0-1 0,-1 1 0,1 0-2,-8-5 63,-7 1-185,13 3 121,1 1-1,0-1 1,0 1 0,0 0 0,0-1 0,-1 1 0,1 0 0,0 0-1,0 0 1,0 0 0,-1 0 0,1 0 0,0 0 0,0 0-1,0 1 1,-1-1 0,1 0 0,0 1 0,0-1 1,-2 1 6,1 0 0,0 0 0,-1 0 0,1 0 0,0 0 0,0 1 0,-1-1 0,1 1-6,-15 3 214,16-4-214,-1 0 0,0-1 1,0 1-1,0-1 0,0 0 1,0 1-1,0-1 0,0 0 1,-2 0-1,-11 1-30,13-1 49,0 1 0,0-1 0,-1 0 0,1 0-1,0 0 1,0 0 0,0 0 0,0-1 0,0 1 0,0-1 0,0 1 0,0-1-1,-2 0-18,-8 1 17,11 0-6,-1 0 0,1 0 0,-1 0 0,1 0 1,0 0-1,-1 0 0,1 0 0,0 0 0,-1 0 0,1-1 0,0 1 0,-2-1-11,2 1 8,0-1 1,0 1 0,-1-1-1,1 1 1,0 0 0,0 0-1,-1-1 1,1 1 0,0 0-1,0 0 1,-1 0 0,1 0-1,0 1 1,-1-1 0,1 0-1,0 0 1,-1 1-9,-11 1-51,-14-10 717,25 8-584,-1-1-1,0 1 0,1-1 0,-1 0 1,1 0-1,-1 0 0,1 0 0,-1 0 0,1 0-81,-1-1 15,1 1 0,-1 0 0,1 0 0,-1 0-1,0 0 1,1 1 0,-1-1 0,0 1-1,0-1-14,-41-7-314,-72 5 250,115 3 57,1 0-1,-1 0 1,0 0 0,1 0 0,-1 0 0,0 0 0,1 0 0,-1 0 0,1 0 0,-1 0 0,0 0-1,1 1 1,-1-1 0,1 0 0,-1 0 0,1 1 0,-1-1 0,1 0 0,-1 1 0,1-1-1,-1 1 1,1-1 0,-1 0 0,1 1 0,0-1 0,-1 1 0,1-1 0,0 1 0,-1 0-1,1-1 1,0 1 0,0-1 0,0 1 0,-1-1 0,1 1 0,0 0 0,0-1 0,0 1 0,0 0 7,0 0-8,0 1 0,0-1 1,1 1-1,-1-1 0,0 1 1,1-1-1,-1 1 1,1-1-1,0 0 0,-1 1 1,1-1-1,0 0 0,0 1 1,1 0 7,0 1-8,0-1 1,0 1 0,1-1-1,-1 1 1,1-1 0,0 0-1,-1 0 1,1 0 0,0 0-1,0-1 1,0 1 0,1-1-1,-1 0 1,0 0 0,0 0-1,1 0 8,22 0 12,-18 0 7,0-1 0,1 0 0,-1-1 0,0 0 0,0 0-1,1 0 1,0-1-19,8-4 5,2 0 97,1 1-1,17-2-101,-33 6-23,-1 0 0,1 0 0,-1 0-1,1-1 1,-1 1 0,2-2 23,-2 2-23,0-1 1,0 1 0,0 0-1,0 0 1,0 0-1,0 0 1,0 1-1,0-1 1,2 1 22,25-2 167,-19 1-191,-1 1-1,1 0 1,-1 0-1,7 2 25,-11-1-13,0-1 0,0 0 0,0-1 0,0 1 0,0-1 0,0 0 0,-1 0-1,1-1 1,4-2 13,20-3 22,-15 4-20,0 1 0,0 1 0,2 1-2,-12-2 1,-4 2 4,0-1 1,0 1-1,0-1 0,0 1 0,0-1 1,0 1-1,0 0 0,0 0 0,0-1 1,0 1-1,0 0 0,0 0 0,0 0 1,0 0-1,0 0 0,0 0 0,0 1 1,0-1-6,5 0-118,-4 0 128,0 1 0,0-1 0,0 0-1,0 0 1,0 0 0,0-1 0,0 1 0,0 0-1,1-1 1,-1 1 0,0-1 0,0 0-10,14-5 21,4 1 48,-20 4-10,0 1 64,-8-12-123,5 10-16,0 1 0,0 0 0,-1 0 0,1 0 0,0 0 0,0 0 0,-3 0 16,-10-2-107,14 3 115,0 0-1,0 0 1,0 0 0,0 0-1,0 0 1,0 0 0,0 1 0,0-1-1,-1 1-7,-12 1 32,3-2-26,6 1-5,0-1 1,1 0-1,-1-1 1,0 1-1,0-1 1,1 0-1,-2-1-1,-33-6 70,37 7-78,0 1 1,0-1-1,1 1 1,-1-1 0,0 1-1,0 0 1,0 0-1,0 1 1,0-1 0,1 0-1,-1 1 1,0 0-1,0 0 1,1 0-1,-1 0 1,0 0 0,1 0-1,-1 1 1,1-1-1,0 1 1,-1-1-1,1 1 1,-1 1 7,0 0 14,1-1 1,-1 0-1,0 0 0,0 0 0,0 0 0,0 0 1,0-1-1,0 1 0,0-1 0,-2 0-14,-19 11 194,21-11-185,-1 1 1,1-1-1,0 1 1,-1-1-1,1 0 1,-1-1-1,0 1 0,1 0 1,-3-1-10,-19 5 230,19-4-136,0 0 1,0 0-1,1 0 1,-1-1-1,-5 0-94,5 0 90,0 0 0,0 1 0,0-1 0,-6 3-90,-1-3 158,4 0-523,9 1 180,5 2 81,12 5-92,1-1-1,-1 0 1,1-2 0,2 0 196,40 14-111,-41-14 120,-1 0 0,1-1 0,0-1 0,0-1 1,0-1-1,1-1 0,7-1-9,-14 1 26,4-1 1,-1 0 0,1-2 0,2-1-27,18-2 63,28-4 31,-14 2-294,16 1 200,-45 5-43,0-2 1,8-2 42,1-1 47,-3 1-26,-17 4-16,-1-1-1,1 2 0,0-1 0,5 1-4,-11 1 1,-1-1 0,1 1 0,-1-1 1,0 0-1,1-1 0,2-1-1,-3 2-15,1-1-1,-1 1 1,1 0-1,0 0 1,-1 0-1,5 0 16,29-7-144,-37 8 59,19-3 197,-13 5-69,-6-1-33,-1-1-3,0 0 0,0-1-1,0 1 1,0 0-1,-1 0 1,1 0-1,0 0 1,0 0 0,0 0-1,0-1 1,0 1-1,0 0 1,0 0-1,0 0 1,0 0 0,0-1-1,0 1 1,0 0-1,-1 0 1,1 0 0,0 0-1,0-1 1,0 1-1,0 0 1,0 0-1,1 0 1,-1-1 0,0 1-1,0 0 1,0 0-1,0 0 1,0 0-1,0-1 1,0 1 0,0 0-1,0 0 1,0 0-1,0 0 1,1 0 0,-1 0-1,0-1 1,0 1-1,0 0 1,0 0-1,0 0 1,1 0 0,-1 0-1,0 0 1,0 0-1,0 0 1,0 0-1,0-1 1,1 1 0,-1 0-1,0 0 1,0 0-1,0 0 1,1 0-1,-1 0 1,0 0-7,-14-4-4,0 0 1,0 0-1,-1 1 4,-60-13-42,31 13 31,36 1 0,1 2 0,0-1 0,-1 1-1,1 0 1,-1 0 0,1 1 0,0 0 0,-1 1 0,1-1 0,0 1-1,-1 1 12,-9 2 31,15-5-36,1 0-1,-1 0 1,1 1 0,-1-1 0,1 1 0,-1-1-1,1 1 1,0-1 0,-1 1 0,1 0-1,0 0 1,0-1 0,-1 1 0,1 0-1,-1 1 6,0 0-12,1-1-1,-1 0 0,1 1 1,0-1-1,-1 1 0,1 0 0,0-1 1,0 1-1,0 0 0,0 0 0,0 0 1,0-1-1,0 1 0,1 0 1,-1 0-1,1 0 0,0 0 0,-1 0 1,1 1-1,0-1 0,0 0 1,0 0-1,0 0 0,1 0 0,-1 0 1,1 2 12,1 2 11,-1 1 0,1-1 0,1 0-1,-1 0 1,1 0 0,0 0 0,4 4-11,29 40-271,-15-23 338,49 63 221,-68-86-284,0-1 1,1 0-1,-1-1 1,1 1-1,0 0 1,0-1-1,0 1 1,0-1-1,0 0 1,1 0-1,-1-1 1,0 1 0,1 0-1,-1-1 1,1 0-1,0 0 1,-1 0-1,1 0 1,0-1-1,0 0 1,0 1-1,-1-1 1,1 0-1,0-1 1,0 1-1,0-1 1,-1 0-1,1 0 1,0 0-1,-1 0 1,1-1 0,-1 1-1,2-2-4,172-87 69,-100 55-33,18-9 312,-94 43-341,0 1 0,0 0 0,0-1 0,0 1-1,-1-1 1,1 1 0,0-1 0,-1 1 0,1-1 0,0 0-1,-1 1 1,1-1 0,-1 0 0,1 1 0,-1-1 0,1 0-1,0 0-6,-2 0-1,1 1-1,0-1 1,0 1-1,-1-1 0,1 1 1,0-1-1,-1 1 1,1-1-1,0 1 0,-1-1 1,1 1-1,-1 0 1,1-1-1,-1 1 1,1-1-1,-1 1 0,1 0 1,-1 0-1,1-1 1,-1 1-1,0 0 0,1 0 1,-1 0-1,1-1 1,-1 1-1,0 0 2,-6-1-3,-1-1 1,1 1-1,-1 0 0,0 1 0,0 0 0,0 0 1,-3 1 2,-11 0-72,16-1 64,1 1-1,-1-1 0,0 1 0,0 1 1,0-1 8,-21 5 1,15-5 26,0 2 1,0-1 0,0 2-1,0 0-27,-35 7-105,25-3 99,19-7 6,0 0 0,1 0 0,-1 0 0,0 0 1,0-1-1,1 1 0,-1-1 0,-3 1 0,-29 1 168,26-1-121,0 0 1,0 0-1,0-1 0,-8-1-47,-23-3 185,0 2-1,-20 3-184,12 0 20,-74 4-334,34 3 20,87-8 282,1-1-1,-1 1 1,1 0-1,-1 0 1,1 0-1,-1 0 1,1 0-1,-1 0 1,1 0-1,-1 0 1,1 0-1,-1 1 1,1-1-1,-1 0 1,1 0-1,-1 0 1,1 0-1,-1 1 1,1-1-1,0 0 1,-1 1-1,1-1 1,-1 0-1,1 1 1,0-1-1,-1 0 1,1 1-1,0-1 1,-1 0-1,1 1 1,0-1-1,0 1 1,0-1-1,-1 1 1,1-1-1,0 1 1,0-1-1,0 1 1,0-1-1,0 1 1,0-1-1,0 1 13,0 0-21,0 0-1,1-1 0,-1 1 0,0 0 1,1 0-1,-1 0 0,1 0 1,-1-1-1,1 1 0,-1 0 0,1 0 1,0-1-1,-1 1 0,1-1 1,0 1-1,0 0 0,0-1 1,-1 1-1,1-1 0,0 0 0,0 1 1,1-1 21,18 7-54,1 0 1,0-2 0,5 0 53,23 3-118,15 2-90,1 4 208,-23-4 54,1-2-1,-1-2 0,2-2 1,15-1-54,-23-5 22,0-1 1,-1-2-1,1-1 0,-1-2 1,5-3-23,66-22 218,-76 24-352,12-6 134,10-4-84,-31 11 56,-1-1 1,-1-1-1,0-1 1,0 0-1,-1-1 0,3-4 28,-21 15 6,1 0 0,0 0 0,0 1-1,-1-1 1,1 0 0,-1 0 0,1 0 0,-1 0-1,0 0 1,1 0 0,-1 0 0,0 0-1,1 0 1,-1 0 0,0 0 0,0 0-1,0 0-5,0 0-6,0 1-1,0-1 0,0 1 0,0-1 0,0 1 1,0-1-1,0 1 0,0-1 0,0 1 0,0-1 0,0 0 1,0 1-1,0-1 0,-1 1 0,1-1 0,0 1 0,0 0 1,-1-1-1,1 1 0,0-1 0,0 1 0,-1-1 1,1 1-1,-1 0 0,1-1 0,0 1 0,-1 0 0,1-1 1,-1 1-1,0 0 7,-42-5-91,38 5 116,1 0 1,0 0-1,0 0 0,0 0 0,0 1 1,0 0-1,0 0 0,-1 0-25,-11 2 38,-99 13-17,94-13 59,0-1 0,-21-1-80,-21-6 480,33-1-165,-2-4-358,26 8 87,1 1-1,-1-1 0,1-1 0,0 1 0,-4-3-43,-8-3-189,-1 2-67,18 6 251,-1-1 0,1 0 0,0 0 0,-1 0 0,1 0 0,0 0 0,0 0 0,0 0 0,0 0 0,0 0-1,0 0 1,0 0 0,1 0 0,-1 0 0,0 0 0,0 0 0,1 0 0,-1 0 0,1-1 5,28-11-308,-20 9 300,-1 0-1,1 1 1,0 0 0,1 0 8,7 0-12,0 0 0,0 2 1,0 0-1,9 2 12,36-3-92,-24-3 158,-17 2-67,0 1 0,6 1 1,153 1-37,-179 0 181,3-1-131,3 1-77,9 8-61,-15-7 132,0-1-5,-1 0 0,0 0 1,1 0-1,-1 0 0,0 0 0,1 0 1,-1 0-1,0 0 0,1 0 0,-1 1 0,0-1 1,1 0-1,-1 0 0,0 0 0,1 1 0,-1-1 1,0 0-1,1 0 0,-1 1 0,0-1 1,0 0-1,0 1 0,1-1 0,-1 0 0,0 1 1,0-1-1,0 0 0,0 1 0,0-1 1,1 0-1,-1 1 0,0-1 0,0 1 0,0-1 1,0 0-1,0 1 0,0-1 0,0 0 1,0 1-1,-1-1-2,1 1 0,0-1 1,0 0 0,0 0-1,0 1 1,0-1 0,1 0-1,-1 1 1,0-1 0,0 0-1,0 0 1,0 1 0,0-1-1,0 0 1,0 1 0,0-1-1,1 0 1,-1 0 0,0 1-1,0-1 1,0 0 0,1 0-1,-1 0 1,0 1 0,0-1-1,1 0 1,-1 0 0,0 0-1,0 0 1,1 0-1,-1 1 1,0-1 0,0 0-1,1 0 1,-1 0 0,0 0-1,1 0 1,-1 0 0,0 0-1,1 0-1,0 0 0,0 0 0,-1 1 0,1-1 0,0 0-1,-1 1 1,1-1 0,0 0 0,-1 1 0,1-1 0,0 0 0,-1 1 0,1-1 0,-1 1 0,1 0 0,-1-1 0,1 1 0,-1-1 0,0 1 0,1 0 0,-1-1 0,0 1 0,1 0 0,-1 0 1,1 0 10,27-1 129,-2-2-123,-18 0 15,-1-1 0,1 1 0,5-4-31,-8 4-18,0 0 0,1 0 0,-1 0 0,0 1 1,1-1-1,-1 1 0,4 0 18,-2 1 13,1-1 0,-1 0 0,0 0 0,0-1 1,0 0-1,1-1-13,14-4-15,-18 6 0,20 0 115,19 1-94,-31 3-64,0 0-1,0 1 1,3 2 58,32 10 36,-45-16-21,3 2-16,1-1 0,-1 1 1,0 0-1,0 0 0,0 1 1,1 0 0,-5-3 2,-1 1 0,1-1 0,-1 0 0,1 0 0,-1 0 0,0 0 0,1 1 0,-1-1 0,1 0 1,-1 1-1,0-1 0,1 0 0,-1 1 0,0-1 0,1 0 0,-1 1 0,0-1 0,1 1 0,-1-1 0,0 0 0,0 1 1,1-1-1,-1 1 0,0-1 0,0 1 0,0-1 0,0 1 0,0-1 0,0 1 0,0-1 0,0 1 0,0-1 0,0 1 0,0-1 1,0 1-1,0-1 0,0 1 0,0-1 0,-1 1 0,1-1 0,0 1 0,0-1 0,0 0 0,-1 1 0,1-1 0,0 1 1,-1-1-1,1 0 0,0 1 0,-1-1 0,1 0 0,0 1 0,-1-1 0,1 0 0,-1 0 0,1 1-2,-5 2 4,1 0-1,0 0 1,-1 0-1,-4 1-3,6-2 8,-47 19 81,12-7-66,-45 27-337,-24 17 314,89-46 72,0 1 0,0 1 0,-6 7-72,13-11 34,-11 6-236,21-15 148,15-2 63,-1 0 0,1-1 0,-1 0 0,1-1 0,0-1-9,34-7-125,179-18 384,3-1-235,-141 18-19,-37 1 1,-15 11-134,-37 0 127,0 0 0,0 1 0,0-1 0,0 0 0,0 1 0,-1-1 0,1 0-1,0 1 1,0-1 0,0 0 0,0 1 0,0-1 0,0 0 0,0 1 0,-1-1 0,1 0 0,0 0 0,0 1 0,0-1 0,-1 0 0,1 1 0,0-1 0,0 0 0,-1 0 0,1 0 0,0 1 0,-1-1 0,1 0 0,0 0 0,-1 0 0,1 0 1,-14 5-147,12-4 155,0 0-1,-1 0 0,1 0 1,-1 0-1,0-1 1,1 1-1,-1-1 0,1 0 1,-2 0-8,-16 0 3,0 1 1,0 0-1,-18 5-3,34-5 5,-1-1 0,1 1-1,-1-1 1,0 1 0,1-1-1,-1-1 1,1 1 0,-4-1-5,0 0-58,8 1 59,-1 0 0,1 0 1,0 0-1,-1 0 1,1 0-1,-1 0 1,1 0-1,0-1 1,-1 1-1,1 0 0,-1 0 1,1 0-1,0 0 1,-1-1-1,1 1 1,0 0-1,-1 0 0,1-1 1,0 1-1,-1 0 1,1 0-1,0-1 1,0 1-1,-1 0 1,1-1-1,0 1 0,0 0 1,0-1-1,-1 1 1,1-1-1,0 1 1,0 0-1,0-1-1,-1-1 0,0 1 0,0-1 0,0 1 0,0 0 0,0-1 0,-1 1 0,1 0 0,0 0 0,-1-1 0,0 1 0,1 0-1,-1-1 0,1 1 1,0 0-1,-1-1 1,1 1-1,0-1 0,0 0 1,0 1 0,-3-7-57,-7-17-37,11 24 103,-1 1-1,1-1 1,0 0 0,0 0-1,0 0 1,0 1 0,0-1-1,0 0 1,0 0 0,0 0-1,0 1 1,0-1 0,0 0 0,0 0-1,0 0 1,1 1 0,-1-1-1,0 0 1,1 0 0,-1 1-1,0-1 1,1 0 0,-1 1 0,1-1-1,-1 0 1,1 1 0,0-1-1,-1 1 1,1-1-9,14-14-157,-13 13 145,-1 1-1,0-1 1,1 1-1,-1-1 1,1 1 0,-1-1-1,1 1 1,0 0 0,0 0-1,0-1 1,0 1 12,9-4-3,0-1 0,-1 0-1,1 0 1,-1-1 0,3-4 3,-1 2-144,19-16 245,-22 11-426,-9 14 328,0-1 0,1 1 0,-1 0 0,0 0 0,1 0 0,-1 0 0,0 0 0,1-1 0,-1 1 0,0 0 0,0 0 0,1 0 1,-1-1-1,0 1 0,0 0 0,0 0 0,1-1 0,-1 1 0,0 0 0,0-1 0,0 1 0,0 0 0,1-1 0,-1 1 0,0 0 0,0-1 0,0 1 0,0 0 1,0-1-1,0 1 0,0 0 0,0-1 0,0 1 0,0 0 0,0-1 0,0 1 0,0 0 0,-1 0 0,1-1 0,0 1 0,0 0 0,0-1 0,0 1 0,0 0 1,-1-1-1,1 1 0,0 0 0,0 0 0,-1-1 0,1 1 0,0 0 0,0 0 0,-1 0 0,1-1-3,-1-1-59,2 0-125,0 0 65,-6 3-15,3 0 118,0 0-1,0 1 0,0-1 1,0 0-1,0 1 1,1-1-1,-1 1 1,0 0-1,0 0 17,-10 10-32,-12 9-22,19-16 50,1-1 0,-1 1 0,-1-1 0,0 1 4,-93 52 203,71-43-78,-2-1-1,0-2 0,-31 7-124,49-15 0,1-1 0,-1 0 0,0-1 0,0 0 0,0-1 0,-2 0 0,14 0 1,0 0 1,0 0-1,0 0 0,0 0 0,0 0 0,0 0 0,-1 0 0,1 0 0,0 0 0,0 0 0,0 0 0,0 0 0,0 0 0,0 0 0,0 0 0,-1 0 0,1 0 1,0 0-1,0 0 0,0 0 0,0 0 0,0 0 0,0 0 0,0 0 0,0 0 0,-1 0 0,1 0 0,0-1 0,0 1 0,0 0 0,0 0 0,0 0 0,0 0 0,0 0 1,0 0-1,0 0 0,0 0 0,0-1 0,0 1 0,0 0 0,0 0 0,0 0 0,0 0 0,0 0 0,0 0-1,4-6-26,-3 6 7,0-1 0,0 0 0,-1 1 0,1-1 1,0 1-1,0-1 0,0 1 0,0 0 0,0-1 0,0 1 1,1 0-1,-1 0 0,0-1 0,0 1 0,0 0 1,0 0-1,0 0 19,2 1-1,1-1 0,-1 0 0,1 0 0,-1 0 1,1 0-1,-1-1 0,1 0 0,-1 1 0,0-1 0,1 0 0,0-1 1,20-4-70,35-11 86,-55 16-14,0 0 1,-1 0 0,1-1-1,0 0 1,0 1 0,-1-1 0,1-1-1,1-1-2,17-8 21,-16 9 15,-1 0 0,1 0 0,0-1 0,-1 1-1,1-1 1,-1 0 0,3-4-36,-4 5-16,0 0 1,0 0-1,1 1 0,-1-1 0,1 1 1,1 0 15,-2 0 2,1 0 0,-1 0 0,0-1 0,1 1 0,-1-1 0,-1 0 0,3-2-2,9-7 55,-13 11-49,0 0 1,-1 0-1,1 0 0,-1 0 0,1 0 0,-1-1 0,0 1 1,1-1-1,-1 1 0,0-1 0,0 1 0,0-1 0,0 0 1,0 1-1,0-1 0,-1 0 0,1-1-6,0 2 13,-1 0 1,1 0-1,-1 0 0,1-1 1,0 1-1,-1 0 0,1 0 1,0 0-1,0 0 0,0-1-13,0 1 10,0 1 0,0-1 1,0 0-1,-1 0 0,1 0 0,0 0 0,-1 0 0,1 0 0,-1 0 0,1 0 0,-1 0 0,0 0 0,1 0 0,-1 0 0,0 0 0,0-1 0,1 0-10,2-11 55,0-1-123,-3 13 70,0 1 1,0-1-1,0 1 1,-1-1-1,1 0 1,0 1 0,-1-1-1,1 1 1,0-1-1,-1 1 1,1-1-1,0 1 1,-1 0 0,1-1-1,-1 1 1,1-1-1,-1 1 1,1 0-1,-1-1 1,1 1 0,-1 0-1,0 0 1,1-1-1,-1 1 1,1 0-1,-1 0-2,-7-4 93,1 1-159,-5 9-3,9-4 58,-1 1 1,1-1-1,-1 0 0,1-1 1,-1 1-1,-3 0 11,-15 8 58,2 1-109,1 1 0,0 1 1,1 1-1,0 0 0,1 2 0,1 0 0,1 0 0,0 2 0,-9 14 51,2-3-12,16-21 52,0-1 0,0 1 0,1 1 0,0-1 1,0 1-1,1-1 0,0 1 0,1 1-40,2-8-12,1 0 1,0-1-1,-1 1 1,1 0-1,0-1 0,0 1 1,0-1-1,1 1 0,-1 0 1,0-1-1,1 1 12,3 5-32,-1-4 26,0-1-1,-1 0 1,1-1 0,0 1-1,0 0 1,0-1 0,0 0-1,1 1 1,-1-1 0,0-1-1,3 2 7,4-1 23,0 0 1,0-1-1,4 0-23,1-1 171,-9 1-223,0-1 0,0 0 0,1 0 0,-1 0 0,3-2 52,-3 1-22,0 1-1,0-1 0,0 1 0,0 0 0,3 1 23,-8 0 3,0 0-7,1 0 0,0-1 1,0 1-1,-1 0 0,1 0 0,0-1 1,0 1-1,-1-1 0,1 1 1,0-1-1,-1 0 0,1 0 1,0 0 3,9-4-29,-6 2-15,-3 2 46,1 0 0,-1 0 0,0 0 1,0 1-1,1-1 0,-1 1 0,0-1 0,1 1 0,-1 0 0,0 0 0,1 0 1,-1 0-1,2 1-2,9 0-148,-10-1 152,0 1 0,-1-1 0,1 0-1,-1 0 1,1 0 0,0 0 0,-1 0 0,1-1-1,-1 1 1,1-1 0,-1 0 0,1 0 0,-1 1-1,1-1 1,-1-1-4,-1 2 4,0-1 0,0 0-1,0 1 1,0-1 0,0 1-1,0-1 1,0 1 0,0-1 0,0 1-1,1 0 1,-1 0 0,0 0-1,1-1-3,-1 1 1,0 0-1,0 0 1,1 0-1,-1 0 0,0-1 1,0 1-1,0 0 0,0-1 1,0 1-1,0-1 1,0 1-1,0-1 0,0 0 0,2-1 22,0 0-1,0 0 0,0 1 1,0-1-1,0 1 0,0 0 1,0 0-1,1 0 0,-1 0 1,0 0-1,2 1-21,-4 0-21,-1 0 63,20 0 321,-15 2-334,0-1 1,1 0-1,-1 0 0,1 0 1,-1-1-1,1 1 0,3-2-29,-7 1 8,22 5-93,-5-5 91,-2 0 2,0 0-1,15 3-7,65 2-165,-65-4 234,-27-1-64,-1 0 0,1 0-1,0 0 1,0 1 0,0-1-1,0 1 1,0 0 0,4 2-5,-6-2 20,1 0 0,-1 0 0,1 0 0,-1-1 1,1 0-1,-1 1 0,1-1 0,-1-1 0,1 1 1,2-1-21,38-9-69,-39 8 66,0 0 0,0 0 1,0 0-1,-1-1 0,1 1 0,-1-1 0,1-1 1,-1 1-1,0 0 0,0-1 0,-1 0 0,1 0 1,-1 0-1,0-1 0,0 1 0,0-1 0,0 1 1,-1-1-1,1-1 3,6-7-60,-7 12 58,-1 0 0,0-1-1,0 1 1,0-1 0,0 1 0,0 0-1,0-1 1,0 1 0,0-2 2,1-1-34,0 0 0,0 0 0,0 0 0,0 0 0,1 1 0,2-3 34,-3 3-14,0 1 1,0-1-1,0 0 1,0 0-1,-1 0 1,1 0-1,-1 0 1,1 0-1,-1-1 14,12-36-154,-13 39 151,0 1 1,1-1-1,-1 0 0,0 1 1,0-1-1,0 0 1,0 1-1,0-1 1,0 0-1,0 1 1,-1-1-1,1 0 0,0 1 1,0-1-1,0 0 1,-1 1-1,1-1 1,0 0-1,-1 1 0,1-1 3,0 1-3,0 0-1,-1 0 0,1-1 1,0 1-1,0 0 0,0 0 0,0 0 1,0 0-1,-1-1 0,1 1 0,0 0 1,0 0-1,0 0 0,-1 0 0,1 0 1,0 0-1,0 0 0,0-1 1,-1 1-1,1 0 0,0 0 0,0 0 1,0 0-1,-1 0 0,1 0 0,0 0 1,0 0-1,0 0 0,-1 0 1,1 0-1,0 0 0,0 1 0,0-1 1,-1 0-1,1 0 0,0 0 0,0 0 1,0 0-1,-1 0 0,1 0 0,0 0 1,0 1-1,0-1 0,0 0 1,-1 0-1,1 0 0,0 0 0,0 1 1,0-1-1,0 0 0,0 0 0,0 0 4,-2 3-8,2-3-7,-1 1 0,1 0 0,-1 0-1,1 0 1,-1 0 0,0-1 0,1 1 0,-1 0 0,0-1 0,0 1-1,0 0 1,1-1 0,-1 1 0,0-1 0,0 1 0,0-1 15,-17 13 38,-4 2 121,2-2-120,17-11-43,0 1-1,-1-1 0,1 0 0,-1 0 1,1 0-1,-1 0 5,-9 7 84,12-8-72,0 0 0,1 0-1,-1 0 1,0 0-1,0-1 1,-1 1 0,1 0-1,0-1 1,0 1 0,0 0-1,0-1 1,-2 1-12,-11 3 78,12-3-31,0 0 0,0-1-1,-1 1 1,1 0 0,0-1 0,0 0 0,-1 0 0,0 1-47,3-1 16,-1 0 0,0 0 0,1 0 0,-1 0 0,1 0 0,-1 0 0,0 0 0,1 0 0,-1-1 0,0 1 0,1 0 0,-1 0 0,1 0 0,-1-1 0,0 1 0,1 0 0,-1-1 0,1 1 0,-1 0 0,1-1 0,-1 1 0,1-1 0,-1 1 0,1-1 0,-1 1 0,1-1 0,0 1 0,-1-1 0,1 1 0,0-1 0,0 1 0,-1-1 0,1 0 0,0 1 0,0-1 0,0 0 0,0 1 0,0-1 0,0 1 0,0-1 0,0 0-16,14-15 336,-14 15-327,1 0 1,0 0-1,0 0 0,-1 0 0,1 0 0,-1 0 1,1 0-1,-1 0 0,1 0 0,-1-1 1,0 1-1,1 0 0,-1 0 0,0-1 0,0 1 1,0 0-1,0 0 0,0 0 0,0-1 1,0 1-1,-1 0 0,1 0 0,0-1 1,-1 1-1,1 0 0,-1-1-9,-1 2-15,-1-1-1,0 1 1,1 0-1,-1 0 1,0 0 0,1 0-1,-1 0 1,0 1-1,0-1 16,-4 4-75,7-3 77,-1-1 0,1 0 1,-1 1-1,0-1 1,1 0-1,-1 1 0,1-1 1,-1 0-1,0 0 1,1 0-1,-1 1 0,0-1 1,1 0-1,-1 0 1,0 0-1,0 0-2,-3 0 5,1 1 1,-1 0-1,0 1 0,1-1 1,-1 0-1,1 1 0,-2 1-5,4-2-20,1 0 1,0 0-1,-1 0 0,1 0 0,0 0 0,0 1 0,0-1 0,0 0 0,0 0 0,0 0 0,0 0 1,0 1 19,0 7 4,-4 3 42,3-9-52,1-1 1,-1 0-1,0 1 0,0-1 1,0 0-1,-1 0 0,1 0 0,-1 0 1,1 0-1,-1 0 6,-18 26-83,17-24 109,0 1-1,-1 0 1,1-1 0,-1 1-1,0-1 1,0 0-1,0 0 1,-1-1-1,1 1 1,-1-1-1,0 0 1,-2 1-26,-32 18-148,8-2 131,-5 3-165,58-26-159,-9 0 294,-1 0 0,1 0 0,8 1 47,12-3 93,92-13 52,-71 12-58,0-3 1,40-12-88,-68 14 300,1 2 1,15-1-301,-1 0-20,-26 4-53,1 1-1,-1 1 0,9 1 74,8 0-29,-6 0 64,0 2-1,0 1 1,13 4-35,30 4 24,210 16 770,-263-26-808,-1 1 0,7 2 14,24 4 2,-15-3 181,-23-4-166,1-1 0,-1 0 0,1 0-1,0 0-16,9-1-111,5 0 150,1 0 0,0-2 0,22-4-39,182-33-539,-213 36 492,-1 0 0,1 1-1,-1 1 1,1 1 0,-1 0 0,1 1-1,0 0 48,-12 0-24,-1 0 1,7 7-74,-6-6 124,-9-8-139,-14-9-187,-5 4 243,-1 0-1,1 2 1,-2 0-1,1 2 1,-13-1 56,3 1-87,26 4 26,0 1 0,0 0 0,0 1-1,0 0 1,-1 1 0,-9 0 61,-41 4-170,55-3 150,0-1 1,0 1 0,1 0-1,-1 1 1,-5 1 19,-20 3 86,25-5-69,1 0 0,-1 1 0,1-1 0,0 1 0,0 0 0,0 0 0,-3 2-17,-5 1-71,-48 12 215,59-16-136,-1 0 0,1-1 0,-1 0 0,1 0 0,0 0-1,-1 0 1,1 0 0,0 0 0,-1 0 0,1-1 0,0 1 0,-1-1 0,1 0 0,0 1-1,-1-2-7,-1 1 13,1 0-1,0 0 0,-1 0 1,1 1-1,-1-1 0,0 1-12,-1-1-6,0 1 0,0-1 0,0 0 0,1-1 0,-1 1-1,0-1 1,1 0 0,-2-1 6,-20-7-31,17 8 19,-24-8 291,25 7-284,0 1 1,0-1-1,0 1 1,-5 0 4,-21-6 151,8 2-183,0 0 0,-1 1 0,0 1 0,0 2 0,0 1 0,-5 1 32,27 0 18,-3 0 0,1 0 0,0 1-1,-1-1 1,1 1 0,-4 2-18,-17 1-157,23-3 149,-1-1 0,1 1 0,0 0 0,0 1 0,-1-1 0,1 1-1,0 0 9,-22 8 124,20-8-122,0 1 1,0 0-1,0 0 1,0 1-3,6-4 8,0 0 0,0 0 0,0 0 1,0 0-1,0 0 0,0 0 1,0 0-1,0-1 0,0 1 0,0 0 1,0 0-1,0-1 0,0 1-8,-8-2 117,7 1-89,0 1 0,0 0 1,-1 0-1,1-1 0,0 1 1,0-1-1,0 0 0,0 0 0,0 0 1,0 0-1,0 0 0,0 0 1,-1-1-29,2 1-7,1 1 0,-1 0 1,1-1-1,0 1 0,-1 0 1,1-1-1,0 1 1,-1 0-1,1-1 0,0 1 1,-1-1-1,1 1 0,0-1 1,0 1-1,0 0 0,-1-1 1,1 1-1,0-1 1,0 1-1,0-1 0,0 1 1,0-1-1,0 1 0,0-1 1,0 1-1,0-1 0,0 1 1,0-1-1,0 1 0,1-1 1,-1 1-1,0-1 1,0 1-1,0-1 0,1 1 1,-1 0-1,0-1 7,1 0-8,-1 0 1,1 0-1,-1 0 1,1 1-1,0-1 0,0 0 1,-1 0-1,1 1 1,0-1-1,0 0 0,0 1 1,0-1-1,0 1 1,0-1 7,9-2-28,-9 2 17,0 1 0,0 0 0,0-1 0,0 1 0,0 0 0,0 0 0,0-1 0,0 1 0,0 0 0,0 0 0,0 0 1,0 0-1,0 1 0,0-1 0,1 0 11,18 2-77,-17-2 63,-1 0 0,1 0 0,0 0-1,0 1 1,0-1 0,0 1 0,2 1 14,3 0 19,0 0 0,0 0 0,1 0 0,-1-1 0,1 0 0,-1-1-1,1 0 1,-1 0 0,5-1-19,80-11 219,62-18-219,-144 28-22,0 1-1,-1 1 1,1 0-1,0 0 1,-1 1-1,5 1 23,31 1 87,-25 2-51,-19-4-29,0-1 0,0 1 0,0 0 0,0-1 0,0 0 0,0 1 0,0-1 0,0 0 1,0 0-1,0 0 0,0 0 0,0 0 0,0 0 0,0-1 0,0 1 0,0-1 0,0 1 1,0-1-1,0 0-7,12-5 231,-12 6-208,-1-1 0,1 0 1,0 1-1,-1-1 0,1 0 1,-1 0-1,1 0 0,-1 0 0,1 0 1,0-1-24,5-3-111,-6 5 92,0-1-1,0 1 0,0-1 1,-1 1-1,1-1 0,0 1 1,-1-1-1,1 1 0,0-1 1,-1 1-1,1-1 0,-1 0 1,1 1-1,-1-1 0,1 0 20,-1 0 128,-9-7 112,5 5-241,-1 0-1,0 0 0,1 1 0,-1 0 0,0 0 1,-1 0-1,1 1 0,-1-1 2,-10-3-135,7 3 141,0-1 0,0 1 1,0 1-1,0 0 0,0 0 0,0 1 0,0 0 1,0 0-1,-2 1-6,-14 3-135,-1 0 1,-14 6 134,22-4-16,0 0 0,-4 4 16,6-4 24,0 1 0,-12 1-24,-3 1-173,24-6 233,-2-1 0,1 0 0,0 0 0,0-1 0,0 0-1,-3-1-59,-3 1 85,-8-1 49,6 0 41,15 0-155,0 0-1,-1 0 1,1 0 0,0 1 0,0-1-1,-1-1 1,1 1 0,0 0-1,0 0 1,-1 0 0,1-1-1,0 1 1,0 0 0,0-1 0,0 1-1,-1-1 1,1 0 0,0 1-1,0-1-19,0 0-1,0 0-1,0 0 0,0 0 0,-1 0 0,1 0 0,0 1 0,0-1 1,-1 0-1,1 1 0,0-1 0,-1 1 0,1 0 0,-1-1 2,-7-2 8,5 1 39,0 0-1,1-1 1,-1 1-1,1-1 1,-1 0-1,1 0 1,-2-3-47,-10-8 144,15 13-152,-1 0 0,1 1 0,-1-1 0,1 0 0,-1 0 0,1 1 0,0-1 0,-1 0 0,1 0 0,0 0 0,0 1 0,0-1 0,0 0 0,-1 0 0,1 0 8,-3-10 93,3 10-85,-4-3 15,0-1 0,0 1 1,1-1-1,0 0 0,0 0 0,1 0 1,-1-1-24,0 1-260,2 6-244,1 0 489,0 0 0,0-1 0,0 1-1,0 0 1,0 0 0,0-1-1,1 1 1,-1 0 0,0-1-1,0 1 1,1 0 0,-1-1 0,0 1-1,1-1 1,-1 1 0,1 0 15,38 51-230,-34-47 204,0 1 0,1-1 0,-1-1 0,1 1 0,0-1 0,0 0 0,1 0 0,5 2 26,-4-3 11,0 0-1,0 0 0,0-1 1,0 0-1,0 0 1,1-1-1,3 0-10,62 2-75,-67-3 109,40-3 23,0-1 1,35-9-58,-36 5-77,133-27 279,31-4-260,-84 18 463,-106 17-293,-1 0-66,1 1 0,1 1-1,0 0-45,-15 2-19,0 0-1,0 0 1,0 1-1,0 0 1,0 0 0,0 1-1,0-1 1,0 1-1,0 0 1,-1 1-1,1-1 1,1 3 19,15 8-32,-12-7 28,1 0 0,-1 1-1,0 0 1,0 1 0,6 7 4,-12-11 20,0 0 0,0 0 0,1-1 0,-1 0 0,1 1 1,0-2-1,0 1 0,0 0 0,2-1-20,9 6-121,-14-7 141,1 0 0,-1 0 1,0 0-1,0 0 0,1-1 0,-1 1 0,0 0 1,1-1-1,-1 0 0,1 0 0,0 0-20,76 9 86,23-13 111,9-5-197,-50 4-128,11 3 128,-54 1 125,-1-1 0,17-3-125,-17 2 22,0 0-1,18 1-21,-9 0-72,20-2 72,-27 1-26,0 1 0,1 1 0,-1 1 0,6 1 26,9 1 23,1-2 0,0-1 0,0-1-23,7-1 91,24-1-115,0-3 0,56-14 24,-119 20-7,18-4 40,1 1-1,0 1 1,11 0-33,5 1 93,-29 1-77,1 0 1,-1 1-1,0 0 1,1 0-1,-1 1 1,5 1-17,39 7-197,-37-6 212,-1 0 0,1-1 0,0-1 1,0 0-1,0-2 0,-1 1 0,10-3-15,14 0 139,17-1-74,0-3 1,0-2-1,0-3 0,2-3-65,-13 1 30,9-7-30,12-3-120,-30 12 245,4-2 11,4 1-136,-44 15-213,-4 4 211,-10 6 105,-80 53-22,56-37-103,-1-2 1,-2-1-1,-13 4 22,9-8-93,-1-2-1,-18 4 94,6-6 380,-53 9-380,88-22 27,0-1 1,0-1-1,-1-1 0,1-2 1,-1 0-1,-9-2-27,-1-1-131,0 1 0,1 2 0,-1 2 0,-32 4 131,-130 28-651,173-29 674,9-1-80,0 0-1,0 1 1,0 1-1,1 0 1,0 1-1,0 0 1,0 1 0,0 0-1,0 2 58,12-8-25,0 0 1,0-1-1,0 1 1,0 0-1,0 0 0,0 0 1,0 0-1,0 0 1,1 1-1,-1-1 0,0 0 1,0 0-1,1 1 25,0-2-6,-1 1-1,1-1 0,0 1 1,0-1-1,0 1 1,0-1-1,0 0 1,0 1-1,0-1 0,1 1 1,-1-1-1,0 1 1,0-1-1,0 0 1,0 1-1,0-1 0,1 1 1,-1-1-1,0 0 1,0 1-1,1-1 1,-1 0-1,0 1 0,1-1 1,-1 0-1,0 1 7,3 0-5,-1 0 1,0 0-1,0 0 0,1 0 0,-1 0 0,1 0 0,-1 0 0,1-1 0,-1 0 0,1 1 1,-1-1-1,1 0 5,31 0 103,1-1 0,18-4-103,9 0 156,12-1 121,50-12-277,73-23 111,-38 8 205,-145 31-317,144-31-4,-114 22 163,-1-2 0,23-11-158,-46 15 112,0 2 43,-1-2-1,0 0 1,5-4-155,-10 0-251,-17 14 211,0 1 0,0 0-1,0 0 1,0 0 0,0 0 0,-1 2 40,-9 5-68,-63 46 94,10-11-223,56-38 165,0 1 0,0 0 0,1 0 0,-1 1 0,2 0 0,-6 7 32,10-11 5,3-4 43,24 5 139,-2-6-141,0-2 0,0 0 1,0-2-1,9-3-46,-29 8 12,73-24 31,-49 14-218,-22 9 151,0-1-1,0 1 0,1 0 0,-1 0 0,0 0 0,1 0 1,-1 0-1,3 0 25,-5 2-27,0 0 0,0 0 1,0 0-1,0 0 0,0 0 1,0 0-1,-1 1 0,1-1 1,0 0-1,-1 0 0,1 0 1,-1 1-1,1 0 27,-1-1-13,0 0 0,0 0 0,0 0-1,0 0 1,-1 0 0,1 0 0,0 1 0,0-1 0,-1 0 0,1 0-1,-1 0 1,1 0 0,-1 0 0,1 0 0,-1 0 0,0 0 13,-12 16 53,13-17-51,-22 25 124,-10 6-126,16-16 33,1 1 0,0 1-1,-12 17-32,22-24 37,5-10-36,0 0 1,0 0 0,0 0 0,0 0 0,0 0 0,0 0-1,0 0 1,0 0 0,0 0 0,0 0 0,0 1 0,0-1-1,0 0 1,0 0 0,0 0 0,0 0 0,0 0 0,0 0-1,0 0 1,1 0 0,-1 0 0,0 0 0,0 0 0,0 0-1,0 1 1,0-1 0,0 0 0,0 0 0,0 0 0,0 0-1,0 0 1,0 0 0,0 0 0,1 0 0,-1 0 0,0 0-1,0 0 1,0 0 0,0 0 0,0 0 0,0 0 0,0 0-1,0 0 1,0 0 0,0 0 0,1 0 0,-1 0 0,0 0-1,0 0 1,0 0-2,17-8 153,-10 4-172,65-31 219,6 2-200,-45 20-42,1 2 0,0 1 0,22-2 42,-19 6-108,0 1 0,1 2 0,-1 1 0,12 2 108,-38 1-20,1 0-1,-1 1 0,0 1 0,0 0 0,3 1 21,-9-2 1,1 0 0,-1 0-1,0 1 1,0 0 0,0 0 0,0 0-1,0 1 1,-1-1 0,1 1 0,-1 0-1,0 1 0,-3-4 17,1 0-1,-1 1 1,0-1-1,0 1 0,0-1 1,0 1-1,0 0 1,-1-1-1,1 1 1,0 0-1,-1 0 0,0-1 1,1 1-1,-1 0 1,0 0-1,0 0 1,0-1-1,0 1 0,0 0 1,0 0-1,0 0 1,-1 0-1,1-1 1,-1 1-1,1 0 0,-1 0 1,0-1-1,1 1 1,-2 0-17,0 1 10,0 1 0,-1-1 0,0 0 0,0 0 0,0 0 0,0 0 0,0-1 0,0 1 0,-1-1 1,1 0-1,-1 0 0,-1 1-10,2-2-6,-1 1 0,1-1 0,-1 0 0,1 0 0,-1 0 0,1-1 0,-1 1 0,0-1 0,1 0 0,-1 1 0,0-2 0,1 1 1,-1 0-1,1-1 0,-2 0 6,2 0 4,1 0 0,-1 0 0,1 0 0,-1 0 1,1-1-1,-1 1 0,1-1 0,0 1 0,0-1 1,-1 0-1,1 0 0,1 0 0,-1 0 0,0 0 0,0-1 1,1 1-1,-1 0 0,1-1 0,0 1 0,0-2-4,-2-5-8,1 1-1,0-1 0,1 0 1,0 0-1,0-1 0,1 1 0,0 0 1,1 0-1,0-4 9,1-22-130,-2 24 100,-1 0 0,0 0 0,0 1 0,-1-1 0,-1 0-1,0 1 1,0 0 0,-1-1 0,0 2 0,-2-3 30,4 7-11,-1 0 0,0 0 0,0 1 0,-1-1 0,1 1-1,-1 0 1,0 0 0,0 0 0,-1 1 0,1-1 0,-1 1 0,1 0 0,-1 0 0,0 1 0,0-1 0,-1 1 0,1 0 0,0 1 0,-1-1 0,-1 1 11,-8-2-30,0 1 1,0 1 0,-5 1 29,13 0-10,0 0 0,0 1 1,0 1-1,0-1 0,0 1 1,0 0-1,1 0 0,-2 1 10,-6 2 77,11-4-70,0 0-1,-1 1 0,1-1 1,0 0-1,0 1 1,0 0-1,0 0 0,-2 2-6,3-3 90,-1 1 0,1-1 0,0 1 0,-1-1 0,1 0 0,0 1 0,-1-1 0,0-1 0,1 1 0,-1 0 0,1 0 0,-1-1 0,0 0 0,0 0 0,0 1-90,-28-8 346,32 6-336,0 1-1,0-1 1,0 0-1,1 0 1,-1 0-1,0 0 1,0 0-1,0 0 1,-1 0-1,1 0 1,0 0-1,0-1-9,5-5-12,5-3 33,1 1 1,1 0-1,0 1 1,0 0-1,1 1 1,9-4-22,-2 1 47,-1-1 1,8-6-48,-17 11-15,0 0 1,1 1 0,0 0 0,0 0 0,6 0 14,12-5 108,-5 2-144,0 1 0,1 2 0,21-2 36,31-6-116,-36 4 509,35-4-393,-61 12 33,0 0-1,0 1 0,0 0 0,1 2 0,-1 0 1,7 2-33,24 9 100,-1 2 1,43 21-101,-35-14-111,-35-15 151,0 0 0,0-2-1,1 0 1,0-1 0,13 0-40,-21-3 23,-1-1 1,0 1-1,0-2 0,1 0 1,-1 0-1,0-1 0,0-1 1,0 0-1,0 0 0,9-5-23,69-37 164,-39 19-123,1 2 0,4 1-41,-5 5-12,1 2 1,1 2-1,1 3 1,0 2-1,0 2 1,1 2 0,5 3 11,-42 2 10,0 0 1,0 2 0,-1 0-1,10 2-10,98 27 262,-28-10-336,41 10-71,61 24 145,-111-21 26,-50-18-137,35 9 111,1-5 114,0-3 1,7-3-115,139 20 28,87 11-29,-165-25 38,18 10-37,82 27 5,-159-40-26,26 0 21,57 11-37,17 8 86,22 4 73,-153-27-64,-1 2 1,44 19-59,-60-18-116,-1 2 0,0 0 1,-2 2-1,0 2 1,-1 1-1,18 18 116,-36-29-235,-8-7 62,1-1 0,-1 1 0,1-1 0,0 0 0,1-1 0,-1 1 0,1-1 0,-1 0 0,5 1 173,-9-4-28,1 1-1,0-1 0,0-1 1,0 1-1,-1 0 0,1 0 1,0-1-1,0 1 0,-1-1 1,1 1-1,0-1 0,-1 0 1,1 1-1,-1-1 0,1 0 1,-1 0-1,1 0 0,-1-1 1,0 1-1,1 0 0,-1 0 1,0-1-1,0 1 0,1-2 29,2-2-94,0 0 0,-1-1 0,0 0-1,0 0 1,0 0 0,0 0 94,15-40-635,18-29 635,-33 68-34,1 1-1,0 0 0,0 1 1,1-1-1,0 1 0,0 0 1,0 0-1,0 0 0,1 1 1,0-1-1,0 1 0,0 1 1,0-1-1,6-1 35,5-2-27,1 2 1,0 0-1,0 0 0,0 2 1,2 0 26,55-12 642,21-8-642,-90 22-18,87-32 135,26-9-442,-116 41 271,-2 1 48,0 0 0,-1 0 0,1 0 0,0 0 0,-1 0-1,1 0 1,0 0 0,0 0 0,-1 0 0,1 0 0,0 1 0,-1-1-1,1 0 1,0 0 0,-1 1 0,1-1 0,-1 0 0,1 1 0,0-1-1,-1 1 1,1-1 0,-1 0 0,1 1 0,-1-1 0,1 1 0,-1 0-1,0-1 1,1 1 0,-1-1 0,0 1 0,1 0 0,-1-1-1,0 1 1,0 0 0,1-1 0,-1 1 0,0 0 0,0-1 0,0 1-1,0 0 1,0-1 0,0 1 0,0 0 6,-1 3 3,0 1 0,0-1-1,0 0 1,0-1 0,-1 1 0,-1 3-3,0 0 23,-26 81 617,-12 21-640,40-109-6,-7 16 395,5-15 8,1-11-115,11-64 75,-9 53-349,-1 1-1,-1 0 1,-1-9-8,1 22 37,1 0 0,-1 0-1,-1 1 1,1-1 0,-1 0-1,0 1 1,-1 0 0,1 0-1,-1 0 1,0 0 0,-3-3-37,4 6-48,0 1-66,1-1 1,0 1-1,0-1 0,0 1 0,0-1 0,-1-2 114,3 4-203,0 1 113,0 0 143,0 0-10,1 0-37,0 0 0,0 0 0,0 1 0,-1-1 0,1 0 0,0 0 0,0 1 0,0-1 0,-1 1 0,1-1 0,0 0 0,0 1 0,-1 0 0,1-1 0,0 1 0,-1-1 0,1 1-6,-1 3 111,-9-4 76,-9-4-116,-48-7-84,-63-4 536,1 6-411,60 0 151,23 3-121,-4-6 196,19 4-110,6 3-199,1 1 0,-1 1 1,0 1-1,-6 0-29,-32 1-167,-52 2 169,73 0 311,-13-3-313,-8 0-191,31 3-49,-27 4 240,38-4-82,-13 3 111,-24 4 211,41-4-204,-1-2 0,0 0 1,0-1-1,0-1 0,-13-2-36,-22-3 179,-11-5-179,-6-1 131,8 0 258,-32-10-389,69 13 163,0 0-1,-10-6-162,7 3 224,-15-4-224,4 1 7,27 9-8,-1 1 1,0 0 0,-5 0 0,-11-2-48,0 2 0,-1 1 0,-19 1 48,14 3-90,-15 3 90,15 0-86,-15-2 86,-140 6 309,74 0-554,-20-4 250,44-5-10,20-1 5,1 3 0,-61 9 0,-1 5-355,42-7 192,15-3 326,-1-2-1,-7-5-162,-7 1 65,14 2-84,38 1 13,0-1 0,0-3 0,-1-1 0,-33-7 6,-2-5 101,31 7-31,-15-6-70,7 2-82,-1 2 1,0 2 0,0 3-1,-11 1 82,-39 5-29,36 1 0,-36 3 29,82-5-128,0 0 1,0 2 0,0 0 0,1 1 0,-1 1 0,-12 5 127,30-8-82,0 0-1,0 0 1,0 0 0,0 0 0,0 0 0,0 1-1,0-1 1,0 1 0,1-1 0,-1 1-1,1 0 1,-1-1 0,1 1 0,0 0-1,-1 2 83,1-3-22,0 0 0,1 0 0,0 0 0,-1 0 0,1 1 0,0-1 0,-1 0 0,1 0 0,0 1 0,0-1 0,0 0 0,0 0 0,0 1 0,1-1 0,-1 0 0,0 0 0,0 0 0,1 1 0,-1-1 0,1 0 0,-1 0 0,1 0 0,0 0 0,-1 0 0,1 0 0,0 0 0,0 0 0,-1 0 0,2 0 22,8 8-37,0 0 0,1-1 0,0 0 0,0-1 0,8 4 37,12 4-82,21 7 82,-23-13 17,0-1-1,1-2 0,0-1 0,29 1-16,-35-3-6,357 18 104,-328-19-63,98-3-142,-51-1 118,309-3 101,-182-3 128,-99 6-260,113 3 67,-183 2-125,169 0 396,73-14-409,-267 10 157,1 0 66,14-2-132,32-4 26,-41 5 358,20-5-384,45-5 187,-62 8-72,0-2-1,29-8-114,-34 6-32,1 2-1,0 1 33,44-7-68,-60 8 100,1 0 0,0 2 0,11 1-32,-30 1 51,28 4-209,-25-1 368,-12-1-166,3-1-38,0-1-1,0 1 1,1-1-1,-1 0 1,0 0 0,0 0-1,0 0 1,1 0-1,-2-1-5,-14-5 137,6 1-173,1 1-1,-1 1 1,0-1 0,0 2 0,0-1-1,0 2 1,-8-1 36,-51 3-136,0 4 0,-43 8 136,96-11 35,0-1 1,-5 0-36,5-1 52,0 1 1,-4 1-53,21-2-16,-1 0 1,1 0-1,-1 0 1,0 0 0,1 0-1,-1 0 1,1 0-1,-1 0 1,1 0-1,-1 0 1,1 0-1,-1 1 1,0-1-1,1 0 1,-1 0-1,1 1 1,0-1-1,-1 0 1,1 1-1,-1-1 1,1 1-1,-1-1 1,1 1 15,1-1-11,-1 1 0,1 0 0,-1-1 1,1 1-1,0 0 0,0-1 1,-1 1-1,1-1 0,0 1 0,0-1 1,0 1-1,-1-1 0,1 1 0,0-1 1,0 0 10,24 10-73,-1-2 0,2-1 0,-1-1 0,1-1 1,6 0 72,22 4 129,-44-7-79,-1-1 1,1-1-1,5 1-50,-8-2-19,1 2 1,0-1 0,-1 1-1,1 0 1,4 2 18,-111 13-27,-14 0-118,-9 8 145,-103 15-26,59-14 240,80-11-241,53-8 47,0 2-1,-1 2-19,13-3 69,-1-1 0,0-1 0,-1-1 0,1-1 0,-14 0-69,18-3 184,-1-1-1,1-1 1,-1 0-1,1-1 1,-1-1 0,1-1-1,-14-6-183,-20-8 96,-1 2 0,0 3 0,-1 2 0,-25-1-96,46 9-650,0 1-1,-17 1 651,48 3-9,0-1 1,-1 1-1,1 0 1,0 0-1,0 0 0,-1 0 1,1 0-1,0 0 0,0 0 1,0 1-1,0-1 1,0 1-1,0 0 9,2-1-12,0-1 0,-1 0-1,1 1 1,0-1 0,0 0 0,0 1-1,0-1 1,-1 1 0,1-1 0,0 1-1,0-1 1,0 0 0,0 1 0,0-1 0,0 1-1,0-1 1,0 1 0,0-1 0,0 0-1,0 1 1,1-1 0,-1 1 0,0-1-1,0 0 1,0 1 0,1-1 0,-1 1 0,0-1 11,15 19-195,-15-19 205,0 0 0,0 0 0,1 1 0,-1-1 0,0 0 0,0 0-1,1 1 1,-1-1 0,0 0 0,0 1 0,0-1 0,0 0 0,1 1 0,-1-1 0,0 1-1,0-1 1,0 0 0,0 1 0,0-1 0,0 0 0,0 1 0,0-1 0,0 1-1,0-1 1,0 0 0,0 1 0,0-1 0,-1 1 0,1-1 0,0 0 0,0 1-1,0-1 1,0 0 0,-1 1 0,1-1 0,0 0 0,0 0 0,-1 1 0,1-1-1,0 0 1,0 0 0,-1 1 0,1-1 0,0 0 0,-1 0 0,1 0 0,0 1-1,-1-1 1,1 0 0,-1 0-9,-21 8 13,18-6 5,-19 4 59,0-2 1,0 0-1,-1-1 0,-7-1-77,-78 1 52,18-2-125,41 2 64,-56 2 375,-52 12-366,115-12 76,0-1 0,-1-2-1,1-2 1,-1-2 0,1-2 0,-1-2-1,2-2 1,-1-2 0,1-1 0,-25-11-76,35 11-79,-1 2 1,1 2-1,-1 1 1,-1 1-1,1 2 1,-1 1-1,-11 2 79,-173 3 70,2 2 68,120-3-397,41 0 407,0-2 1,0-3 0,-15-3-149,-42-13 72,-112-14 43,172 25-115,-2-3 0,7 2 0,-25-1 0,29 6-144,-34-8 144,62 9-100,1 1 0,-1 0 0,1 1 1,-1 1-1,1 1 0,-1 0 0,1 0 1,-1 2-1,1 0 0,-2 1 100,15-4-51,-1 1 1,1-1-1,-1 1 0,0-1 0,1 1 0,-1 0 0,1-1 1,0 1-1,-1 0 0,1 0 0,0 0 0,-1 1 1,1-1-1,0 0 0,0 0 0,-1 1 51,2-1-15,0 0-1,0 0 1,0 0 0,-1-1 0,1 1-1,0 0 1,0 0 0,0 0-1,1 0 1,-1-1 0,0 1-1,0 0 1,0 0 0,1-1 0,-1 1-1,0 0 1,1 0 0,-1-1-1,0 1 1,1 0 0,-1-1 0,1 1-1,-1 0 1,1-1 0,0 1-1,-1-1 1,1 1 0,-1-1-1,1 1 1,0-1 0,0 1 0,-1-1-1,1 0 1,0 1 15,12 6-91,0 0-1,1-1 1,-1 0 0,9 2 91,-9-4-35,3 2 30,1-2 0,0 0 0,0 0 0,7-1 5,71 3 0,-58-4-71,187 5 461,189-19-390,-107 4 160,-274 5-16,-32 3-144,0 0 1,0 0-1,0 0 1,0 0-1,0 0 1,1 0-1,-1 0 1,0 0-1,0 0 1,0 0 0,0 0-1,0 0 1,0 0-1,1 0 1,-1 0-1,0 0 1,0 0-1,0 0 1,0 0-1,0 0 1,1 0-1,-1 0 1,0 0-1,0 0 1,0 0 0,0 0-1,0 0 1,0 0-1,0 0 1,1 0-1,-1 0 1,0 0-1,0 0 1,0-1-1,0 1 1,0 0-1,0 0 1,0 0-1,0 0 1,0 0 0,0 0-1,1 0 1,-1-1-1,0 1 1,0 0-1,0 0 1,0 0-1,0 0 1,0 0-1,0 0 1,0-1-1,0 1 1,0 0-1,0 0 1,0 0 0,0 0-1,-4-4 25,3 3-22,-7-1 44,8 2-49,-1 0-1,1 0 1,-1 0-1,1 0 1,-1-1-1,1 1 1,0 0-1,-1 0 1,1 0-1,-1 0 1,1-1-1,0 1 0,-1 0 1,1 0-1,0-1 1,-1 1-1,1 0 1,0-1-1,0 1 1,-1 0-1,1-1 1,0 1-1,0 0 1,-1-1-1,1 1 3,-6-11 53,3 5-45,-1 0-1,1 1 1,-1 0 0,0 0-1,-1-1-7,3 4-2,-1 0 1,1 0-1,-1 0 0,1 0 0,-1 1 0,0-1 1,0 1-1,0 0 0,0 0 0,0 0 0,0 0 1,-2 0 1,-13-2-15,0 1 1,0 0-1,0 2 1,0 0-1,0 1 1,-4 1 14,-37 7 424,-13 5-424,58-11 25,-12 1 40,0-1-1,-20 0-64,-17 1 159,-313 22 343,345-25-484,-1 0 1,1-2 0,0-1-1,1-2 1,-1-1 0,-24-8-19,24 5-27,0 1 1,0 1 0,-1 2-1,-14 0 27,-129 2-5,105 2-156,36 2 11,0 1 1,-5 2 149,5 0-27,0-2 1,-5-1 26,3 0 33,1 1 1,-12 3-34,-12 2 13,-104 3 159,-122-9-172,146-3 30,-114 8-200,205-5 170,16-1 29,1 1 0,-12 3-29,-16 4-18,13-2-92,-27 8 110,68-14 12,-28 8-99,0 1-1,1 1 1,-7 5 87,36-14-39,-1 0 0,1 0 1,-1 0-1,1 0 0,0 0 0,0 1 1,0 0-1,-1 1 39,3-3-3,1-1 0,-1 1 0,1-1 0,-1 1 0,1 0 0,0-1 0,-1 1 0,1 0-1,0-1 1,0 1 0,-1 0 0,1-1 0,0 1 0,0 0 0,0-1 0,0 1 0,0 0 0,0 0 0,0-1 0,0 1 0,0 0 0,0 0 0,0-1 0,0 1 0,1 0 0,-1-1-1,0 1 1,1 0 0,-1-1 0,0 1 0,1-1 0,-1 1 0,0 0 0,1-1 0,-1 1 0,1-1 0,0 1 0,-1-1 0,1 1 0,-1-1 0,1 0 0,-1 1 0,1-1-1,0 0 1,-1 1 0,1-1 0,0 0 3,5 3-11,1-1 0,-1 0 0,1-1 0,-1 0 0,1 0 0,-1 0 0,1-1 0,0 0 0,-1 0 0,7-1 11,11 0 46,23-1-110,-1-3-1,1-2 1,8-4 64,7 0 7,3 0-12,11-3 47,40 0-42,-36 9-83,0 3 1,10 5 82,62 0-153,11 1 108,-88 2 61,-6 1 57,0-4 0,1-3 0,12-3-73,16-8 48,22-1-5,59 2-43,-119 8 362,45-8-362,-104 10 8,-1 0 0,1 0 0,0 0 0,-1 0 0,1 0 0,-1 0 0,1 0 0,0 0 0,-1 0 0,1 0 0,-1-1 0,1 1 0,-1 0 1,1 0-1,0-1 0,-1 1 0,1 0 0,-1-1 0,0 1 0,1-1 0,-1 1 0,1-1 0,-1 1 0,1-1 0,-1 1 0,0-1 0,1 1 0,-1-1 0,0 1 0,0-1 0,0 1 0,1-1 0,-1 0 0,0 1 0,0-1-8,0 0-13,0 0 0,-1 1 0,1-1 0,-1 0 0,1 0 0,0 0 0,-1 1 0,1-1 0,-1 0 1,0 1-1,1-1 0,-1 0 0,1 1 0,-1-1 0,0 1 0,0-1 0,1 1 0,-1-1 0,0 1 0,0 0 0,1-1 0,-1 1 1,0 0-1,0-1 0,0 1 13,-17-4-117,0 1 1,0 0 0,-19 0 116,12 1-57,-365-25-113,331 25 170,-64-4 0,64 5-49,40 1 12,0 0 0,-16-3 37,14 0-3,0 2 0,-4 0 3,5 1 0,-1-1 1,-4-2-1,2 1-25,0 1 1,1 1 0,-17 2 24,-14 0 3,9-1-137,-23 5 134,56-5-36,-8 4 86,15-3-62,1-1-1,0 0 1,-1 0-1,1-1 1,-1 1-1,1-1 0,-1 0 13,-70 3-341,-64 10 341,120-11 140,0-1 0,0-1 0,1 0 0,-15-3-140,-26-10 75,46 11-92,-1-1 0,1 0 0,0-1 0,0 0 0,0-1 0,0-1 17,-11-5 249,13 5-234,1 2-1,-2-1 1,1 1-1,0 1 1,-1 0-1,-6-1-14,-30-11-192,44 14 234,0 0 0,0 1 0,-1-1-1,1-1 1,0 1 0,0 0 0,0-1 0,0 1-1,0-1 1,0 0 0,1 0 0,-1-1-42,-11-4 247,2 3-132,-5-6-94,13 8-12,0 0 0,0 0 0,0-1 0,1 1 0,-1-1 0,1 0 0,0 0 0,0 0 0,-1-1-9,4 4-17,0 0 1,0 0-1,0 0 1,0 0-1,0 0 1,0 0-1,0-1 1,0 1-1,0 0 1,0 0-1,0 0 1,0 0-1,0 0 1,1 0-1,-1 0 1,0 0-1,0-1 1,0 1-1,0 0 1,0 0-1,0 0 1,0 0-1,0 0 1,0 0 0,0 0-1,1 0 1,-1 0-1,0 0 1,0 0-1,0 0 1,0 0-1,0 0 1,0 0-1,0 0 1,1 0-1,-1 0 1,0 0-1,0 0 1,0 0-1,0 0 1,0 0-1,0 0 1,0 0-1,1 0 1,-1 0-1,0 0 1,0 0-1,0 0 1,0 0-1,0 0 1,0 0-1,0 1 1,0-1-1,0 0 1,1 0-1,-1 0 1,0 0 16,8 2-10,20 17-181,-23-15 171,1 0 1,-1-1-1,0 1 0,1-1 1,0-1-1,0 1 20,104 41 213,-69-29-306,-21-6 116,1-2-1,8 1-22,-19-5-27,-1 1-1,0-1 0,0 1 0,0 1 1,6 4 27,-14-8 1,0-1 0,0 1 0,0 0 1,0 0-1,0 0 0,0 0 0,0 1 1,-1-1-1,1 0 0,0 0 0,-1 0 0,1 1 1,-1-1-1,1 0 0,-1 1 0,0-1 1,0 0-1,1 1-1,-1 0-11,0-1 0,0 0 1,1 0-1,-1 0 0,0 0 0,1 1 1,-1-1-1,1 0 0,-1 0 1,1 0-1,0 0 0,-1 0 0,1 0 1,0 0 10,8 5-40,0 0 1,0-1-1,1 0 1,-1-1 0,1 0-1,0 0 1,1-1-1,3 1 40,22 4 250,28 1-250,-50-7 7,10 1 10,0-1 1,0-1-1,0-1 0,22-2-17,250-13 402,-279 15-393,69-1 11,-15 1 82,-1-3 0,37-7-102,148-23 234,-102 16-84,123-8-161,-236 22-15,38 1 90,2 3-64,-6 0-86,13 2 19,64 13 67,-76-7 3,52 0 44,71-7-47,-147-2 17,244 8 26,-79-5-64,-1 8-1,7 11 22,-148-15 76,2-4 0,24-4-76,-24 1 8,84 1 25,13 1 265,63-11-298,162-8-216,-278 14 283,29-3-115,62-2 53,304 11-112,-299 9 210,1-1-216,-151-9 140,-29 0 29,1-2-1,15-3-55,230-19-2,-186 16 68,42-7-61,-121 11-4,31-5 135,34-3-208,-14 3-1,-31 3 199,23 1-126,-13 0 99,-1-1 1,17-5-100,0 0-82,-43 6 96,1 0 0,-1-2 0,-1 0 0,1-2 0,2-1-14,10-4 2,0 2 0,11-2-2,-24 7-58,-1 1-7,-1 1 1,1 1-1,0 0 0,0 1 0,16 2 65,-3 1 2,-1 2-1,1 2 0,1 1-1,-7-3 48,19 2-48,21 4 22,-42-6 87,1-2 0,14 1-109,-17-3 91,1 2 0,-1 1-1,1 1-90,-21-4-10,-1 1 0,0-1 0,1 0 0,-1 0 0,1 0 0,-1 0 0,0-1 0,1 1 0,-1 0 0,0 0 0,1-1 10,-1 1-7,0-1 0,-1 1 0,1 0 0,0 0 0,0 0 0,0 0 0,0 0 0,-1 0 0,1 0 0,0 0 0,0 0 0,0 0 0,0 0 0,-1 0 0,1 0 0,0 1 0,0-1 0,0 0 0,-1 1 0,1-1 7,1 1-128,-2-1 53,0 1 43,1 0 30,-1-1-1,0 0 1,0 1-1,0-1 1,0 0-1,1 1 1,-1-1-1,0 0 1,0 1 0,0-1-1,0 1 1,0-1-1,0 0 1,0 1-1,0-1 1,0 1-1,0-1 1,0 0-1,0 1 1,0-1 0,-1 0-1,1 1 1,0-1-1,0 0 1,0 1-1,0-1 1,-1 0-1,1 1 1,0-1 0,0 0-1,-1 1 1,1-1-1,0 0 1,-1 0-1,1 1 1,0-1-1,0 0 1,-1 0 0,1 0-1,-1 0 1,1 1-1,0-1 1,-1 0-1,1 0 1,0 0-1,-1 0 1,1 0-1,-1 0 1,1 0 0,0 0 2,-2 1-6,-21 11-113,0-1 0,-1-1-1,0-1 1,0-1 0,-23 4 119,2 1 9,-2 2-9,15-4 26,-23 8-93,49-16 99,1-1 0,-1 1-1,1 0 1,-1 1 0,1-1 0,0 1 0,-2 2-32,7-5 2,1-1 0,-1 0 0,0 1 0,0-1 0,1 0 0,-1 0 0,0 1 0,1-1 0,-1 0 1,0 0-1,1 0 0,-1 1 0,0-1 0,1 0 0,-1 0 0,1 0 0,-1 0 0,0 0 0,1 0 0,-1 0 0,1 0 1,-1 0-1,1 0-2,16 2 134,0-1 0,0-1 0,-1-1 0,10-2-134,68-12 327,-39 4-390,-47 10 92,-1-1 1,1-1 0,-1 0-1,4-1-29,15-6 47,-16 5-6,-9 5-38,-1 0 1,0-1-1,0 1 0,0 0 0,0 0 0,0 0 1,1 0-1,-1-1 0,0 1 0,0 0 1,0 0-1,0 0 0,0-1 0,0 1 0,0 0 1,0 0-1,0 0 0,0-1 0,0 1 1,0 0-1,0 0 0,0 0 0,0-1 0,0 1 1,0 0-1,0 0 0,0 0 0,0 0 1,0-1-1,0 1-3,-1-1 6,0 0 0,0 1 0,0-1 0,1 0 0,-1 1 0,0-1 0,0 1 0,0-1 0,0 1 0,0-1 0,0 1 0,0-1 0,-1 1 1,1 0-1,0 0 0,-1-1-6,-37-4-109,-1 1 0,0 2 0,0 1 0,0 3 0,-34 5 109,-40 11-421,-44 16 421,119-24-56,-1 3-1,1 1 1,1 2-1,1 1 1,-7 6 56,42-22-3,-3 1-36,0 1 1,0 0 0,1 0 0,-1 0-1,1 1 1,-1 0 0,1-1-1,-1 3 39,4-5-1,1-1 0,-1 1-1,1-1 1,0 1 0,-1 0 0,1-1-1,0 1 1,-1 0 0,1-1-1,0 1 1,0 0 0,0 0 0,0-1-1,0 1 1,0 0 0,0-1-1,0 1 1,0 0 0,0 0 0,0-1-1,0 1 1,0 0 0,0-1-1,1 1 1,-1 0 0,0 0-1,1-1 1,-1 1 0,0-1 0,1 1-1,-1 0 1,1-1 0,-1 1-1,1-1 1,-1 1 0,1-1 0,-1 1-1,1-1 1,0 0 0,-1 1-1,1-1 1,-1 0 0,1 1 1,4 1 14,0 1 0,0-1 1,0 0-1,1-1 0,1 1-14,-7-2 0,14 3 35,0 0 0,0-2-1,1 1 1,-1-2 0,1 0-1,-1-1 1,1 0 0,8-2-35,28-8 168,39-12-168,-41 9 29,19-4 153,247-74 41,-181 42 33,-124 47-285,0-1 0,-1 1-1,1-1 1,-1-1 0,0 0-1,0 0 1,-1-1 0,3-2 29,-6 5-19,7-4 77,-12 7-55,0 0 0,0 0 0,0 0 0,0 0 0,0 0 0,1 0 0,-1-1 0,0 1 0,0 0 0,0 0 0,0 0 0,0 0 0,0 0 0,0 0 0,0-1 0,0 1 0,0 0 0,0 0 0,0 0-1,0 0 1,0-1 0,0 1 0,0 0 0,0 0 0,0 0 0,0 0 0,0 0 0,0-1 0,0 1 0,0 0 0,0 0 0,0 0 0,0 0 0,0 0 0,0-1 0,0 1 0,0 0 0,0 0 0,0 0 0,-1 0-1,1 0 1,0 0 0,0 0 0,0-1 0,0 1 0,0 0 0,0 0 0,-1 0 0,1 0 0,0 0 0,0 0 0,0 0 0,0 0 0,0 0 0,-1 0 0,1 0 0,0 0 0,0 0 0,0 0 0,0 0 0,0 0-1,-1 0 1,1 0 0,0 0 0,0 0 0,0 0-3,-14-3 0,-1 1-1,1 1 0,-11 0 1,9 1-79,-1-2 0,-10-1 79,14 1-47,11 2 37,-1 0 1,1 0 0,-1-1 0,1 1 0,-1-1-1,1 1 1,-1-1 0,1 0 0,-1 0 0,1 0-1,0 0 1,-1-1 0,1 1 0,0-1 0,0 1-1,0-1 1,0 0 0,0 0 9,2 2-5,0-1 0,0 1 0,0-1 0,0 1 1,1 0-1,-1-1 0,0 1 0,0 0 0,1-1 0,-1 1 0,0 0 0,1-1 0,-1 1 0,0 0 1,1 0-1,-1-1 0,0 1 0,1 0 0,-1 0 0,1 0 0,-1 0 0,0-1 0,1 1 0,-1 0 1,1 0-1,-1 0 0,1 0 0,-1 0 0,1 0 5,2-1-18,25-11-35,-21 8-4,1 1-1,0 0 0,0 0 0,0 0 1,8 0 57,12-3 112,0-1 0,0-2 0,0 0 0,1-3-112,-42 9 85,-81 16 23,-73 12-67,72-6-135,10-2-94,-22 10 188,76-19-272,54-16 229,52-7-42,-12 3 45,-1-2 0,10-7 40,-59 17-27,103-38 206,-94 32-184,-1 0 1,0-1-1,-1-1 0,2-3 5,-21 15 4,0-1 0,0 1 0,0-1 0,-1 1 0,1-1 0,0 1 0,0-1 0,-1 0 0,1 1 0,-1-1 0,1 0 0,-1 0 0,1 0 0,-1 1 0,1-1 0,-1 0 0,0 0 0,1 0 0,-1 0-4,0 0 3,0 1 1,0-1 0,0 1 0,-1-1-1,1 1 1,0 0 0,0-1 0,0 1-1,-1-1 1,1 1 0,0 0-1,-1-1 1,1 1 0,0 0 0,-1-1-1,1 1 1,0 0 0,-1 0 0,1-1-1,-1 1 1,1 0 0,-1 0 0,1-1-1,0 1 1,-1 0 0,0 0-4,-3-1 9,0 0 0,0 0 0,0 1 0,0-1 0,0 1 0,-1 0 0,1 0 0,-2 1-9,-158 29 4,58-9 19,-131 24 115,-143 23-223,228-45 215,-43 5-76,124-20-56,-52-3 2,-245-10 384,94 0-256,3-1-656,209 11-811,111 1 512,53-3 849,29-5-22,227-8 101,-67 4-160,381-30 363,-602 33-223,173-5-204,-27 8 469,-136-5-303,-78 5-43,-12-2 443,-66 9-17,-47-6-409,-110-2 169,49 4-509,-103 17 323,86-4-13,-146 15 60,308-27-41,-342 14 35,265-15-34,-76 1-97,-81-13 90,116-1 18,-48-4-394,-20-12 376,157 14-397,-43-5-918,109 17 1225,-26-4-490,26 3 533,1 1-1,-1 0 0,1-1 0,-1 1 1,1-1-1,-1 1 0,1-1 0,0 0 0,-1 1 1,1-1-1,0 0 0,0 0 0,-1 0 1,1 0-1,0-1 48,1 2-5,0 0-1,0 0 1,0 0 0,0 0 0,0 0 0,0 0 0,0-1 0,0 1-1,0 0 1,0 0 0,0 0 0,0 0 0,0 0 0,0 0 0,0 0-1,0-1 1,0 1 0,0 0 0,0 0 0,1 0 0,-1 0 0,0 0-1,0 0 1,0 0 0,0 0 0,0 0 0,0 0 0,0 0-1,0-1 1,0 1 0,0 0 0,1 0 0,-1 0 0,0 0 0,0 0-1,0 0 1,0 0 0,0 0 0,0 0 0,0 0 0,1 0 0,-1 0-1,0 0 1,0 0 0,0 0 0,0 0 0,0 0 0,0 0 5,9 1-164,3 2 175,0-1 0,0 0 0,0 0 0,0-2 0,0 1 0,4-2-11,14 2 9,-15-1 2,388 8 463,-81-13-234,-103-1 64,243-13 108,-287 3-184,106-28-228,-163 22 18,392-88 524,-384 82-487,2 4 0,1 7 0,69 1-55,-180 15 28,0 1 0,0 0 0,0 2-1,0 0 1,8 2-28,-23-3-26,0 0-1,0 0 1,-1 0-1,1 0 1,0 1-1,-1-1 1,1 1-1,-1 0 1,1-1-1,-1 1 1,0 0 0,2 2 26,-3-3-1,-1-1 1,1 1-1,-1 0 1,1-1 0,-1 1-1,1 0 1,-1 0-1,0-1 1,0 1 0,1 0-1,-1 0 1,0 0-1,0-1 1,0 1 0,0 0-1,0 0 1,0 0-1,0-1 1,0 1 0,0 0-1,0 0 1,0 0-1,0 0 1,-1-1 0,1 1-1,0 0 1,-1 0-1,1-1 1,0 1 0,-1 0-1,1-1 1,-1 1-1,1 0 1,-1-1-1,0 1 1,1-1 0,-1 1-1,1-1 1,-1 1-1,0-1 1,1 1 0,-1-1-1,0 0 1,0 1-1,0-1 1,0 0 0,-10 5 86,0-1 0,0 0 0,-1-1 0,0-1 1,1 1-1,-1-2 0,-9 1-86,-58 1 802,-71-6-802,19-1 56,-427 18 89,268-5-231,-222 19 18,0-1 280,303-24-108,0-10 0,-68-16-104,179 8 62,-35-14-62,49 10 17,0 4 0,-3 3-17,50 9-32,-23-3-352,0 2 0,-40 5 384,91-1-112,0 1 0,-1 0 0,1 1 0,0 0 0,1 1 0,-1-1 0,0 2 0,1-1 0,-1 1 0,0 1 112,8-4-13,0 0 0,0 0 0,0-1-1,0 1 1,0 0 0,0 0 0,0 0 0,0 0 0,0 0-1,1 1 1,-1-1 0,0 0 0,1 0 0,-1 0-1,1 1 1,0-1 0,-1 0 0,1 0 0,0 1 0,0-1-1,0 0 1,-1 1 0,1-1 0,1 0 0,-1 1 0,0-1-1,0 0 1,0 0 0,1 1 0,-1-1 13,1 2-28,0-1 0,1 0 1,-1 1-1,0-1 0,1 0 0,-1 0 1,1 0-1,0 0 0,0 0 0,0 0 0,0-1 1,0 1-1,0-1 0,1 1 28,5 3-10,1-1 1,0 0-1,0-1 1,0 0-1,0 0 1,10 1 9,16 2 20,11-2-20,-3 1 10,72 8 193,101-2-203,475-36 539,-599 19-651,525-38 378,-383 22-210,375-24 96,-411 35 328,124-25-480,-169 17-104,1 7 0,52 7 104,-97 1-20,-61 1-211,1 2-1,-1 3 1,18 3 231,-66-5 2,1 0 0,-1 0 0,0 0 1,0 0-1,0 0 0,1 0 0,-1 0 1,0 0-1,0 0 0,0 0 0,1 0 1,-1 0-1,0 0 0,0 0 0,0 0 1,1 0-1,-1 0 0,0 0 0,0 0 1,0 0-1,1 0 0,-1 0 0,0 1 1,0-1-1,0 0 0,0 0 0,1 0 1,-1 0-1,0 0 0,0 1 0,0-1 1,0 0-1,0 0 0,0 0 0,0 1 1,1-1-1,-1 0 0,0 0-2,-8 4 27,-17 2-27,-28-4 1,7 0-18,-378 46 6,138-7-80,35-4 81,-20 3 178,-67 7 26,131-31 116,-96-10-310,194-10 298,0-4 1,0-5 0,-70-20-299,53 5 179,-238-50-17,304 67-126,-72-12 8,-72-2-44,-62 16-138,-14-2 207,127 0-81,-300-13 504,421 25-569,0 0 1,1 2-1,0 2 0,-4 1 77,18-2-185,0 1-1,0 1 1,0 0-1,1 1 1,0 1-1,0 0 0,-13 11 186,24-16-14,0 1-1,1-1 0,0 1 0,0 0 1,0 0-1,1 1 0,-1-1 0,1 1 1,-2 2 14,5-6 3,-1 0 1,0 1 0,1-1-1,-1 0 1,1 1 0,-1-1 0,1 1-1,0-1 1,-1 1 0,1-1 0,0 0-1,0 1 1,0-1 0,0 1 0,1-1-1,-1 1 1,0-1 0,0 1-1,1-1 1,-1 0 0,1 1 0,-1-1-1,1 0 1,0 1 0,-1-1 0,1 0-1,0 0 1,0 0 0,0 1 0,0-1-1,0 0 1,0 0 0,0-1-1,0 1 1,1 0 0,-1 0 0,1 0-4,10 6-34,1-1 1,-1 0-1,1 0 1,1-1-1,-1-1 1,1 0-1,0-1 0,0-1 34,31 4 108,39 0-108,-11-2-85,45 3 182,77-7-97,122-16 359,-185 8-180,664-66 616,-402 18 58,22-3-896,-234 25 169,62-10-225,-8 18 94,1 10-1,155 13 6,-292 5 91,0-4 0,61-10-91,21-7 181,9 8-181,-173 11-36,1 0-1,-1 2 1,0 0 0,1 0-1,-1 2 1,0 1-1,-1 0 1,1 1 0,-1 1-1,-1 0 1,7 4 36,-13-5-105,1-1 0,0 0 0,1-1 0,11 3 105,-15-6-1202,1 1 0,0-1 1,0 0-1,3-1 1202,-11 0-3434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5:19.7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 1 992,'0'0'10,"0"0"1,-1 0-1,1 0 1,0 0-1,0 0 0,0 0 1,-1 0-1,1 0 1,0 0-1,0 0 0,-1 0 1,1 0-1,0 0 1,0 0-1,0 0 0,-1 0 1,1 0-1,0 0 1,0 0-1,0 0 0,-1 0 1,1 0-1,0 0 1,0 0-1,0 0 0,-1 1 1,1-1-1,0 0 1,0 0-1,0 0 0,0 0 1,0 0-1,-1 1 1,1-1-1,0 0 0,0 0-10,-2 1 154,1-1-26,-2 8 309,-2-6 68,1-1 1,-1 1-1,0-1 0,1 0 0,-1 0 0,0-1 0,-3 1-505,8 15 224,5 9-184,-4-21-14,0-1 1,0 1-1,-1 0 0,1 0 0,0 4-26,-1 7 110,2 0 0,2 13-110,-1-13 39,-1 0 0,0 14-39,6 22 240,-7-44-226,-1 0 0,2 0 0,-1 1 0,1-1 0,0-1-1,3 6-13,5 22 19,-7-17-19,-1-1 0,-1 1 0,-1 4 0,3 26 0,3 29 128,-3 29-128,-1-74 314,-1-22-324,-1 0-1,0-1 0,0 1 1,0 0-1,-2 7 11,0 6-3,2-21-1,0-1 0,0 0 0,0 1 0,0-1 0,0 1 0,0-1 0,0 1 0,0-1 0,0 0 0,0 1 0,-1-1 0,1 1 0,0-1 0,0 1 0,0-1 0,0 0 0,-1 1 0,1-1 0,0 0 0,0 1 0,-1-1 0,1 1 4,-1 21 272,1-21-224,0-1 27,-1 0-60,0-1 0,1 1 0,-1-1 0,0 1 0,0-1 0,1 0 0,-1 1 0,0-1 0,1 0-1,-1 0 1,1 0 0,-1 1 0,1-1 0,-1 0 0,1 0 0,0 0 0,0 0 0,-1 0 0,1 0 0,0 0 0,0 0 0,0 0 0,0 0 0,0 0-1,0 0-14,-2-28 342,2-5-335,1 0 0,2 0 0,1-3-7,1 1 127,-4 26-132,0 0 0,0 0 0,1 1-1,1-1 1,-1 1 0,1-1 0,5-8 5,-4 11-22,-1-1 0,0 0 1,0 0-1,-1 0 0,0-1 22,1-2-3,-1 5-37,1 0 1,0 0 0,0 0 0,4-6 39,5-8-115,-12 19 116,1-1 0,0 1 0,-1 0 1,1 0-1,0 0 0,0 0 0,0 0 1,0 0-1,0 0 0,0 0 0,0 0 1,1 0-2,1 0-16,0-1 0,0 1 0,0 0 0,0 0 0,1 0 0,-1 0 1,0 1-1,1-1 16,17 1 58,-20 0-56,0 0 0,0 0 0,0 0-1,0 0 1,0 0 0,0 0 0,0 0-1,0 0 1,0 0 0,0 0 0,0-1-1,0 1 1,0 0 0,0-1 0,-1 1-1,1-1 1,0 1-2,5-2-46,-5 2 63,0 0 0,1 0 0,-1 0 0,0 0 0,1 1 0,-1-1 0,0 0 0,0 1 0,1-1 0,-1 1 0,0-1 0,0 1 0,0 0-1,1 0-16,-2-1 1,1 0 0,-1 1-1,0-1 1,1 0 0,-1 1-1,0-1 1,1 1 0,-1-1-1,0 1 1,0-1-1,1 0 1,-1 1 0,0-1-1,0 1 1,0-1 0,0 1-1,0-1 1,0 1-1,0-1 1,0 1 0,0 0-1,0-1 1,0 1 0,0-1-1,0 1 1,0-1 0,0 1-1,0-1 1,-1 1-1,1-1 0,-1 4 2,1 0 0,-1-1-1,1 1 1,-1 0-1,1 0 1,0-1 0,1 1-1,-1 1-1,0 20 121,-13 30-255,12-48 157,0 0-1,0-1 0,-1 1 0,0 0 1,-1 0-1,0-1 0,0 0 0,0 1 0,0-1 1,-1 0-1,0-1 0,-1 1-22,1-3 43,9-1-31,-1 1-1,1 0 1,-1 0 0,0 0 0,-1 1 0,1-1 0,1 2-12,1 1-46,-1-1 70,0 0-1,0 1 0,0-1 1,-1 1-1,0 0 1,0 1-1,-1-1 1,1 1-1,-1-1 1,-1 2-24,18 31 346,-14-28-83,0 1 0,-1-1 1,4 11-264,-9-20 5,1 0 1,0 0 0,0-1-1,0 1 1,0 0 0,0-1-1,0 1 1,0 0 0,1-1-1,0 1-5,7 9-67,-8-10 243,2 2-30,-2-3-143,-1 0 0,1 1 0,0-1 1,0 0-1,0 1 0,-1-1 0,1 1 0,0-1 0,0 1 1,-1-1-1,1 1 0,-1-1 0,1 1 0,0 0 0,-1-1 1,1 1-1,-1 0 0,1-1 0,-1 1 0,0 0 0,1 0 1,-1 0-1,1 0-3,0 1-358,1 1 1,0 0 0,-1-1-1,1 1 1,1-1 0,0 2 357,9 9-2326,-4 2-628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5:21.1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 29 1728,'0'0'44,"0"0"1,1 0-1,-1 0 0,0 0 1,0 0-1,1 0 1,-1 0-1,0 0 0,0 0 1,0 0-1,1 0 0,-1 1 1,0-1-1,0 0 0,0 0 1,0 0-1,1 0 1,-1 0-1,0 1 0,0-1 1,0 0-1,0 0 0,0 0 1,1 0-1,-1 1 0,0-1 1,0 0-1,0 0 1,0 0-1,0 1-44,0-5 3170,-1 4-3026,0-1 0,0 1 0,-1-1 0,1 1 0,0-1 0,0 0 0,0 1 0,1-1 0,-1 0 0,0 0 0,-1-1-144,1-3 293,1 4-263,0 0-1,0 1 1,-1-1-1,1 0 1,0 1-1,0-1 1,0 0-1,-1 0 0,1 1 1,0-1-1,-1 1 1,1-1-1,0 0 1,-1 1-1,1-1 1,-1 1-1,1-1 1,-1 1-1,1-1 1,-1 1-1,0-1-29,0 1 96,1 0-37,0 0-75,0 0-22,0 0-20,13 36 223,-12-27-146,0 0 1,-1 0-1,0 0 0,0 0 0,-1 0 1,0 0-1,0 0 0,-1 0 1,0 0-1,-1 0 0,0-1 0,-1 1 1,-2 5-20,5-13 2,0-1 1,1 1-1,-1 0 1,1 0 0,-1 0-1,1 0 1,-1 0-1,1 0 1,-1 0 0,1 0-1,0 1 1,0-1-1,-1 0 1,1 0-1,0 0 1,0 0 0,0 0-1,0 0 1,0 0-1,1 1 1,-1-1 0,0 0-1,0 0 1,1 0-1,-1 0 1,1 0-1,-1 0 1,1 0 0,-1 0-1,1 0 1,0 0-3,0 0-16,-1-1 15,3 1-3,12 7 73,-10-7-66,0 1 1,0-1-1,1 0 1,-1 0-1,0-1 1,1 1-1,-1-1 0,2-1-3,28 3 63,-27 0 35,1 1-1,0 0 1,4 2-98,-7-2 69,1-1 1,-1 0-1,0 0 1,1 0-1,-1-1 0,1 0 1,-1 0-1,3-1-69,-4 0-392,-1 1-1,0-1 0,0 0 1,1 1-1,-1 0 0,0 0 1,0 0-1,4 2 393,-7-3-265,-1 0 0,1 1-1,0-1 1,0 0 0,0 0 0,0 0-1,0 0 1,0 0 0,0 0 0,0 0-1,0 0 1,0 0 0,0-1 0,-1 1-1,1 0 1,0 0 0,0-1 0,0 1 265,5-2-644,12 1-439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5:22.6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5 1248,'-3'-3'78,"2"5"118,2 6 790,2 4 1573,-3-12-2069,-1 1-317,1-1 0,-1 0 0,1 0-1,-1 0 1,1 1 0,-1-1 0,1 0 0,-1 1-1,1-1 1,-1 0 0,1 1 0,0-1-1,-1 0 1,1 1 0,0-1 0,-1 1 0,1-1-1,0 1 1,0-1 0,-1 1-173,8 0 16,-1 1 1,1-1-1,-1 0 0,0 0 1,1-1-1,0 0 1,-1 0-1,1-1 0,-1 1-16,16-1 114,20-1 245,0-2 0,0-2-1,-1-2 1,11-4-359,-48 11 7,1 0 1,0 1-1,0-1 1,0 1-1,-1 0 0,1 0 1,0 1-1,0-1 0,0 1 1,-1 0-1,1 0 1,0 1-1,0-1-7,-4 0-5,0-1-1,0 1 1,0-1-1,0 1 1,-1-1-1,1 1 1,0 0 0,0-1-1,-1 1 1,1 0-1,0 0 1,-1-1-1,1 1 1,0 0 0,-1 0-1,1 0 1,-1 0-1,1 0 1,-1 0-1,0 0 1,0 0 0,1 0-1,-1 0 1,0 0-1,0 0 1,0 0 0,0 0-1,0 0 1,0 0-1,0 0 1,0 0-1,0 0 1,-1 0 0,1 0-1,0 0 6,-1 4-258,-4 31-5411,5-29 3189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5:23.3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73 1472,'-2'-5'1102,"6"5"1594,9 2-1385,-8-2-1157,0 0 0,0 0 0,0-1 0,1 1 0,-1-1 1,0 0-1,0-1 0,0 1 0,1-2-154,14-7 313,-11 6-235,0 0 0,-1 0 0,2 1 0,-1 0 1,2 0-79,24-3 93,0 2 0,17 1-93,6-1 400,-14-1 71,-30 2-403,0 1 1,0 1-1,0 0 0,-1 1 1,1 0-1,0 1 1,11 3-69,-22-4-143,0 1 1,0 0 0,-1 0 0,1 1-1,0-1 1,-1 0 0,1 1 0,0 0-1,-1-1 1,0 1 0,3 2 142,9 16-5187,-13-19 3235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5:25.7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1 1472,'-1'0'160,"1"0"0,-1 0 1,0 0-1,0 1 0,0-1 0,1 0 1,-1 0-1,0 1 0,0-1 0,1 0 0,-1 1 1,0-1-1,1 1 0,-1-1 0,1 1 1,-1-1-1,1 1 0,-1 0 0,1-1 0,-1 1 1,1 0-1,-1-1 0,1 1 0,0 0 0,-1 0 1,1-1-1,0 1 0,0 0 0,-1 0 1,1-1-1,0 1 0,0 0 0,0 0-160,-1 32-183,1-23 588,0 0-388,3 112 392,-1-95-316,1 0-1,2 0 1,4 13-93,3 18 184,-3 1-1,-2 0 1,-1 34-184,0-6 57,3 174 71,-9-257-107,0-1 1,0 1-1,1 0 0,0-1 1,-1 1-1,1-1 0,0 0 1,1 1-1,-1-1 0,1 0 1,1 3-22,-2-5-43,-1-1 66,1 0 0,0 0 0,0 0 1,0 0-1,-1 0 0,1 0 0,0 0 0,-1-1 0,1 1 0,0 0 0,0 0 0,-1-1 1,1 1-1,0 0 0,-1-1 0,1 1 0,-1-1 0,1 1-23,0-3 8,0 1-1,0-1 1,0 1-1,0-1 1,0 0-1,-1 1 0,1-1 1,-1 0-1,0 1 1,0-1-1,0 0 1,0 1-1,0-1 1,-1 0-1,1 0-7,0-23 133,9-39-144,13-75 22,-16 107-1,2 0-1,2 0 0,1 1 0,1 1 0,2 0 0,1 0 0,6-8-9,-15 32-41,0 0 0,0 0 0,0 0 0,1 1-1,0 0 1,0 0 0,1 0 0,0 1 0,6-3 41,-10 6-14,-3 1 2,0 0-1,0 1 0,0-1 0,0 1 0,1-1 0,-1 1 0,0-1 1,0 1-1,1 0 0,-1 0 0,0-1 0,0 1 0,1 0 1,-1 0-1,1 1 13,-1-1 6,0 0 1,-1 0 0,1 1-1,0-1 1,-1 0 0,1 1-1,-1-1 1,1 0 0,-1 1 0,1-1-1,-1 1 1,1-1 0,-1 1-1,1-1 1,-1 1 0,0-1-1,1 1 1,-1-1 0,0 1-1,1 0 1,-1-1 0,0 1 0,0 0-1,0-1 1,0 1 0,1-1-1,-1 1 1,0 0 0,0-1-1,0 1 1,0 0 0,-1 0-7,1 7 13,0 1 0,-1-1 0,0 0 0,0 1 0,-1-1 0,0 0 0,0 0 0,-1 0 0,-2 4-13,-28 53 219,-18 28-219,45-85 5,0 0 0,0 0 0,0-1 0,-1 0 0,0 0 0,-4 2-5,-10 11 119,11-13-286,23-8 131,-9 1 76,0 0 0,0 1 0,-1 0 0,1 0-1,0 0 1,-1 0 0,1 0 0,-1 1 0,1 0 0,-1-1-1,1 2-39,36 26 36,-35-24-30,12 9 129,-1 1 0,-1 1-1,0 0 1,1 4-135,55 75 491,-59-74-490,-9-14-4317,-3-7 2631,3-4-907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5:27.6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251 3 832,'0'0'8,"0"0"0,0 0 0,0 0 0,0 0 1,0 0-1,0 0 0,0 0 0,0 0 0,0 0 0,0 0 0,0 0 0,0-1 1,0 1-1,0 0 0,0 0 0,0 0 0,0 0 0,0 0 0,0 0 0,0 0 0,0 0 1,0 0-1,0 0 0,0 0 0,0 0 0,0 0 0,-1-1 0,1 1 0,0 0 1,0 0-1,0 0 0,0 0 0,0 0 0,0 0 0,0 0 0,0 0 0,0 0 1,0 0-1,0 0 0,0 0 0,0 0 0,-1 0 0,1 0 0,0 0 0,0 0 0,0 0 1,0 0-1,0 0 0,0 0 0,0 0 0,0 0 0,0 0 0,0 0 0,0 0 1,-1 0-1,1 0 0,0 0 0,0 0 0,0 0 0,0 0 0,0 0 0,0 1 1,0-1-1,0 0 0,0 0 0,0 0 0,0 0 0,0 0-8,-5 5 1127,4-4-907,0-1 457,1 0-165,-9 9 1578,2-4-1546,-1 0 0,0-1 0,0 0 0,-1 0 0,1-1-544,-13 3 471,17-5-413,0 0 0,0 0 0,-1 0-1,1 1 1,0 0 0,0-1-1,1 1 1,-1 1 0,0-1 0,1 1-1,-1-1 1,1 1 0,-2 1-58,-5 10-19,0 0 0,1 0 0,0 1 0,1 0 0,1 1 0,-1 3 19,-2 3-105,3-4 118,1 0-1,0 0 1,2 1 0,0-1 0,1 1-1,0 11-12,0 11 74,2 0 0,3 21-74,0-35 55,1 1 1,1-1-1,1 0 1,1 0-1,5 10-55,-2-9 4,-8-21 15,1 0-1,0 0 0,1-1 0,0 1 1,0-1-1,0 1 0,1-1 0,0 0 1,0 0-1,2 1-18,1 1 89,1 0 0,0-1 0,0 0 0,0 0-1,1-1 1,0 0 0,0-1 0,1 0 0,-1-1 0,1 1 0,0-2 0,1 1-89,1-1 137,-6-2-153,-1 1 0,1 0 1,0 0-1,-1 0 0,0 1 0,3 1 16,0-1-176,-6-2 31,8 1-2408,0-1 1,0 0 0,3 0 2552,-12-1-2016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5:28.9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22 107 2976,'-1'0'733,"3"-1"-89,0 0 716,-9 0 996,6 1-2333,1 1-1,-1-1 0,0 1 1,0-1-1,1 1 1,-1 0-1,1-1 1,-1 1-1,0 0 1,1-1-1,-1 1 1,1 0-1,0 0 0,-1-1 1,1 1-1,0 0 1,-1 0-1,1 0 1,0 0-1,0 0 1,0-1-1,0 1 0,0 0 1,0 0-1,0 1-22,-2 25 458,-1 5-299,2-25-91,0 1-1,1 0 0,0 0 0,0 0 1,1 1-68,1 6 10,1 0 0,1 0 0,0-1 0,1 1 0,1-1 0,1 2-10,-3-8 36,0 0 1,0-1-1,1 0 0,0 0 0,0 0 0,1 0 1,0-1-1,0 0 0,0 0 0,1-1 0,5 4-36,-9-7 12,0-1 0,0 0-1,0 1 1,0-1 0,0-1-1,0 1 1,0 0 0,0-1-1,1 1-11,-3-1 11,0 0-1,0 0 0,0 0 1,0 0-1,0 0 0,0 0 1,0 0-1,1 0 1,-1-1-1,0 1 0,0 0 1,0-1-1,0 1 0,0 0 1,0-1-1,-1 0 0,1 1 1,0-1-1,0 1 0,0-1 1,0 0-1,-1 0 0,1 1 1,0-1-1,-1 0 0,1 0 1,0 0-1,-1 0-10,4-10-18,0 0-1,-1 0 1,-1 0 0,0-1 0,0 1-1,-1-1 1,-1-11 18,5-31-469,-5 53 341,0 1 32,2 2 68,-1-1 0,0 1 0,1 0 0,-1 0 1,0 0-1,0 0 0,0 0 0,0 0 0,0 0 28,0 0-16,12 23 94,1-1 0,1-1-1,9 12-77,-15-24 46,0 0 0,1-1 0,0 0 0,1 0 0,0-1 0,0 0 0,12 5-46,-19-12 84,0 0 0,0 0 0,0 0 0,0-1 1,1 0-1,-1 0 0,0 0 0,1-1 1,-1 1-1,1-1 0,1 0-84,-4 0 51,0 0 0,0 0 0,0-1 0,1 1 0,-1 0 0,0-1 0,0 0 0,0 1 0,0-1 0,0 0-1,0 0 1,0 0 0,0 0 0,-1-1 0,1 1 0,0 0 0,-1-1 0,1 1 0,-1-1 0,1 1 0,-1-1 0,0 0 0,1 0 0,-1 0-51,4-9 73,-1-1 0,0 0 0,0 0 0,-1-1 0,-1 1 0,0-1 1,0-8-74,0-24 123,-3-24-123,0 15 208,1 40-176,0-1 0,-1 1 0,-1 0 0,0-1 0,-1 1 0,0 0 0,-1 0 0,-3-6-32,-7 3-531,13 16 291,-1 0 1,1-1-1,-1 1 0,1-1 0,0 1 0,0-1 0,0 1 1,0-1-1,0 0 0,0 0 0,0 1 0,0-1 0,1 0 1,-1 0-1,1 0 240,2-3-3024,-1 4-128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5:30.0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17 832,'0'-1'13,"1"1"0,-1-1 1,0 1-1,0 0 0,0-1 0,0 1 0,1-1 1,-1 1-1,0-1 0,0 1 0,0-1 0,0 1 1,0-1-1,0 1 0,0-1 0,0 1 0,0 0 1,-1-1-1,1 1 0,0-1 0,0 1 0,0-1 1,0 1-1,-1 0 0,1-1 0,0 1 0,0-1 1,-1 1-1,1 0 0,0-1 0,-1 1 0,1 0 1,0-1-1,-1 1-13,0-1 20,0 0 274,1 1 20,0 0 353,0 0-128,0 0 138,0 0-192,0 0 70,0 0-134,0 0 144,0 0-159,0 0 68,0 0-154,0 12 341,0-10-636,-1-1 0,1 1 0,0-1 0,0 1 0,1 0 0,-1-1 0,0 1 0,1-1 0,-1 1-1,0-1 1,1 1 0,0-1 0,-1 1 0,1-1 0,0 0-25,2 7 32,-1 0 0,1-1 0,-1 1 0,-1 0-1,0 0 1,0 0 0,0 1 0,-1-1 0,-1 6-32,1-10 38,4 21 32,-5-24-66,1 0-1,0 1 1,0-1 0,0 0 0,1 0 0,-1 0 0,0 0-1,0 0 1,0 0 0,1 0 0,-1 0 0,1 0 0,0 1-4,0 5 51,-1-6-13,0-1-1,0 0 1,0 0-1,0 1 1,0-1 0,0 0-1,0 1 1,0-1-1,0 0 1,0 0 0,0 1-1,0-1 1,0 0-1,1 1 1,-1-1 0,0 0-1,0 0 1,0 1-1,0-1 1,0 0 0,1 0-1,-1 1 1,0-1-1,0 0 1,0 0 0,1 1-1,-1-1 1,0 0-1,0 0 1,1 0 0,-1 0-1,0 1 1,0-1-1,1 0 1,-1 0 0,0 0-1,1 0 1,-1 0-1,0 0 1,0 0-1,1 0 1,-1 0 0,0 0-1,1 0 1,-1 0-1,0 0 1,1 0 0,-1 0-1,0 0 1,0 0-1,1 0 1,-1 0 0,0-1-1,0 1 1,1 0-38,14-11 172,4 6 20,-15 4-209,0 0 0,0 0-1,0 1 1,0-1 0,0 1 0,0 0 0,0 0-1,0 0 1,0 1 0,0-1 0,1 1 17,18 1 18,-19-1-116,0-1-1,0 1 0,0 0 1,0 1-1,0-1 0,0 1 1,0-1-1,0 2 99,6 1-1205,-8-4-267,-2 2 10,5 5-1636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5:12.71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2 141 3136,'-1'-4'895,"5"6"554,7 0 372,106-5 2326,-66-1-3463,-1-2 0,22-7-684,450-86 1877,-465 92-1881,27 0 4,-58 6-503,0 1 0,-1 2 0,1 0 0,15 5 503,29 5-3840,-42-8 2203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5:31.0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17 2560,'0'-16'1360,"0"16"-1008,0 0-144,0 0-64,0 0-69,0 0 47,0 0 289,0 0-54,0 0 112,2 0-127,5 3-182,0 0-1,-1 1 1,1 0 0,-1 0 0,0 0-1,0 1 1,0 1-160,18 12 322,41 32-196,-2 2 0,-3 2 0,9 15-126,-58-57 28,-1 0-1,-1 1 0,0 0 0,0 1 1,-2-1-1,1 2 0,2 10-27,8 22 138,7 39-138,-4-17 205,-17-51-76,0 1 0,2 16-129,3 19 424,-5-28-221,-1-1-1,-1 1 0,-1 0 1,-2-1-1,0 1 1,-2 0-203,1 4 76,1-19-54,-1 0 0,0 0-1,-1 0 1,-4 8-22,-4 21-66,7-22-261,0-1-1,-1 0 1,0 0 0,-2 0-1,-2 2 328,1 2-1531,6-2 481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5:32.7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64 2912,'0'-2'109,"0"1"0,0-1 0,1 0 0,-1 0 0,0 1 0,1-1 0,-1 1 0,1-1 0,0 0 0,0 1 1,-1-1-1,1 1 0,0 0 0,0-1 0,0 1 0,0 0 0,1-1 0,-1 1 0,0 0 0,0 0 0,1 0 0,-1 0 0,1 0 0,-1 0 0,1 1 0,-1-1 0,1 0 1,0 1-1,0-1-109,0 0 184,1 0 0,-1 0 0,0 0 0,0 0 0,0-1 0,0 1 0,0-1-1,0 1 1,0-1 0,0 0 0,-1 1 0,1-1 0,-1 0 0,2-2-184,-1 3 240,0 1-1,-1 0 0,1 0 1,0 0-1,0 0 0,-1 0 0,1 0 1,0 0-1,0 1 0,1 0-239,14 1-94,252 3 350,-259-5-187,0 0 1,1 1-1,-1 1 0,0-1 1,2 2-70,13-2-139,-24-4-352,1 2-2773,1 2 3125,-2 0-150,0-1 0,0 1 0,0-1 0,0 1 0,-1-1 0,1 1-1,0-1 1,0 1 0,0 0 0,-1-1 0,1 1 0,0 0 0,-1 0 0,1 0 0,0 0 0,-1 0 0,1 0 0,-1-1 0,1 2 289,5 9-1291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5:33.5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0 131 2560,'3'-11'860,"-3"10"-821,0 0 0,0 0 1,0 1-1,1-1 1,-1 0-1,0 0 0,0 1 1,1-1-1,-1 0 1,0 1-1,1-1 0,-1 0 1,1 1-1,-1-1 1,1 0-40,1-1 276,-1 0 1,1-1 0,-1 1-1,0 0 1,0-1 0,0 1-1,0-1 1,1-1-277,-2 2 144,1 0-1,-1 1 1,1-1-1,-1 0 1,1 1 0,0-1-1,0 1 1,0-1 0,0 1-1,0 0 1,0-1 0,0 1-1,0 0 1,0 0 0,1 0-1,-1-1-143,0 2 14,-1 0-1,0-1 1,1 1-1,-1 0 1,0 0-1,1 0 1,-1-1-1,0 1 1,1 0-1,-1 0 1,0 0-1,1 0 1,-1 0-1,1 0 1,-1 0-1,0 0 0,1 0 1,-1 0-1,0 0 1,1 0-1,-1 0 1,1 0-1,-1 0 1,0 0-1,1 0 1,-1 0-1,0 0 1,1 0-1,-1 1 1,1-1-1,-1 0-13,1 1 9,1-1 108,-3 1-77,1-1-1,0 0 0,-1 1 1,1-1-1,0 0 0,-1 1 0,1-1 1,0 0-1,0 1 0,0-1 1,-1 1-1,1-1 0,0 0 1,0 1-1,0-1 0,0 1 0,0-1 1,0 1-1,0-1-39,3 15 1051,-2-15-950,1 2-83,0-1-1,1 0 1,-1 0 0,1-1 0,-1 1-1,1 0 1,-1-1 0,1 1 0,-1-1-1,3 0-17,-4 0 31,6 1-3,0-1 1,0 1-1,0-1 1,0-1-1,0 0 0,0 0 1,0 0-1,0-1 0,2 0-28,9-5 364,0 0-1,11-7-363,25-10 234,-38 18-262,4-2 126,1 1 0,2 1-98,-17 4-293,1 1 0,0 0 0,0 0 0,1 0 0,-1 1 0,0 1 0,0-1 0,3 1 293,-8 0-182,-1-1 0,1 1-1,-1-1 1,1 1 0,-1-1 0,1 1 0,-1 0 0,1 0-1,-1 0 1,0 0 0,1 0 0,-1 0 0,0 0-1,0 0 1,0 0 0,0 1 0,0-1 0,0 0-1,0 1 1,0-1 0,-1 1 0,1-1 0,0 1 0,-1-1-1,1 1 1,-1-1 0,0 1 0,1 0 0,-1-1-1,0 1 1,0 0 182,0 14-2549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5:36.4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50 1312,'5'-27'2389,"0"17"-331,-5 9-1853,1 0 0,-1 1 0,1-1 0,-1 1 0,0-1 0,1 1-1,-1-1 1,0 0 0,0 1 0,1-1 0,-1 0 0,0 1 0,0-1 0,0 0 0,0 1-1,0-1 1,0 0-205,11 18 12,-8-14-17,-1 0-1,0 0 1,0 0-1,-1 0 1,1 0-1,-1 1 1,1 0 5,14 38 64,-12-32-28,0 0 0,0 1 0,-1-1 1,0 1-1,0 4-36,5 40 296,-3-26 57,-1 1 1,-1 21-354,2-35-136,-5-16 146,0 0-1,0 1 1,0-1-1,0 0 1,0 0 0,0 1-1,0-1 1,1 0-1,-1 0 1,0 1-1,0-1 1,0 0-1,0 0 1,1 1-1,-1-1 1,0 0 0,0 0-1,1 0 1,-1 0-1,0 1 1,0-1-1,1 0 1,-1 0-1,0 0 1,1 0-1,-1 0 1,0 0 0,0 0-1,1 0 1,-1 0-1,0 0 1,1 0-1,-1 0 1,0 0-1,1 0 1,-1 0-1,0 0 1,0 0 0,1 0-1,-1 0 1,1 0-10,1-3 2,0 0-1,-1 0 1,1 0 0,0 0 0,-1 0 0,0 0 0,1 0-1,-1 0 1,0 0 0,-1-1 0,1 1 0,-1 0 0,1-4-2,3-14 18,8-17-23,2-1 0,9-14 5,-16 33-3,-6 17 5,0-1 1,1 0-1,-1 0 0,1 0 0,0 0 0,0 1-2,12-16 13,0 1-1,1 0 1,5-3-13,-20 20 0,1-2 2,11-1 44,-11 4-42,1 0 1,0-1-1,0 1 1,-1 0 0,1 0-1,0 0 1,0 0 0,-1 1-1,1-1 1,0 0-1,0 1 1,-1-1 0,1 1-1,-1 0 1,1-1-1,0 1 1,-1 0 0,1 0-1,-1 0 1,0 0-1,1 0 1,-1 0 0,0 1-1,1-1 1,-1 0-1,0 1 1,0 0-5,9 7 89,-4-2-50,0 0 0,0 1 0,-1-1 0,0 1 0,-1 0 0,2 4-39,0-1-111,-1 1 121,0 1 1,-1 0 0,0 0 0,-1 0 0,-1 0-1,0 0 1,0 5-11,2 12 58,3 28 107,-3 1 1,-2 25-166,-2-82 5,0 0-1,0 1 1,1-1 0,-1 0 0,1 1 0,-1-1 0,1 0 0,0 1 0,0-1 0,0 0-1,0 0 1,1 1-5,-1-1-538,0-2 291,0 1 0,0-1 0,0 1 0,0-1 0,0 1 0,0-1 0,0 1 0,0-1 0,0 0 0,0 0 0,0 1 0,0-1 0,0 0 0,1 0 0,-1 0 0,0 0 0,0 0 0,0-1 0,0 1 0,0 0 0,0 0 0,0-1 0,0 1 0,0-1 0,0 1 0,0-1 0,0 1 0,0-1 0,0 0 0,0 1 0,0-1 0,0 0 247,4-16-1920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5:37.5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189 20 1472,'3'-19'5328,"-5"20"-5131,0 0 0,1 0 1,-1 0-1,0 0 0,0 0 1,0 0-1,1 1 0,-1 0-197,-6 6 182,2 0-1,-1 1 1,1 0-1,0 0 0,1 0 1,-3 7-182,-5 7 405,-2 10 25,11-24-344,0 0 0,-1 0 0,-2 2-86,-8 13 120,1 0 0,1 0 0,1 2 0,-8 25-120,17-42 36,2 1 0,-1-1 0,1 0 0,1 0 0,0 1 0,1 8-36,-1 4-104,2 4 192,1-1 1,1 1-1,2-1 1,0 1-1,9 20-88,-8-25 95,0 0-1,2-1 1,0 0-1,1 0 1,1-1-1,1 0 1,6 6-95,-15-22-267,-1-1 1,1 0 0,0 0 0,-1 0 0,1 0 0,3 1 266,4 4-1363,-9-7 1214,0 1 0,-1-1 0,1 1 1,0-1-1,0 1 0,0-1 0,0 1 0,-1-1 1,1 0-1,0 0 0,0 1 0,0-1 0,0 0 1,0 0-1,0 0 0,0 0 0,0 0 0,0 0 1,-1 0-1,2-1 149,10-3-3312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5:38.5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171 4 2400,'-2'-1'368,"1"0"-1,-1 1 1,0 0-1,0-1 1,1 1 0,-1 0-1,0 0 1,0 0-1,0 0 1,1 0 0,-1 1-1,0-1 1,0 0-368,-9 2 618,5-2-470,0 1-1,0 0 1,1 0-1,-1 0 1,0 1 0,1 0-1,-1 0 1,1 1-1,0-1 1,0 1 0,-5 4-148,4-3 74,0 0 0,1 0 1,-1 1-1,1 0 1,0 0-1,1 1 1,-1-1-1,1 1 0,-3 5-74,5-6-2,0 0-1,1 0 0,-1 0 1,1 0-1,0 0 0,1 1 1,-1-1-1,1 0 0,0 0 1,0 1-1,1-1 1,-1 0-1,1 1 0,0-1 1,1 0-1,-1 0 0,3 4 3,1 5 36,1-1 0,1 0-1,0 0 1,1-1 0,7 11-36,-12-19 28,1 0 1,-1-1-1,1 1 1,0 0 0,-1-1-1,1 0 1,1 0-1,-1 0 1,2 0-29,-5-2 12,0-1 0,1 1 0,-1 0 0,1-1 0,-1 1 0,1-1 0,-1 0 0,1 1 0,-1-1 0,1 0 0,0 0 0,-1 0 0,1 0 0,-1 0 0,1-1 0,-1 1 0,1 0 0,-1-1 0,1 1 0,-1-1 0,1 1 0,-1-1 0,1 0 0,-1 0 0,0 0 0,1 1 0,-1-1 0,0 0 0,0-1 0,0 1 0,0 0-12,4-5 1,0-1 1,-1 0-1,0 0 1,0 0-1,-1 0 1,0-1-1,0 1 1,-1-1-1,0 0 1,1-5-2,4-14 70,-5 13 5,3-5-219,-4 18 135,-1 1 0,1 0 0,-1-1 1,1 1-1,-1 0 0,1-1 0,-1 1 0,1 0 0,-1 0 1,1-1-1,0 1 0,-1 0 0,1 0 0,-1 0 0,1 0 0,0 0 1,-1 0-1,1 0 0,-1 0 0,1 0 0,0 0 0,-1 0 1,1 0-1,-1 0 0,1 1 0,-1-1 0,1 0 0,0 0 0,-1 1 1,1-1-1,-1 0 0,1 1 0,-1-1 0,1 0 0,-1 1 1,1-1 8,19 17-39,0 3 100,-8-7-51,0 0 0,2-1 0,-1 0 0,9 4-10,-20-15 37,0 1 0,1-1-1,-1 0 1,1 0 0,-1 0 0,0 0 0,1 0-1,0-1 1,-1 1 0,1-1 0,-1 1-1,1-1 1,0 0 0,1 0-37,-2-1 38,0 1 0,0-1-1,0 1 1,0-1 0,0 0-1,-1 0 1,1 0 0,0 0 0,0 0-1,-1 0 1,1 0 0,-1-1 0,1 1-1,-1 0 1,1-1 0,-1 1 0,0-1-1,0 0 1,1 0-38,3-5 73,-1 0 0,0 0 1,0 0-1,-1 0 0,0-1 0,0 1 0,-1-1 1,0 0-1,0 0 0,0 0 0,-1-1-73,0-19 197,0 24-169,0 0 1,-1 0 0,0-1 0,0 1 0,0 0 0,0 0 0,-1 0 0,1-1-1,-1 1 1,0 0 0,-1 0 0,1 0 0,-1 0 0,1 0 0,-1 0-29,-2 0-248,1-1 0,0 1 0,-1 0 0,0 0 0,1 0 0,-5-2 248,-6-7-1355,12 5-981,2 8 91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5:39.3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8 2560,'-5'-6'832,"5"4"-517,0 2-150,0 0-26,0 0-33,0 0 166,0 0 32,0 0 251,0 0-43,0 0 346,0 0-255,7 21 560,-5-5-931,3 22 362,-1 30-594,-2 24 433,0-28 436,-3 21-869,19-85 266,-10 0-262,-1-1 0,0 0-1,1-1 1,-1 0 0,0 0-1,6-3-3,24-6 192,51-3-25,14 2-167,-71 9-301,-3-1-904,-26 4 835,0-1 0,0 1 0,0-1 0,0 0 0,0 1 0,0-1 0,0 0 0,0 0 1,0 0-1,0-1 0,1 0 370,-2-5-2992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5:40.3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2304,'19'7'6370,"23"17"-6181,-17-8 121,12 5-214,-1 2 0,-1 2 0,-1 1 0,22 22-96,-36-27 68,-1 2-1,-1 0 1,10 17-68,-17-22 112,-1 0 1,0 2 0,-2-1 0,0 1-1,-1 0 1,2 12-113,5 32 908,3 32-908,-10-50 6,-3 1 0,-1 0 0,-2 0 1,-3 0-1,-1 0 0,-3 2-6,-2 34-3531,7-64 2033,1-2-1814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5:42.5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203 78 1312,'-2'-2'1128,"-7"-4"5510,9 6-6648,-1 0 0,1 1 0,0-1 0,0 0-1,-1 0 1,1 0 0,0 0 0,-1 0 0,1 0 0,0 0-1,0 0 1,0 0 0,-1 1 0,1-1 0,0 0 0,0 0-1,-1 0 1,1 0 0,0 1 0,0-1 0,0 0-1,0 0 1,-1 1 0,1-1 0,0 0 0,0 0 0,0 1-1,0-1 1,0 0 0,0 0 10,-1 3 47,1-3-4,-1 1 0,1 0 0,0-1 1,0 1-1,-1 0 0,1 0 1,-1-1-1,1 1 0,0 0 0,-1-1 1,1 1-1,-1-1 0,1 1 0,-1-1 1,0 1-1,1-1 0,-1 1 0,0-1 1,1 0-1,-1 1 0,0-1 1,1 0-1,-1 1 0,0-1 0,0 0 1,1 0-1,-1 0 0,0 0 0,0 1-43,-5 0 121,0 1-1,1 0 0,-1 0 0,1 1 0,-1 0 1,1 0-1,-1 1-120,-21 10 353,18-10-342,-1 1 0,1 0 0,-3 2-11,9-5-4,-1 1 1,2-1-1,-1 1 0,0-1 0,0 1 0,1 0 0,0 0 0,-1 0 1,1 1-1,-1 2 4,-1 1-2,0 2-20,-1 0 0,2 0 1,-3 8 21,5-14-7,0 1 1,0-1-1,1 1 1,0-1 0,0 1-1,0-1 1,0 1-1,0-1 1,1 1-1,-1-1 1,1 1 0,1 2 6,1 2-3,1 0 1,-1 1 0,2-2-1,-1 1 1,1 0-1,0-1 1,1 0 0,2 2 2,-5-5 16,0-1-1,0 0 1,0 0 0,1 0 0,-1 0 0,1-1 0,0 0 0,-1 1-1,1-1 1,0 0 0,0-1 0,1 1 0,-1-1 0,0 0 0,0 0-1,1 0 1,2 0-16,-4-2 16,1 1 1,-1-1-1,0 1 0,0-1 0,0 0 0,0 0 0,0 0 0,0-1 1,-1 1-1,1-1 0,0 1 0,0-2-16,31-25 207,-27 21-176,-1 1-26,-1 0-1,-1 0 0,1 0 1,-1-1-1,0 1 0,0-1 1,-1 0-1,0 0 0,0-2-4,18-34-177,-21 43 157,0 0 0,0-1 0,1 1 0,-1 0 0,0-1 0,1 1 0,-1 0 0,0-1 0,1 1 1,-1 0-1,0 0 0,1 0 0,-1-1 0,1 1 0,-1 0 0,0 0 0,1 0 0,-1 0 0,1 0 0,-1 0 1,1 0-1,-1 0 0,0 0 0,1 0 0,-1 0 0,1 0 0,-1 0 0,1 0 0,-1 0 0,1 0 20,15 9-243,13 18 231,-28-25 11,3 2 19,-1-1-1,1 1 1,0-1 0,-1 0-1,1 0 1,1-1-1,-1 1 1,0-1-1,1 0 1,-1 0-1,1 0 1,-1 0 0,1-1-1,0 0 1,0 0-1,0 0 1,0-1-1,0 0 1,0 0-1,-1 0 1,1 0 0,0-1-1,0 1 1,3-2-18,2-1 81,0 0 0,0-1 0,0 0 0,0 0 0,0-1 0,-1 0 0,0-1 0,0 0 0,-1-1 0,0 1 0,0-2 0,0 1 0,-1-1 1,0 0-1,0 0 0,-1-1 0,0 0 0,-1 0 0,0-1 0,2-6-81,0 2 81,-2 0 1,0 0-1,3-14-81,-7 24-86,0 0 0,-1-1 0,1 1 0,-1 0 0,0-1 1,0 1-1,0-1 0,-1 1 0,0 0 0,1-1 0,-1 1 0,-1 0 0,1 0 0,-1 0 0,-1-3 86,3 7-81,0-1 1,-1 0-1,1 0 1,0 1-1,-1-1 0,1 0 1,-1 1-1,1-1 1,-1 0-1,0 1 1,1-1-1,-1 1 1,1-1-1,-1 1 1,0-1-1,0 1 1,1-1-1,-1 1 1,0 0-1,0 0 0,1-1 1,-1 1-1,0 0 1,0 0-1,0 0 1,1 0-1,-1 0 1,0 0-1,0 0 1,0 0-1,0 0 1,1 0-1,-1 0 1,0 0-1,0 1 0,0-1 1,1 0-1,-1 1 1,0-1-1,1 0 1,-1 1-1,0-1 1,0 1-1,1-1 1,-1 1-1,1-1 1,-1 1 80,-4 4-828,1-1 1,0 1 0,-1 0 0,2 1-1,-3 2 828,4-5-302,-11 17-1746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5:43.3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 7 3648,'0'0'42,"0"0"-1,0 0 1,-1 0 0,1 0-1,0-1 1,0 1 0,0 0 0,0 0-1,0 0 1,0 0 0,0 0-1,0 0 1,-1 0 0,1-1-1,0 1 1,0 0 0,0 0 0,0 0-1,0 0 1,0 0 0,0 0-1,0-1 1,0 1 0,0 0-1,0 0 1,0 0 0,0 0 0,0 0-1,0-1 1,0 1 0,0 0-1,0 0 1,0 0 0,0 0-1,0 0 1,0-1 0,0 1 0,0 0-1,0 0 1,1 0 0,-1 0-1,0 0 1,0 0 0,0-1-1,0 1 1,0 0 0,0 0 0,0 0-1,1 0-41,3 7 1407,-1 12-1262,0 0 0,-2 0 1,0 1-1,-1-1 0,-1 0-145,0 19 256,-1-9-68,0-1 0,-2 1 0,-2-1 0,-7 24-188,12-48 45,0 0 1,0-1 0,-1 1 0,0 0-1,1-1 1,-1 1 0,-1 0-46,2-3 224,1-1-54,1 0 102,7-1-166,0 0 0,0 0 0,0-1 0,0 0 0,-1-1-1,1 0 1,1 0-106,33-11 155,100-18 203,-128 29-419,-11 2-70,0 0-1,0 0 1,0 0 0,0 1 0,0-1-1,1 1 1,-1 0 0,0 0-1,0 0 1,0 1 0,0-1 0,0 1-1,0-1 1,2 2 131,4 2-3381,-9-4 309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5:13.67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 3328,'0'0'123,"1"0"-1,0 1 1,-1-1 0,1 0-1,0 1 1,-1-1 0,1 1-1,-1-1 1,1 1 0,0-1-1,-1 1 1,0 0 0,1-1-1,-1 1 1,1 0-123,0 3 279,-1 0 1,1 0-1,-1 0 0,1 0 1,-1 0-1,0 1 1,-1-1-1,1 1-279,-1 13 394,13 502 3702,-11-392-3713,-1-71 7,-2-49-220,-1-7-208,2-1 29,1 0 1,-1-1-1,1 1 1,0-1-1,-1 0 1,1 1-1,0-1 1,-1 1-1,1-1 0,0 1 1,-1-1-1,1 0 1,0 1-1,0-1 1,0 0-1,0 1 1,0-1-1,0 0 0,0 1 1,0-1-1,0 0 9,0-9-43,1-1-1,1 0 0,0 1 1,0 0-1,1-1 0,0 1 1,1 0-1,0 0 0,0 1 0,1-1 1,4-4 43,-3 4-77,2 0 1,-1 0 0,1 0-1,1 1 1,-1 1-1,2-1 1,-1 1 0,1 1-1,9-6 77,-15 10-30,1 1 1,0 0-1,-1 0 0,1 0 0,0 0 0,0 1 0,0 0 0,0 0 0,0 0 1,0 1-1,1-1 0,-1 1 30,-2 0 6,-1 1 0,1-1 1,-1 0-1,0 1 1,0-1-1,1 1 0,-1 0 1,0 0-1,0 0 0,0 0 1,0 0-1,0 0 1,0 1-1,0-1 0,0 1 1,0-1-1,-1 1 0,1 0 1,-1 0-1,1 0 0,-1-1 1,0 1-1,1 0 1,-1 1-1,0-1 0,0 0 1,0 1-7,-1-1 4,1-1 0,-1 1 0,1 0 0,-1 0 0,0 0 0,0 0 0,0 0 0,0 0 0,0 0 0,0 0 0,0 0 0,-1 0 0,1 0 0,-1 0 1,1 0-1,-1 0 0,0-1 0,0 1 0,0 0 0,0 0 0,0-1 0,0 1 0,0-1 0,0 1 0,-1-1 0,1 1 0,-1-1 0,1 0 0,-1 0 0,0 1 0,1-1 1,-1 0-5,-6 3 0,1 0 1,-1 0-1,0 0 1,0-1-1,0 0 1,-6 0-1,8-1 37,0-1 1,-1 0-1,1 0 0,0-1 1,-3 0-38,9 0 314,1 1-224,0 0-1,0 0 0,0-1 1,0 1-1,0 0 1,0-1-1,1 1 0,-1-1 1,0 1-1,1-1-89,-2 1 66,57 17 1206,-37-13-1177,-1 1 1,0 1-1,0 1 1,2 2-96,10 9 37,-19-11-1015,1-1 0,0 0 1,1 0 977,-14-7-110,0 0 1,0 0-1,1 0 1,-1 0-1,0 0 1,0 0-1,0 0 1,1 0-1,-1 0 1,0 0-1,0-1 1,0 1-1,1 0 1,-1 0-1,0 0 1,0 0-1,0 0 1,0 0-1,1 0 1,-1 0-1,0 0 1,0-1-1,0 1 1,0 0-1,0 0 1,1 0-1,-1 0 1,0 0-1,0-1 1,0 1-1,0 0 1,0 0-1,0 0 1,0-1-1,0 1 110,0 0-247,1-7-3737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5:44.1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791 0 2912,'-8'18'1537,"0"0"-1,-8 12-1536,7-15 356,-39 91 736,23-50-77,-3 3-1015,-125 215 1224,73-141-400,-7-2-824,-48 38 279,40-53-121,94-115-168,-26 34-19,1 0-1,-13 28 30,33-55-964,16-19-158,20-15-1573,-24 20 1991,0 0-1,0 1 0,0 0 0,7-4 705,13-2-1824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5:44.7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403 5 4384,'-14'-5'3018,"-11"5"-2152,-1 2-1,1 0 1,-6 3-866,18-3 152,-1 2 0,1-1 0,0 2 0,0 0 1,1 0-1,-11 7-152,7-2 44,1 0 1,0 1 0,1 1 0,0 0 0,-10 12-45,15-14 16,0 0 0,1 1 0,0 0 0,1 1 0,0 0 0,1 0 0,0 0 0,0 3-16,2-6 22,1 1 1,0-1 0,1 0-1,0 1 1,0 0 0,1 1-23,1-8 9,0 0 1,0 0 0,1 0 0,-1 0 0,1 0 0,-1-1-1,1 1 1,0 0 0,0 0 0,0-1 0,1 1-1,-1-1 1,1 1 0,-1-1 0,1 0 0,0 1 0,0-1-1,0 0 1,0 0 0,0 0 0,0-1 0,3 3-10,1-1 29,0 1 0,0-1 0,1 0 0,-1-1 0,1 0 0,0 0 1,0 0-1,0-1 0,0 1 0,0-2 0,0 1 0,4-1-29,16-1-121,-1-1-1,18-3 122,-30 3-80,3-1-660,-1 0 0,0-1 0,0 0 0,2-2 740,-10 3-486,0 0-1,-1-1 1,0 0-1,0 0 1,0 0-1,0-1 1,-1 0-1,1 0 1,1-4 486,1-2-1213,0 0 0,5-10 1213,-13 20-22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4:30.23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614 360 736,'1'-7'103,"-1"6"-83,0-1 0,0 1-1,0-1 1,0 1 0,1 0-1,-1-1 1,1 1 0,-1-1-1,1 1 1,-1 0 0,1-1-1,0 1 1,0 0 0,0-1-20,0 1 22,-1 0 0,1 1 0,-1-1 0,1 0 0,-1 0 0,0 0 0,1 0 0,-1 0 1,0 0-1,1 0 0,-1 0 0,0 0 0,0 0 0,0 0 0,0 0 0,0 0 0,0 0 0,0 1 1,0-1-1,-1 0 0,1 0 0,0 0 0,-1 0 0,1 0 0,0 0 0,-1 0 0,1 0-22,-15-25 2204,-83-112 1753,75 93-3614,20 37-273,-1 0 0,1 0 0,-1 1 1,0 0-1,-1 0 0,0 0 0,0 0 1,0 1-1,-1-1 0,-3-1-70,6 6 18,-1 0-1,1 0 1,-1 0-1,1 1 0,-1-1 1,0 1-1,0 0 1,0 0-1,1 0 1,-1 1-1,0-1 1,-1 1-18,-8 0 209,0 0 0,-14 3-209,6-1 140,2 0-119,0 2 1,0 0-1,1 1 1,-2 2-22,-3 0 37,1-1 0,-12 1-37,-17 1 325,-14 6-325,58-13 55,6-1-37,0 0 1,0 0-1,0 0 0,0 0 0,0 0 0,0 1 0,0-1 1,1 0-1,-1 0 0,0 1 0,0-1 0,0 0 1,0 1-1,0 0-18,0 0 5,1-1-282,0 0 58,0 0 64,0 0 97,1 0 77,0 0 0,1 0 0,-1 1 0,0-1 0,0 0 0,0 1 1,0-1-1,0 1 0,0-1 0,0 1 0,1 0-19,11 5-56,126 10 596,28 4-850,-112-11-186,1-2 0,0-3 0,0-2 0,33-5 496,-74 2-654,0 0-1,0 0 1,0 2 0,0 0 0,0 0 0,0 1-1,0 1 1,-1 1 0,4 1 654,34 16-1360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4:31.27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529 55 2400,'2'-13'922,"-2"13"-878,0-1 0,1 0 0,-1 0 0,0 0 0,0 0 0,1 0 0,-1 1 0,0-1 0,0 0 0,0 0 0,0 0 1,0 0-1,0 0 0,0 0 0,-1 0 0,1 1 0,0-1 0,0 0 0,-1 0 0,1 0 0,-1 0 0,1 1 1,0-1-1,-1 0 0,0 0 0,1 1 0,-1-1 0,1 0 0,-1 1 0,0-1 0,1 1 0,-1-1 0,0 1 0,0-1 1,1 1-1,-1-1 0,0 1 0,0 0 0,0-1 0,0 1 0,0 0 0,0 0-44,-11-3 332,0 1 0,0 1 0,0 0 0,-1 0 0,1 2 0,0-1 0,-4 2-332,-11 0 252,-10 1 765,-14 5-1017,20-3 446,0-2 0,-19 0-446,8-2 384,21 1 183,-1-2 0,1-1 1,-5-1-568,9-4 766,16 6-731,0 0-1,1 0 1,-1 0 0,1-1-1,-1 1 1,0 0-1,1-1 1,-1 1 0,1-1-1,-1 1 1,1-1-1,-1 1 1,1-1 0,-1 1-1,1-1 1,-1 1 0,1-1-1,0 1 1,-1-1-1,1 0 1,0 1-35,0-1 8,1 0-1,-1 1 1,1-1-1,0 1 1,-1-1-1,1 1 1,0-1 0,-1 1-1,1 0 1,0-1-1,0 1 1,-1 0 0,1-1-1,0 1 1,0 0-8,1-1 19,2-1-20,0 1 0,1 0 0,-1 0 1,0 0-1,0 0 0,1 0 0,-1 1 0,0 0 0,1 0 0,1 0 1,42 9 123,-34-6-98,-11-3-53,1 1 0,-1 0 0,0 0 0,1 1-1,-1-1 1,0 1 0,0 0 0,1 0 28,-3-1 8,0-1 0,-1 1 0,1-1 0,0 1 0,-1-1 0,1 1 0,-1-1 0,1 1 0,-1 0 0,1-1 0,-1 1 0,0 0 0,1-1 0,-1 1 1,0 0-1,1 0 0,-1-1 0,0 1 0,0 0 0,0 0 0,0-1 0,1 1 0,-1 0 0,0 0 0,-1 0 0,1-1 0,0 1 0,0 0 0,0 0 0,0 0 0,-1-1 0,1 1 0,0 0 0,0-1 0,-1 1 0,1 0 0,-1 0 0,1 0-8,-6 5-103,0 1 0,0-1 0,-1 0 0,0 0 0,0-1 0,0 0 0,-1 0 0,1 0 0,-1-1 0,-1 0 103,-5 3-1823,0 2-1,-9 6 1824,-1 5-1984,-9 7-1712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6:16.04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6570 313 1056,'-1'-2'187,"0"0"-1,0 0 1,0 0 0,0 0-1,0 0 1,0 0 0,-1 0-1,1 0 1,-1 0 0,1 1-1,-1-1 1,0 1 0,0-1-1,1 1 1,-1 0 0,0-1-1,0 1 1,0 0 0,0 0-1,-1 0 1,1 1 0,0-1-1,-2 0-186,-38-10 1549,-18-7 331,-18-8-1880,51 17 482,1 1-1,-6 1-481,-27-9 387,48 14-419,-1 0 1,0 1 0,0 0 0,0 1-1,-1 0 1,-5 2 31,-16-1 150,21-1 78,0 0-106,0 0-1,0-1 1,0-1 0,-2 0-122,-28-4 76,0 1 0,-7 2-76,40 3 19,-20-2 29,-1 2 0,-15 2-48,6 9-91,30-5-59,9-6 93,0 1 0,0 0 0,0 0 1,0-1-1,0 1 0,0-1 0,-1 1 0,1-1 0,0 1 1,0-1-1,0 0 0,-1 0 57,5 3-77,0-1 0,0 0 1,0 0-1,1-1 0,-1 1 0,0-1 0,1 1 0,-1-1 1,1 0-1,-1 0 0,2 0 77,46 6-614,-37-6 489,14 1 95,-1-1 1,1-1-1,-1-1 0,1-1 1,-1-2-1,0-1 0,6-2 30,-30 6 60,0 0-1,-1 1 1,1-1-1,0-1 1,-1 1-1,1 0 0,-1-1 1,1 1-1,-1-1 1,0 1-1,0-1 1,0 0-1,1-1-59,-3 3 12,0-1-1,-1 0 1,1 1-1,0-1 1,-1 1 0,1-1-1,0 1 1,-1-1-1,1 1 1,0 0-1,-1-1 1,1 1-1,-1-1 1,1 1-1,-1 0 1,1-1-1,-1 1 1,1 0-1,-1 0 1,1-1-1,-1 1 1,1 0 0,-1 0-1,0 0 1,1 0-1,-1-1 1,0 1-12,-19-5 28,19 5-10,-26-5 125,0 1 0,-1 1 0,1 2 0,-1 0 0,0 2 0,-19 4-143,16-1 112,-1 1 0,-29 10-112,38-3-57,4-1 40,-23 1 3,39-11 45,-1-1-1,1 1 0,0-1 1,-1 0-1,1 0 0,0 0 1,-1-1-1,1 1 0,0-1 0,0 0 1,-3-1-31,5 2-3,-4-2-126,5 0-51,2-7-26,-2 8 214,0 1 0,-1-1 0,1 1 0,0 0 0,0-1 0,0 1-1,-1-1 1,1 1 0,0 0 0,-1-1 0,1 1 0,0 0 0,-1-1-1,1 1 1,0 0 0,-1 0 0,1-1 0,-1 1 0,1 0 0,-1 0-8,-7-9 301,6 7-306,1 0 1,-1 1-1,1-1 1,-1 0-1,0 0 1,0 1-1,0-1 1,0 1-1,0-1 0,0 1 1,0 0-1,-1-1 5,-30-13 50,25 12-147,0 1 0,0 0 1,0 0-1,0 0 0,0 1 1,0 0-1,-1 1 0,1 0 1,0 0-1,-1 1 0,1 0 1,0 1-1,0-1 0,0 2 1,0-1-1,-3 2 97,5-2-102,5-2 84,0 0 0,0 0 0,0 0 0,0 1 1,0-1-1,1 0 0,-1 0 0,0 1 0,0-1 1,0 0-1,1 1 0,-1-1 0,0 1 0,1-1 0,-1 1 1,0 0-1,1-1 0,-1 1 0,0-1 0,1 2 18,1 0-30,1-1-1,0 1 0,-1 0 1,1 0-1,0-1 0,0 1 1,1-1-1,1 2 31,0-1-23,1 0 0,0 0 0,0-1 0,0 0 0,0 1 1,1-2-1,-1 1 0,1-1 23,45 0 2,-18-3-64,0-1 1,0-2 0,-1-2-1,1-1 1,-2-1 0,18-9 61,-17 7 40,2-2-16,1 1 0,0 2 0,10-1-24,-17 6 9,-17 3 14,1 0-1,-1 1 1,1 0-1,0 1 0,-1 0 1,11 2-23,-21-1 5,0 0 0,-1 0 0,1 0 0,-1 0 0,1 0 0,-1 0 0,1 1 0,-1-1 0,1 0 0,-1 0 0,1 1 1,-1-1-1,1 0 0,-1 1 0,1-1 0,-1 0 0,1 1 0,-1-1 0,0 1 0,1-1 0,-1 1 0,0-1 0,0 1 0,1-1 0,-1 1 0,0-1 1,0 1-1,1-1 0,-1 1 0,0-1 0,0 1 0,0 0-5,0 0 5,0 0 0,0 0 0,0 0 1,-1 0-1,1 0 0,0 0 0,0 0 1,-1 0-1,1 0 0,0 0 0,-1-1 0,1 1 1,-1 0-1,0 0 0,1 0 0,-1 0 1,0-1-1,0 2-5,-46 38 210,-17 18 113,60-55-297,-9 10 40,1 0 0,0 1 0,-9 13-66,16-19 100,-1 0-1,-1-1 1,-4 6-100,10-13 106,1 0-42,-1-1-45,0 1 0,0-1-1,1 0 1,-1 0 0,0 1-1,1-1 1,-1 0-1,1 0 1,-1 0 0,1 0-1,-1 0 1,1 0 0,-1-1-19,0-1 19,-1 1-14,0 0 1,0 0-1,0 1 0,0-1 1,-1 0-1,1 1 1,-1 0-1,1-1 1,-1 1-1,1 0 1,-1 0-1,1 1 0,-1-1 1,0 0-1,0 1 1,1 0-1,-1 0 1,0-1-1,0 2 0,-1-1-5,-7 1-15,0 1-1,0 0 0,0 1 1,-6 2 15,-6 2-105,-180 49 292,150-44-163,-15 3-54,-45 17 30,88-22-149,1 0 0,-8 5 149,25-11-48,-1 0 0,1 0 0,0 1 0,0 0 0,1 0 0,-1 1 0,1 0 0,-4 6 48,7-9-44,1 1 0,0-1 0,0 1 0,0-1 0,1 1 1,-1 0-1,1-1 0,0 1 0,0 0 0,1 0 0,-1 0 1,1 0-1,-1 3 44,1-5-7,1 0 0,-1 0 0,0 0 0,0 0 0,1 0 0,-1 0 0,1 0 0,0-1 0,0 1 0,-1 0 0,1 0 0,0-1 1,1 1-1,-1 0 0,0-1 0,0 1 0,1-1 0,-1 0 0,0 1 0,1-1 0,0 0 0,-1 0 0,1 0 0,0 0 0,-1 0 0,1 0 0,1 0 7,8 2-20,0 0-1,0 0 0,0-1 0,0-1 0,10 1 21,58-2-88,-34-1 104,43-4-77,0-3-1,62-15 62,-107 16-15,9 0 15,0 3 0,15 1 0,103 6 0,-166-3 0,104 7 13,23 0 11,-107-8 41,0 0 0,0-2 1,-1-1-1,0-1 0,5-3-65,23-7 127,36-19-127,-75 29 131,0-1-1,0-1 0,-1 0 0,0 0 0,7-7-130,-17 13 14,-1 1-1,0-1 1,1 1-1,-1-1 1,1 1-1,-1-1 1,0 0-1,1 1 1,-1-1-1,0 0 1,0 1-1,0-1 1,1 0-1,-1 1 1,0-1-1,0 0 1,0 1-1,0-1 1,0 0-1,0 0 1,0 1-1,-1-1 1,1 0-1,0 1 1,0-1-1,0 0 1,-1 1-1,1-1 1,0 1-1,-1-1 1,1 0-1,0 1 1,-1-1-1,1 1 1,-1-1-1,1 1 1,-1-1 0,1 1-1,-1-1 1,0 1-1,1 0 1,-1-1-14,-3-2 27,0 0 0,0 0 0,0 0 1,0 1-1,-3-2-27,-8-3 36,-1 1-1,1 1 1,-1 1 0,0 0-1,0 0 1,0 2 0,-1 0 0,1 1-1,0 1 1,-1 0 0,1 1-1,-1 1 1,-9 2-36,-46 12 23,2 2 1,-31 15-24,38-13-132,8-1 148,19-6 115,0-2-1,-14 1-130,7-3 103,27-4-47,1-2-1,-1 0 0,0 0 1,0-2-1,0 0 0,0-1 1,-13-1-56,5-4 51,0-1 1,0-1-1,0-1 1,1-1-1,0-1 1,-13-8-52,-19-7-45,32 16 105,2-2 0,-13-7-60,-16-14-78,-33-20-148,-28-10 226,93 53 6,0 1 0,-1 0 0,-1 2 1,1 0-1,-1 1 0,-8-1-6,-33-4-279,8 2 184,1 1 0,-39 1 95,46 3 102,36 2-129,0 0 0,-1 1 1,0 0-1,1 0 0,-1 1 0,1 0 1,0 0-1,-1 1 0,-4 2 27,3 1-26,0 0 1,1 1-1,0 0 1,0 0-1,0 1 0,1 1 1,0-1-1,0 1 1,-5 8 25,-9 11 5,1 1 1,-10 19-6,28-41-91,1-1 1,1 1-1,-1 0 0,-1 5 91,-7 15-319,10-25 377,1-1 54,-5 2 294,3-2-388,1-8 22,2-1-78,-1-1-1,2 0 0,-1 1 0,1-1 1,1 1-1,1-2 39,22-56-255,-17 46 300,1 2-13,1 0 1,0 0-1,2 1 0,0 1 1,14-15-33,-4 4 408,12-17-408,-34 42-25,0-1 0,0 1-1,1 0 1,-2 0 0,1-1-1,0 1 1,-1-1 0,1-1 25,-1 4-64,0 1 80,0-3 16,-21 0 48,13 3-70,-1-1-38,0 1 0,0 0 0,0 1 1,0 0-1,0 0 0,0 1 0,0 0 0,1 1 1,-6 2 27,-27 17-118,-4 5 118,-13 8-74,-94 60 431,-130 105-357,265-188 86,0-1 1,0 0-1,-1-2 1,0 0-1,-9 2-86,25-10-4,0-1 1,0 0-1,0 1 1,0-1-1,0 0 1,1 0-1,-1 0 1,0 0-1,0 0 0,0 0 1,0-1-1,0 1 1,0-1-1,0 1 1,1-1-1,-1 0 1,0 1-1,1-1 0,-1 0 1,0 0-1,1 0 1,-1-1-1,1 1 1,-2-2 3,3 3-13,0 0 1,0-1 0,0 1-1,0 0 1,0-1 0,0 1-1,0 0 1,0-1-1,0 1 1,0-1 0,0 1-1,0 0 1,1-1 0,-1 1-1,0 0 1,0-1 0,0 1-1,0 0 1,1-1-1,-1 1 1,0 0 0,0 0-1,1-1 1,-1 1 0,0 0-1,1 0 1,-1-1 0,0 1-1,1 0 1,-1 0-1,0 0 13,16-10-126,-9 6 60,25-18-47,-3 2 105,0-2 1,18-18 7,-28 23-10,23-24 57,-39 37-26,0 0 0,0 0-1,0 0 1,0 0 0,0-1 0,-1 1-1,0-1 1,0 0 0,1-3-21,-3 7-3,0 1-1,0-1 1,0 0 0,0 0 0,0 0 0,0 0 0,0 0 0,0 0 0,0 1-1,-1-1 1,1 0 0,0 0 0,0 0 0,-1 0 0,1 1 0,-1-1 0,1 0-1,-1 0 1,1 1 0,-1-1 0,1 0 0,-1 1 0,0-1 0,1 1 0,-1-1-1,0 1 1,1-1 0,-1 1 0,0-1 0,0 1 0,1 0 0,-1-1 3,-3 0-19,0-1 0,0 1 0,1 0 0,-1 0 0,0 0 0,-2 0 19,-2 0 20,0 1 0,0 0 0,0 1 0,0 0-1,0 0 1,0 0 0,1 1 0,-1 0 0,-2 2-20,-18 6 387,-21 12-387,20-9 96,15-7-52,1 0 0,0 0 0,0 2 0,-7 4-44,5 0-20,-1-2 1,-1 0 0,1 0 0,-2-2 0,-3 1 19,2-5-99,18-4 96,1 0-1,-1 0 1,1 0 0,0 0-1,-1 0 1,1 0-1,0 0 1,-1 0-1,1 0 1,-1-1 0,1 1-1,0 0 1,-1 0-1,1 0 1,0 0-1,-1-1 1,1 1 0,0 0-1,-1 0 1,1-1-1,0 1 1,0 0-1,-1 0 1,1-1 0,0 1-1,0 0 1,0-1-1,-1 1 1,1 0-1,0-1 1,0 1 0,0-1-1,0 1 1,0 0-1,0-1 1,0 1 0,0 0-1,0-1 1,0 1-1,0-1 1,0 1-1,0 0 1,0-1 0,0 1-1,0-1 1,0 1 3,2-15-99,-2 12 105,1-1 1,-1 1-1,1-1 1,0 1-1,-1 0 1,2-1-1,-1 0-6,3-3 22,-1 0 0,0 0 0,-1 0 0,1-1 0,-1 1 0,-1 0 0,0-1 0,0 1 0,0-7-22,-1 13 21,1-1-1,-1 0 1,-1 0 0,1 0 0,0 0 0,0 0 0,-1 0-1,1 1 1,-1-1 0,1 0 0,-1 0 0,0 1 0,1-1 0,-1 0-1,0 1 1,0-1 0,0 1 0,-1-1 0,1 1 0,0 0-1,-1-1 1,1 1 0,0 0 0,-1 0 0,0 0 0,1 0 0,-1 0-1,1 0 1,-1 0 0,0 1 0,0-1 0,1 1 0,-3-1-21,-30-6 24,0 2 0,0 2 0,0 1 0,0 1 0,-1 2-24,2 0-3,7 0-79,0 2 0,-12 4 82,3-2-1132,68-4 987,-17 0 103,-1-1-1,1 0 1,6-2 42,137-14-10,-62 8 84,-17 7 545,-164-1-32,47 0-536,-1 1-1,1 2 0,0 2 1,-36 7-51,50-5-19,-8 2 5,0 1 0,-15 6 14,35-9-18,1-1 0,-1 2 0,1-1 0,0 2-1,0-1 1,1 1 0,0 0 0,-6 7 18,-16 21-34,1 1 1,2 1-1,-1 6 34,-48 62-155,-11 12 384,87-116 17,2-1-223,0-1 0,0 1 0,-1-1 0,1 1 0,0-1 0,0 0 0,-1 1 0,1-1 1,0 0-1,-1 1 0,1-1 0,-1 0 0,1 0 0,-1 1 0,1-2-23,2-2 27,9-9-50,-1-2 1,0 1-1,-1-1 0,0-1 1,-2 0-1,0 0 0,0 0 1,2-12 22,-5 14-21,1-7-27,0 0-1,3-19 49,-4 20-58,0 0-1,2 0 0,0 1 1,5-8 58,-11 23-1,0 0 0,0 0 0,0 0 0,-1 0 0,1 0 0,-1-2 1,0 3-37,0-1 0,0 1 1,1 0-1,-1 0 0,1 0 1,0-1-1,0 1 0,0 0 1,1-2 36,1-2-124,-3 7 79,0-1 0,0 1 0,0-1 0,0 1 1,0-1-1,0 1 0,0-1 0,0 1 0,1-1 0,-1 1 0,0 0 1,0-1-1,1 1 0,-1-1 0,0 1 0,1 0 0,-1-1 1,0 1-1,1-1 45,2-6-6,-2 6 13,-1-1 0,1 0 0,0 1 0,-1-1 0,1 1 0,0-1 0,0 1 0,0-1 0,0 1 0,0 0-7,-7-17 30,5 12-18,0 6-8,1-1 0,0 1-1,0-1 1,-1 1 0,1-1 0,0 1-1,-1-1 1,1 1 0,0 0-1,-1-1 1,1 1 0,-1-1-1,1 1 1,-1 0 0,1 0 0,-1-1-1,1 1 1,-1 0-4,0-1-3,1 1 1,-1 0-1,1-1 1,-1 1-1,1 0 1,-1-1-1,1 1 1,0 0-1,-1-1 1,1 1 0,-1-1-1,1 1 1,0-1-1,0 1 1,-1-1-1,1 1 1,0-1-1,0 1 1,-1-1-1,1 0 1,0 1-1,0-1 1,0 1-1,0-1 1,0 0-1,0 1 1,0-1-1,0 1 1,0-1-1,0 0 1,0 0 2,-8-26 170,0 16-31,4 6-96,3 4-23,-1-1 0,1 1 0,-1 0 0,1-1 0,-1 1 0,1 0 0,-1 0 0,0 0 0,1 0 0,-1 0 0,0 1 0,-1-1-20,-28-9 199,20 6-105,-6 0-51,1 1-1,-1 1 1,0 0 0,0 1-1,0 0 1,1 2 0,-9 1-43,15-1-36,-1 1 1,1 0-1,-1 1 0,1 0 1,0 1-1,0 0 1,0 0-1,1 1 1,0 0-1,0 1 1,0 0-1,0 1 0,1 0 1,0 0-1,-3 5 36,-57 83 208,43-67-216,20-23 6,0 0 0,0 1 0,1 0 1,-1-1-1,1 2 0,1-1 0,-3 4 2,6-9 7,-1 1 0,1-1 0,-1 0-1,0 0 1,1 0 0,-1 0 0,0 0 0,0 0 0,0 0 0,0 0-1,0-1 1,0 1 0,0 0 0,0 0-7,0-1-43,1 0-15,1 0-6,9 0 36,-1-1 0,1 0 1,-1-1-1,0 0 0,1-1 1,-1 0-1,-1 0 0,1-1 0,2-2 28,20-10 168,25-19-168,-31 18 34,-17 13-53,-6 3 12,0 0 0,0 0 0,0-1 1,0 1-1,0-1 0,0 1 0,0-1 0,0 0 1,0-1 6,-2 3-1,0 0 0,1 0 0,-1 0 0,0 0 0,0 0 0,0 0 0,0 0 0,0 0 0,0 0 0,0 0 0,0 0 0,0-1 0,0 1 0,0 0 0,0 0 0,0 0 0,0 0 0,0 0 0,0 0 0,0 0 0,0 0 0,0 0 0,0 0 0,0 0 0,0 0 0,0 0 0,0 0 0,0 0 0,0-1 0,0 1 0,0 0 0,0 0 0,0 0 0,0 0 0,0 0 0,0 0 0,0 0 0,0 0 0,0 0 0,0 0 0,0 0 0,0 0 0,0 0 0,0 0 0,0-1 0,0 1 0,0 0 0,0 0 0,0 0 0,0 0 0,0 0 0,0 0 0,0 0 0,-1 0 0,1 0 0,0 0 0,0 0 0,0 0 0,0 0 0,0 0 0,0 0 0,0 0 0,0 0 0,0 0 0,0 0 0,0 0 1,-7 2-27,-9 7 109,-15 12-36,0 2-1,1 1 1,1 1 0,2 2 0,0 1-1,2 1 1,-8 13-46,23-30 35,0-1-11,10-10-83,6-5-85,64-50-42,7-12 186,19-15 117,-85 73-94,-6 4 8,1 0 0,-1-1 0,0 1 0,0-1 0,0 0 0,-1 0 1,0-1-1,2-2-31,-5 8 4,-1-1 0,0 1 1,0-1-1,1 1 0,-1-1 0,0 0 1,0 1-1,0-1 0,0 1 1,0-1-1,1 1 0,-1-1 0,0 0 1,0 1-1,-1-1 0,1 1 1,0-1-1,0 1 0,0-1 0,0 1 1,0-1-1,-1 0 0,1 1 1,0-1-1,0 1 0,-1-1 0,1 1 1,0 0-1,-1-1-4,0 0 7,0 0 0,-1 0 0,1 0 1,0 0-1,-1 1 0,1-1 0,-1 0 0,1 1 0,-1-1 0,1 1 1,-2-1-8,-3 0-28,-1 0 0,0 1 0,0-1 0,1 1 1,-1 1 27,-39 4 133,0 3 0,-44 13-133,64-15 43,16-4-47,0 0 1,0 1-1,-10 4 4,-1 3-233,4-2 246,-1-1-1,-15 4-12,32-10 3,-5 0 57,-1 1-1,1-1 0,-1 0 0,-5 1-59,6-3 14,5-2-40,2-2-516,-2 5 500,1 0 42,0 0-1,0 0 1,0 0 0,-1 0-1,1 0 1,0 0-1,0 0 1,0 0 0,0 0-1,0 0 1,0 0-1,0 0 1,0 0 0,0 0-1,-1 0 1,1 0 0,0 0-1,0 0 1,0 0-1,0 0 1,0-1 0,0 1-1,0 0 1,0 0-1,0 0 1,0 0 0,0 0-1,0 0 1,0 0-1,0 0 1,-1 0 0,1 0-1,0-1 1,0 1-1,0 0 1,0 0 0,0 0-1,0 0 1,0 0-1,0 0 1,0 0 0,0 0-1,0-1 1,0 1-1,0 0 1,0 0 0,1 0-1,-1 0 1,0 0-1,0 0 1,0 0 0,0 0-1,0 0 1,0 0-1,0-1 1,0 1 0,0 0 0,1-5 30,-1 3-19,1 1 1,-1-1-1,0 1 0,1-1 0,-1 1 1,1 0-1,-1-1 0,1 1 0,0 0 1,0-1-1,-1 1 0,2 0-11,0-2-23,0 1-1,0-1 1,0 0 0,-1 0 0,1 0-1,-1 0 1,1-2 23,0 1-9,0 1 0,-1-1-1,1 0 1,1 1 0,-1 0-1,2-3 10,12-17-2,-13 18-28,-1 1-1,1 0 1,0 0-1,0 0 1,3-2 30,-5 5-10,0 0 1,0 0-1,0 0 1,0-1 0,0 1-1,0 0 1,0 0 0,0-1-1,-1 1 1,1 0-1,0-1 1,-1 1 0,1-1-1,-1 1 1,0-1-1,1 1 1,-1-1 0,0 1-1,0-1 1,0 1-1,0-1 10,-1 8-22,0 1 0,0 0-1,-1-1 1,1 1-1,-2-1 1,1 1-1,-1-1 1,0 0 0,-3 5 22,-8 17 31,-9 22 14,-18 25-45,9-15 83,26-51 16,0 0 0,0 0 0,-1 0 0,0-1 1,-5 4-100,10-9 55,7-5-161,9-8-89,9-15 139,1 1 0,14-10 56,5-5 48,-34 25 38,-10 10-54,-7 7-32,-38 22 45,35-20-94,0 1 0,0 0 0,0 1 0,1 0 0,0 0 0,0 1 0,1 0 0,-6 7 49,15-15-11,-1 1 1,0 0-1,1-1 0,-1 1 1,1 0-1,-1-1 1,1 1-1,-1 0 0,1 0 1,0 0-1,-1-1 0,1 1 1,0 0-1,-1 0 0,1 0 1,0 0-1,0-1 1,0 1-1,0 0 0,0 0 1,0 0-1,0 0 0,0 0 1,0 0-1,1-1 0,-1 1 1,0 0-1,0 0 1,1 0-1,-1 0 0,1-1 1,-1 1-1,1 0 0,-1 0 1,1-1-1,-1 1 0,1 0 1,-1-1-1,1 1 0,0-1 1,0 1-1,-1-1 1,1 1-1,0-1 0,0 1 1,0-1 10,3 2-44,-1 0 1,1-1-1,0 0 1,0 0 0,0 0-1,0 0 1,0-1-1,1 1 1,1-1 43,24-2 0,0-1 1,0-1-1,0-2 0,12-1 143,9 1-143,263-18 80,-298 24-75,1 0 1,-1 0-1,0 2 0,0 0 1,0 1-1,0 0 0,8 4-5,-21-6 12,0 1-1,1-1 0,-1 1 1,0 0-1,0 0 0,0 1 1,-1-1-1,1 0 1,-1 1-1,1 0 0,-1-1 1,0 1-1,0 0 0,0 0 1,0 0-1,0 1 0,-1-1 1,0 0-1,1 1 0,-1-1 1,0 3-12,2 7 178,-1 0 1,0 0-1,-1 1 1,-1-1-1,0 3-178,-1-20 64,1 1-1,-1 0 1,0 0-1,-1-1 1,1 1 0,0 0-1,-1 0 1,0 0-1,0 1 1,0-1-64,-22-31 4,21 30 8,-1 0 0,0 1-1,0-1 1,0 1 0,0 0 0,-1 0 0,1 0-1,-1 0 1,-2 0-12,-9-4 99,0 0-1,-5 1-98,2-1 12,-31-10-126,0 2 0,-1 3 0,-50-6 114,73 14 16,-25-2-266,-40 1 250,-67 0 16,-75 5-22,218 1-69,-1 1 1,1 1-1,-1 0 0,1 2 0,-14 5 75,3-2 294,-17 3-294,41-10 3,0-1 0,-1 1 0,1-1-1,0 0 1,-1 0 0,1-1 0,-3 0-3,5 1 10,0-1 1,0 1 0,0-1 0,0 1-1,1-1 1,-1 0 0,0 0 0,0 0 0,1 0-1,-1 0 1,1 0 0,-1 0 0,1-1 0,-1 1-1,1 0 1,0-1 0,-1 1 0,1-1-11,1 2-17,0-1 1,0 1-1,0 0 1,0-1-1,0 1 0,-1 0 1,1-1-1,0 1 1,0 0-1,0 0 1,-1-1-1,1 1 1,0 0-1,0 0 1,-1-1-1,1 1 1,0 0-1,0 0 0,-1 0 1,1-1-1,0 1 1,-1 0-1,1 0 1,0 0-1,-1 0 1,1 0-1,0 0 1,-1 0 16,-3 7-261,4-6 278,0-1-1,-1 1 1,1 0 0,0-1 0,0 1-1,-1 0 1,1 0 0,-1-1 0,1 1 0,0-1-1,-1 1 1,1 0 0,-1-1 0,0 1-1,1-1 1,-1 1 0,1-1 0,-1 1-1,0-1 1,1 0 0,-1 1 0,0-1-1,1 0 1,-1 1 0,0-1 0,0 0-17,-31 8-70,-48-4 449,60-4-224,1 2 1,-8 2-156,8-1 140,-1-1 1,-8 0-141,-16-2 21,-81-2 215,104 0-176,-1-1 0,1 0-1,-1-2 1,-14-5-60,-9-5 149,-31-17-149,58 24 105,-5-3-7,-21-13-98,25 13-49,0 2-1,-14-5 50,2 0 78,15 8-109,0 1 0,0 1 1,-1 0-1,1 1 0,-9 1 31,-20-5-198,2 1 137,-1 3 1,0 1 0,-26 4 60,4-1 58,44 0-63,1 1 0,-2 1 5,1-1-35,0 0 0,-2-1 35,8 0 47,8-1-52,-1 0 0,0 0 0,1 0-1,-1-1 1,0 0 0,1-1-1,0 0 1,-1 0 0,-3-2 5,-28-8 96,9 4-123,23 4-141,7 3 171,0 1-1,0-1 1,0 1 0,0-1-1,0 1 1,0 0 0,0 0-1,0-1 1,0 1 0,-1 0 0,1 0-1,0 0 1,0 0-3,-7 0 167,-1 0-632,9 0 449,0 1 0,-1-1 1,1 0-1,0 0 0,0 1 1,0-1-1,0 0 0,0 0 1,0 1-1,0-1 0,0 0 1,0 1-1,-1-1 0,1 0 1,0 0-1,0 1 0,0-1 1,1 0-1,-1 1 0,0-1 1,0 0-1,0 0 0,0 1 1,0-1-1,0 0 0,0 0 1,0 1-1,1-1 0,-1 0 1,0 0-1,0 1 16,11 27-78,-2 1 0,0 1 0,-2 0 1,-2 0-1,2 26 78,0 3-80,5 8 80,-10-56-8,1 1 0,0-1 0,0-1-1,1 1 1,0 0 0,1-1 0,1 0 0,-1 0 0,2 0 0,4 5 8,-8-11-17,1 1-1,1-1 1,-1 0-1,0-1 1,1 1-1,0-1 1,0 0-1,0 0 1,0 0-1,0-1 1,1 1-1,-1-1 1,1-1-1,0 1 1,-1-1-1,1 0 1,0 0-1,0-1 1,0 1-1,0-1 1,1-1 17,61-6 205,59-14-205,-100 16-13,-18 3 12,81-14 103,11 3-102,-89 12 9,-9 1-29,0 0-1,0 0 1,0 0-1,0-1 1,-1 1-1,1-1 1,0 0-1,1 0 21,-2 0 128,-2 1-21,0 0 48,-151 5 490,-45-13-304,189 8-345,0 0 0,0-1 0,0 0-1,0 0 1,1 0 0,-1-1-1,0 0 1,1 0 0,-1-1 0,0 0 4,6 2-36,0 1 0,0-1 1,0 0-1,0 1 0,0-1 1,0 0-1,0 1 0,0-1 1,1 0-1,-1 0 1,0 0-1,1 0 0,-1 0 1,0 0-1,1 0 0,0 0 1,-1 0-1,1 0 0,-1 0 36,2 1-13,0 0 1,0 0-1,0 0 0,-1 0 0,1 0 0,0 1 0,0-1 0,0 0 1,0 0-1,-1 1 0,1-1 0,0 1 0,-1-1 0,1 0 0,0 1 1,-1-1-1,2 1 13,21 22-222,1-1 1,4 1 221,-17-15 18,0 0 1,1-1 0,0 0 0,0-1-1,0 0 1,8 2-19,4 0 24,-6-1 14,0-1 1,0-1 0,0-1 0,1 0-1,-1-1 1,12-1-39,-18-1 18,0-2 1,0 1-1,0-2 1,0 0-1,-1 0 0,8-3-18,-15 4 10,0-1 0,1 0 0,-1 0 0,-1 0 0,1-1 0,0 1 0,0-1 0,-1 0 0,1 0 0,-1 0-1,0 0 1,0 0 0,0-1 0,-1 1 0,1-1 0,-1 0 0,0 0 0,0 0 0,0 0-10,-1 1-11,-1 1 1,1-1-1,-1 1 1,1-1-1,-1 1 0,0-1 1,0 0-1,0 1 1,0-1-1,-1 1 1,1-1-1,-1 1 1,1-1-1,-1 1 1,0-1-1,0 1 1,0 0-1,0-1 1,0 1-1,-1 0 1,1 0-1,-1 0 0,1 0 1,-1 0-1,0 0 1,0 0-1,0 1 1,0-1-1,0 1 1,0-1-1,0 1 1,-1 0-1,1 0 1,0 0-1,-1 0 1,1 0-1,-1 1 1,1-1-1,-1 0 11,-7 0-38,1 1 0,-1-1 1,1 2-1,-1-1 0,1 1 0,-1 0 0,1 1 0,-1 0 1,-8 4 37,-3 2-86,0 0 0,0 2 1,-12 7 85,-26 20-230,-17 15 230,52-35-112,16-11 82,0 1 0,1 0-1,0 0 1,0 1 30,1-2 39,1 0 0,-1 0 0,0-1 1,0 0-1,-5 3-39,10-8-1,1 0 0,0-1 1,0 1-1,-1 0 0,1 0 0,0-1 1,-1 1-1,1 0 0,0-1 0,0 1 1,0-1-1,0 1 0,-1 0 0,1-1 1,0 1-1,0-1 0,0 1 0,0 0 0,0-1 1,0 1-1,0-1 0,0 1 0,0 0 1,0-1-1,0 1 0,0-1 0,0 1 1,0-20 147,0 18-70,0-5-70,0 0-1,1 1 1,0-1 0,0 1 0,0-1 0,1 1 0,-1-1 0,2 1 0,-1 0 0,1 0 0,0 0 0,0 0-1,1 0 1,-1 1 0,1-1 0,0 1 0,1 0-7,12-13-27,0 0 0,2 1-1,-1 1 1,12-6 27,86-53-62,3 7-54,19-12 392,-76 43-180,-68 43-80,0 0 0,0 0 0,-1-1 0,0 0-16,-17 9 102,0-1-1,-1-1 0,-17 5-101,-81 24 464,-1 0-154,105-34-224,-51 22-114,61-24-79,0 0 1,0 0-1,1 1 1,0 0-1,0 0 0,-3 4 107,10-9-20,0 0 0,0 0 0,0 0 0,0 0 0,0 0-1,0 0 1,0 0 0,1 0 0,-1 1 0,0-1 0,1 0-1,-1 1 1,1-1 0,-1 0 0,1 1 0,0-1 0,0 0 0,-1 1-1,1 0 21,0-1-16,1 0 0,-1 0-1,0 0 1,1 0-1,-1 0 1,1 0 0,-1 0-1,1 0 1,0 0-1,-1 0 1,1 0 0,0 0-1,0 0 1,-1-1-1,1 1 1,0 0 0,0-1-1,0 1 1,0 0 16,5 2-35,0-1 0,1 1 0,-1-1 0,0 0 0,1 0 1,-1-1-1,4 1 35,27 2 35,1-1 1,1-1 0,-1-3 0,0-1-1,0-2 1,0-1 0,-1-2 0,1-1-1,-2-3 1,24-9-36,-9-1-74,9-8 74,-33 16 63,-19 9-32,-1 0 0,1-1 0,-1 0 0,0-1 0,5-5-31,-11 10 23,-1 0 0,0 1 0,0-1-1,0 0 1,0 0 0,0 0 0,0 0 0,-1 1 0,1-1 0,0 0-1,0 0 1,-1 1 0,1-1 0,0 0 0,-1 0 0,1 1-1,0-1 1,-1 0 0,1 1 0,-1-1 0,0 0-23,0-1-9,0 1 0,0-1 0,0 0 0,0 1 0,1-1 1,-1 0-1,1 0 0,-1 0 0,1 0 9,0 1 0,-1 0 0,1 0 0,0 0 0,0 1 0,0-1 0,-1 0-1,1 0 1,0 0 0,-1 1 0,1-1 0,0 0 0,-1 0 0,1 1 0,-1-2 0,-2-4-86,3 5 68,0 0 1,1 1-1,-1-1 0,0 1 0,1-1 0,-1 1 1,1-1-1,-1 1 0,1-1 0,-1 1 0,1-1 1,-1 1-1,1-1 0,-1 1 0,1 0 0,-1-1 1,1 1 17,2-1-18,-1 0 1,1 0-1,-1 0 1,1 0-1,0 1 1,0-1 0,-1 1-1,1-1 1,0 1-1,0 0 1,-1 0-1,1 0 1,0 1-1,1 0 18,42 10-339,-41-10 336,59 20 74,52 14-236,-95-30 202,-1-1 0,2-1-1,-1-1 1,12 0-37,-24-2 34,0 0 1,1 0-1,-1-1 0,0 0 0,0-1 0,0 0 0,0-1 0,0 1 1,0-2-1,2-1-34,-4 2 12,-5 2 1,-1 0 0,1 0 0,0 0 0,0-1 0,-1 1 0,1 0-1,-1-1 1,1 1 0,-1-1 0,1 1 0,-1-1-13,6-7 15,-7 8-8,1 0-1,0 1 1,-1-1 0,1 0 0,-1 0 0,1 0 0,-1 0-1,1 0 1,-1 0 0,0 0 0,1 0 0,-1 0-1,0 1 1,0-1 0,0 0 0,0 0 0,0 0 0,0 0-1,0-1-6,0-1 14,0 0 0,0 0 0,0 1 0,0-1 0,-1 0 0,0 0 0,1 1 0,-1-1 0,0 1 0,0-1 0,0 0 0,-1 1 0,1 0 0,-1-1 0,1 1 0,-1 0 0,0 0 0,0 0 0,0 0 0,0 0 0,0 0 0,0 0 0,0 1 0,-1-1-14,-5-3 7,1 1 0,-1 1 0,0 0 0,0 0 0,0 0 0,-1 1 0,0 0-7,-27-9-214,-58-20 545,83 25-593,11 6 255,0 0-1,0-1 1,1 1-1,-1 0 1,0 0-1,0 0 1,0 0-1,0 0 0,0 0 1,0-1-1,0 1 1,0 0-1,0 0 1,0 0-1,1 0 1,-1 0-1,0 0 0,0 0 1,0 0-1,0 0 1,0-1-1,0 1 1,1 0-1,-1 0 1,0 0-1,0 0 0,0 0 1,0 0-1,0 0 1,1 0-1,-1 0 1,0 0-1,0 0 1,0 0-1,0 0 0,0 0 1,1 0-1,-1 0 1,0 0 7,27 0-406,-19 0 408,43 0-146,-1-2 0,33-7 144,33-15 101,-90 23 112,-18 1-175,-8 1-31,0 1 1,1-1-1,-1 0 1,0 0-1,0 0 1,0 1 0,0-1-1,0 0 1,0 0-1,0 0 1,0 1-1,-1 0-7,1-1 18,-1 1-1,0 0 0,0-1 1,0 1-1,0-1 0,0 1 1,0-1-1,0 1 0,0-1 1,0 0-1,-1 1 0,1-1 1,-1 0-1,1 0 0,-1 0 0,1 0 1,-1 0-1,0 0-17,1-1 5,0 0 0,0 1 1,1-1-1,-1 0 0,0 0 0,0 0 0,0 0 0,0 1 0,0-1 0,1-1 1,-1 1-1,0 0 0,0 0 0,0 0 0,0 0 0,0 0 0,1-1 1,-1 1-1,0 0 0,0-1 0,0 1 0,1-1 0,-1 1 0,0-1 0,1 1 1,-1-1-1,0 1 0,1-1 0,-1 0 0,1 1 0,-1-1 0,1 0 1,-1 0-1,1 1 0,-1-1 0,1 0 0,0 0 0,-1 0 0,1 0-5,-10-27 70,9 26-62,0 0-1,1 0 1,-1 0 0,0 0 0,1-1 0,0 1 0,-1 0-1,1-3-7,-3-11-57,0 5 50,-4-3 67,3 9-42,0 1 1,0 0-1,-1 0 0,1 0 0,-1 0 0,0 1 0,0-1 0,0 1 0,0 1 0,-1-1 1,1 1-1,-1 0 0,0 0 0,1 0 0,-1 1 0,0 0 0,-1 0-18,-18-2-25,-1 1 1,1 1-1,-14 2 25,4 0-196,-113 7 281,25 0 619,60-11-592,48-1-161,15 3 36,-1 1 1,0-1-1,1 1 0,-1 0 1,0-1-1,0 1 1,0 0-1,1-1 0,-1 1 1,0 0-1,0 0 1,0 0-1,0-1 0,1 1 1,-1 0-1,0 0 0,0 1 1,0-1-1,0 0 1,0 0-1,1 0 0,-1 0 1,0 1-1,0-1 0,0 0 1,0 1-1,1-1 1,-1 1-1,0-1 0,1 1 1,-1-1-1,0 1 1,1-1-1,-1 1 0,0 0 13,-1 2-130,1-2 102,0 0 1,0 0-1,1 0 1,-1 1-1,0-1 1,0 0 0,1 1-1,-1-1 1,1 0-1,-1 1 1,1-1-1,0 1 1,-1-1-1,1 1 1,0-1-1,0 1 1,0-1-1,0 1 1,0-1-1,0 1 1,1-1-1,-1 1 1,0-1 27,2 4-35,-1-1 0,1 1 1,0-1-1,0 0 0,1 1 1,-1-1-1,1 0 0,0-1 0,0 1 1,0 0-1,3 2 35,7 5-37,0 0-1,12 6 38,-15-10 51,7 4-89,0-1-1,0-1 1,1-1-1,0 0 0,0-1 1,12 2 38,31 6-114,25 2 114,-34-8 84,8 2 33,1-4 1,4-2-118,130 0 42,-103-3-83,-46-2 194,29 5-153,-60-3-75,47 6 316,52-2-241,-97-5 13,0 1 1,0 0 0,7 3-14,-7-1 2,0-2 0,0 0 1,8 0-3,54-5 57,3-3-57,-8-1 65,7 0-30,-1-4 0,48-14-35,2-3 0,-91 21 48,0 1 1,1 2 0,7 1-49,8 0 126,261-25-142,-258 24 78,-1 3 0,1 2 0,5 3-62,-14 3-118,-1 2 0,13 5 118,-10-1-20,45 3 20,-63-11 65,-8-2 100,0-1 0,5 0-165,-2-2 39,-1-2 0,0 0 0,24-6-39,126-18-56,-102 16 54,-49 7 2,50-7 0,13 2 0,-64 7 0,-1 2 0,0 0 0,1 1 0,-1 1 0,19 6 0,-16-1 0,0 2 0,10 5 0,-34-14 0,12 5 2,1-1 0,0-1 0,0 0 0,0-1 0,0-1 0,2 0-2,34 0 45,14-2-45,-27 0-41,9-2 306,46-8-265,-34 2-95,44-11 159,-62 14-192,1 2 0,6 2 128,-18 3-2,0 1 1,25 5 1,21 3 19,-43-9-6,21-2-13,-16-1 35,-7 0 65,-1-2 1,8-3-101,-8 2-98,1 0 1,8 2 97,-13 3-10,-14 0 19,0-1 1,0-1-1,0 0 1,-1 0-1,7-2-9,85-17-64,-86 16-185,0 1 173,-1-1-1,0 0 1,0-2-1,2-1 77,-18 7-10,0-1 0,0 1 0,-1 0 0,1-1 0,0 1 0,0-1 0,0 1 0,-1-1 1,1 1-1,0-1 0,-1 0 0,1 1 0,0-1 0,-1 0 0,1 0 0,-1 1 0,1-1 0,-1 0 0,1 0 0,-1 0 0,0 0 0,1 1 0,-1-1 0,0 0 0,0 0 0,0 0 0,0 0 0,0 0 0,0 0 0,0 0 0,0 0 0,0 0 0,0 0 0,0 0 0,0 1 0,-1-1 0,1 0 0,0 0 0,-1 0 0,1 0 0,-1 0 0,1 1 0,-1-1 0,0 0 10,-1-2-45,0 0-1,0 0 0,0 1 1,-1-1-1,1 1 0,-1 0 1,1 0-1,-1 0 1,0 0-1,0 0 0,0 1 1,-1-1 45,3 2 16,-23-10-62,-1 1-1,0 1 1,-26-3 46,10 1-251,27 7 100,-7-1-178,6 5 320,0 0-1,1 1 1,-1 1-1,-9 4 10,10-3-6,0-1-1,0-1 1,-1 1-1,-10-1 7,-10-1 177,27 0-177,1 0-1,-1-1 0,0 0 1,0 0-1,1-1 1,-1 0-1,1 0 0,-1-1 1,1 0-1,-6-2 1,9 2 17,-3-1 10,0 0 1,0-1-1,0 0 1,0-1 0,-3-2-28,4 2-23,-1 1 0,1 1 0,-1-1 0,1 1 0,-1 0 0,0 1 0,0-1 0,-1 1 0,1 1 0,-5-1 23,-12-6 124,20 7-131,1-1-1,-1 1 1,0 0-1,0 0 1,0 0-1,0 1 1,0-1-1,0 1 8,-47-7-170,34 6 136,-8 1-2,3 3 38,18-3-20,1 0 1,-1 1-1,1-1 0,-1 1 0,0 0 1,1 0-1,-1 0 0,1 0 0,0 1 0,-1-1 18,1 1 3,0-1 0,-1 0 0,1-1 0,-1 1 0,1 0-1,0-1 1,-1 0 0,1 0 0,-1 0 0,1 0 0,-4-1-3,-8 0 75,-63 6 64,-13-13 42,78 7-27,0 0 0,-9-3-154,-13-1 199,-69-2-194,-5 5-5,25 10-181,73-7 127,1 0 0,0 1 0,0 0 0,0 0 0,-2 2 54,-14 3 72,25-7-47,0 0-1,0 1 0,1-1 1,-1 0-1,0 0 0,0 0 1,0 0-1,1-1 0,-1 1 0,0 0 1,0 0-1,1 0 0,-1-1 1,0 1-1,0 0-24,-10-3-29,-6 3-133,8 1 219,1-1 0,-1 0 1,0 0-1,0-1 0,0-1 1,0 0-58,-84-22 64,82 22-59,1 1 0,-1 0 0,-1 0-5,3 1-31,0-1 1,-1 0-1,1 0 1,-3-2 30,-3 0-4,-1 0 0,0 1 0,1 1 0,-1 1 0,-10 0 4,6 0-7,-43 9 130,56-9-117,0 1 1,0 0-1,0 1 0,0 0 1,-6 2-7,-24 5-165,14-5 226,-11 1 358,-28 3-243,44-5-177,17-2 8,-1-1 0,1 0-1,0 1 1,0-1 0,-1 0-1,1 1 1,0-1 0,-1 0 0,1 0-1,0 0 1,-1 0 0,1-1-1,0 1 1,0 0 0,-1 0-1,0-1-6,-22-3 189,21 4-157,-1 0 1,1 0-1,0-1 1,-1 0-1,1 1 1,0-1-1,-2-1-32,-41-13 582,40 13-609,1 0 0,-1 1 0,0-1 0,0 1 0,0 1 0,0-1 0,-6 1 27,-45 4-30,48-3 63,-22 3 195,-30-1-228,45-3 0,9 0-13,-1 0-1,0 0 1,1 0 0,-1 1 0,1 1-1,-4 0 14,0 0 39,1 0 0,-1-1 0,0 0 0,1-1 0,-1 0-1,0-1 1,-6-1-39,2-2 78,-7 0 244,7 4-536,1 1 155,0-1 1,-1-1 0,-2-1 58,5-1 39,1 0 0,-1-1 1,-2-2-40,3 2-27,0 0 0,-1 0 0,-3 0 27,-20-1-352,-14-2 315,35 5 7,0 1 0,0 0 0,0 1 0,-8 1 30,-15 1-211,-75 6 499,100-7-374,0 0 0,0 1-1,-7 2 87,-1 0 163,3-1-157,-1-1-1,1 0 0,-12-1-5,19-1 13,1-1 0,-1 0 0,0 0 0,1-1-1,-5-1-12,-21-4-234,27 4 235,-1 2 0,1-1 0,-1 1 0,0 0 0,1 1 0,-1 0 0,-4 1-1,-33-2-93,36 1 40,-1-1-1,1 2 0,-7 0 54,-16 1 87,-8 1-167,0 1 0,0 2 0,-19 6 80,31-6 42,-4 1-31,0-1 0,0-2-1,-15-1-10,40-3-16,-1 1 0,1 0 0,-1 1 0,0 0 16,0 0 17,1 0 1,-1-1-1,0 0 1,-2 0-18,-6-1 91,7 1-113,0-1 1,0-1 0,1 1-1,-1-2 1,-4 0 21,12 2-19,1 0 0,-1 0 0,0 0 0,1 0 0,-1 0 0,0 0 0,1 0 0,-1 1 0,-1 0 19,-10 1-123,-37-2 422,30-1-246,15 0-95,1 0 0,-1 1 1,0 0-1,0 0 0,1 1 1,-6 0 41,1 1 15,0-2 0,0 1 0,0-1 0,-1 0-15,-22 1 20,-11 1-8,-1-1 1,-1-3-13,-14 1 33,-118 1 42,104 8-80,40-7 27,2-1-52,-1-1 0,-5-1 30,11-1 35,-19-3 10,-4-3-45,0 1 64,-4 1-64,-62 4-16,98 1 29,-19-2-74,16 1 83,0 1-1,0 1 0,-14 1-21,-10-9 70,20 6-177,20 2 112,0 1 0,0-1-1,0 1 1,0-1 0,0 1-1,0 0 1,1 1 0,-1-1 0,-3 1-5,-27 11-119,23-8 182,0 0-1,0-1 1,-6 1-63,-81 9 80,-49 2-48,-13 2 480,142-15-562,0 1 0,-4 2 50,-32 5-39,11-1 267,32-5-267,-1-1 0,-11 1 39,-32 4 95,-1 2-95,8-1 81,46-8-137,0-1 1,0 1 0,0-1 0,-1 1 0,1 0 0,0 0 0,0 0-1,0 0 1,-1 1 55,2-2-16,1 0 0,0 0 1,0 1-1,0-1 0,-1 0 0,1 1 0,0-1 0,0 0 0,0 0 0,-1 1 0,1-1 1,0 0-1,0 1 0,0-1 0,0 0 0,0 1 0,0-1 0,0 0 0,0 1 0,0-1 1,0 0-1,0 1 0,0-1 0,0 0 16,0 1-8,0 0 1,1 0 0,-1-1-1,0 1 1,1 0-1,-1 0 1,1-1 0,-1 1-1,1 0 1,0-1 0,-1 1-1,1-1 1,-1 1-1,1-1 8,4 4-1,0-2 0,0 1 0,1-1 0,-1 1 0,0-1 0,1-1 0,-1 1 0,1-1 0,0 0 0,3 0 1,18 5 0,73 24-5,-46-12 196,54 9-191,-67-21-57,33-1 57,-48-4-4,1 1-1,-1 2 1,0 0-1,0 1 0,20 8 5,-12-3 86,0-1-1,0-1 0,19 0-85,-42-6-3,0-1-1,0-1 0,1 0 0,1-1 4,23 0 298,-45 6-148,0 1-97,-106 18-597,67-13 338,14-3 103,0 1 1,-10 6 102,-14 7 52,17-8-102,2 2 1,0 1 0,-32 21 49,34-15-9,17-12-2,1 1 0,1 1 0,0 0 0,-4 6 11,13-12-18,0 0 0,-1 0 0,0-1 0,0 0 0,0 0 18,-24 13-38,-3 1 96,25-15 67,4-1-257,15-2 22,7 0 90,-1-1-1,1-1 1,0 0-1,0-1 1,-1 0-1,7-2 21,93-13 65,52 2-65,-86 8 5,8 0-23,47-3 233,-81 2 14,40-11-229,23-1 128,-54 8 15,14 3-143,-18 1 129,29-7-129,-21-1-4,-9 1-13,47-4 17,-76 17-31,1 1 1,-1 1-1,0 1 0,14 4 31,30 7 36,6 4-36,21 4-94,-23-2 93,-54-13 38,0 0-1,0-1 0,1-2 1,-1 0-1,4-1-36,170 6 85,79-8 123,-146-5-240,-117 4 57,0 0 0,0-1 1,0-1-1,6-2-25,13-2 59,15-7-80,-16 4-32,5 0 97,28-8 2,17 0-46,-35 10-21,0 2 0,1 2-1,13 1 22,17 2-117,4 0 165,35 6-48,-96-4-120,-14-1 122,0 0 0,0 0 0,0 1 0,0-1 0,0 1-1,-1 1 1,1-1-2,9 3 13,0-2-1,0 1 1,1-2 0,-1 0-1,15-1-12,35 4-121,166 15 115,-143-13 256,45-4-250,-132-2 1,112 6-200,-57-2 270,27-3-71,7-3 41,-3 1 42,0-4 1,7-5-84,-4-3-133,36 3 133,-18 11 57,-38 0-13,117-1-145,-144 3 101,-34-2 7,0 0 0,0 0 1,0-1-1,0 0 0,0-1 1,0 0-1,-1 0 0,5-1-7,0-1 27,-1 0 1,1 2-1,-1-1 0,3 2-27,19-4 78,8 2 54,-31 2-131,-1-1 1,1 1 0,-1-2 0,5 0-2,70-13 133,-67 11-239,1 1 1,8 0 105,-9 1 124,1-1 0,8-2-124,66-15 32,-47 12-10,9-1-215,-26 4 137,1 0 1,15-7 55,-21 6-9,-1 1 0,1 1 1,0 2-1,0 0 0,0 1 1,0 1-1,0 1 0,3 1 9,-15-2 73,1 0-1,-1-1 0,1 0 0,-1-1 1,0 0-1,6-2-72,26-5 105,55-11-94,-12 6 251,51-17-262,-58 13-60,23-2 87,-77 17 61,1 1-1,-1 1 1,24 2-88,1 0-82,-28-1 52,1 1 1,0 1-1,-1 0 0,1 2 0,9 3 30,13 8 121,-32-10-45,1 0-1,0-1 1,1 0 0,-1-1 0,1-1 0,6 0-76,-11-1-17,0 0 1,0 0-1,9 3 17,8 1 151,43 15 233,-58-17-334,7 1 87,12-2-92,-20-1-29,0-1 1,1 0 0,-1-1 0,7-1-17,59-16 126,-1-4 0,-1-3 0,16-10-126,-26 10 33,88-34-161,-138 54 100,1 1 0,0 1 0,0 0 0,0 1 0,0 1 0,0 0 0,0 2 0,8 0 28,38 7 135,-35-4-96,1-2 0,7 0-39,333-2 581,-349-1-559,1-1 1,-1-1-1,1-1 0,2-1-22,42-8-14,3 3 8,79-8 7,-48 10-1,13 5 0,-22-2 101,-18 3-195,-35 0 79,1 2 0,0 2 0,30 4 15,0 5 68,-22-4-185,-1 1 1,40 14 116,-22 1 24,-32-11 70,1-1 1,15 2-95,-17-8 4,1-2 0,0-1-1,-1-1 1,21-2-4,4 0 151,43-1-262,107 4 83,-164 2 15,-1 3 1,15 4 12,-8-2 68,25 2-68,63 8-107,33 2 64,-119-16 19,14 5 24,22 3-34,-65-10-188,-1 0 0,0 2 0,0 0 0,0 1 0,13 7 222,-27-10-352,1-1 0,-1 0 0,0 1-1,1 0 1,-2 0 0,1 1 0,0-1-1,0 1 1,-1-1 0,0 1 0,0 0-1,0 0 1,0 1 0,-1-1 0,0 0 0,0 1-1,0 0 1,0-1 0,-1 1 0,1 0-1,-1 0 1,0 3 352,2 11-3237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6:22.2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 0 2080,'0'15'2928,"-5"15"-1698,1-11-919,-5 32 245,4-22-301,0 1 1,2 10-256,-1 18 120,0 39 122,-6 229 404,9-264-690,0-16 173,4 43-129,-3-85-191,1 0 1,-1 0-1,1 0 1,1 0-1,-1 0 1,0 0-1,1 0 1,1 2 190,-3-5-115,1 0 1,-1 0 0,1 0 0,0-1 0,-1 1-1,1 0 1,0 0 0,-1-1 0,1 1 0,0 0 0,0-1-1,0 1 1,0-1 0,0 1 0,0-1 0,-1 0-1,1 1 1,0-1 0,0 0 0,0 1 0,0-1 0,0 0-1,0 0 1,0 0 0,0 0 0,0 0 0,0 0 0,0 0-1,0-1 1,0 1 0,0 0 0,0 0 0,0-1-1,0 1 1,0-1 0,0 1 0,0-1 114,16-9-1680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6:23.2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177 4 1984,'0'0'38,"-1"-1"0,1 1 0,0 0 1,0 0-1,0-1 0,-1 1 0,1 0 0,0 0 0,0 0 0,0-1 1,-1 1-1,1 0 0,0 0 0,0 0 0,-1 0 0,1 0 1,0 0-1,-1-1 0,1 1 0,0 0 0,0 0 0,-1 0 0,1 0 1,0 0-1,-1 0 0,1 0 0,0 0 0,0 0 0,-1 0 1,1 0-1,0 1 0,-1-1-38,-9 7 687,-8 19 498,15-21-582,-24 28 782,20-25-1256,0 0-1,0 1 0,1 0 0,0 0 0,0 2-128,-7 22 216,7-19-201,1-1 0,-7 10-15,10-19 17,0 0 1,1 1 0,-1-1-1,1 0 1,-1 4-18,1-5 19,0 1 0,0 0 0,0 0 0,-1 0 0,0-1 0,-1 4-19,-1 5 19,4-12-7,0 1 1,0-1-1,0 1 1,0-1-1,0 1 1,-1-1-1,1 1 1,0-1-1,0 1 1,0-1-1,0 1 1,0-1-1,-1 0 1,1 1-1,0-1 1,0 1-1,-1-1 1,1 0-1,0 1 0,-1-1 1,1 0-1,0 1 1,-1-1-1,1 0 1,-1 0-1,1 1 1,0-1-1,-1 0 1,1 0-1,-1 0 1,1 1-1,-1-1 1,1 0-1,-1 0-12,5-12-5,7-3 54,5-12-216,-3-4 102,18-41 706,-25 63-622,1-2 0,-7 10-19,0 0 0,0 1 0,0-1 0,0 0 0,1 1 0,-1-1 0,0 0 0,1 1 0,-1-1 0,1 1 0,-1-1 0,0 0 0,1 1 0,-1-1 0,1 1 0,0-1 0,-1 1 0,1 0 0,-1-1 0,1 1 0,0 0 0,-1-1 0,1 1 0,0 0 0,-1 0 0,1-1 0,0 1 0,-1 0 0,1 0 0,0 0 0,0 0 0,-1 0 0,1 0 0,0 0 0,-1 0 0,1 0 0,0 1 0,-1-1 0,1 0 0,0 0 0,5 2 4,-1 0-1,1 0 1,0 0 0,4 3-4,-3-1 11,29 13 136,-2 1 0,7 6-147,-41-23 37,1-1 0,-1 0 0,0 0 0,0 0 0,1 0 0,-1 1 0,0-1 1,1 0-1,-1 0 0,0 0 0,0 1 0,1-1 0,-1 0 0,0 1 0,0-1 0,0 0 1,0 0-1,1 1 0,-1-1 0,0 0 0,0 1 0,0-1 0,0 0 0,0 1 0,0-1 1,0 0-1,0 1 0,0-1 0,0 1 0,0-1 0,0 0 0,0 1 0,0-1 0,0 0 1,0 1-1,0-1 0,0 0 0,-1 1 0,1-1 0,0 0 0,0 0 0,0 1 0,0-1 1,-1 0-1,1 1 0,0-1 0,0 0 0,-1 0 0,1 0 0,0 1 0,-1-1 0,1 0 1,0 0-1,0 0 0,-1 0-37,-16 9 647,-20 5-488,30-11-151,1 0 1,0-1-1,-1 1 0,0-2 0,1 1 0,-7 0-8,10-1 4,-25 2-1240,26-2 806,0-1-1,0 1 1,0 0-1,1-1 0,-1 1 1,0 0-1,0 0 1,0 0-1,1 1 0,-1-1 1,-1 1 430,0-1-3360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6:26.7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1 585 1728,'0'5'564,"0"0"0,0 0 0,0 0 1,1 0-1,0 0 0,0 0 0,0 0 0,1 1-564,-1-4 8,0-1 0,0 0 0,-1 1 0,1-1 1,0 0-1,0 0 0,1 1 0,-1-1 0,0 0 0,0 0 0,0 0 0,1 0 0,-1 0 0,1-1 0,-1 1 0,0 0 0,1-1 0,-1 1 0,1-1 0,0 1 0,-1-1 0,1 0 0,-1 1 0,1-1 0,-1 0 0,1 0 0,1 0-8,-1-1 47,1 1-1,-1-1 0,1 1 1,-1-1-1,1 0 0,-1 0 1,1 0-1,-1 0 1,0-1-1,0 1 0,0 0 1,1-1-1,-1 0 0,-1 1 1,1-1-1,0 0 0,0 0 1,0-1-47,5-6 6,1-2 0,-1 1 1,0-3-7,-7 13-6,7-12-21,7-9 88,-1-2 0,-2 0 0,0 0 0,-1-1 0,5-20-61,-13 35 24,7-22-6,-2 0 0,-1-1 0,-1 1 0,-1-31-18,1-143 314,-5 204-314,0 1 0,0-1-1,0 0 1,0 1 0,0-1-1,0 1 1,0-1-1,0 1 1,0-1 0,-1 1-1,1-1 1,0 1 0,0-1-1,-1 1 1,1-1-1,0 1 1,-1-1 0,1 1-1,-1-1 1,1 1 0,0 0-1,-1-1 1,1 1-1,-1-1 1,0 1 1,1 0-1,0 0 0,-1 0 0,1 0 1,0 0-1,-1 0 0,1 0 0,-1 0 1,1 0-1,0 0 0,-1 0 0,1 0 1,0 0-1,-1 0 0,1 0 0,0 1 1,-1-1-1,1 0 0,0 0 0,-1 0 1,1 0-1,0 1 0,-1-1 0,1 0 1,0 0-1,0 1 0,-1-1 0,1 0 1,0 1-1,0-1 0,-1 0 0,1 0 1,0 1-1,0-1 0,0 0 0,0 1 0,-7 16-21,1 0-1,1 0 0,1 1 0,1-1 0,0 1 0,1 2 22,0-11 3,-6 96 65,-1 2-104,8-91 59,1 0 0,0 0 0,1 0 0,0 2-23,2 31 47,-2-32 39,1 0 1,0-1-1,1 1 0,1-1 0,0 0 0,6 11-86,-7-18-9,0-1 0,1 0-1,0 0 1,1 0-1,5 6 10,-9-12 4,0 0 1,1 0-1,0 0 0,-1-1 0,1 1 0,0-1 0,0 1 1,0-1-1,0 1 0,0-1 0,0 0 0,0 0 1,1 0-1,-1 0 0,0-1 0,0 1 0,1-1 1,-1 1-1,1-1 0,-1 0 0,0 0 0,1 0 1,-1 0-1,2 0-4,8-3 16,0 0 0,0 0 1,0-1-1,0-1 0,-1 0 0,1-1 1,7-5-17,17-13 16,21-18-16,-4 2-61,-27 21-83,-7 5 152,0 1 0,10-4-8,-25 14 16,0 1 0,0-1 0,0 0 0,0 0 0,-1 0 0,1 0 0,-1-1 0,0 1 0,0-1 0,0 0 0,0 0 0,-1 0-16,-2 3 4,1 1-1,-1 0 1,0 0 0,0-1 0,0 1-1,1-1 1,-1 1 0,0 0-1,0-1 1,0 1 0,0 0 0,0-1-1,0 1 1,0 0 0,0-1-1,0 1 1,0-1 0,0 1 0,0 0-1,0-1 1,0 1 0,0 0-1,0-1 1,0 1 0,0-1 0,0 1-1,-1 0 1,1-1 0,0 1-1,0 0 1,-1-1-4,1 1-2,-1-1 0,0 1 0,0-1 0,0 1 0,1-1 0,-1 1 0,0 0 0,0-1-1,0 1 1,0 0 0,0 0 0,0 0 0,0-1 2,-26 2-120,21 0 115,1 1 1,0-1-1,0 1 0,0 0 0,0 0 0,0 1 1,0-1-1,0 1 0,1 0 0,0 1 0,-1-1 1,1 1-1,0-1 0,1 1 0,-1 0 1,1 1-1,-1-1 0,1 1 0,1-1 0,-1 1 1,1 0-1,-1 0 0,1 0 0,1 0 1,-1 0-1,1 1 0,0-1 0,0 0 0,0 6 5,1-9 5,0 1-1,0-1 0,0 0 0,0 1 0,0-1 0,1 0 1,-1 1-1,1-1 0,-1 0 0,1 0 0,0 0 0,0 1 1,0-1-1,0 0 0,0 0 0,0 0 0,1-1 0,-1 1 1,1 0-1,-1 0 0,1-1 0,0 1 0,0-1 0,0 1 1,0-1-1,0 0 0,0 0 0,0 0 0,0 0 0,0 0 1,0 0-1,1 0-4,1 0 13,0 0 0,1 0 0,-1 0-1,1 0 1,-1-1 0,1 0 0,-1 0 0,1 0 0,-1 0 0,1-1 0,-1 0 0,1 0 0,-1 0 0,0 0 0,1-1 0,-1 1-1,0-1 1,0 0 0,0-1 0,0 1 0,-1 0 0,1-1 0,1-1-13,2-2 28,0 0 0,-1 0-1,0-1 1,0 0 0,0 0 0,-1 0-1,0-1 1,0 1 0,-1-1 0,0-1-1,1-2-27,-3 7 8,-1 0 0,1 0 0,-1 0 0,0 0-1,0 0 1,-1 0 0,1 0 0,-1 0 0,0 0 0,0 0-1,0 0 1,0 0 0,-1 0 0,0 0 0,-1-4-8,1-2-141,1 8-74,1 7 107,-1-3 100,0 0 1,0 0-1,0 0 0,1 0 1,-1 0-1,1 0 1,0 0-1,-1 0 1,1 0-1,0 0 0,0-1 1,0 1-1,1 0 8,6 15-29,-6-13 40,0-1 0,0 1 0,0 0-1,1-1 1,-1 1 0,1-1 0,0 0 0,0 0 0,0 0 0,3 2-11,16 18 77,-20-20-51,1 0-1,-1 0 0,0-1 1,1 1-1,-1-1 0,1 1 1,0-1-1,0 0 0,0 0 0,0-1 1,0 1-1,3 1-25,-5-3 25,1 0 1,-1 1-1,1-1 0,-1 0 1,1 0-1,-1 0 0,1 0 0,0 0 1,-1 0-1,1 0 0,-1-1 1,1 1-1,-1-1 0,1 1 1,-1-1-1,0 1 0,1-1 0,-1 0 1,0 0-1,1 0 0,-1 1 1,0-1-1,0 0 0,0-1 1,0 1-1,0 0 0,0 0 0,0 0 1,0-1-1,0 1 0,0-1-25,2-4 11,-1 1 0,0-1-1,0 0 1,-1 0 0,1 0 0,-1-1-1,0 0-10,3-14-75,-3 1-38,-1 18 88,0 1 1,0-1-1,0 1 0,0-1 0,0 1 0,0-1 0,0 1 1,0-1-1,1 1 0,-1-1 0,1 1 0,-1-1 0,1 1 1,-1 0-1,1-1 0,0 1 0,0 0 0,0-1 25,0 1-101,-1 1-75,0 0 91,1 1 80,0-1-1,1 0 1,-1 1 0,0-1 0,1 1 0,-1-1-1,0 1 1,0 0 0,0 0 0,0-1 0,0 1-1,0 0 1,0 0 0,0 0 0,0 0 0,0 0 5,18 23-119,-13-15 107,-3-5 32,0 0 1,-1 0-1,0 1 0,0-1 0,0 1 0,-1 0 0,1 0 0,-1-1 0,0 1 0,-1 0 0,1 0 0,-1 0 0,0 0 0,0 3-20,0-1 55,-1 0 0,0 0-1,0 0 1,-1 0 0,1 0 0,-1-1-1,-1 1 1,0 0 0,-2 4-55,5-10-3,-2 2 38,0 0 0,0 0 0,0 0 0,0 0 0,-1 0 0,1 0 0,-1 0-35,2-3 2,1 1-1,-1-1 0,0 0 1,1 1-1,-1-1 0,0 1 0,0-1 1,1 0-1,-1 0 0,0 1 1,0-1-1,1 0 0,-1 0 1,0 0-1,0 0 0,0 0 0,1 0 1,-1 0-1,0 0 0,0 0 1,0-1-1,1 1 0,-1 0 0,0 0 1,0-1-1,1 1 0,-1 0 1,0-1-1,0 1 0,1-1 1,-1 1-1,1-1 0,-1 1 0,0-1 1,1 0-2,-2 0-4,1-1 0,-1 1 1,1-1-1,0 0 1,0 0-1,0 1 0,0-1 1,0 0-1,0 0 1,1 0-1,-1 0 0,0 0 1,1 0-1,0 0 1,-1 0-1,1 0 0,0 0 4,0-3-23,0 0-1,0 1 1,1-1-1,0 0 1,-1 1-1,3-5 24,-2 6-43,-1 2 33,0 0 0,0 0 1,0 0-1,0 0 1,1 0-1,-1-1 1,1 1-1,-1 0 0,1 0 1,-1 0-1,1 0 1,-1 0-1,1 0 1,0 0-1,0 1 0,-1-1 1,1 0-1,0 0 1,0 0-1,0 1 1,0-1-1,0 1 0,0-1 1,0 0-1,0 1 1,0 0-1,0-1 1,0 1-1,0 0 0,2-1 10,27 3-405,14 2 405,-12-1 117,17 0-117,-29-3 79,0-1-1,15-3-78,-29 3 34,1 0 0,0-1 0,0 0 0,-1 0 0,1 0 0,-1-1 0,0 0-1,0-1 1,0 1 0,0-1-34,4-3 45,-3 2-19,0-1-1,0 1 1,-1-1-1,2-3-25,-6 7-5,0 0-1,0 0 1,-1-1-1,1 1 1,-1-1-1,0 1 0,0-1 1,0 1-1,0-1 1,0 0-1,0 0 1,-1 1-1,1-1 1,-1 0-1,0-2 6,0-3-45,0 5 51,1-1 0,-1 0 1,-1 1-1,1-1 1,-1 0-1,1 0 1,-1 1-1,0-1-6,0 3-10,0 0-1,1-1 0,-1 1 1,0 0-1,0 0 0,0 0 1,0 0-1,0 0 0,0 0 0,0 0 1,0 0-1,-1 1 0,1-1 1,0 0-1,0 1 0,-1-1 1,1 1-1,0-1 0,-1 1 0,1 0 1,-1-1-1,1 1 0,-1 0 11,0 0-14,0-1 0,0 1-1,0 0 1,0 0 0,0 1-1,0-1 1,0 0-1,0 1 1,0-1 0,1 1-1,-1-1 1,0 1 0,0 0-1,0 0 1,0 0-1,1 0 1,-1 0 0,0 0-1,1 0 1,-1 1 14,-4 4 0,0 0 0,1 0 1,0 1-1,-2 3 0,-4 5 52,9-13-57,1 0 1,-1 0-1,1 0 1,-1 0-1,1 1 1,0-1-1,0 0 1,0 1-1,0-1 0,1 1 1,-1-1-1,1 1 1,-1-1-1,1 1 1,0-1-1,0 1 1,0 0-1,0-1 1,1 1-1,-1-1 1,1 1-1,-1-1 1,1 1-1,0-1 1,0 1-1,1 1 5,1 1 3,0 0-1,0-1 0,1 1 1,0-1-1,0 0 1,0 0-1,0 0 1,1-1-1,-1 1 1,1-1-1,4 2-2,-3-1 36,-1-2 0,1 1 0,-1 0-1,1-1 1,0 0 0,0-1 0,3 1-36,-6-1 25,0-1 0,0 0 1,0 0-1,0 0 0,0 0 0,0-1 1,0 1-1,0-1 0,0 0 0,0 1 0,0-1 1,-1-1-1,1 1 0,0 0 0,1-2-25,10-6 35,-1-1 0,-1-1-1,0 0 1,0 0 0,-1-1-1,4-7-34,25-23 150,-39 41-154,0 0 1,0 0-1,0 0 1,0 0 0,0 1-1,0-1 1,0 0-1,1 0 1,-1 1 0,0-1-1,0 1 1,1-1-1,-1 1 1,1 0 0,-1-1-1,0 1 1,1 0-1,-1 0 1,0 0 0,1 0-1,-1 0 1,1 0-1,-1 1 1,0-1 0,1 0-1,-1 1 1,0-1-1,1 0 1,-1 1 0,0 0-1,0-1 1,1 1-1,-1 0 1,0 0-1,0 0 1,0 0 3,3 2 81,1 1 1,-1 0-1,-1 0 0,1 0 1,0 1-1,-1-1 0,0 1 1,1 2-82,-1-2 35,0 0 0,0-1 0,0 1 0,0-1 0,1 0 1,0 0-1,0 0 0,0-1 0,0 1 0,1-1 0,-1 0 0,1 0 1,0 0-1,0-1 0,2 1-35,2 0-53,0 0-1,0-1 1,0-1 0,0 1 0,0-2-1,0 1 1,0-1 0,9-1 53,0 0-1346,0-1 1,-1-1-1,17-5 1346,-6 0-3584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6:32.1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81 252 2240,'-3'2'677,"4"-4"-395,1-5-4,-2 6 245,-1 4-238,0 0 0,0 0 1,0 0-1,-1 0 0,1 0 0,-1-1 1,0 1-1,0-1 0,0 1 0,-1 1-285,-5 7 390,0 2-286,0 0 0,2 0-1,0 1 1,0 0-1,1 0 1,1 1-1,-1 4-103,3-10 10,0 1 0,1-1 0,0 1-1,0-1 1,1 1 0,1-1 0,-1 1-1,2 0 1,-1-1 0,1 0-1,3 9-9,-4-15 9,0 0 0,1-1 0,-1 1 0,1 0 0,-1 0-1,1-1 1,0 1 0,0-1 0,0 0 0,1 1 0,-1-1-1,2 1-8,-3-3 4,0 1-1,0 0 0,0-1 0,0 0 0,0 1 1,0-1-1,0 1 0,0-1 0,0 0 1,0 0-1,1 0 0,-1 0 0,0 1 0,0-2 1,0 1-1,0 0 0,0 0 0,1 0 1,-1 0-1,0-1 0,0 1 0,0 0 0,0-1 1,0 1-1,0-1 0,0 0 0,0 1 1,0-1-1,0 0 0,0 1 0,-1-1 0,1 0 1,0 0-1,0 0 0,-1 0-3,6-6 40,-1-1 0,0-1 0,0 1-1,-1-1 1,-1 0 0,1 0 0,0-3-40,0 1 9,5-25 89,-8 28-131,1 0 1,0 0-1,3-7 33,-2 12-53,-2 2-161,3 22-122,40 88 304,-40-101 44,1 0-1,-1 0 1,1-1 0,0 0-1,1 1 1,0-2-1,5 5-11,-9-8 11,1 0 0,0-1 1,0 0-1,0 1 0,0-1 0,0 0 0,0-1 1,0 1-1,1 0 0,-1-1 0,1 0 0,-1 0 1,1 0-1,0 0 0,-1-1 0,1 1 0,0-1 1,0 0-1,2 0-11,-3-1 27,0 0 0,0 0 0,-1 0 0,1 0 0,-1 0 0,1-1 0,-1 1 0,1-1 0,-1 1 0,0-1 0,0 0 0,0 0 0,0 0 0,0 0 0,0-1 0,-1 1 0,1 0 0,-1-1 1,1 1-1,-1-1-27,5-9 84,-1 0 1,0-1 0,2-9-85,-3 11 26,1-4 3,-1 0-1,-1-1 0,0 1 1,-1-1-1,-1 0 1,0 1-1,-1-1 1,0 0-1,-2-2-28,-4-3 70,5 18-71,0-1 1,-1 0 0,2 0 0,-1 0 0,0 1 0,1-5 0,0 8-20,0-1 0,0 1 0,0-1 1,0 1-1,0-1 0,0 1 0,1-1 0,-1 1 0,0-1 0,0 1 0,1-1 0,-1 1 0,0 0 0,1-1 0,-1 1 0,0 0 0,1-1 0,-1 1 0,1 0 0,-1-1 0,0 1 0,1 0 0,-1 0 0,1-1 0,-1 1 0,1 0 0,-1 0 0,1 0 0,-1 0 20,23-3-54,24 8-70,-10 0-18,26 0 142,2 0 83,-23-1-147,-32 1 179,-10-5-113,0 1 0,1-1 0,-1 0 1,0 1-1,1-1 0,-1 0 1,1 0-1,-1 0 0,1 1 1,-1-1-1,0 0 0,1 0 0,-1 0 1,1 0-1,-1 0 0,1 1 1,-1-1-1,1 0 0,-1 0 0,1 0-2,-1-1 2,1 1-1,-1 0 0,0 0 0,0 0 0,1 0 1,-1 0-1,0 0 0,1 0 0,-1 0 0,0 0 1,0 0-1,1 0 0,-1 0 0,0 0 0,1 0 1,-1 0-1,0 0 0,0 0 0,1 0 0,-1 0 1,0 1-1,1-1 0,-1 0 0,0 0 0,0 0 1,0 0-1,1 1 0,-1-1 0,0 0 0,0 0 1,0 0-1,1 1 0,-1-1 0,0 0 0,0 0 1,0 1-1,0-1 0,0 0 0,0 0 0,1 1 0,-1-1 1,0 0-1,0 1 0,0-1 0,0 0 0,0 0 1,0 1-1,0-1 0,0 0-1,0 2 96,0 14 21,-5 15-287,4-20 156,0-1 0,0 0 0,-2 2 14,2-5-2,0 0-1,0 0 0,0 0 0,1 0 0,0 0 0,0 0 1,0 0-1,1 1 3,3 16-65,-4-20 47,0 0 0,0 0 1,1-1-1,0 1 0,0 0 1,0 0-1,0-1 0,0 1 0,1-1 1,0 1-1,0-1 0,1 3 18,-2-6 7,-1 1 0,1-1-1,-1 1 1,1-1-1,-1 1 1,1-1-1,0 1 1,-1-1 0,1 0-1,-1 1 1,1-1-1,0 0 1,-1 0-1,1 0 1,0 1 0,0-1-1,-1 0 1,1 0-1,0 0 1,-1 0 0,1 0-1,0 0 1,0 0-1,-1 0 1,1-1-1,0 1 1,-1 0 0,1 0-1,0 0 1,-1-1-1,1 1 1,0-1-7,1 1 6,-1-1 1,1 0 0,-1-1-1,1 1 1,-1 0-1,1 0 1,-1-1-1,0 1 1,0 0 0,1-1-1,-1 0-6,7-11 27,-1 0-1,0 0 1,-1-1 0,-1 0-1,0 0 1,-1 0 0,0-1-1,-1 1 1,0-7-27,-1 3 66,-1 11-39,-1 1 0,1-1 0,-1 1 0,-1-1 1,1 1-1,-1-1 0,0-1-27,-1-3 14,1 7 21,0-1 0,0 1 0,0 0 1,0 0-1,0 0 0,-1-1-35,1 4 9,1 0 0,-1 0 0,0 0-1,1 1 1,-1-1 0,0 0 0,1 0-1,-1 0 1,0 1 0,0-1 0,0 0 0,0 1-1,0-1 1,0 1 0,0-1 0,0 1-1,0-1 1,0 1 0,0 0 0,0-1 0,0 1-1,0 0 1,0 0 0,0 0 0,0 0-1,-1 0-8,2 1 28,0 0 0,0 0 0,0 0 0,-1 0 0,1 0 0,0 0 0,0 0 0,-1 0 0,1 0 0,-1 0 0,1 0 0,-1 0-28,1-1 16,0 2-14,-1-1 0,1 1 0,0-1 0,0 1 0,0 0-1,0-1 1,0 1 0,0-1 0,0 1 0,1-1 0,-1 1-1,1-1 1,-1 1 0,1-1-2,2 11-47,18 122 111,-14-84 21,3-1 1,9 25-86,-17-68-12,0 0 0,0-1 0,1 0 0,0 1 0,1 1 12,-3-5 34,1 1 1,-1-1-1,1 0 0,0 0 1,0 0-1,0 0 0,0-1 1,0 1-1,0 0 0,0-1 0,0 0 1,2 2-35,-3-3 5,-1 0 1,1 0 0,-1 0-1,0 0 1,1 0-1,-1 0 1,1 0 0,-1 0-1,1-1 1,-1 1 0,0 0-1,1 0 1,-1 0 0,1 0-1,-1 0 1,0-1-1,1 1 1,-1 0 0,0 0-1,1-1 1,-1 1 0,0 0-1,1-1-5,0 0 15,4-4 6,-1 0 1,1 0 0,-1-1 0,0 0-1,-1 0 1,1 0 0,-1 0-1,-1 0 1,1 0 0,0-3-22,0 1-25,18-48-26,-2-1 0,-1-7 51,-13 45 10,0 0-1,-2 0 0,-1-1 1,1-14-10,-3 34-171,0 0 48,1 12-42,8 25 80,1-1 0,2 0 0,5 8 85,-7-19-1,-6-16 36,0 0-1,1 1 1,0-2 0,1 1-1,0 0 1,0-1 0,1 0-1,0-1 1,0 0 0,1 0-1,0 0 1,3 1-35,-11-8 14,1 1-1,0-1 1,-1 0-1,1 1 1,0-1 0,-1 0-1,1 1 1,0-1-1,0 0 1,-1 0 0,1 0-1,0 0 1,0 0-1,0 0 1,-1 0 0,1 0-1,0 0 1,0 0-1,-1 0 1,1 0 0,0-1-1,0 1 1,-1 0-1,1 0 1,0-1 0,-1 1-1,1-1 1,0 1-1,-1-1 1,1 1 0,0-1-1,-1 1 1,1-1-1,-1 1 1,1-1 0,-1 1-1,1-2-13,1-1 52,0 0 0,0-1 1,0 1-1,0-1 0,0 1 0,0-4-52,5-18-333,-2 1 0,2-16 333,-3 18-270,0-1-1,2 0 1,5-12 270,-6 20 37,-4 10-55,0 1 0,1-1-1,0 1 1,0-1 0,0 1 0,0-1-1,1 1 1,-1 0 0,1 0-1,0 0 1,0 1 0,1-1-1,-1 1 1,4-3 18,-6 6 3,0-1-1,-1 1 1,1 0-1,0 0 1,0-1-1,0 1 1,0 0-1,-1 0 1,1 0-1,0 0 1,0 0-1,0 0 1,0 0-1,0 0 1,-1 1-1,1-1 1,0 0-1,0 0 1,0 1-1,0-1 1,-1 0-1,1 1 1,0-1 0,0 1-1,-1-1 1,1 1-3,19 18 41,-15-14-52,5 6 88,-1 0 1,0 1-1,0 0-77,-4-3 8,1-1-1,1 1 1,-1-2-1,1 1 1,1-1-1,6 5-7,-13-11 5,0 0-1,1 0 1,-1-1-1,1 1 1,-1-1-1,1 1 1,-1-1-1,1 1 0,0-1 1,-1 0-1,1 0 1,-1 0-1,1 0 1,0 0-1,-1 0 1,1 0-1,-1-1 1,1 1-1,-1 0 0,1-1 1,-1 0-1,1 1 1,-1-1-1,1 0 1,0 0-5,-1 0 3,1 0 1,-1 0-1,1 0 0,-1 0 1,0 0-1,1 0 1,-1 0-1,0-1 1,0 1-1,0-1 0,0 1 1,0-1-1,0 1 1,0-1-1,0 0 0,-1 1 1,1-1-1,-1 0 1,1 1-1,-1-1 1,0 0-1,1-1-3,-1-12 92,0 7-71,0 0 0,0-1 0,-1 1 0,-1-4-21,2 9 1,-1 0 1,0 0-1,0 0 1,0 1-1,-1-1 1,1 0-1,-1 0 1,1 1 0,-1-1-1,0 1 1,0 0-1,0-1 1,0 1-1,-1 0-1,2 1-7,0 1 0,0-1-1,0 1 1,0-1-1,0 1 1,0-1-1,0 1 1,0 0 0,0-1-1,0 1 1,0 0-1,-1 0 1,1 0 0,0 0-1,0 0 1,0 0-1,0 0 1,0 0-1,-1 0 1,1 1 0,0-1-1,0 0 1,0 1-1,0-1 1,0 1 0,0-1-1,0 1 1,0-1-1,0 1 1,0 0-1,1 0 1,-1-1 0,0 1-1,0 0 1,0 0-1,1 0 1,-1 0 0,1 0-1,-1 0 1,0 0-1,1 0 8,-2 5 21,-1-1 0,2 0 0,-1 1 0,1-1 0,0 1 0,0 0 0,0-1 0,1 1 0,0 0 0,0-1 0,0 1-1,1 0 1,1 4-21,9 37 71,2-1 0,2-1-1,2-1 1,20 38-71,-35-78 44,0 0 0,1 0 1,-1 0-1,1-1 0,0 1 0,0-1 0,0 0 0,1 0 1,-1 0-1,3 1-44,-5-3 10,0 0 0,1 0 1,-1 0-1,1 0 0,-1-1 1,1 1-1,-1 0 0,1-1 1,0 0-1,-1 1 0,1-1 1,0 0-1,-1 0 0,1 0 1,0 0-1,-1 0 0,1 0 1,0 0-1,-1-1 0,1 1 1,-1 0-1,1-1 0,0 0 1,-1 1-1,1-1 0,-1 0 1,0 0-1,1 1 0,-1-1-10,5-5 37,0 1 0,-1 0-1,0-1 1,0 0 0,0 0-1,0-1 1,-1 1 0,-1-1-1,2-2-36,6-15 81,-1-1-1,0-1-80,12-53-14,-13 42-319,5-7 333,-11 34-17,1-1 1,-2 1-1,1 0 0,-1-1 0,-1 1 0,0-12 17,-1 22-91,0 0 22,5 12 42,5 13 91,-3-7-147,-1 0 1,2 12 82,-3-1-4,2 0-1,1 0 1,1 0 0,2-1 0,3 4 4,-8-17 64,8 12-111,-13-25 69,0-1 0,0 1 0,0-1 0,0 1 0,1-1 0,-1 0 0,0 1 0,1-1 0,-1 0 0,1 0 1,-1 0-1,1 0 0,0 0-22,-2-1 17,0-1 1,1 1-1,-1 0 1,1 0-1,-1-1 1,0 1-1,1 0 1,-1-1-1,0 1 1,1 0-1,-1-1 1,0 1-1,1-1 1,-1 1-1,0-1 1,0 1-1,0 0 1,1-1-1,-1 1 1,0-1-18,0 0 44,5-10-60,-1 0 0,-1 0-1,0-1 1,-1 1 0,0-1 0,0 0-1,-1 1 1,-1-10 16,4-31-8,1 25 18,-2 6-119,0-1 0,-1-14 109,-2 33-30,1 0 1,-1 0-1,1 0 0,-1 0 1,1 0-1,0 0 1,0 1-1,0-1 1,0 0-1,1 1 1,-1-1-1,1 0 30,-1 2-7,-1 0 1,1 0-1,0 1 1,-1-1-1,1 0 0,-1 1 1,1-1-1,0 0 0,0 1 1,-1-1-1,1 1 0,0-1 1,0 1-1,0-1 1,-1 1-1,1 0 0,0-1 1,0 1-1,0 0 0,0 0 1,0 0-1,0 0 0,0 0 1,0 0-1,0 0 1,-1 0-1,1 0 0,0 0 1,0 0-1,0 0 0,0 1 1,0-1-1,0 0 1,0 1-1,-1-1 0,1 1 1,0-1-1,0 1 0,0-1 7,9 8 14,-1 1 1,1 0-1,-1 0 0,0 1-14,24 24-9,-30-31 24,1 0 0,0 0 0,-1-1 0,1 1-1,0-1 1,0 0 0,0 0 0,1 0 0,-1 0 0,1-1-15,-2 0 16,-1-1 0,1 1 1,0-1-1,-1 0 0,1 0 1,-1-1-1,1 1 0,-1 0 1,1-1-1,-1 1 0,1-1 1,-1 0-1,1 0 0,-1 0 1,0 0-1,1 0 0,-1-1 1,0 1-1,0-1-16,5-3 12,-1-1 1,0 0-1,0 0 1,-1 0-1,0-1 1,0 1-1,-1-1 1,1-1-1,-1 1 0,-1 0 1,0-1-1,0 0 1,0 0-1,-1 0 1,1-7-13,-2 13 3,-1-1 0,0 1 1,0 0-1,0 0 1,-1-1-1,1 1 0,0 0 1,-1-2-4,-2-13 250,3 17-243,0 0-1,0 0 1,0 0-1,0-1 1,1 1 0,-1 0-1,0 0 1,0 0 0,0-1-1,0 1 1,0 0-1,0 0 1,0 0 0,-1 0-1,1-1 1,0 1 0,0 0-1,0 0 1,0 0 0,0-1-1,0 1 1,0 0-1,0 0 1,0 0 0,0 0-1,-1-1 1,1 1 0,0 0-1,0 0 1,0 0-1,0 0 1,-1 0 0,1 0-1,0 0 1,0-1 0,0 1-1,0 0 1,-1 0-1,1 0-6,-7 5 64,-4 13-391,7-11 293,2 0 1,-1 0 0,1 0 0,0 0 0,0 0 0,1 1-1,0-1 1,0 1 0,1 3 33,0 6-37,0 0-1,2 1 1,0-1 0,1 0-1,2 10 38,0-8 63,-4-14-64,0 0 1,0 0-1,0 0 1,1 0-1,0 0 0,0 0 1,3 3 0,-2-2-9,18 23-99,-20-28 115,0 0-1,0 0 0,0 0 0,0 0 1,0 0-1,0 0 0,0 0 1,0-1-1,1 1 0,-1 0 0,0-1 1,0 1-1,1-1 0,-1 1 0,0-1 1,1 0-1,-1 1 0,0-1 1,1 0-1,-1 0 0,0 0 0,1 0-6,3-1-7,0-1 0,0 1-1,0-1 1,0 0 0,0-1-1,0 1 1,-1-1 0,0 0-1,2-1 8,3-4-4,0 0-1,-1 0 0,5-8 5,4-1 85,-13 13-74,0 0 1,0-1 0,0 1 0,0-1-1,-1 1 1,2-4-12,3-3 75,-7 10-118,-1 3 22,-1 36-44,0-27 53,0-1 0,1 1 1,0 0-1,1 0 0,0-1 0,1 1 1,0-1-1,1 1 0,0-1 12,0-2-13,0 0 0,1 0 0,0-1 0,0 1 0,1-1 1,0 0-1,0 0 0,0-1 0,6 5 13,-9-9 13,1 0 1,0 0 0,-1 0-1,1 0 1,0 0-1,0 0 1,0-1 0,1 0-1,-1 1 1,0-1-1,0-1 1,1 1 0,-1 0-1,0-1 1,1 1 0,-1-1-1,1 0 1,-1 0-1,1-1 1,-1 1 0,0-1-1,1 0 1,-1 1-1,0-1 1,2-1-14,0 0 0,1-1 0,-1 0 0,0 0 0,0-1 0,0 1 1,0-1-1,-1 0 0,1 0 0,-1 0 0,0-1 0,0 0 0,0 0 0,-1 0 0,2-3 0,6-12 73,-1-1 1,-2 0-1,3-7-73,-1 0-8,4-5 15,-3-1-1,0 0 1,-2 0-1,-2-1 0,0-11-6,-5 24-7,2-17 106,-2 0 0,-1-20-99,-2 48 63,0 1-1,0-1 1,-1 0 0,0 1-1,-1-1 1,0 1 0,-1 0-1,0 0 1,0 0 0,-1 0-1,-2-2-62,6 10 3,-1 0 0,1 0-1,-1 1 1,1-1 0,-1 0-1,0 1 1,1-1 0,-1 1-1,0-1 1,0 1 0,0 0-1,0 0 1,-1-1-3,2 2-7,0 0 0,0 0 0,0 0 0,0 0 0,0-1 0,0 1 0,0 1 0,1-1 0,-1 0 0,0 0 0,0 0 0,0 0 0,0 1 0,0-1 0,0 0-1,0 1 1,0-1 0,0 1 0,1-1 0,-1 1 0,0-1 0,0 1 0,0 0 0,1-1 0,-1 1 0,1 0 0,-1-1 0,0 1 0,1 0 0,-1 0 0,1 0 0,-1 0 0,1 0 7,-6 10 15,0 1 0,1 0 0,1 0 0,0 0 0,1 1 0,0-1 0,0 1 0,2 0 1,0-1-1,0 1 0,1 0 0,0 0-15,4 31 271,1 0 0,11 38-271,-4-18-211,-3-23 300,2-1 1,14 34-90,10 35 98,-34-104-113,6 14-82,-7-19 90,0 0 0,0 0 0,0 0 0,0 0 1,0-1-1,0 1 0,0 0 0,0 0 0,0 0 0,0 0 0,0 0 0,0 0 0,0-1 0,0 1 0,0 0 0,0 0 0,1 0 0,-1 0 0,0 0 0,0 0 0,0-1 0,0 1 0,0 0 0,0 0 1,0 0-1,0 0 0,0 0 0,0 0 0,1 0 0,-1 0 0,0 0 0,0-1 0,0 1 0,0 0 0,0 0 0,0 0 0,1 0 0,-1 0 0,0 0 0,0 0 0,0 0 0,0 0 0,0 0 1,0 0-1,1 0 0,-1 0 0,0 0 0,0 0 0,0 0 0,0 0 0,0 0 0,0 0 0,1 0 0,-1 0 0,0 0 0,0 1 0,0-1 0,0 0 0,0 0 0,0 0 0,0 0 0,1 0 0,-1 0 1,0 0-1,0 0 0,0 0 0,0 1 0,0-1 0,0 0 0,0 0 7,2-11-166,-2 10 146,1-13-65,-1-1 0,-1 0-1,0 1 1,-1-1 0,0 0-1,-3-5 86,-3-12-32,-2-1 0,-5-5 32,-14-28 311,15 38-307,-5-17-4,19 44-11,-1 0 1,1 1-1,0-1 1,-1 0-1,1 0 0,0 0 1,0 0-1,-1 0 1,1 0-1,0 0 0,0 0 1,0 0-1,0 0 1,0 0-1,0 0 0,1 0 1,-1 0-1,0 0 1,0 0-1,1 0 0,-1 0 1,1 0-1,-1 0 1,1 1-1,-1-2 11,2 1 6,0 0 0,0 0 0,-1 0 0,1 0 0,0 0 1,0 1-1,0-1 0,0 1 0,0-1 0,0 1 0,0 0 0,1-1-6,5 1-10,-1 0 0,0 0-1,0 1 1,0 0 0,0 0 0,0 1 0,0 0 0,4 2 10,23 4 97,12-2 6,1-2 0,1-2 0,5-2-103,-21-5 982,-33 18-769,-3 2-216,0 1 0,-5 9 3,4-14-60,1 0 1,1 1-1,0-1 1,0 1-1,0 8 60,3-10-73,-1 0 1,1-1 0,1 1-1,0-1 1,2 10 72,-3-17-3,1 1 0,-1-1 1,1 0-1,0 1 0,0-1 1,0 1-1,0-1 0,0 0 0,1 0 1,-1 0-1,1 0 0,-1 0 1,1 0-1,0 0 0,0 0 1,0-1-1,0 1 0,0-1 1,0 1-1,0-1 0,1 0 1,-1 0-1,0 0 0,3 1 3,-2-2 15,-1 0 0,1 0 0,0 0 0,-1 0 0,1-1-1,0 1 1,-1-1 0,1 1 0,-1-1 0,1 0 0,-1 0 0,1 0-1,-1 0 1,1-1 0,-1 1 0,0 0 0,0-1 0,1-1-15,5-3 70,-1 0 1,-1 0-1,1 0 1,4-7-71,-7 8 43,-1-1 1,0 1 0,1-1 0,-2 0 0,1 0 0,-1 0 0,0 0-1,0 0 1,0 0 0,-1-1 0,0 1 0,-1-1 0,1 1-1,-1-1 1,0 1 0,-1 0 0,1-1 0,-2-4-44,1 6-8,0 0 0,-1 0 1,1 1-1,-1-1 0,0 1 0,0-1 0,-1 1 1,1 0-1,-1 0 0,0 0 0,0 0 1,0 0-1,-1 0 0,1 1 0,-1 0 0,0 0 1,0 0-1,0 0 0,0 0 0,0 1 1,-1 0-1,1 0 0,-1 0 0,-1 0 8,-6-1-306,12 4-237,21 3 80,12-3 551,0-2 0,0-1 0,0-1 0,3-3-88,-17 4 84,0 0-1,0 2 1,0 0-1,-1 1 1,1 1 0,0 1-1,-1 0 1,1 2-1,7 2-83,-19-4 82,0 0 0,-1 0-1,1 1 1,-1-1-1,1 1 1,-1 1 0,0-1-1,-1 1 1,1 0 0,-1 1-1,0-1 1,0 1 0,-1 0-1,0 0 1,0 0-1,0 1 1,0 0-82,6 16 115,-1 1-1,0 0 1,-2 0-1,1 10-114,8 25-427,-12-48-71,0 0 1,0 0 0,2 0-1,5 9 498,-8-16-400,0 1-1,0-1 1,0 0 0,1 1-1,0-1 1,0-1-1,0 1 1,0-1 0,0 1-1,1-1 1,-1 0-1,3 0 401,26 7-4426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7:32.9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62 832,'-3'-5'265,"3"5"-239,3-2 184,-3 1 228,0 1-76,15-12 796,-7 6-331,-5 5-727,-2 0 1,1 0-1,0-1 0,0 1 1,0-1-1,0 1 0,-1-1 0,1 1 1,-1-1-1,1 0 0,-1 0 0,0 0 1,0 0-1,0 0 0,0 0 0,1-1-100,-2 3 27,0 0 0,0-1-1,0 1 1,0 0 0,0-1-1,0 1 1,0 0-1,0-1 1,0 1 0,0 0-1,1 0 1,-1-1-1,0 1 1,0 0 0,0 0-1,1-1 1,-1 1-1,0 0 1,0 0 0,1 0-1,-1 0 1,0-1 0,0 1-1,1 0 1,-1 0-1,0 0 1,0 0 0,1 0-1,-1 0 1,0 0-1,1-1 1,-1 1 0,0 0-1,1 0 1,-1 0-1,0 0-26,11 3 808,-9-1-776,0 1 0,0-1 0,1 1 0,-1-1 0,-1 1 0,1 0 0,0 0 0,-1 0 0,0 0 0,1 0 0,-1 1 0,0-1 0,0 2-32,1 9 323,0 0 0,1 9-323,-1-1 202,2 25 134,-1 43-336,-3 98 288,0-187-294,0-1 97,0 0 16,0 0 90,2 0-80,30-9-23,0 2 0,1 1-1,-1 1 1,1 2 0,0 1 0,1 2-1,5 2-93,-25-1-207,-1 0-1,0 2 0,1-1 1,-1 2-1,0 0 0,2 1 208,-9-3-404,-1 0 0,0 0-1,0 1 1,0 0-1,0 0 1,0 0 0,-1 0-1,1 1 1,-1 0 0,0 0-1,0 0 1,0 0-1,-1 1 1,1-1 0,1 4 404,2 17-1883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5:14.20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15 1 4224,'-13'0'1904,"12"0"-1574,1 0 156,0 0-38,0 0 469,0 0-170,1 0 170,8 0-187,0 0-307,0 0-1,0 0 1,0 1 0,7 2-423,-14-3 9,0 0 1,0 1 0,-1-1 0,1 1 0,0-1 0,-1 1 0,1 0 0,0 0 0,-1 0 0,1 0 0,-1 0-1,0 0 1,1 0 0,-1 0 0,0 1 0,1-1 0,-1 0 0,0 1 0,0-1 0,0 1 0,0-1-1,-1 1 1,1 0 0,0-1 0,-1 1 0,1 0 0,-1 0-10,2 7 60,-2 0 0,1 0 0,-1 0-1,-1 0 1,0 0 0,0 0 0,0 0 0,-1 0 0,-1 1-60,-3 7 116,0 1 0,-1-2 0,-1 1 0,-1 2-116,-1-1 997,1 0 0,-4 13-997,13-31 12,0 1 0,0-1 1,0 1-1,0-1 0,-1 1 0,1-1 0,0 1 0,0-1 0,0 1 0,0-1 0,0 1 0,0 0 1,0-1-1,0 1 0,1-1 0,-1 1 0,0-1 0,0 1 0,0-1 0,0 1 0,1-1 1,-1 1-1,0-1 0,1 1 0,-1-1 0,0 0 0,1 1 0,-1-1 0,0 1 0,1-1 1,-1 0-1,1 1 0,-1-1 0,1 0 0,-1 0 0,1 1 0,-1-1 0,1 0 0,-1 0 1,1 0-1,-1 0 0,1 1 0,-1-1 0,1 0 0,-1 0 0,1 0 0,0 0-12,1 0 19,1 0 1,0 0-1,-1 0 0,1 0 0,-1-1 0,1 1 0,0-1 0,-1 0 1,2 0-20,5-4-449,-1 1 1,0-2 0,0 0 0,0 0 0,-1 0 0,0-1 0,6-6 448,14-13-3807,7-1 1327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7:36.2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1127 1664,'-3'0'862,"7"0"-21,-4 0-792,1 0-1,-1 0 1,0 0 0,1 0-1,-1 0 1,0 0 0,1 0-1,-1 0 1,0 0 0,1-1 0,-1 1-1,1 0 1,-1 0 0,0 0-1,0 0 1,1-1 0,-1 1-1,0 0 1,1 0 0,-1-1 0,0 1-1,0 0 1,1 0 0,-1-1-1,0 1 1,0 0 0,0-1 0,1 1-49,1 0 256,0 0 1,0 0-1,0 0 1,0 0-1,1-1 1,-1 1 0,0-1-1,0 1 1,1-2-257,8-3 334,-7 2-211,0 1 0,0 0 0,0 1 0,0-1 0,0 1 0,5-2-123,13-2 113,-16 3-53,-1 1-1,2-1 1,-1 1 0,5 0-60,37-4 170,-39 5-84,0-1 0,-1-1 0,0 1 0,1-1 0,5-3-86,16-3 205,426-102 638,-425 102-635,-1-2 0,1-1 0,15-8-208,-1-4 211,2 2 1,0 2-1,27-5-211,13-2 43,-1-4 0,7-8-43,28-17 235,-52 22 250,22-5-485,23 2 157,60-9-157,-147 38 35,79-22 71,5-8-106,173-50 512,-205 64-529,73-18 338,-118 32-336,-1-1-1,18-10 16,13-3-17,-2-2 147,-45 18-142,0 0 0,1 0 0,0 2 0,0 0 0,1 1 12,162-20 256,-60 9-246,-84 10 10,-20 3-19,-1 0 0,12-4-1,-17 5 73,-10 1-66,0 0 1,0 0-1,-1 0 1,1 0 0,0 0-1,0 0 1,0 0 0,-1 0-1,1 0 1,0 0-1,0-1 1,-1 1 0,1 0-1,0 0 1,0-1 0,-1 1-1,1-1-7,0 1 75,-1 0-22,0 0 22,0 0-11,0 0 59,0 0-70,-27 2-274,22-1 249,0-1 0,0 1 0,-1-1 0,1 0 0,0 0 0,0-1 0,-1 1 0,1-1 0,0 0 0,-1-1-28,1 1 4,0 0 0,0 0 0,0 0 0,-1 0 0,1 1 0,-2 0-4,-25-3 109,9-1 2,1 2 0,0 1 0,-1 1 1,-7 1-112,-16 0 227,-135 8-110,171-8-187,10-1 73,-1 0 1,0 1-1,1-1 1,-1 0 0,0 0-1,1 0 1,-1 0 0,1 0-1,-1 0 1,0 0-1,1 0 1,-1 0 0,1 0-1,-1-1 1,0 1 0,1 0-1,-1 0 1,0-1-4,0 1 41,-1-1-56,1 0 0,0 1 0,-1-1 0,1 1 0,0 0 0,-1-1-1,1 1 1,0 0 0,-1 0 0,1 0 0,-1 0 0,1 0 0,-2 0 15,3 0-165,0 0 53,1 0 53,7-4 56,1 1 0,-1 0-1,1 1 1,3-1 3,31-10 3,-26 8 5,-1 0 1,1 1 0,0 1 0,11-1-9,10-2-9,100-11-254,-38 6 116,-52 3 195,-27 3-11,1 2 0,0 1 1,2 0-38,16 2 42,-39 12 134,-1-9-166,0 0 0,0-1 0,-1 1 0,1 0 0,-1-1 0,0 1 0,0 0 0,0-1 0,0 1 0,0-1 0,0 1 0,-1-1-1,1 0 1,-1 1 0,-1 0-10,-4 4 68,0 0-1,0-1 1,-1 0-1,1 0-67,-17 12 88,8-3-50,0 0 0,0 1 0,2 1 0,-7 9-38,18-21-336,-1 0-1,1 0 1,0 0 0,0 0-1,1 1 1,0 0-1,0-1 1,0 1-1,0 0 1,1 0 0,0 0-1,1 0 1,-1 0-1,1 0 1,0 0-1,0 0 1,1 0-1,0 0 1,0 1 336,-1-6-170,1 0 0,-1 1-1,1-1 1,-1 0 0,1 0 0,0 0 0,-1 1-1,1-1 1,0 0 0,0 0 0,0 0-1,0 0 171,11 4-3706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7:38.7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8 2656,'6'-7'1538,"-5"8"777,-3 16 169,1-13-3019,-2 15 661,0 0-1,2 0 0,0 0 1,1 0-1,1 0 0,1 2-125,0 32 314,-2-38-286,0 0 0,2-1 1,-1 1-1,4 10-28,0-2 27,1 22-27,-4-30 37,0 0-1,1 0 0,0 0 0,1 0 0,6 13-36,-6-18 77,-1 1-1,1 0 1,-2-1-1,1 8-76,7 24 83,-8-35-9,-1 0 0,0 0-1,0-1 1,-1 1-1,0 6-73,0-12 91,-1-1-6,-3 4-21,4-4-62,0 0-1,-1-1 0,1 1 1,-1 0-1,1 0 0,0 0 1,-1 0-1,1 0 0,0 0 1,-1-1-1,1 1 0,0 0 1,-1 0-1,1-1 0,0 1 0,-1 0 1,1 0-1,0-1 0,0 1 1,-1 0-1,1-1 0,0 1 1,0 0-1,0-1 0,0 1 1,-1 0-1,1-1 0,0 1-1,0-1 1,-1 0 1,0-1-1,0 1 1,1 0 0,-1-1 0,1 1 0,-1 0 0,1-1-1,-1 1 1,1-1 0,0 1 0,0-1 0,0 1 0,0-1-1,0 0-1,1-26 29,-1 15-41,1 5 7,0 1-1,0-1 0,0 1 0,1 0 1,0 0-1,1 0 0,0 0 0,0 0 0,0 0 1,1 1-1,0 0 0,1-3 6,9-10-39,1 2 0,0-1 0,7-5 39,-18 20-4,0-1 0,0 1-1,0 0 1,1 0 0,-1 0 0,1 0 0,-1 1 0,1 0 0,0 0 0,0 0 0,0 0 0,0 1 0,1 0 0,-1 0 0,0 1-1,0-1 1,5 1 4,-8 0-26,-2 0 68,2 9-5,-2-8-36,1-1 1,-1 1-1,0-1 1,1 1-1,-1 0 1,0-1-1,0 1 1,0 0-1,1 0 1,-1-1-1,0 1 1,0 0-1,0-1 1,0 1-1,0 0 1,-1-1-1,1 1 1,0 0-1,0 0 1,0-1-1,-1 1 1,1 0-2,-3 3-38,0 0 0,0 0 0,-1 0-1,0-1 1,0 1 0,0-1 0,0 0 0,0 0 0,-2 1 38,-2 2-36,2-2 34,4-2-17,0 0-1,0-1 1,-1 1-1,1-1 0,-1 1 1,1-1-1,-2 1 20,3-2-58,1 0 15,0 0 80,0 0 22,1 2-4,0-1 0,-1 1 0,1 0 0,0 0-1,0-1 1,1 1 0,-1 0 0,0-1 0,1 0 0,-1 1 0,1 0-55,1 1-23,1 0 80,-1 0 0,0 1 0,1 0 0,-2 0 0,1 0 0,0 0 0,-1 0-1,0 0 1,0 0 0,0 1 0,0 0 0,-1-1 0,1 1 0,-1 0 0,0 4-57,2 38 352,-3-42-1316,0-4 484,0 0 1,0-1-1,0 1 0,0 0 0,0 0 0,0-1 1,0 1-1,0 0 0,0 0 0,0-1 1,0 1-1,0 0 0,1 0 0,-1-1 0,0 1 1,1 0-1,-1 0 480,8 0-1712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7:39.5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180 2 2560,'-2'-1'205,"1"1"-1,0 0 1,-1 0 0,1-1 0,0 1-1,-1 0 1,1 0 0,0 0 0,0 0-1,-1 1 1,1-1 0,0 0 0,-1 0 0,1 1-1,0-1-204,-28 8 1457,6 2 9,-20 11-1466,35-17 37,1 1-1,0-1 1,0 1 0,0 1-1,0 0 1,1-1-1,-2 4-36,7-8 0,1-1-1,-1 1 0,1-1 1,-1 0-1,1 1 0,0-1 0,-1 1 1,1-1-1,0 1 0,-1-1 1,1 1-1,0 0 0,-1-1 0,1 1 1,0-1-1,0 1 0,0 0 1,0-1-1,0 1 0,0-1 1,0 1-1,0 0 0,0-1 0,0 1 1,0-1-1,0 1 0,0 0 1,0-1-1,0 1 0,1-1 0,-1 1 1,0 0-1,1-1 0,-1 1 1,0-1-1,1 1 0,-1-1 0,0 1 1,1-1-1,-1 0 0,1 1 1,-1-1-1,1 1 0,-1-1 1,1 0-1,-1 1 0,1-1 0,-1 0 1,1 0-1,0 1 0,-1-1 1,6 2 47,0-1 0,0 1 0,0-1 0,0 0 0,3 0-47,1 0 89,22 4 40,-3-1 295,-1 1 1,-1 2 0,15 5-425,-40-11 52,0-1 0,-1 1 0,1 0 1,0 0-1,-1 0 0,1 0 0,-1 0 0,1 0 0,-1 0 0,0 1 0,1-1 1,-1 0-1,0 1 0,0-1 0,0 1 0,0-1 0,0 1 0,0 1-52,0-1 64,0 1-1,0 0 1,-1 0-1,1 0 0,-1-1 1,0 1-1,0 0 1,0 0-1,0 0 1,0 0-1,-1 1-63,-1 5 54,-1 0-1,1 0 1,-2 0-1,1-1 1,-1 1-1,-1-1 1,-1 2-54,-7 9-941,-2-1 1,0-1-1,-1 0 1,0-1 0,-1-1-1,-18 12 941,18-11-1573,3 1-1259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7:16.7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0 343 1568,'1'0'103,"-1"0"-1,0 0 1,1 0-1,-1 0 1,0 0 0,1 0-1,-1 0 1,0 0-1,0 0 1,1 0 0,-1 0-1,0 0 1,1 0 0,-1 0-1,0 0 1,1 0-1,-1 0 1,0 0 0,1 0-1,-1 1 1,0-1-1,0 0 1,1 0-103,6 2 2498,-5-2-2311,-2 0-203,27 0 432,-25 0-394,-1 0-1,1 1 1,-1-1-1,1 0 1,-1 0-1,1 1 1,-1-1-1,1 1 1,-1-1 0,2 1-22,-2 0 36,0 0 1,1-1-1,-1 1 1,1-1 0,-1 1-1,1-1 1,-1 0-1,1 0 1,0 1-1,0-1-36,0 0 24,-1 0-1,1 0 1,-1 0-1,1 0 1,-1 1-1,0-1 1,1 1-1,-1-1 1,1 1-1,0 0-23,-2-1 13,1 0-1,-1 0 1,1 0-1,-1 0 1,1 0 0,-1 0-1,1 0 1,-1 0-1,1 0 1,-1-1 0,1 1-1,-1 0 1,1 0-1,-1 0 1,1-1 0,-1 1-1,1 0 1,-1-1-13,2 0 50,58-2 692,-51 1-653,-1 1 0,1-2 1,-1 1-1,4-2-89,-1 1 52,0 1 1,0 0-1,0 1 0,0 0 1,8 1-53,27-3 223,-24 1-128,0 0-1,0 2 0,5 2-94,17-1 43,34 0 458,9 5-501,-17 4 37,-26 0 187,-5-5-80,-10-2-109,-1 0 0,2-2-35,90-2 56,110 2-214,9-2 409,-96-1-128,-13-3-15,16-7-108,-80 6-28,-18 1-176,71-5 264,12 5-60,184 8 298,-107 5-435,-181-7 253,13 2 52,-2-1-52,0-1 1,1-1-1,2-3-116,165-15 285,61-7 38,-221 21-331,1 2 0,5 2 8,32-1 38,36 2-65,-41 0 155,-44-1-11,24 1-27,0-3 1,0-2 0,18-6-91,-32 3 95,-14 2 49,0-1 1,22-8-145,-21 5 66,0 2 0,0 1-1,9 1-65,39-7-101,-64 8 142,-4 2 64,0-1 1,0 2 0,11-1-106,-22 2-198,-1 0 129,-13 0 421,-55 2-450,36 0 376,0-2 1,-31-3-279,55 2 31,0-1 0,-1 1 0,1-2 0,0 1 0,0-1 0,1 0 0,-1 0 0,1-1 0,-1 0 0,1-1 0,-6-4-31,-1-2 18,0 0 0,-7-9-18,16 16 46,1-1-1,0 0 0,0 0 0,1 0 0,0-1 0,-1 1 0,2-1 0,-1 1 1,0-2-46,-15-35-176,14 36-92,0 0-235,8 9 196,25 37 233,-19-26 2,0 0 0,8 8 72,-6-11 48,0 0 0,0-1 1,1-1-1,0 0 0,0 0 1,1-1-1,6 1-48,25 11 9,35 9-9,0 0 95,-72-26-33,-4-2-32,0 0 1,0 1-1,0 0 0,0 0 1,0 0-1,0 0 1,0 1-1,-1-1 1,1 1-1,-1 0 0,1 0 1,-1 1-31,-3-4 11,0 1-1,1 0 1,-1-1 0,0 1 0,0 0 0,0-1-1,0 1 1,0 0 0,0-1 0,0 1 0,0 0-1,0-1 1,-1 1 0,1 0 0,0-1-1,0 1 1,-1 0 0,1-1 0,0 1 0,-1-1-1,1 1 1,0 0 0,-1-1 0,1 1 0,-1-1-1,1 1 1,-1-1 0,1 0 0,-1 1-1,1-1 1,-1 1 0,0-1 0,0 0-11,-21 12 129,-21 5-58,-13 5 221,-47 26-292,71-33-78,22-11 48,0 1-1,1 0 1,0 0 0,0 1 0,-5 4 30,4-1-15,5-6-167,1 1-1,0 0 0,0 1 0,0-1 1,-1 3 182,-14 13-4006,16-16 2572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7:18.7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 1824,'0'-5'2170,"1"7"1783,3 9-2498,7 16-1331,-1-1 0,-1 2 0,-2-1 0,-1 1 1,0 5-125,4 16 174,3 2-174,38 94 377,-5-15-226,-39-103-23,3 21-128,-9-39 83,0 0 1,-1 0-1,0 7-83,-1 0-21,1-15 149,0-1-42,0 0-28,0 0 17,0 0 122,-4-12 75,3 6-290,0 0-1,1-1 1,-1 1-1,1 0 1,0 0-1,1 0 1,0-1-1,0 1 1,0 0-1,2-5 19,3-6-97,0-1 1,9-15 96,-10 25-1,-1 0 1,1 0 0,1 1-1,-1 0 1,1 0-1,1 1 1,0-2 0,17-12 8,10-7-8,-22 18 5,-2 1-19,1 0 0,0 1 0,0 1 0,1 0 1,6-2 13,-13 6-12,1 0 0,-1 0 0,1 0 0,0 1 0,-1 0 0,1 0 0,0 1 1,0 0-1,-1 0 0,1 0 0,0 0 0,0 1 0,3 1 12,-8-1-9,0-1 0,0 1 0,0 0 0,0 0 0,0-1 0,0 1-1,0 0 1,0 0 0,0 0 0,0 0 0,0 0 0,-1 1 0,1-1 0,0 0-1,-1 0 1,1 0 0,-1 1 0,1-1 0,-1 0 0,0 1 0,1-1 0,-1 0-1,0 1 1,0-1 9,0 2 2,1-1-1,-1 0 1,0 0-1,0 1 1,0-1-1,0 0 0,-1 0 1,1 1-1,-1-1 1,1 0-1,-1 0 1,0 0-1,0 0 1,0 0-1,0 1-1,-5 4 8,0-1 1,0 1-1,-1-1 1,0 0-1,0-1 1,-1 0-1,1 0 1,-1 0-1,-2 0-8,-6 3 54,-1-1 1,0-1-1,0 0 0,-2 0-54,-13-3-19,26-3 40,1 0 0,-1 1 0,0 0 0,1 0 0,-5 1-21,-11 1 97,17-2-94,10-1-93,-4 0 79,0 0-1,-1 1 1,1-1-1,0 1 1,-1-1-1,1 1 1,0 0 0,-1 0-1,1 0 1,-1 0-1,1 0 1,-1 0-1,0 0 1,1 0-1,-1 1 12,15 9 258,8 2 355,0 0 0,0 2 1,-1 0-1,10 12-613,0 6 25,-14-12-663,-18-20 30,3 0-155,-4 0 604,0-1-1,0 0 0,0 0 1,0 0-1,1 0 0,-1 0 1,0 0-1,0 1 0,0-1 1,0 0-1,1 0 0,-1 0 1,0 0-1,0 0 0,0 0 1,1 0-1,-1 0 0,0 0 1,0 0-1,0 0 0,1 0 1,-1 0-1,0 0 0,0 0 1,0 0-1,1 0 0,-1 0 1,0 0-1,0 0 0,0 0 1,0 0-1,1 0 0,-1-1 1,0 1-1,0 0 0,0 0 1,0 0-1,1 0 0,-1 0 1,0 0-1,0-1 0,0 1 1,0 0-1,0 0 0,0 0 1,0 0-1,1-1 0,-1 1 160,-4-5-2501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7:40.7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 1472,'0'0'20,"0"0"0,0-1 1,0 1-1,0 0 0,0 0 1,0 0-1,-1 0 0,1-1 0,0 1 1,0 0-1,0 0 0,0 0 0,0-1 1,0 1-1,0 0 0,0 0 0,0 0 1,0 0-1,0-1 0,0 1 0,1 0 1,-1 0-1,0 0 0,0-1 0,0 1 1,0 0-1,0 0 0,0 0 0,0 0 1,0 0-1,1-1 0,-1 1 0,0 0 1,0 0-1,0 0 0,0 0 0,0 0 1,1 0-1,-1 0 0,0-1 1,0 1-1,0 0-20,13-3 2021,17 2 339,-24 3-2208,0-1 0,-1 1 1,1 1-1,0-1 0,-1 1 0,1 1-152,22 9 479,-13-8-282,0 1 0,-1 1 1,1 1-1,2 1-197,-12-5 72,0-1-1,0 1 1,0 0-1,-1 1 1,1-1-1,-1 1 1,0 0-1,0-1 1,-1 2 0,0-1-1,0 0 1,3 6-72,-1 1 81,0 1 0,0-1 1,-1 1-1,-1 0 0,0 0 1,0 0-1,-2 0 0,1 8-81,-3 16 26,-1-1 0,-2 1-1,-1 0 1,-2-1-1,-5 12-25,-14 50-2021,26-98 1946,0 0 0,1 0 0,-1 0 0,0 0 0,0 0 0,0 0 0,1 0 0,-1-1 0,0 1 0,0 0 0,0 0 0,0 0 0,1 0 0,-1 0 0,0 0 0,0 0 0,0 0 0,1 0 0,-1 0 0,0 0 0,0 0 0,1 0 0,-1 0 0,0 0 0,0 0 0,0 0 0,0 0 0,1 1 0,-1-1 0,0 0 0,0 0 0,0 0 0,1 0 0,-1 0 0,0 0 0,0 1 0,0-1 0,0 0 0,0 0 0,0 0 0,1 0 0,-1 1 0,0-1 0,0 0 0,0 0 0,0 0 0,0 0 0,0 1 0,0-1 0,0 0 0,0 0 0,0 0 0,0 1 0,0-1 0,0 0 0,0 0 0,0 0 0,0 1 0,0-1 0,0 0 0,0 0 0,0 0 0,0 1 75,9-14-2080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7:41.9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 3 1728,'9'-2'1388,"-6"1"432,-6 3-799,2-1-568,-7 2 625,5 1-903,-1 0 1,1 0-1,0 1 1,0-1-1,0 1 1,1-1 0,-1 1-1,1 0 1,0 0-1,1 0 1,-1 0-1,1 0 1,0 5-176,-10 27 139,9-32-115,1 0 0,0 0-1,0 0 1,0 0 0,1 0 0,0 1 0,0-1 0,0 0-1,1 0 1,0 2-24,2 14-3,6 18 3,1-5-131,4 10 131,-10-33 18,1 0-1,0 0 1,1-1-1,0 0 1,7 10-18,-12-19 12,0 1 0,1 0 0,-1 0 0,1-1 0,-1 1 0,1-1 0,0 0 0,0 1 0,-1-1 0,1 0 0,0 0 0,0 0 0,0 0 0,0 0 0,0-1 0,0 1 0,1 0 0,-1-1 0,0 0 0,0 1 0,0-1 0,1 0 0,-1 0 0,0-1 0,0 1 0,0 0 0,0-1 0,1 1 0,-1-1 0,0 1 0,0-2-12,5-1 16,-1 0 0,0-1 0,0 0 0,0 0 1,0-1-1,-1 1 0,0-1 0,0-1 0,0 1-16,30-34 118,3-7-118,-26 30-57,-1 0-1,-1 0 1,-1-1-1,6-13 58,-14 27 2,0-1 0,1 1 0,-1-1 0,0 1 0,-1-1 0,1 0 0,-1 1 0,0-1 0,0 0 0,0 1 0,0-1 0,0 0 0,-1 0 0,0 1 0,1-1 0,-1 1 0,-1-1 0,1 1 0,-1-1 0,1 1-1,-1 0 1,0 0 0,-2-3-2,0 1 29,-1 0 0,1 0-1,-1 0 1,-1 1 0,1 0 0,0 0-1,-1 0 1,0 1 0,0 0-1,0 0 1,0 0 0,-5-1-29,-16-5 333,6 1 105,-21-4-438,35 11-79,0-1-1,0 1 0,0 1 0,1 0 0,-1 0 1,0 0-1,0 0 0,-3 2 80,7-1-282,-1 0 1,0 0-1,0 0 0,1 1 0,-1 0 1,1 0-1,0 0 0,-1 0 0,1 0 1,0 1-1,0-1 0,0 1 0,1 0 1,-1 0-1,1 0 0,-1 0 1,1 0-1,0 1 0,0-1 0,1 1 1,-1-1-1,1 1 0,-1 1 282,1 4-2373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7:42.3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24 1312,'-5'-1'588,"8"0"179,8-5 945,-10 6-859,18-12 2149,-19 11-2981,1 1 0,-1-1 0,1 1 0,0 0 0,-1 0-1,1-1 1,0 1 0,0 0 0,-1 0 0,1 0-1,0 0 1,-1 0 0,1-1 0,0 2 0,0-1 0,-1 0-1,1 0 1,0 0 0,0 0 0,-1 0 0,1 0-1,0 1-20,20 8 138,-11-5-24,27 11 94,-22-8-665,0-1-1,1-1 1,-1-1-1,17 4 458,-2-5-890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7:45.3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 2976,'0'-2'4286,"9"8"-3239,6 0-922,1 0 1,6 1-126,32 14-296,-29-9 288,-2-2 23,-1 2 0,0 0 0,-1 2 0,0 0 0,-1 2 0,-1 0 0,-1 1 0,0 0 0,-1 2 0,-1 0 0,7 12-15,-7-9-33,3 5 68,0 0 1,2-2-1,1 0 1,1-1-1,12 8-35,-9-9 188,0 1 0,19 25-188,3 3-51,-37-42 107,21 24 86,-27-29-142,-4-5 4,-1 0-1,1 0 1,-1 0 0,1 0 0,-1 1 0,0-1 0,1 0-1,-1 0 1,1 1 0,-1-1 0,0 0 0,1 1 0,-1-1 0,0 0-1,1 1 1,-1-1 0,0 1 0,1-1 0,-1 1 0,0-1-1,0 0 1,0 1 0,1-1 0,-1 1 0,0-1 0,0 1-4,-1 0 12,1-1 0,0 0 0,-1 0 1,1 1-1,-1-1 0,1 0 0,-1 0 0,1 1 1,-1-1-1,1 0 0,-1 0 0,0 0 1,1 0-1,-1 0 0,1 0 0,-1 0 0,1 0 1,-1 0-13,-2 0 40,0 0 0,0 0 0,0 0 0,0-1 0,0 1 0,1-1 0,-1 0 0,-1 0-40,-6-5 25,9 5-20,1 1 0,-1 0 0,0-1-1,1 1 1,-1 0 0,0-1 0,1 1 0,-1-1 0,0 1 0,1-1-1,-1 1 1,1-1 0,-1 1 0,1-1 0,-1 0 0,1 1-1,0-1 1,-1 0 0,1 1-5,-8-9 243,7 7-239,-1 1 0,1 0 1,0-1-1,-1 1 0,1-1 1,0 0-1,0 1 0,0-2-4,-7-11 75,6 11-74,0 1 1,0-1-1,1 1 1,0-1-1,-1 0 1,1 0-1,0 0 1,0 0-1,1 0 1,-1 0-1,0 0-1,-2-60-224,-2 9 491,5 53-279,0-1 0,0 0 0,0 0 0,0 1 0,0-1 0,0 0 0,-1 1 0,1-1 0,-1 1 0,1-1 0,-1 0 0,0 1 12,1 0-5,0 1 0,-1 0 0,1-1 0,0 1 1,0-1-1,0 1 0,0 0 0,-1-1 0,1 1 0,0-1 1,0 1-1,0-1 0,0 1 0,0-1 0,0 1 1,0-1-1,0 1 0,0 0 0,0-1 0,1 1 0,-1-1 1,0 1-1,0-1 5,0 1-1,0-1 43,0 1-4,0 0-49,0 0-149,0 0 37,0 0 11,0 0 59,0 0 90,6 10-10,0-1-104,1 0 0,0 0 1,0-1-1,1 0 0,0 0 0,2 0 77,16 13 24,14 8-24,62 31-22,-84-49 230,2 0 0,14 6-208,-33-16 14,0-1-1,0 1 1,0-1 0,0 1-1,0-1 1,0 1-1,-1 0 1,1 0-1,0-1 1,0 1-1,0 0 1,-1 0-1,1 0-13,0 1 43,-1-2 10,0 0 17,0 0 100,0 0-36,-5 0 154,-204-8 954,204 8-1237,-20 0 397,0-1 0,1-1 0,-15-3-402,27 4 85,-4-2-106,16 2-6,-1 1-1,0 0 1,0-1-1,0 1 1,0 0 0,0 0-1,0 0 1,0-1 0,0 1-1,0 0 1,0 0-1,0 0 1,0 1 0,1-1-1,-1 0 1,0 0 0,-1 1 27,-7 0-1823,9 1 554,4 4-1259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7:47.0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248 1 1408,'5'2'959,"-5"-3"-164,0 0-624,-1 1 7,-1 0-1,1 0 1,0 0-1,0 0 1,0 0-1,0 0 1,-1 0-1,1 1 1,0-1-1,0 0 1,0 0-1,0 1 1,0-1-1,-1 1-177,-4 3 477,-1 0 0,0 0 0,1 0 0,-8 1-477,-8 6 338,8-4-173,0 0 0,0 1 1,1 1-1,1 0 0,0 1 1,0 1-1,0 0 0,2 0 1,-1 1-166,5-5 4,0 1 1,1 0 0,0 0 0,0 0 0,1 1-1,0 0 1,1 0 0,0 0 0,-2 5-5,4-9-19,1-1 0,-1 1 1,1 0-1,0-1 0,0 1 0,0 0 1,0-1-1,1 1 0,0-1 1,0 1-1,0-1 0,0 1 1,1-1-1,0 0 0,0 1 1,0-1-1,0 0 0,1 0 1,-1-1-1,4 4 19,-1-2 14,0 0 0,0 0 0,1-1 1,0 0-1,0 0 0,0 0 0,0-1 0,0 0 0,1 0 0,-1 0 1,1-1-1,0 0 0,0-1-14,-2 1 18,1-1 0,-1 0 0,1-1 1,-1 1-1,1-1 0,-1 0 0,1-1 0,-1 1 0,1-1 1,-1 0-1,1 0 0,-1-1 0,0 0 0,0 0 1,0 0-1,5-2-18,-6 0 28,0 1 1,0 0 0,-1-1 0,1 0-1,-1 1 1,1-1 0,-1-1-1,0 1 1,-1 0 0,1-1 0,-1 0-1,0 1 1,0-1 0,0 0 0,-1-1-29,4-13-29,-1 0 0,-1 0 0,0-7 29,-2 20 13,0-6-29,-1 0-1,0-1 1,-3-11 16,1-15 1393,2 38-1196,0 1-101,0 0-106,0 0-28,0 0-20,0 0 15,0 0 80,6 10 609,-6-9-604,0-1 0,0 1 1,0 0-1,0-1 0,0 1 1,1 0-1,-1-1 0,0 1 0,-1 0 1,1-1-1,0 1 0,0 0 1,0-1-1,0 1 0,0 0 1,-1-1-1,1 1 0,0 0 1,-1-1-1,1 1-42,-4 16 34,6 30-107,3 0-1,4 19 74,1-1 120,22 123 15,-24-148-142,-2 11-523,-6-42-247,1 1 0,-1 0-1,2 0 1,0-1 0,0 1 0,1-1-1,0 1 1,0-1 0,3 5 777,7 6-3120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5:04.35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406 6 1472,'0'0'176,"-1"-1"-1,1 1 1,0-1-1,-1 1 1,1 0-1,-1-1 1,0 1-1,1 0 1,-1-1 0,1 1-1,-1 0 1,1-1-1,-1 1 1,0 0-1,1 0 1,-1 0-1,0 0 1,1 0 0,-1 0-1,1 0 1,-1 0-1,0 0 1,1 0-1,-2 0-175,-24 0 438,18 0 57,-59 5 1505,57-4-1924,0 0 0,0 0 0,0 1-1,0 0 1,0 1 0,0 0 0,1 1-1,0 0 1,-1 0 0,1 1-1,1 0 1,-1 1 0,1 0 0,0 0-1,-3 4-75,7-7-9,-5 4 151,1 1 0,0 0 1,1 0-1,-1 2-142,4-5 117,-7 9-70,1 1 0,0 1 0,1-1-1,-5 14-46,7-12 31,0 1 0,2 1-1,0-1 1,-1 16-31,2-5 24,2 0 0,2 23-24,0-37 53,0-10-31,0-1 1,0 1-1,0-1 0,1 1 0,0-1 0,0 1 0,0-1 1,0 0-1,1 0 0,-1 1 0,1-1 0,0 0 0,1 0 0,-1-1 1,1 1-1,-1 0 0,1-1 0,0 1 0,1-1 0,-1 0 1,0 0-1,1-1 0,0 1 0,-1 0 0,1-1 0,1 0-22,19 10 101,-13-6-24,0 0 1,1-1-1,-1-1 1,9 3-78,0-2 220,-15-3-187,0-1-1,0 1 1,1-1 0,-1 0-1,0-1 1,1 1-33,23-1 354,8 0 178,-1-1 1,4-3-533,-35 4-20,1 0 0,0 0 1,0 1-1,0 0 0,-1 0 1,5 1 19,8 1-74,-5 3 212,1-1-820,-14-3 255,0-1 0,0 0 1,-1 1-1,1-1 0,0 1 1,-1-1-1,1 0 0,-1 1 1,1-1-1,-1 0 0,0 1 427,-7 6-1482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7:49.2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9 1152,'-1'0'28,"1"0"-1,0 0 1,0 0 0,0 0 0,0 0-1,-1 0 1,1 0 0,0 0-1,0-1 1,0 1 0,0 0 0,0 0-1,-1 0 1,1 0 0,0 0-1,0 0 1,0 0 0,0-1 0,0 1-1,0 0 1,-1 0 0,1 0-1,0 0 1,0-1 0,0 1 0,0 0-1,0 0 1,0 0 0,0 0-1,0-1 1,0 1 0,0 0 0,0 0-1,0 0 1,0-1 0,0 1-1,0 0 1,0 0 0,0 0 0,0 0-1,0-1 1,0 1 0,0 0-1,0 0 1,1 0 0,-1 0 0,0-1-1,0 1 1,0 0 0,0 0-1,0 0 1,0 0 0,0 0 0,1 0-1,-1-1 1,0 1 0,0 0 0,0 0-1,0 0 1,1 0 0,-1 0-1,0 0 1,0 0 0,0 0 0,0 0-1,1 0-27,-1 0 843,0 0 202,0 0-346,0 0-65,1 0-287,4 0-289,0 1 0,0 0 0,0 0-1,0 0 1,1 2-58,24 4 164,27-4-94,39-4-70,-21 0-752,-15 2-208,-2 6-1776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7:50.1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0 2720,'-3'0'1024,"3"3"-800,-5-3-64,5 0 640,0 0-480,0 0 64,13 4-224,0 4 256,5 0-224,5 4-256,3-1 32,6 2-832,-1 2 448,8 1-2336,1 1 1504,14-6 576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7:51.1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1 1312,'-8'5'480,"3"-5"-352,5 8-64,0-8 960,0 0-576,0 0 736,0 0-672,9 3 576,4 5-608,5-4 320,5 0-480,3 3-96,0-2-128,2 3-224,2-1 64,1-7-1024,0 0 608,5 0-3072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9:44.88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8 110 1472,'-7'7'355,"6"-6"-9,4-4 452,1 14-142,-2-7-586,0 0 1,1 0 0,-1 0-1,1 0 1,0-1 0,0 1 0,0-1-1,0 0 1,0 0 0,1 0 0,-1 0-1,1-1 1,0 0 0,0 1-1,0-1 1,0 0 0,0-1 0,1 1-1,-1-1 1,0 0 0,1 0-1,-1 0 1,1-1-71,-2 1 58,-1 0 0,1 0-1,-1 0 1,1 0 0,-1 0 0,1 0-1,-1 1-57,1 0 47,-1-1 0,1 0 0,-1 1 0,1-1-1,-1 0 1,1 0 0,0-1 0,0 1-47,68 3 1216,-68-4-1163,0-1 1,0 1-1,-1-1 1,1 1-1,0-1 1,0 0-1,2-1-53,-2 1 22,-1 0 0,1 0 0,0 0 0,-1 1 0,1-1 0,0 1 0,2-1-22,-1 0 37,0 0 1,1 0 0,-1 0 0,0-1-1,0 0 1,0 0 0,0 0-1,0 0 1,-1-1 0,1 1 0,-1-1-1,2-1-37,18-13 118,-1 5-48,0 1 0,1 1 0,0 1 0,0 1 0,1 0 0,0 2 0,0 1 0,14 0-70,-16 3 29,-1 2 0,1 0 0,0 1 0,-1 1-1,12 4-28,-21-5 10,-10-2 8,0 2 0,0-1 0,0 0 0,0 0 1,0 1-1,0-1 0,0 1 0,2 0-18,-1 0 9,1 0-1,-1 0 1,1 0 0,-1-1-1,1 1 1,-1-1 0,1 0-1,-1 0 1,1 0-9,1 0 5,0 0-1,0 0 1,0 1 0,-1-1-1,4 2-4,37 6 235,-39-7-225,-1-1 1,0 1-1,0-1 1,0 0-1,1 0 0,-1 0 1,0-1-1,0 0 0,1 0-10,29-3 35,-10 2-59,0 0 0,-1-2 0,15-5 24,-24 6-3,180-43 30,-162 39-18,27-5-295,42-4 286,-43 15 230,-11 1-402,-42 2 283,-6 2 4,-1-4-111,1 0 0,-1 1 0,1-1 0,-1 0 0,1 1 0,-1-1 0,1 0 0,-1 0 0,1 1 0,-1-1 0,1 0 0,-1 0 0,0 0 0,1 0 0,-1 0 0,1 0 0,-1 0 0,0 0 0,1 0 0,-1 0 0,1 0 0,-1 0 0,0-1 0,1 1 0,-1 0-4,-5-2 14,-1 0 0,1 1 0,-1 0 1,1 0-1,-1 1 0,1 0 1,-7 0-15,-47 7 6,58-7-11,-86 11-221,-40 6-627,103-13-176,1 2 0,-1 1 1,1 1-1,-1 2 1029,1 1-2459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9:46.31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24 576,'38'5'4880,"-23"2"-4352,-15-8-519,0 1-1,1 0 1,-1 0 0,1 0-1,-1 0 1,1 0 0,-1 0 0,0 0-1,1 0 1,-1 0 0,1 1 0,-1-1-1,1 0 1,-1 0 0,0 0-1,1 0 1,-1 1 0,1-1 0,-1 0-1,0 0 1,1 1 0,-1-1 0,0 0-1,1 1 1,-1-1 0,0 0-1,0 1 1,1-1 0,-1 0 0,0 1-1,0-1 1,1 1 0,-1-1-9,1 1 44,-1 0 0,1-1 1,0 1-1,0 0 0,-1-1 1,1 1-1,0-1 0,0 1 1,0-1-1,0 1 0,0-1 0,0 0 1,0 0-1,0 1 0,0-1 1,0 0-1,0 0 0,0 0 1,0 0-1,0 0 0,0 0 0,0 0 1,0-1-1,1 1-44,10 1 430,-9 0-368,-1 0-1,1 0 1,0-1 0,0 1-1,0 0 1,-1-1-1,1 0 1,0 0 0,0 0-1,0 0 1,0 0-1,1-1-61,38-8 84,-6 0 138,-19 7-89,2 0-60,-1-2-1,12-3-72,-8 2 91,-1 0 1,1 1-1,0 1 0,0 1 1,1 1-1,-1 1 1,1 1-92,35 7 186,-48-7-109,-1 1 0,1 1-1,-1-1 1,1 2-77,28 6 360,-11-2-239,-22-6-38,1-1 0,-1 1 0,1-1 0,0 0 0,0 0 0,3 0-83,1-2 61,0 0 1,0-1 0,0 0-1,0-1 1,-1 0 0,4-2-62,-1 1-177,-1 1 1,0 0-1,1 0 1,3 1 176,5 1-1409,0 1 1,0 1 0,0 1 0,0 1 1408,0-1-1103,16 3-1233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9:47.41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76 8 1472,'1'-1'70,"-1"1"-1,1-1 1,-1 1-1,1-1 1,-1 1-1,1-1 1,-1 1-1,1-1 1,-1 1-1,1 0 1,0-1 0,-1 1-1,1 0 1,-1 0-1,1-1 1,0 1-1,0 0-69,-1 0 71,0 0 1,0 1-1,0-1 0,1 0 0,-1 0 0,0 1 0,0-1 0,0 0 0,0 1 0,0-1 1,0 0-1,0 0 0,0 1 0,0-1 0,0 0 0,0 1 0,0-1 0,0 0 1,0 1-1,0-1 0,0 0 0,-1 0 0,1 1 0,0-1 0,0 0 0,0 0-71,-1 3-8,0-1 0,0 0 0,0 0-1,0 0 1,-1 0 0,1 0 0,0 0 0,-1 0-1,1 0 1,-3 1 8,-2 0-376,0 0 0,-1 0 1,1 0-1,-1-1 0,-1 0 376,-14 5-1011,14-3 216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9:48.56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 3 1824,'0'0'587,"-4"-3"-302,4 4 3227,2 2-3379,0 0 1,0 0-1,0-1 1,1 1-1,-1-1 1,1 0-1,0 0 0,0 1 1,0-2-1,0 1 1,0 0-1,0-1 1,0 1-1,1-1 1,-1 0-1,1 0 1,-1 0-134,12 2 144,0-1 0,0 0 0,9-1-144,6 1 163,-22-1-109,0-1 0,1 0-1,-1-1 1,2 0-54,23-2 222,158 0 343,-145 1-163,22-4-402,-21 1 94,22 2-94,-37 2 168,9 1 162,0 1-1,6 3-329,73 7-59,-71-8 256,-27-3 20,0 2-1,9 2-216,-19-2 105,0-1 0,0-1 0,6 0-105,-8-1-28,-1 1 0,1 1 0,0 0 0,0 0 1,1 1 27,48 10 416,-52-11-352,1 0 0,-1 0 0,1 0 0,-1-1 0,2 0-64,12 1 74,104 6 172,41 1-1,-119-6-243,-28-2 85,1 1 0,15 4-87,55 7 293,-46-12-79,-31 1-83,0 0 0,-1-1 1,1-1-1,0 0 1,10-2-132,-3 1 207,20-5-192,-26 5 9,0-1-1,0 2 0,5 0-23,39 0 133,0 4 1,35 6-134,35 9 144,-80-7 53,-22-6 53,-21-4-170,0 1 0,0-1 0,1 0 0,-1-1 1,2 1-81,60 7 341,170-12-4106,-5 0-4315,-191 4 5392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29:51.12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814 4 896,'0'0'6,"0"0"0,0 0 0,0 0 1,0 0-1,0 0 0,0 0 0,0 0 0,0 0 0,0-1 0,0 1 1,0 0-1,1 0 0,-1 0 0,0 0 0,0 0 0,0 0 0,0 0 1,0-1-1,0 1 0,-1 0 0,1 0 0,0 0 0,0 0 0,0 0 1,0 0-1,0 0 0,0 0 0,0-1 0,0 1 0,0 0 0,0 0 1,0 0-1,0 0 0,0 0 0,0 0 0,0 0 0,-1 0 0,1 0 0,0 0 1,0 0-1,0-1 0,0 1 0,0 0 0,0 0 0,0 0 0,0 0 1,-1 0-1,1 0 0,0 0 0,0 0 0,0 0 0,0 0 0,0 0 1,0 0-1,0 0 0,-1 0 0,1 0 0,0 0 0,0 0 0,0 0 1,0 0-1,0 0 0,0 1 0,0-1-6,-8 7 359,0 1 638,-105 54 2038,100-55-2656,-6 3 287,6-6-429,0 1 0,0 1 0,0 0-1,1 1 1,-11 8-237,5-3 651,-20 8-651,-19 11 714,53-29-649,0 1 0,1-1 0,-1 0 0,1 1 0,0 0 0,0 0 0,0 0 0,0 0 0,1 0 0,-1 1 0,1-1 0,0 1 0,-1 0-65,-4 9 161,1 0 0,0 1 0,0 3-161,-26 78 779,31-90-755,0-1 1,0 1-1,0 0 0,1 0 0,-1 1-24,-1 15 194,0 2-88,2-19-81,0-1 0,0 1 0,-1 0 0,1 0 0,-1-1 0,-1 3-25,-5 20 587,-4 20-587,2-3 287,6-32-301,2-3 68,-2 0 0,1 0 1,-1 0-1,-2 4-54,3-7 21,-1 0 25,1 0 0,-1-1 0,1 1 0,-1-1 0,-3 3-46,1-1 28,1 0 0,0 0 0,1 1 0,-1-1 1,0 3-29,1-2 31,-1 0 0,0 0 1,0 0-1,-1 0-31,-4 4 30,1 0 0,0 0-1,1 0 1,0 1 0,1 0 0,0 1-1,-3 10-29,2 1 136,0 1 0,2-1 0,1 1 0,1 0 0,1 0 0,0 4-136,2 7 11,-3 0 0,-1-1-1,-1 0 1,-10 32-11,10-40-38,4-19 20,-1-1 1,1 1-1,-4 6 18,1-1 35,0 0-1,0 0 0,1 0 1,0 1-1,2-1 0,-1 1 1,2-1-1,0 1 1,1 8-35,7 5-76,-7-23 161,1-1 1,-1 1-1,0 0 1,0 0-1,0 0 1,-1 0-1,1 0-85,-1-3 262,0-14 511,-2 0-709,1 0-1,-1 0 1,-1 0 0,-1 0 0,1 0 0,-2 1-1,0-1-63,-14-45 98,6-12-134,4 0 1,-2-66 35,4 30-159,0 27-227,5 0-1,3-29 387,0 95-89,0 0-1,1 1 1,1-1-1,0 0 1,0 1-1,1 0 1,1 0-1,0 0 1,1 0 89,-2 4-230,1 0 0,0 1 1,1-1-1,0 1 0,0 1 0,0-1 1,1 1-1,-1 0 0,2 1 0,-1-1 1,1 1-1,-1 1 0,3-1 230,6-2-692,-1 0 0,1 2 0,0 0-1,0 1 1,3 0 692,33-5-1445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30:18.09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6413 906 320,'2'-4'67,"-2"3"-67,0 1 1,1 0 0,-1-1 0,0 1-1,0-1 1,0 1 0,0 0 0,1 0-1,-1-1 1,0 1 0,0 0 0,1-1-1,-1 1 1,0 0 0,1 0 0,-1-1-1,0 1 1,1 0 0,-1 0 0,0 0-1,1-1 1,-1 1 0,0 0 0,1 0-1,-1 0 1,0 0 0,1 0 0,-1 0-1,1 0 1,-1 0 0,0 0 0,1 0-1,0 0 26,5-5 1291,-6 4 104,-5 2-207,4-1-910,1-1-252,0 1 0,0-1 0,0 0-1,0 1 1,0-1 0,0 0 0,0 1-1,0-1 1,0 0 0,-1 1 0,1-1-1,0 0 1,0 1 0,-1-1 0,1 1 0,-1-1-52,-1-7 104,-1-55 1086,3 52-955,0-1 0,0 1 1,-1 0-1,-1 0 0,0 0 1,0 0-1,-1 0 0,-2-4-235,0 2 109,-1 0 0,-1 0 0,0 0 0,0 1-1,-5-5-108,8 12 68,-9-12 97,1 0 0,-1-2-165,10 13 31,0 0-1,0 0 0,0 0 0,1 0 1,0 0-1,0 0 0,1-1 0,-1-5-30,1-11 7,1 0-1,1 0 1,1 0-1,1 0 0,6-21-6,-8 40 11,20-118 74,-3 41 75,-17 71-137,-1 1 0,1-1-1,-2-8-22,0 1 60,1 15-83,-1 0-1,1 1 0,-1-1 0,0 0 0,1 1 0,-1-1 0,0 1 1,0-1-1,0 1 0,0 0 0,-1-1 0,1 1 0,0 0 0,0 0 1,-1 0-1,1 0 0,-2-1 24,-4-4 117,6 5-128,1 1 0,-1 0 0,1-1 0,-1 1 0,1-1 0,-1 1 0,0 0 0,1 0 0,-1-1-1,1 1 1,-1 0 0,0 0 0,1 0 0,-1 0 0,0 0 0,1-1 0,-1 1 0,0 0 0,1 1 0,-1-1-1,0 0 1,1 0 0,-1 0 11,-16 7-3,4-2-43,12-4 39,-1-1 0,1 0-1,0 1 1,0-1-1,0 1 1,0-1-1,0 1 1,0 0 0,0-1-1,0 1 1,0 0-1,0 0 1,0-1-1,0 1 1,1 0 0,-1 0-1,0 0 1,0 0-1,1 0 1,-1 0 0,1 0-1,-1 1 1,1-1-1,0 0 1,-1 0-1,1 0 1,0 0 0,0 1-1,0 0 8,-1 4-37,2 1-1,-1-1 1,1 0 0,0 1-1,1 2 38,1 14 13,3 68-18,-1-29 991,23-61-1252,-26 1 251,0-1-1,1 1 1,-1-1 0,0 1 0,0 0 0,0 0 0,0 0 0,-1 0 0,1 0 0,-1 0 0,2 3 15,13 29-489,-9-18 370,17 43-329,-14-33 395,0-1 0,3 2 53,-1-3 0,6 19 0,1 4 0,-10-25 23,-8-18 5,0-1 0,0 1-1,0-1 1,1 0-1,0 0 1,-1 1 0,1-1-1,0 0 1,2 2-28,-3-5 101,-1 0-5,1 7 293,-4-9-340,0 0 0,0 0-1,0 0 1,1 0 0,-1-1-1,0 1 1,1-1 0,-2-2-49,-29-39 2,20 24 77,-1 1 0,-7-6-79,-14-15 55,-18-28-55,25 30-61,-3 0-35,-31-29 96,0 11 38,55 50-134,-1 0 0,1 0 0,-1 1 0,-6-3 96,-17-12 69,28 18-70,1 0 1,-1 1-1,1-1 0,-1-1 1,1 1-1,0 0 0,0-1 1,0 1-1,0-1 0,0 1 0,1-1 1,-1 0-1,0-1 1,-8-14 110,7 14-157,-4-7 324,4 9-263,1 0 0,0 0 0,-1 0 0,1-1 0,1 1 0,-1 0 0,0-1 0,0 0-1,1 0-13,-2 0 57,1-1-1,0 1 1,-1-1-1,0 1 0,1 0 1,-2-1-57,0 1-13,1 0 46,-1 0 0,0 0-1,0 0 1,0 0 0,0 1-1,0-1 1,0 1-1,-1 0 1,1 0 0,-1 1-1,0-1-32,-9-1-10,12 2-28,-1 0 1,1 0 0,-1 1-1,0-1 1,1 1 0,-1 0-1,-1 0 38,-28-1 228,-30 1-173,22 1-43,20 0 115,0 0 1,-5 1-128,-6 2-65,-18-1 65,-22 2-79,41-3 286,-24 0-207,24-2-74,-20 3 74,16 0 14,0-2-1,-20-2-13,-2-1-43,42 2 135,0 0 1,0-2-1,-1 0-92,12 2-35,1 0 0,-1 0-1,1 0 1,-1 0-1,1 0 1,-1 1 0,-2 0 35,-14 1 7,-41-2 122,-126 3 14,37-2 110,80-1 129,57-1-388,1 1 0,0-1 0,-1-1 0,1 0-1,0 0 1,0-1 0,-5-3 6,-28-5 16,21 3 2,1 1 0,-1 1 0,-10 0-18,-63-2 157,31 4-48,20 2-137,-1 2 0,-14 3 28,-32 0 8,78-2-4,1 0 0,-12 3-4,12-2-17,0 0 0,-12 0 17,-28 0 35,36 0 4,0-1-1,0-1 1,0-1 0,0 0 0,-10-3-39,-2 0 29,-1 1 0,0 1-1,0 1 1,-18 2-29,-6 0-83,5-1 98,22-2-24,0 2 0,-1 1 0,1 2 0,-20 3 9,-6 3 144,45-7-177,0 0 1,-1-1 0,1 0 0,0-1-1,-4 1 33,2-1 8,1 0-1,-1 1 1,-6 2-8,6-1 40,0-1-1,-1 0 1,1-1-1,0 0 1,-10-2-40,-15 0-81,-116-3-137,76 4 375,23-1-202,-43 5 45,51-1 60,-27-3-60,17 0 62,41 1-51,1 0 0,0-1-1,-1-1 1,1 0 0,-10-4-11,10 4-20,0 0 0,1 0 1,-1 1-1,0 1 1,0 0-1,0 0 1,-5 2 19,-26 0 142,-96 5-63,75-2-169,-11 3 293,17 0-379,43-8 148,1 2 0,-11 1 28,11 0 33,0-2 1,-11 1-34,-18 0 17,24-1-60,0 0-1,-12-2 44,-88-6 379,80 4-296,-1 3 1,-6 1-84,-12 0-7,-11 0 263,-2 4-256,52-4 87,-1 0 1,0-1-1,1-1 1,-1-1-1,-7-2-87,10 2-5,13 2-25,0 0 1,0 0-1,0-1 0,1 0 0,-1 0 1,0 0-1,-2-1 30,0 0 60,0 0 1,0 1 0,-1-1-1,1 1 1,-1 1-1,1-1 1,-3 1-61,-22-3-296,15 1 333,0 1 0,0 1 1,0 0-1,-2 1-37,-21 0-106,-26 1-204,-3 2 310,43-1-85,-15 2 69,-46 1 171,16 2-390,30-3 363,4 2-283,21-5 124,13-1 30,0-1 1,1 0-1,-1 1 0,0-1 1,1 0-1,-1 0 0,0 0 0,1 0 1,-1 0-1,0 0 0,1-1 1,-1 1-1,0 0 0,1-1 0,-1 1 1,0-1 0,0 0 0,0 0 1,-1 0-1,1 1 1,0-1-1,-1 1 1,1 0-1,0 0 1,-1 0-1,0 0-3,1 0 1,-1-1-1,1 1 1,-1 0-1,1-1 1,-1 0-1,1 1 1,-1-2 2,0 1-43,1 0 30,1 0 1,-1 0-1,0 1 0,1-1 0,-1 1 0,0-1 0,0 1 0,0-1 0,0 1 0,1 0 0,-1 0 0,-2 0 13,-11-4 53,-5 0-196,-121 1 319,100-2-496,39 5 323,0-1 0,-1 1 1,1 0-1,0 0 0,0-1 1,0 0-1,0 1 1,0-1-1,1 0 0,-1 0 1,-1 0-4,2 0-5,-10 0-128,11 1 145,-1 0 0,0 0 0,0 0 0,1 0 0,-1 0 0,0 0 0,0 0 0,1 0 0,-1-1 0,0 1-1,1 0 1,-1 0 0,0-1 0,1 1 0,-1 0 0,0-1-12,-1 0-3,-1-1 0,1 1 0,-1 0 0,1-1-1,-1 1 1,0 1 0,1-1 0,-1 0 3,-13-4-1,12 4-15,12 6-2633,9 3 956,-2-2-925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30:21.96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321 32 1248,'-2'1'137,"0"-1"0,0 1 1,-1-1-1,1 0 0,0 0 1,0 0-1,0 0 0,0 0 0,0 0 1,0 0-1,0 0 0,0-1 0,0 1 1,0-1-1,0 0 0,0 0 0,0 1 1,1-1-1,-1-1-137,-1 1 80,0 0 0,-1 0 0,1 0 1,0 0-1,0 0 0,0 0 0,-1 1 0,-1 0-80,2-1 65,-1 1-1,1 0 1,0-1-1,0 0 1,0 0-1,0 0 1,0 0-1,-2-1-64,-1 0 144,1 0 0,-1 0 0,0 0-1,0 1 1,0 0 0,0 0 0,0 1 0,0-1-1,0 1 1,-5 1-144,5-1 194,-2 0-89,0 1 0,0 0-1,1 1 1,-1 0 0,0 0 0,1 1 0,0-1-1,0 2 1,0-1 0,0 1 0,0 0 0,1 0-1,-1 1 1,1 0 0,0 0 0,1 1-1,-2 0-104,5-4 24,1 0 0,-1 1 0,1-1-1,-1 0 1,1 0 0,0 0 0,0 1-1,0-1 1,0 1 0,0-1 0,1 1-1,-1-1 1,1 3-24,-1 36 134,1-25 74,0-15-85,0 9 207,-1 44-404,0-1-124,4 16 198,0-39 16,1 21 288,-9 168-144,6-210-125,0 0 0,1 1-1,0-1 1,0 0 0,0-1-1,2 2-34,-1 0 12,3 7 118,0-1-1,2 1 0,5 9-129,0-6-71,-8-13 116,-1 0 1,1 0-1,-1 0 0,-1 0 0,2 6-45,4 13-99,-2-8 216,-1 0 0,-1 0 0,0 0 0,-2 1 0,0-1 0,0 16-117,-3-22-66,0-1 102,0 0 0,0 0 0,1 0-1,0 0 1,1 0 0,2 6-36,14 54 501,-17-64-521,0-1-1,-1 1 1,1-1-1,-1 1 1,-1-1-1,0 5 21,0 11-85,-4 35 208,7-10-129,-1-20 241,-1-1 0,-3 21-235,1-36 20,-1 0-1,0 0 1,-1 0-20,-5 20-16,-3 14 107,7-28-63,1 1-1,0-1 1,1 1-1,1 0 1,1 3-28,0 4 156,1-16-162,-1 0 1,1 0-1,1 0 1,0 0-1,0-1 1,0 1-1,1 0 1,2 5 5,-2-10-21,-1 1 0,0-1 0,0 1 0,0 0 0,-1-1 0,0 4 21,3 16 105,1 9-147,-4-28 49,0-1 0,1 1 0,-1 0 0,1-1 0,0 1 0,1 0 0,-1-1 0,1 1 0,0 0-7,0 3 18,-1 0 1,0 1-1,0-1 0,-1 0 0,0 1 1,-1-1-1,0 6-18,-3 4 101,0 0-143,1 0-1,0 1 0,2-1 1,0 1 42,-4 103-118,6-77 143,0-24 19,0-1 1,-2 1-1,-1 0 1,-3 17-45,-3 13-80,-3 2 105,9-38-88,0-1 0,-5 14 63,6-25 19,0 0 1,1 0 0,0 0-1,0 0 1,0 0 0,0 3-20,-2 19 79,1-21-73,1 0 0,-1 1 1,1-1-1,0 1 0,0 3-6,0-4-11,1 0-1,-2 0 1,1 1-1,0-1 1,-1 0 0,0 3 11,-50 179-271,38-135 291,9-27-87,1 0 0,1 0 0,1 0 0,1 0 0,1 1 67,0 18 191,7 73-287,-8-26-672,0-88 155,10 12-2059,-9-13 2476,0-1 0,0 1 1,0 0-1,0-1 0,0 1 0,0-1 1,0 1-1,0-1 0,1 0 0,-1 1 1,0-1-1,0 0 0,0 0 0,1 0 1,-1 0-1,0 0 0,0 0 0,1 0 196,24-5-3103,-25 5 3005,16-4-793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5:04.95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41 2080,'0'0'67,"0"0"0,0 0-1,0 0 1,0-1 0,0 1 0,1 0 0,-1 0-1,0 0 1,0 0 0,0 0 0,0 0 0,0-1-1,0 1 1,0 0 0,1 0 0,-1 0-1,0 0 1,0 0 0,0 0 0,0 0 0,0 0-1,1 0 1,-1 0 0,0 0 0,0 0 0,0 0-1,0 0 1,1 0 0,-1 0 0,0 0 0,0 0-1,0 0 1,0 0 0,0 0 0,1 0 0,-1 0-1,0 0 1,0 0 0,0 0 0,0 0 0,0 0-1,1 0 1,-1 0-67,14 5 1489,-10-3-1227,0-1 1,0 1-1,0-1 1,1 0-1,-1 0 1,2 0-263,11-3 421,0 0 0,-1-1 0,1 0 0,0-2 0,-1 0 0,8-3-421,19-7 850,-34 13-762,0 0 0,0 0 0,1 0 0,-1 1 0,10 0-88,-16 1-8,1 1-1,0-1 1,0 0 0,0 1-1,0 0 1,-1 0-1,1 0 1,0 0 0,-1 1-1,1 0 1,-1-1-1,0 1 1,1 0 0,-1 1-1,2 0 9,12 15-355,-3 4-3652,-9-14 2679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30:22.40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245 0 2816,'-5'5'1056,"0"3"-832,1 4-64,0-1 768,-6 6-544,-3 2 416,0 8-480,-5 5-96,0 3-128,-3 4 0,-2 1-64,6-4-32,-1 0 32,0-2-672,0-1 352,0-7-1504,5 2 992,5-3-1248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30:30.77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1 332 992,'6'8'1509,"3"-8"-1156,0-1-1,0-1 1,-1 1 0,7-3-353,27-5 339,-11 5 55,0-2 1,14-4-395,-7 0 181,8 1-181,50-6 891,91-29-891,-179 43 37,0-1 0,0 1-1,0 1 1,0 0 0,3 0-37,-2 0 61,0 0 1,-1-1-1,9-1-61,-5 0 39,0 1-1,0 1 1,0 0 0,9 1-39,8 0 191,109-4 156,-81-5-192,76 8 117,-102 2-283,-25-1 49,0 0 0,0-1 0,0 0 0,0 0 0,0 0 0,0-1 0,0 1 0,0-1-1,3-2-37,-4 2 5,0-1 0,0 1 0,1 0 0,-1 1-1,2-1-4,23-4 104,37-12-117,3-1 48,-43 9-42,-6 1-15,0 1-1,1 1 1,0 1 0,15-1 22,-18 4 27,-2-1 1,6-2-28,26-4-87,-35 6 129,-13 2-44,1 1 1,-1-1-1,1 1 1,0 0-1,-1 0 1,1 0 0,0 0-1,-1 0 1,1 0-1,0 0 1,-1 0-1,1 0 1,0 1-1,0 0 2,0-1-9,-1 1 0,1-1-1,0 0 1,0 0 0,0 1 0,0-1-1,0 0 1,0-1 0,0 1 0,0 0-1,-1 0 1,1-1 0,0 0 9,0 1 6,-1 0 0,1-1 0,-1 1 0,1 0 0,-1 0-1,1 0 1,0 0 0,-1 0 0,1 0 0,-1 0 0,1 0 0,-1 1 0,1-1 0,0 1-6,8 3 0,1 0 0,0-1 0,0 0 0,0 0 0,10 0 0,-5 0 28,-2 0 44,-1-1 1,1 0-1,9-1-72,67 2-112,-54-6 37,-31 3 87,4 0 48,0 0 0,-1-1-1,1 0 1,7-1-60,-4-1-39,0 1 0,1 1 1,0 0-1,5 1 39,-3-1-3,1 0 1,9-2 2,-15 2 46,0 0-1,0 1 1,4 0-46,22-1-46,17-4-162,-33 3 260,1 0 0,0 1 1,0 2-1,8 0-52,22 1-55,-47-2 95,-3 0-52,1 0 0,-1 0 0,0 0 0,1 0 0,-1 1 0,0-1 0,1 0 0,-1 0 0,0 1 0,1-1 0,-1 1 0,0-1 0,0 1 0,1 0 12,32 7 96,-32-8-92,0 1 0,0 0-1,-1-1 1,1 0 0,0 1-1,0-1 1,0 0-1,-1 0 1,1 0 0,0 0-1,0 0 1,0 0-1,0-1 1,-1 1 0,1 0-1,0-1 1,0 0 0,-1 1-4,21-4 158,8 0-275,-29 4 121,-1 1 0,1-1 0,0 0 0,0 0 1,-1 0-1,1 0 0,0-1 0,0 1 0,0 0 0,-1 0 0,1 0 0,0 0 0,0-1 0,-1 1 0,1 0 0,0-1 1,-1 1-1,1-1 0,0 1 0,-1-1 0,1 0-4,0 1 0,-1 0 0,0-1 1,0 1-1,1 0 0,-1 0 0,0-1 0,0 1 1,1 0-1,-1 0 0,0 0 0,1 0 1,-1-1-1,0 1 0,1 0 0,-1 0 0,1 0 1,-1 0-1,0 0 0,1 0 0,-1 0 1,0 0-1,1 0 0,6-1 19,-1 0 1,0 0-1,0-1 0,1 0 1,-1 0-1,6-3-19,3-1-79,91-33-38,-79 31 116,25-2 1,-2 0 75,-34 6-93,-1 2 0,1-1 0,0 2-1,0 0 1,0 1 0,0 0-1,7 2 19,-3 0 14,9 1-113,-24-2 106,0 0-1,0-1 0,1 0 1,-1 0-1,0 0 1,4-1-7,22 0-83,-30 1 92,1 1-1,0-1 1,-1 0-1,1 1 1,0-1-1,-1 1 1,1 0-1,-1-1 0,1 1 1,0 0-1,-1 0 1,0 0-1,1 0 1,0 1-9,0-1-43,2 2-48,6 3 38,-4-5 63,0 1-1,0 0 1,0 0 0,0 1 0,0 0-1,0 0 1,-1 0 0,1 0-1,-1 1 1,0 0 0,1 1-10,-5-4-9,1 0-1,-1 0 1,1-1 0,0 1 0,-1 0 0,1-1-1,0 1 1,0-1 0,-1 1 0,1-1 0,0 0 0,1 0 9,14 4 158,-16-3-68,0-1-102,-1 0 0,0 0 0,0 0 0,0 0 0,1 0 0,-1 0-1,0 0 1,0 0 0,0 0 0,1 0 0,-1 0 0,0 0 0,0 0 0,0 0-1,1 0 1,-1 0 0,0 0 0,0 0 0,0 0 0,1 0 0,-1 0-1,0 0 1,0 1 0,0-1 0,0 0 0,1 0 0,-1 0 0,0 0 0,0 0-1,0 1 1,0-1 0,0 0 0,0 0 0,1 1 12,-8 0-308,-1 2 160,8-3 146,-1 0 1,1 1-1,0-1 1,-1 0-1,1 0 0,-1 0 1,1 0-1,0 1 1,-1-1-1,1 0 1,-1 0-1,1 0 1,0 0-1,-1 0 1,1 0-1,-1 0 1,1 0-1,0 0 1,-1 0-1,1-1 1,0 1-1,-1 0 1,1 0-1,-1 0 1,1-1 1,-2 1 3,0 0 1,0-1 0,0 1-1,-1 0 1,1 0-1,0 0 1,0 0 0,0 0-1,0 0 1,0 1-1,0-1-3,0 1 5,0-1 1,1 0-1,-1 1 0,0-1 0,0 0 0,1 0 0,-1 0 0,0 0 1,0-1-1,1 1 0,-1 0 0,-1-1-5,1 0-7,-1 1-1,1-1 1,-1 1-1,0-1 1,1 1-1,-1 0 1,0 0-1,1 0 1,-1 0 0,1 1-1,-1-1 1,0 1-1,1 0 1,-2 0 7,-17 3 61,-7 0-243,6 0 60,-97 19 218,86-18-52,1 2-1,-14 5-43,10-2 25,-26 3-25,-18-1 48,51-9-21,29-3-28,0 0 1,-1 0-1,1 0 0,0 0 1,0 0-1,0 0 1,0 0-1,0 0 0,0 0 1,0 0-1,0 0 0,0 0 1,0 0-1,0 0 0,0 0 1,0 0-1,0 0 0,0 0 1,-1 0-1,1-1 0,0 1 1,0 0-1,0 0 0,0 0 1,0 0-1,0 0 0,0 0 1,0 0-1,0 0 0,0 0 1,0 0-1,0 0 0,0 0 1,0 0-1,0 0 0,0-1 1,0 1-1,0 0 0,0 0 1,0 0-1,0 0 1,0 0-1,0 0 0,0 0 1,0 0-1,0 0 0,0 0 1,0 0-1,0 0 0,0 0 1,1-1-1,-1 1 0,0 0 1,0 0-1,0 0 0,0 0 1,0 0-1,0 0 0,0 0 1,0 0-1,0 0 0,0 0 1,4-4 14,5 0-11,0 0 0,1 0 0,0 1-1,7-2-2,-1 1-5,36-9-54,1 2 0,39-2 59,-73 11 11,150-26 80,-159 28-92,-1-1-1,0 1 1,0 0 0,0 1-1,0 0 1,0 1 0,2 0 1,-10-2-7,2 0-11,2 3-19,5 2-4,17 2 99,-20-5-19,0 0-1,1 0 1,0-1-1,-1 0 1,1 0-1,0 0 0,0-1 1,0-1-1,-1 1 1,2-1-39,3 0-15,1 0 1,-1 2 0,12 0 14,65 15-150,22 7 326,-90-18-85,-13-4-109,0 1 0,-1 0 0,1 0 1,-1 1-1,1 0 0,5 3 18,-6-3 34,-1 1-1,1-1 1,0 0 0,1-1-1,-1 0 1,0 0-1,2 0-33,4 0 47,0-1-1,0 0 1,0-1 0,0 0-1,0-1 1,12-2-47,10-4 291,31-11-291,-32 4-131,-28 11 135,1 0 0,0 0 0,0 1 0,1-1 0,-1 2 0,1-1-4,36-7-228,-34 6 236,1 0-1,0 1 1,-1 0 0,12 1-8,7-3 51,-24 3-39,1 0 1,-1 0 0,1 0 0,-1 1 0,1 0 0,1 0-13,9 2-50,-1-2 0,0 0-1,7-2 51,-6 1-47,-1 1-1,1 0 0,7 1 48,27 4 70,0-2-1,6-3-69,-35-3-5,-18 2 3,0 1 0,-1-1 0,1 1 0,0 0 0,0 0 0,0 0 0,0 0 0,2 1 2,0 0-4,0-1 0,0 1 0,0-1-1,0 0 1,0 0 0,2-1 4,21 0 41,2 7-345,-28-5 261,0 0 11,-2-1 32,1 0 0,-1 0-1,1 0 1,-1 1 0,0-1 0,1 0-1,-1 0 1,1 1 0,-1-1 0,0 0-1,1 1 1,-1-1 0,0 0 0,1 1-1,-1-1 1,0 0 0,1 1 0,-1-1-1,0 1 1,0-1 0,0 0 0,1 1-1,-1 0 1,-6 4 2,-6-2-19,12-3 14,0 0 0,0 0 0,-1 0-1,1 0 1,0 0 0,0 0 0,-1 1 0,1-1 0,0 0 0,0 0 0,-1 0 0,1 0 0,0 1 0,0-1 0,-1 0 0,1 0-1,0 0 1,0 1 0,0-1 0,0 0 0,-1 0 0,1 1 0,0-1 0,0 0 0,0 0 0,0 1 0,0-1 0,0 0 0,0 0-1,0 1 4,0-1 2,0 0 0,-1 1 0,1-1 0,0 0-1,0 0 1,0 1 0,0-1 0,0 0-1,0 0 1,0 1 0,-1-1 0,1 0 0,0 0-1,0 0 1,0 1 0,0-1 0,-1 0-1,1 0 1,0 0 0,0 0 0,0 1 0,-1-1-1,1 0 1,0 0 0,0 0 0,-1 0-1,1 0 1,0 0 0,0 0 0,-1 0-1,1 0 1,0 0 0,0 0 0,-1 0 0,1 0-1,0 0 1,-1 0 0,1 0 0,0 0-1,0 0-1,-4 1-3,1 1 1,0-1-1,0 1 0,-1 0 0,1 0 0,1 0 0,-1 0 0,0 0 0,0 1 3,3-2-80,0 0-65,0 0 147,0 0 0,-1-1-1,1 1 1,0 0 0,0-1-1,0 1 1,1 0 0,-1-1-1,0 1 1,0 0-1,0-1 1,0 1 0,1-1-1,-1 1 1,0 0 0,0-1-1,1 1 1,-1-1 0,1 1-1,-1-1 1,0 1-1,1-1 1,0 1-2,17 0 109,-11 0-88,1-1-1,-1 0 1,0 0 0,7-1-21,2-1-21,0 1 0,0 0 0,16 3 21,4-1-22,10 0-25,36-1 19,-35-1 13,0 2 0,24 5 15,-9-1 73,-26-2-127,29 2 225,-47-5-74,6 0-140,0-1 0,17-2 43,16-1-22,-4-3 350,1 3 0,47 3-328,-82 1 118,8-3-377,-21 2 236,0 0-1,0 1 1,0-1 0,5 2 23,9-1 57,1 0 1,-1-1 0,3-1-58,36-1-13,-54 3-11,-1-1 0,1 1 0,0 0 0,0-1 0,0 0 0,0-1 24,-3 2-64,-2 0 80,4 0 21,0-1-34,0 2 0,0-1 0,0 0 0,0 1 0,1-1 0,-2 1 0,4 1-3,-6-1 6,0-1-1,0 0 0,0 1 0,0-1 0,0 0 0,1 0 0,-1 0 0,0 0 0,0 0 1,0 0-1,0 0 0,0 0 0,0 0 0,0-1 0,0 1 0,0 0 0,0-1 0,0 1 1,0-1-1,0 1 0,0-1 0,0 1 0,0-1 0,0 0-5,2 1-23,1-1-1,-1 1 1,0-1-1,1 1 1,-1 0 0,0 1-1,4-1 24,1 1-55,1-1 154,-3 0-69,1 0 0,-1 0 1,0 0-1,0-1 1,0 0-1,0 0 0,0-1 1,5-1-31,25-4-91,-27 4 101,0 0 1,1 1-1,-1 1 0,1 0 0,-1 0 1,1 1-1,0 0 0,-1 0 0,3 2-10,19-1-23,-15-1 28,1 2-1,7 1-4,-7 0 70,1-1 1,7-1-71,-19 0-27,-1-1-1,1 1 1,-1 0 0,5 2 27,-5-2-22,1 1 0,0-1 0,-1 0-1,6 0 23,39 7 59,38 0-54,-57-7 121,-17 0-175,0-1-1,12-1 50,40-11 176,-47 11-57,-16 1-80,0 0-1,0 0 0,0 0 1,0 0-1,0-1 0,0 1 0,0-1 1,0 0-1,0 0-38,6-2-18,-1 1 0,1-1 1,0 2-1,0-1 0,0 1 0,-1 1 0,1-1 1,7 2 17,-6-1-82,-5 0 82,0 1 0,0 0-1,-1-1 1,1 2 0,0-1 0,0 0-1,0 1 1,0 0 21,-1 0-1,1-1 0,-1 0 0,1 0 0,0 0 0,-1-1 0,2 1-20,110 2 389,-93-4-419,1-1 1,20-5 29,-7 1-138,-7 3 79,-14 2 94,-1-1-1,13-4-34,-16 3-6,42-8 23,-16 10 98,-24 1-177,-1 1 165,2-1-227,-12-1 92,5 1 19,-8 0 11,1 0-1,-1 0 1,1 0 0,-1 0 0,1 0 0,-1 0 0,0 0 0,1 0 0,-1 0 0,1 0 0,-1 0 0,0 0 0,1 0-1,-1 1 1,1-1 0,-1 0 0,0 0 0,1 1 0,-1-1 0,0 0 0,1 0 0,-1 1 0,0-1 0,0 0 0,1 1-1,-1-1 1,0 0 0,0 1 0,1-1 2,3 5-91,-2-3 101,7 2 1,-8-1-8,1-1-1,-1 0 1,1 0-1,0 1 1,-1-1-1,1 0 1,0-1-1,1 1 1,-1 0-1,0-1 1,0 1 0,1-1-1,-1 1 1,1-1-1,-1 0 1,1 0-3,4 0 12,-1 1 1,1-1 0,0 0 0,0-1 0,-1 0-1,2 0-12,87 3 22,-20-6 84,-4-5-63,5 5-192,40 3 309,-111-2-185,-2 1 2,1 1 1,-1-1-1,1 0 1,-1 1-1,1 0 1,0 0 22,5 0 0,-1 5 0,-7-5 5,-1 1 1,1-1-1,0 1 0,-1-1 1,1 1-1,0 0 1,-1-1-1,1 1 1,-1 0-1,1 0 0,-1-1 1,1 1-1,-1 0 1,0 0-1,1 0 1,-1-1-1,0 1 0,0 0 1,1 0-1,-1 0 1,0 0-1,0 0-5,0-1-6,0 1-1,0-1 0,0 1 1,0-1-1,0 1 1,0-1-1,0 1 0,0-1 1,1 1-1,-1-1 1,0 1-1,0-1 1,1 1-1,-1-1 0,0 0 1,0 1-1,1-1 1,-1 0-1,0 1 0,1-1 1,-1 0-1,1 1 1,-1-1 6,7 6 37,-6-5 16,1-1-15,0 0-34,0 0-1,0 0 1,0 0 0,-1 1 0,1-1 0,0 0 0,0 1 0,0 0 0,0-1-4,-1 1-1,0-1 1,-1 0 0,1 1 0,0-1 0,0 0 0,-1 0-1,1 0 1,0 0 0,0 0 0,-1 0 0,1 0 0,0 0-1,0 0 1,-1 0 0,1 0 0,0 0 0,0-1 0,12-5 0,6-1 0,-7 5 13,0-2 0,0 1 0,0-2-13,28-7-562,-4 4-1289,-18 3 929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30:33.53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46 1056,'0'0'51,"0"-1"0,0 1 1,0-1-1,0 1 0,0 0 0,0-1 1,0 1-1,0-1 0,0 1 0,0-1 1,0 1-1,0 0 0,0-1 0,0 1 1,0-1-1,0 1 0,0 0 0,1-1 1,-1 1-1,0-1 0,0 1 0,1 0 1,-1-1-1,0 1 0,0 0 0,1 0 1,-1-1-1,0 1 0,1 0 0,-1-1 1,0 1-1,1 0 0,-1 0 0,1 0 0,-1 0 1,0-1-1,1 1 0,-1 0 0,1 0 1,-1 0-1,0 0 0,1 0 0,-1 0 1,1 0-1,-1 0 0,1 0 0,-1 0 1,0 0-1,1 0 0,-1 0 0,1 1 1,-1-1-52,2 0 136,-1 0 1,0 0-1,1 0 1,-1 0 0,1 0-1,-1 0 1,1-1-1,-1 1 1,0 0 0,1-1-1,-1 1 1,0-1-137,1 1 35,0 0 1,0 0-1,0 0 1,0 0 0,-1 1-1,1-1 1,0 0-1,0 1 1,0-1-36,4 2 69,-4-2-170,-2 0 58,0 0 150,0 0-27,0 0-22,0 0-15,-1 17 1050,-1-16-1027,1 0 0,-1-1 0,0 1 0,0 0-1,1 0 1,-1-1 0,0 1 0,0-1-1,0 1 1,0-1 0,1 0 0,-1 0 0,0 0-1,0 0 1,-1 0-66,-3 1 332,5 0-320,1-1 1,0 0-1,-1 0 0,1 0 0,-1 0 0,1 0 1,0 0-1,-1 0 0,1 0 0,-1 0 0,1 0 1,-1 0-1,1 0 0,-1 0 0,1 0 0,0 0 1,-1 0-1,1 0 0,-1 0 0,1-1 0,0 1 0,-1 0 1,1 0-1,-1-1 0,1 1 0,0 0 0,-1-1-12,-3-5 9,1 3-169,1 5-313,2-2 255,0 0 4,0-1 102,0-2 96,0 1-115,0 1 0,0-1 0,0 1 0,0 0 0,0-1 0,0 1 0,0-1 0,1 1 0,-1-1 0,1 1 0,-1 0-1,1-1 1,-1 1 0,1 0 0,0-1 0,0 1 0,-1 0 0,1 0 0,0 0 131,2-2-820,-3 3 17,-3-1-385,-2-15-33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30:41.19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52 1472,'0'6'667,"1"-5"2063,23-15-1923,-20 11-719,0 0-1,0 0 1,1 0 0,-1 1-1,1 0 1,0 0-1,0 0 1,0 0 0,0 1-1,0 0 1,4-1-88,129 7 1205,-132-4-1149,-1-1 0,1 1 0,0 0-1,0 1 1,0 0 0,-1 0 0,1 0 0,5 3-56,-4-1 161,1-1 1,-1 0 0,1-1-1,2 1-161,-5-3 78,1 0 0,0 0-1,-1 0 1,1-1-1,-1 1 1,1-1 0,-1-1-1,1 1 1,-1-1 0,0 0-1,1 0 1,-1-1-1,0 1 1,2-2-78,1-1 112,1 1 1,0 0-1,0 1 0,2 0-112,9-2 14,-13 2 22,0 1 0,0 1 1,0-1-1,1 1 0,-1 0 0,0 1 0,1 0 0,-1 0 0,0 1 0,1-1 0,1 2-36,4 1 9,-1 1 1,1 1-1,-1 0 0,10 6-9,-12-7 7,0 0 0,0 0-1,1-1 1,7 2-7,-9-4 12,1 2-1,-1-1 1,-1 2-1,1-1 1,0 1-1,3 2-11,0 0 52,1 0 0,-1 0 0,2-1 0,11 3-52,1 0-10,-15-5 24,23 8-1551,0 2 0,-1 1-1,7 5 1538,4 5-3450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32:34.67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27 3 1056,'0'0'58,"0"0"0,0 0-1,0 0 1,0 0 0,0 0 0,0 0 0,1 0 0,-1 0-1,0 0 1,0 0 0,0 0 0,0 0 0,0 0 0,0 0 0,0 0-1,0 0 1,0 0 0,0 0 0,0 0 0,0 0 0,0 0-1,0 0 1,0 0 0,0 0 0,1 0 0,-1 0 0,0 0-1,0 0 1,0 0 0,0 0 0,0 0 0,0 0 0,0 0-1,0 0 1,0 0 0,0 0 0,0 0 0,0-1 0,0 1-1,0 0 1,0 0 0,0 0 0,0 0 0,0 0 0,0 0-1,0 0 1,0 0 0,0 0 0,0 0 0,0 0 0,0 0-1,0 0 1,0 0 0,0 0 0,0-1 0,0 1 0,0 0 0,0 0-1,0 0 1,0 0-58,0 0 55,0 0-1,0 0 1,0 0-1,0 0 1,0 0-1,0 0 1,0 1-1,0-1 1,0 0 0,0 0-1,0 0 1,0 0-1,0 0 1,0 0-1,0 0 1,0 0-1,0 0 1,0 0-1,0 0 1,0 0-1,0 0 1,0 0-1,0 0 1,0 0 0,0 0-1,0 0 1,0 0-1,0 1 1,0-1-1,0 0 1,0 0-1,0 0 1,0 0-1,0 0 1,0 0-1,0 0 1,0 0-1,-1 0 1,1 0 0,0 0-1,0 0 1,0 0-1,0 0 1,0 0-1,0 0 1,0 0-1,0 0 1,0 0-1,0 0 1,0 0-1,0 0 1,0 0-1,0 0 1,0 0-1,0 0 1,0 0 0,0 0-1,-1 0 1,1 0-1,0 0 1,0 0-1,0 0 1,0 0-1,0 0 1,0 0-1,0 0 1,0 0-1,0 0-54,-1 0 167,-1 0 0,1 0-1,0 0 1,-1 0 0,1 0-1,-1 0 1,1 0 0,0 0-1,-1-1 1,1 1 0,0-1-1,-1 1-166,1-1 25,1 1-1,0 0 0,0 0 0,-1 0 0,1 0 0,0 0 1,-1 0-1,1 0 0,0 0 0,0 0 0,-1 0 0,1 0 1,0 1-1,-1-1 0,1 0 0,0 0 0,0 0 0,-1 0 1,1 0-1,0 0 0,0 1 0,0-1 0,-1 0 0,1 0 1,0 0-1,0 1 0,0-1 0,-1 0 0,1 0 0,0 1 1,0-1-1,0 0-24,12 5 55,0-2-1,0 1 1,0-1 0,1-1 0,-1 0 0,9-1-55,4 2 225,10 0-169,1-2-1,19-3-55,6 1 247,13 1-253,24 6 6,-78-5 62,-15-1-75,0 0-1,0 1 1,0-1-1,0 1 1,3 1 13,-2-1 34,0 0 0,0 0-1,-1 0 1,1-1 0,0 0 0,0 0-1,-1 0 1,1-1 0,5-1-34,-6 1 4,0 1-1,0 0 1,0 0-1,0 1 1,2 0-4,13 1 35,-17-2 14,13-3 46,-8 2-79,-6 1 32,0-4-10,-1 3-34,0 1 0,0-1 0,0 0 0,0 1 0,0-1 0,0 1 0,0-1 0,0 1 0,0-1 0,1 1 0,-1 0 1,0-1-1,0 1 0,0 0 0,1 0 0,-1 0 0,0 0-4,17-3 1,-4 1-392,-12 5-73,-6 3-245,-6 10-2027,2-5-458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33:26.49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6983 576,'4'-6'118,"-1"2"587,-5 2-13,1 2-244,1 0-134,0 0 54,0 0-117,0 0-6,1-5 175,-1-1 1,1 0-1,-1 1 0,0-1 0,-1 0 0,1-2-420,-1 1 115,0 1-1,1 0 1,0 0-1,1 0 0,0-3-114,2-6 160,-1 11-116,-1 0 0,0-1 0,0 1-1,-1-1 1,1-3-44,-2-13 275,2 0-1,0 1 1,2-1 0,0 0-1,1 1 1,1-1-275,5-23-53,10-7 1016,23-38-963,9-23 2,-41 90 111,0 1 0,2 0 0,0 1 0,3-2-113,-4 5 7,4-3 21,0 1 1,1 0 0,1 2 0,1 0-1,1 0 1,17-10-29,15-7-41,1 3 0,12-3 41,-33 19 144,13-4-144,28-12 240,-16 3 6,1 2-1,13-1-245,8 10-224,-28 4 286,0 2 0,45-2-62,-81 11 15,44-7-44,47-5 532,-71 12-524,-13 1 54,-1-1 1,1 0 0,7-3-34,-12 2 13,0 1 0,0 0 0,0 1-1,8 2-12,24-2 141,156 1-74,-83 3 181,-107-2-305,0 0 0,-1 1 0,7 2 57,-7-1 9,1-1 0,0 0 0,6-1-9,-12 0 42,1 0-1,-1 1 1,0 0-1,0 0 1,7 3-42,24 6 53,18 3-157,-35-8 60,1 0 0,4-1 44,70 11 144,-39-11-78,90 10-36,-70-9 64,-37-3-108,6 3 14,-25-4 6,1-1-1,-1-1 0,0-1 0,5-1-5,43-2 59,222 9 5,-228 2-162,-41-3 91,1-2 0,2 0 7,156-5 91,123 3-256,-250 3 237,35 2 21,-75-5-81,14 0-5,1-1 1,12-3-8,-10 1 111,1 1 1,17 2-112,17-1 129,19-3-79,42-1-186,0-7 136,32-9 48,22-14-5,-19 4-182,-129 25 161,0-2 1,0-2-1,-1-1 0,0-2 0,-1-1 1,5-4-23,-21 7-11,0 0 1,-1-1-1,0-1 1,-1-1-1,-1 0 1,7-9 10,31-28 57,31-18-149,2 4-1,4 4 1,58-28 92,-112 67 54,18-16-54,-47 33 10,3-3 12,0 0-1,0 0 1,-1-2 0,0 1 0,0-2-22,11-13 67,3-2-17,-2 0 0,-1-2 0,-1-1 0,-1 0 1,3-11-51,16-40 101,-17 37-92,1 1 1,1 1-1,3 1 0,7-8-9,36-43 23,7-21-23,-48 68-7,-2 0-1,-3-1 0,15-43 8,45-129 70,-29 77 122,-7-2 0,24-132-192,-37 150 192,-13 56-32,9-61-160,-22 81 10,-2 1 1,-2-19-11,1-85 224,0 53-179,-3 0 1,-11-57-46,-3 35-21,-24-160 122,23 188-339,5-1 1,3-1 237,-1-33-97,-2-72-41,8 130 266,-8-33-128,5-15-176,3 94 191,-26-221 72,17 179 187,-2 0 1,-17-44-275,24 93-95,-1-1 0,-1 2 1,-1-1-1,-8-11 95,-2-5 32,8 17-71,-1-1 1,0 1-1,-1 1 0,-1 0 0,-7-5 39,-9-10 66,-143-127-60,140 128-50,-2 2 0,0 1 1,-2 2-1,0 2 1,-2 1-1,-32-11 44,34 20-23,1 2 1,-2 2-1,1 1 0,-26 0 23,11 0-53,4 3-66,-47 2 119,46 2 125,25 0-146,0 1-1,-14 4 22,-21 2-133,19-1 252,31-5-115,-1 0-1,1-1 0,-1 0 1,-2 0-4,-87 3-157,-48 10 157,48-4 354,-6 5-659,23-2 397,-6 6-151,70-15 22,1 0 0,0 2 0,-7 2 37,-35 10 53,-171 44 144,39-7-218,179-52 28,0-1 1,0 0-1,0-1 1,-4-1-8,-26 4 130,36-4-127,0-1 1,-1 1-1,1-1 1,-1-1-1,1 1 1,0-1-1,0 0 1,0 0 0,0-1-1,0 0 1,0 0-1,-4-4-3,5 4 0,1-1 0,-1 0 1,1 0-1,0 0 0,1-1 0,-1 0 0,-1-2 0,-21-36 63,7 13-123,15 26 51,1-1-1,-1 0 1,1 1 0,0-1 0,0-1 0,1 1-1,0 0 1,0-1 0,0 1 0,0-1 0,1 1 0,-1-6 9,-1-10 43,3 18-74,-1 0 0,0 0 0,1 0 0,0 0 0,0 0 0,0 0 0,0 0 0,0 0 0,0 0 0,1-2 31,0 4-5,0-6 4,1 1 0,1-1 0,-1 0 0,1 1 0,1 0 0,2-5 1,-6 7-80,0 3 82,0 1 0,0-1 1,0 1-1,0-1 0,0 1 0,0-1 0,0 1 0,0 0 0,0-1 1,0 1-1,0-1 0,0 1 0,0-1 0,0 1 0,0 0 0,1-1 1,-1 1-1,0-1 0,0 1 0,0 0 0,1-1 0,-1 1 0,0 0 0,1-1 1,-1 1-3,3-4 112,-2 3-137,0 0-1,-1-1 1,1 1 0,0 0 0,0 0-1,-1-1 1,1 1 0,-1 0 0,1-1 0,-1 1-1,1-1 26,-1 1 64,0 1-21,0 0-107,0 0 0,0 0 53,0 0 102,0 0 16,-1-2 104,2 2-215,-1 0 1,0 0-1,0 0 1,0-1-1,0 1 0,0 0 1,0 0-1,0 0 1,0 0-1,0-1 1,0 1-1,0 0 1,0 0-1,0 0 1,0-1-1,0 1 0,0 0 1,0 0-1,0 0 1,0 0-1,0-1 1,0 1-1,0 0 1,0 0-1,-1 0 0,1 0 1,0-1-1,0 1 1,0 0-1,0 0 1,0 0-1,0 0 1,-1 0-1,1 0 1,0-1-1,0 1 0,0 0 1,0 0-1,0 0 1,-1 0-1,1 0 1,0 0-1,0 0 1,0 0-1,-1 0 1,1 0-1,0 0 0,0 0 1,0 0-1,0 0 1,-1 0-1,1 0 1,0 0-1,0 0 1,0 0 3,-7-3-21,6 3 16,0-1 0,1 1 1,-1 0-1,1-1 0,-1 1 1,0 0-1,1-1 0,-1 1 1,0 0-1,0 0 0,1 0 0,-1-1 1,0 1-1,1 0 0,-1 0 1,0 0 4,1 0 4,-1 1 0,1-1 0,-1 0 0,1 0 0,0 0 0,-1 0 0,1 0 0,-1 0 0,1 0 0,0 0 0,-1-1 0,1 1 0,0 0 1,-1 0-1,1 0 0,-1 0 0,1 0 0,0-1 0,-1 1 0,1 0 0,0 0 0,0-1 0,-1 1 0,1 0-4,-7-3-257,6 4 249,1-1 1,0 0 0,-1 0-1,1 0 1,0 0-1,-1 1 1,1-1 0,0 0-1,-1 0 1,1 1 0,0-1-1,-1 0 1,1 1 0,0-1-1,0 0 1,-1 1 0,1-1-1,0 0 1,0 1-1,0-1 1,0 1 0,-1-1-1,1 0 1,0 1 0,0-1-1,0 1 1,0-1 7,-3 19-105,-1 1-18,2-17 130,1 1 1,0-1 0,0 1-1,0-1 1,1 1-1,-1-1 1,1 1-8,0 0 16,-1-1 0,1 1 0,-1-1 0,0 1 0,0-1 0,0 0 0,0 1-16,-12 26 38,7-10 20,6-19 12,0 0-81,0 5 16,0-5 43,0-1 43,0 0 181,0 0-107,15-21-394,42-72 293,-55 91-64,-2 1-6,1 0 0,0 0 1,-1 0-1,1 0 1,0 0-1,-1 0 0,1 0 1,-1 0-1,0 0 1,1 0-1,-1 0 0,0 0 1,1 0-1,-1-1 1,0 1-1,0 0 0,0 0 1,0 0-1,0-1 6,2-5 37,2 8-80,2 6-4,-1 1 41,-3-5 6,-1-1 0,0 0 0,1 0 0,-1 0 0,1 0 1,0 0-1,1 2 0,3 2-38,0 0 0,0 0 1,-1 1-1,0 0 0,0 1 38,11 14-67,34 48 307,-29-45-102,-17-22-111,-3-2 69,-1-1-16,0 0 5,0 0 11,0 0 80,0 0-64,0 0-48,-15-11 256,6 10-310,-1 0-1,0 0 1,1 1-1,-1 1 1,-6 1-10,14-2 6,-8 2-109,1 0 1,-1 1 0,1 0 0,0 1 0,0 0 0,0 0 0,-6 5 102,0 1-574,1 0-1,1 1 1,-10 10 574,-4 2-1125,18-15-311,-1 1 0,1 1 0,1-1 0,-4 6 1436,0 1-2042,11-16 1926,0 0 0,0 1 1,0-1-1,0 0 0,0 0 1,0 0-1,1 0 0,-1 0 1,0 0-1,0 0 0,0 0 1,0 0-1,0 0 1,0 0-1,0 0 0,0-1 116,1 1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33:35.25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2620 2809 2816,'0'-1'88,"-1"0"1,1 1-1,0-1 1,0 0 0,-1 1-1,1-1 1,0 0-1,0 1 1,0-1-1,0 0 1,0 1-1,0-1 1,0 0-1,0 0 1,1 1-1,-1-1 1,0 0-1,0 1-88,1-6 588,-1 5-214,0 1-103,0 0-20,0 0-59,-4-20 1061,2 11-702,1-1-296,-14-26 907,13 30-1104,0 0-1,0 0 0,1 0 0,0 0 1,0 0-1,0 0 0,1-4-57,-3-18 58,-5-19-50,2 6 427,-7-20-435,-5 2 250,10 34-133,0-2 1,2 1-1,-1-15-117,4 26-50,0 0-1,-1 0 0,-1-4 51,-9-31 195,6 6-70,-14-71 246,10 51-141,10 49-231,0 0 0,-1 0 0,0 0 1,-2 1-1,0 0 0,0-1 0,-7-10 1,-3 1 161,-1 1 1,-1 1-1,-1 0 0,-9-7-161,2 4 219,-1 1 0,-25-17-219,31 24 214,1 0 0,-13-17-214,12 12 233,-18-13-233,22 20 111,0-1 0,-4-6-111,-17-17 2,12 15 201,-1 2 0,-25-17-203,35 29 71,-1 0 0,0 1 1,0 1-1,-1 0 1,-17-4-72,-16-4 106,-1 3 1,-39-4-107,36 12 186,0 3 0,-16 3-186,7 0 76,48 0 16,1 0 0,-1 1 0,-4 2-92,6-1 102,-1 0-1,1-2 1,-5 0-102,-71 6 251,12-7-372,-154-3 167,193 1-128,-1 1 262,0-2 0,-32-8-180,-47-8-256,-82-24 144,117 15 170,79 26-49,-1 1-1,1-1 0,-1-1 1,1 1-1,0-1 1,0 0-1,0 0 0,0 0 1,1-1-1,-1 1 1,1-1-1,0 0 0,-3-4-8,-1-2-40,1 0 0,0 0-1,1 0 1,0-1-1,1 0 1,-1 0 40,5 6-12,-1 0 0,1 1 0,0-1 0,0 0 0,1 0 0,-1 0 0,1 0 0,0 0 0,0 0 0,1 0 1,0-3 11,2-9-11,1-1 1,4-9 10,-4 16-45,27-115 215,-21 94-90,2-18-80,9-14 256,-16 29-104,-1 0 0,-2 0-1,-1 0 1,-3-11-152,1-13 108,6 28-130,-4 25-22,0 0 0,0 1-1,0-1 1,0 0-1,2-2 45,3-14-81,11-34 150,-14 43-206,-2 10 117,-1 0-1,1 0 0,0 0 0,0 0 0,0 0 0,1 0 0,-1 0 0,1 0 21,15-32 92,-7 12-93,-2-1-140,-7 20 136,1-1 0,-1 1 0,1-1 0,0 1 0,1-1 5,4-4-75,-6 9 51,0-1-1,0 0 1,-1 1 0,1-1 0,0 0-1,-1 0 1,1 0 0,0 0-1,-1 0 1,1 0 0,-1 0-1,1 0 1,-1 0 0,0 0 0,1 0-1,-1 0 25,0 0 64,0 1-69,0 0 1,0 0-1,0 0 0,0 0 0,0 0 1,0 0-1,0 0 0,-1 0 1,1 0-1,0 0 0,0 0 0,0 0 1,0 0-1,0 0 0,0 0 0,0 0 1,0 0-1,0 0 0,0 0 0,0 0 1,0 0-1,0 0 0,0 0 0,0 0 1,0 0-1,0 0 0,0 0 0,0 0 1,0 0-1,0 0 0,0 0 0,0 0 1,0 0-1,0 0 0,0 0 1,0 0-1,0 0 0,0-1 0,0 1 1,0 0-1,0 0 0,0 0 0,0 0 1,0 0-1,0 0 0,0 0 0,0 0 1,0 0-1,0 0 0,0 0 0,0 0 1,0 0-1,0 0 0,0 0 0,0 0 1,0 0-1,0 0 0,0 0 0,0 0 1,0 0-1,0 0 0,0-1 1,0 1 4,-8 19 40,6-16-35,1 1 0,-1-1 0,0 1 0,0-1 0,0 0 0,0 1 0,0-1 0,-1 0 0,-1 2-5,-5 3 83,0 2 0,-6 9-83,8-10 87,0-1 0,-1 1 0,-3 2-87,-9 9 158,17-16-143,0 0-1,-1-1 1,0 1-1,1-1 0,-1 0 1,-1 1-15,-20 15 91,18-14-30,1 0 1,-1 0-1,0 0 0,-1 0-61,-10 9 225,16-12-218,1-1 0,-1 1-1,0-1 1,0 1 0,1-1-1,-1 0 1,0 0 0,0 0-1,0 0 1,0 0 0,-1 0-7,1 0 2,1-1 0,-1 0 1,1 1-1,0 0 1,-1-1-1,1 1 1,0 0-1,0-1 1,0 1-1,-1 0 1,1 0-1,0 0 1,0 0-1,0 0 1,0 0-1,0 0 1,0 1-3,-17 16-43,17-17 57,0 0-1,1 0 0,-1 0 1,0-1-1,0 1 0,0-1 1,0 1-1,0 0 0,0-1 1,0 0-1,0 1 0,0-1 0,-1 0-13,2 0-1,0 0-1,0 0 0,0-1 0,0 1 1,0 0-1,0-1 0,0 1 0,0 0 0,0 0 1,0-1-1,0 1 0,0 0 0,0 0 0,0-1 1,1 1-1,-1 0 0,0-1 0,0 1 0,0 0 1,0 0-1,0 0 0,1-1 0,-1 1 0,0 0 1,0 0-1,0 0 0,1-1 0,-1 1 0,0 0 1,0 0-1,1 0 0,-1 0 0,0 0 1,0-1 1,39-40-134,-2-2 1,17-26 133,-45 56 9,2-2-40,0 0 1,1 0 0,1 1 0,11-10 30,-18 18-1,0-1-1,-1 1 1,0-1 0,0-1 0,0 1 0,0-3 1,2-1-9,-6 1-272,-2 9-74,2 8 164,4 17 190,1-1 0,1 1-1,1-1 1,10 20 1,0 8 87,-15-38-133,2 0 0,-1-1 1,2 1-1,2 3 46,1 1 1,12 18 222,-17-28-84,-3-5-22,-1-2-5,0 0-21,0 0 37,0 1-73,-1 0 1,1 0 0,0 0 0,0 1-1,-1-1 1,1 0 0,-1 0 0,1 0-1,-1 0 1,1 0 0,-1 1-56,-5-1 32,0 0 0,0-1 0,0 0-1,0 0 1,0 0 0,-1-1-32,-11 0 273,-89 6 527,91-4-926,-1-1 0,1 2 1,0 0-1,0 1 0,0 1 1,0 1-1,-13 5 126,24-7-1912,9-3-1921,-2-1 3558,-1 1 1,0-1-1,0 1 0,1-1 0,-1 0 0,0 1 1,0-1-1,0 0 0,0 0 0,0 0 1,0 0-1,0 0 0,0 0 0,0 0 0,0-1 275,3-7-1390,-1-1 0,0 0 0,1-5 1390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33:47.33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161 70 1408,'4'-3'7266,"10"-2"-6736,-2 2-342,20-6 257,-5 2-208,55-13 67,-66 12 115,-14 7-184,-10 6-131,-1 0 177,0 0-1,0-1 1,-4 2-281,-10 1 123,-22 4-123,-6 2 304,44-12-244,-1 0 0,1 0 0,0 0 0,-4-1-60,-96 0 1077,97 4-1144,-2 0 76,-1-4 28,13 0 16,0 0-31,0 0-65,1 0-16,4 2 75,-1-1-1,0 0 1,1 0-1,-1 0 1,1-1 0,-1 1-1,1-1 1,-1-1-1,1 1 1,0 0-1,-1-1 1,3-1-16,54-10 251,1 1-1,14 2-250,-28 3 30,-33 3-42,1 1 0,0 0 1,0 1 11,-9 1 38,-1-1 0,1 0 1,-1-1-1,0 1 0,4-3-38,6 0 70,-7 1 59,9 0-98,-17 2-37,1 1-1,-1-1 1,0 1-1,1-1 1,-1 1-1,0-1 1,0 0-1,0 0 1,0 0 0,0 1-1,0-1 1,0 0-1,0 0 1,0 0-1,1-2 7,0 1 263,-2-1-310,-5 3 68,-7 2 31,-7 1-9,-16 6 53,-45 14-101,46-15-1332,0-1 0,-35 1 1337,62-7-212,-7-1-2465,5 0 816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39:55.79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174 9 480,'0'-6'548,"0"12"115,0-6-370,-1-8 3653,0 8-3904,0 0 0,0 0 0,1 0 0,-1 0 0,0 0 0,0 0-1,0 0 1,0 0 0,0 1 0,0-1 0,0 0 0,0 1-1,0-1 1,0 1-42,-7 1-74,5-2 198,0 1 0,-1 0 0,1 0-1,0 0 1,0 1 0,0-1 0,0 1-1,0-1 1,0 1 0,-1 1-124,-23 21 117,20-22 34,1-1-126,-12 21 76,9-12-117,5-3 63,-1 0-1,1 0 1,0 1-1,1-1 0,-2 4-46,3-7 35,-5 4 45,6-7-74,1 0-1,-1-1 0,0 1 1,0 0-1,1-1 0,-1 1 1,0 0-1,1 0 0,-1 0 0,1 0 1,-1-1-1,1 1 0,0 0 1,-1 0-1,1 0 0,0 0 1,-1 0-1,1 0 0,0 0-5,-5 61-37,6-60 68,0 0-1,-1 0 1,1 0 0,0 0-1,1 0 1,-1 0 0,0 0-1,1-1-30,2 6 48,4 4-69,-7-11 160,1 1-33,-1 1-84,1 0-2,11 1 34,-10-2-50,0 0 0,0-1 0,0 0 0,0 1 0,0-1 0,0 0 0,1 0-1,-1-1 1,0 1 0,0 0 0,3-2-4,16-13 368,-17 12-321,-1 1 0,0-1 0,0 0 1,0 0-1,0-1 0,0 0-47,3-2 10,15-19 149,-18 19-133,1 0-1,0 0 1,1 0 0,0 0-26,25-29 176,-31 34-246,0-2 54,9 30-336,0 5 230,13 15-12,-14-29 184,-5-11-25,1 0 0,-1 0 0,1 0 0,1 1-25,-4-7-43,-1 0 0,2 1 35,-1 0 0,0 0 0,1-1-1,-1 1 1,1 0 0,-1-1 0,1 1-1,0-1 1,0 1 0,0-1 0,0 0-1,1 0 9,25 13 291,-25-13-277,0-1 0,0 1 0,1-1 0,-1 0 0,0 0 0,0 0 0,0 0 0,1 0 0,-1-1 0,0 1 0,0-1 0,0 0 0,2-1-14,-1-1 27,0 1 1,1-2 0,-1 1 0,0 0-1,0-1 1,-1 0 0,1 0 0,-1 0-1,0 0 1,0 0 0,0-1-1,-1 1 1,1-1 0,-1 0 0,1-4-28,5-8-33,-7 15 29,0 1-1,0-1 0,0 1 0,0-1 0,-1 0 0,1 0 1,0 1-1,-1-1 0,0 0 0,1 0 0,-1-1 5,0 0 20,1 1-1,-1 0 0,1-1 1,-1 1-1,1 0 0,0-1 0,0 1 1,0 0-1,0 0 0,1-1-19,-1 0 8,0 1-1,1 0 0,-1-1 1,0 1-1,-1-1 1,1 0-1,0 1 0,-1-1 1,1 1-1,-1-3-7,0 3 19,0 1 1,0-1-1,0 0 1,0 1-1,-1-1 1,1 0-1,0 1 1,-1-1-1,1 1 1,-1-1-1,0 0-19,-2-6 47,0-4-128,3 12 69,0-1-1,0 0 0,0 0 1,0 0-1,0 1 1,0-1-1,-1 0 1,1 0-1,0 0 1,0 1-1,-1-1 0,1 0 1,0 1-1,-1-1 1,1 0-1,-1 0 1,1 1-1,-1-1 1,1 1-1,-1-1 1,1 1-1,-2-1 13,-3-4-353,1 4-643,6 5-2588,1 3 2229,-2 1-874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39:56.77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13 63 2144,'1'0'75,"-1"0"0,0 0 0,0 0 1,0-1-1,0 1 0,0 0 0,0 0 0,0 0 1,0 0-1,0 0 0,0 0 0,0-1 0,1 1 1,-1 0-1,0 0 0,0 0 0,0 0 0,0 0 0,0-1 1,0 1-1,0 0 0,0 0 0,0 0 0,-1 0 1,1-1-1,0 1 0,0 0 0,0 0 0,0 0 1,0 0-1,0 0 0,0 0 0,0-1 0,0 1 0,0 0 1,0 0-1,0 0 0,-1 0 0,1 0 0,0 0 1,0 0-1,0 0 0,0-1 0,0 1 0,0 0 1,-1 0-1,1 0 0,0 0 0,0 0 0,0 0 0,0 0 1,0 0-1,-1 0 0,1 0 0,0 0 0,0 0 1,0 0-1,0 0 0,-1 0 0,1 0 0,0 0 0,0 0-75,-6-2 1579,2 1 516,9 2-1289,2-1-787,-1 0 0,1-1 1,-1 0-1,1 0 0,3-1-19,0 0 125,1 0 0,-1 0 1,1 1-1,-1 1 0,2-1-125,35-2 243,135-32 973,-175 35-1253,8-1 201,-10-2-3053,0 20-637,-2-10 1340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5:05.62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18 1 1408,'0'3'478,"0"0"5684,5 36-4674,-5 43-231,1 30 627,-11 75-1884,-2-69-11,12-101-550,0-13 182,1-1 1,-1 1 0,-1-1-1,1 1 1,0-1-1,-1 3 379,0-4-1317,2-4 78,4-8-769,-2 4 1229,3-8-1696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39:57.64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21 68 1984,'3'-14'1264,"-3"14"-1193,1-1 0,-1 0 0,0 1 0,0-1 0,1 1 0,-1-1 0,0 0 0,0 1 0,0-1 0,1 1 0,-1-1 0,0 0 0,0 1 0,0-1 0,0 0 0,0 1 0,-1-1 0,1 0 0,0 1 0,0-1 0,0 0 1,0 1-1,-1-1 0,1 1 0,0-1 0,-1 0 0,1 1 0,0-1 0,-1 1 0,1-1 0,-1 1 0,1-1 0,0 1 0,-1 0 0,0-1 0,1 1 0,-1 0 0,1-1 0,-1 1 0,1 0 0,-2-1-71,-2-3 464,3 4-447,1-1 0,0 1-1,0 0 1,0 0 0,-1-1-1,1 1 1,0 0 0,0 0 0,0 0-1,-1-1 1,1 1 0,0 0 0,0 0-1,-1 0 1,1 0 0,0 0-1,0 0 1,-1 0 0,1-1 0,0 1-1,-1 0 1,1 0 0,0 0-1,-1 0 1,1 0 0,0 0 0,0 0-1,-1 0 1,1 1-17,-1-1 277,1 0-85,0 0 43,0-1-78,0 1 0,-1 0-1,1-1 1,0 1 0,0-1 0,0 1 0,-1 0-1,1-1 1,0 1 0,0 0 0,0-1 0,0 1-1,0-1 1,0 1 0,0-1 0,0 1 0,0 0-1,0-1 1,0 1 0,0-1-157,42 2 515,7-1 271,30-3-786,-54 2 35,-20 1-127,-1 0 1,1 0-1,0-1 1,-1 1-1,1-1 1,-1 0-1,1 0 1,-1-1-1,2 0 92,-4 1-264,-1 1-1,1-1 1,0 1 0,-1-1 0,1 1-1,0 0 1,0 0 0,0 0-1,0 0 265,8 0-2618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40:03.15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245 124 1408,'2'-6'137,"-3"7"668,1 2 170,2-5-327,-2 1-381,1 1-236,-1-1 0,1 1 0,-1 0 1,1 0-1,-1 0 0,0-1 0,1 1 1,-1 0-1,1-1 0,-1 1 0,0 0 0,1-1 1,-1 1-1,0 0 0,1-1 0,-1 1 0,0-1 1,0 1-1,1 0 0,-1-1 0,0 1 0,0-1 1,0 1-1,0-1 0,0 1 0,1-1 0,-1 1 1,0-1-1,0 1-31,1-17 807,0 6 178,-1 9-899,0 0 0,0 0 0,0 0 0,0 0-1,0 0 1,0 1 0,0-1 0,-1 0-1,1 0 1,-1 0 0,1 1 0,-1-1 0,0 0-1,0 0-85,-2-7 193,3 8-168,0 1 0,0-1 0,0 0 0,-1 0 1,1 1-1,0-1 0,0 0 0,-1 1 0,1-1 0,0 1 0,-1-1 0,1 0 1,0 1-1,-1-1 0,1 1 0,-1-1 0,1 1 0,-1-1 0,0 1 0,1-1 1,-1 1-1,1 0 0,-1-1 0,0 1 0,1 0 0,-1-1 0,0 1 0,0 0-25,-8-8 389,8 7-371,-1-1 1,1 1-1,0 0 1,-1 0-1,1 0 1,-1 0-1,1 0 1,-1 0-1,-1-1-18,2 2 15,-2-2 42,0 1 0,0 0 0,0 0 0,0 0 1,0 1-1,0-1 0,-1 1 0,1 0 0,0 0 1,-1 0-58,2 0 4,-1 0 0,0 0 0,1 1 0,-1-1 1,1 1-1,-1 0 0,1 0 0,-1 0 0,1 0 1,0 0-1,-1 0 0,1 1 0,0-1 1,0 1-1,0-1 0,-1 2-4,-4 5 31,0-1 0,0 2 0,-3 5-31,-12 15 32,12-18-31,0 1-1,1 1 1,0-1 0,1 2 0,0-1 0,1 2-1,4-7 47,0-1-23,0-1 0,0 1 0,1 0 1,0 1-1,0-1 0,1 0 0,0 0 0,-1 6-24,2-12 59,0-1-75,4 9 101,-2-7-82,-1 0-1,1 0 1,0 0-1,0 0 1,0-1-1,0 1 1,0 0-1,1-1 1,-1 1-1,0-1 1,1 0-1,-1 0 1,1 0-1,-1 0 1,3 0-3,12 6 63,-14-6-59,1 1 1,-1-1-1,1 0 0,-1-1 0,1 1 0,3 0-4,17 3 13,-13 0 37,0-1 1,1-1 0,1 0-51,16 4 157,-19-5-5,-1 1 1,1-1-1,0 0 0,-1-1 1,1 0-1,0-1 1,3-1-153,-6 0 37,-5 2 16,11-3-3887,-14 10 2004,-3 5-1716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40:04.85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5 2304,'3'-5'2658,"-3"5"-1275,-3 0-411,3 0-743,0 0-79,0 0-33,0 0 107,0 0-64,0 0-21,0 0-43,0 0 32,0 0-6,0 0 124,0 0-60,0 0 49,0 0-80,0 0-38,0 0-26,0 0 37,0 0-6,0 0 124,0 0-60,11 0 380,78 0 191,108 0-378,-90 5 223,-73-5-266,-33 0-240,8 0-330,6 0 195,-11-1 36,1 1-1,-1-1 0,0 2 1,1-1-1,-1 0 0,1 1 1,-1 0-1,0-1 1,1 2-1,0-1 4,-3 1 11,12 1 53,6 0-54,1-1 1,-1-1-1,16-1-10,-35 0 6,35-7-11,-12 7-118,-4 0 120,1 0 1,-1 1-1,0 1 0,8 2 3,-14-1 12,0-2 0,0 1-1,0-2 1,3 0-12,0 0-13,1 1 1,7 1 12,27 5-233,-30-7-4713,-20 0 3741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40:07.14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19 5 1408,'0'0'50,"0"0"0,0 1 0,0-1 0,-1 0 0,1 0 0,0 0 0,0 0-1,0 0 1,0 0 0,0 0 0,-1 0 0,1 0 0,0 0 0,0 0 0,0 0 0,0 0 0,0 0 0,-1 0 0,1 0 0,0 0 0,0 0 0,0 0 0,0 0-1,-1 0 1,1 0 0,0 0 0,0 0 0,0 0 0,0 0 0,0 0 0,-1 0 0,1 0 0,0 0 0,0 0 0,0 0 0,0-1 0,0 1 0,0 0 0,0 0 0,-1 0-1,1 0 1,0 0 0,0 0 0,0-1 0,0 1 0,0 0 0,0 0 0,0 0 0,0 0 0,0 0 0,0-1 0,0 1 0,0 0 0,0 0 0,0 0 0,0 0-1,0 0 1,0-1 0,0 1 0,0 0 0,0 0-50,0-2 2806,1 9-2184,-9 129 541,3-30-486,5-79-266,0-25-342,0-2-15,0 0 47,1-2 6,6-12 41,0-1 0,2-6-148,3-8-24,-4 12-47,-2 2 44,0 2 1,1-1 0,1 1-1,0 0 1,6-7 26,-4 9-77,0 0-1,0 0 1,1 1 0,0 1-1,0 0 1,9-5 77,-19 14-219,1 0 86,-2 0 133,1-1-1,-1 1 1,0 0-1,1 0 1,-1 0-1,1 0 1,-1 0-1,0 0 1,1 0 0,-1 0-1,1 0 1,-1 0-1,0 1 1,1-1-1,-1 0 1,0 0-1,1 0 1,-1 0 0,1 1-1,-1-1 1,0 0-1,1 0 1,-1 0-1,0 1 1,0-1-1,1 0 1,-1 1 0,0-1-1,0 0 1,1 1-1,-1-1 1,0 0-1,0 1 1,0-1-1,1 0 1,-1 1 0,0-1-1,0 1 1,0 0 1,8 11 96,-1 0-1,-1 0 1,0 0 0,-1 1-1,0 0 1,-1 0 0,-1 0-1,2 13-96,-2-10 91,2 22 69,0 46-149,0-62-3729,-5-21 1180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40:08.19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58 5 1472,'6'-3'-948,"-4"2"4275,-9 2 1675,7-1-5003,-1 0 0,0 1 0,1-1 0,-1 0 0,1 0 0,-1 1 0,1-1 0,-1 0 0,1 1 0,-1-1 1,1 1-1,-1-1 0,1 0 0,-1 1 0,1-1 0,0 1 0,-1-1 0,1 1 0,0 0 0,-1-1 0,1 1 0,0-1 0,0 1 0,0-1 0,0 1 0,-1 0 1,-2 15 121,3-12-79,-1 0 0,0 0-1,0 0 1,0 0 0,0 0 0,-1 0-1,0 0 1,0 2-42,-8 19 333,5-8-112,0-1-137,1 0-1,1 1 1,0-1 0,1 1 0,1 3-84,6 140 533,-4-138-386,0 0-1,2-1 1,0 0 0,7 20-147,-7-26 111,-2-10-35,0 0 0,0 1-1,1-1 1,0 0 0,1 2-76,7 9 719,-9-15-964,-1-1-1,1 0 1,0 1 0,0-1 0,0 1-1,0-1 1,0 0 0,0 0 0,0 1 0,0-1-1,-1 0 1,1 0 0,0 0 0,0 0-1,1 0 246,-1 0-2058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40:09.41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 1 2496,'0'42'7251,"0"86"-5937,-5-45-1053,5-81-242,0 0-1,0 1 1,0-1-1,0 0 1,0 0-1,0 1 1,1-1-1,-1 0 1,1 0-1,0 0 1,0 1-1,0-1 1,0 0-1,0 0 1,1 1-19,1 3-43,-2-4 22,-1-2 63,0 0 17,1 0-43,0 0 0,0 1 0,0-1 0,0 0 0,0 0 0,0 0 0,1 0 0,-1 0 0,0-1 0,0 1 0,0 0 0,0 0-16,3-3 28,-1 1 0,1-1 1,-1 0-1,0 0 0,0 0 0,0-1 1,0 1-1,-1-1 0,1 1 0,-1-1 1,0 0-1,0 0 0,0 0 0,-1 0 0,1 0 1,-1 0-1,1-4-28,6-14 127,-7 19-115,1 0 1,-1 0-1,0-1 1,0 1 0,0-1-1,-1 1 1,1-1-1,-1 1 1,1-1-13,3-58-197,-6 64-300,0 3 354,1 5 109,2-1 1,-1 1-1,2-1 0,-1 0 1,1 1-1,2 4 34,-2-8-7,1-1-1,-1 1 1,1-1-1,0 1 0,1-1 1,-1 0-1,1-1 1,0 1-1,0 0 0,4 2 8,-7-6-4,0 0 8,1 1-1,-1 0 1,1-1-1,0 1 1,0-1-1,0 0 1,0 1-1,0-1 1,0 0-1,0 0 1,0 0-1,0-1 1,0 1-1,1 0 1,-1-1-1,0 0 1,0 1-1,1-1-3,1 0 57,-1 0 1,1 0-1,-1-1 1,1 1-1,-1-1 0,0 0 1,1 0-1,-1 0 1,0 0-1,0 0 0,1-1 1,-1 0-1,0 1 0,0-1 1,-1 0-1,1 0 1,0-1-1,-1 1-57,2-3 38,-1 1 0,1-1 0,-1 0 0,0 0 0,-1 0 0,1 0 0,-1 0 0,0 0 0,0-1 0,0-3-38,1-1 63,-1 0 0,-1 0 0,1 0 0,-1 0 0,-1-5-63,0 10-9,-1 0 0,1 0 0,-1 0 0,0 0 0,0 1 0,0-1 1,-1 0-1,0 0 0,0 1 0,0-1 0,-1 1 0,1-1 9,-7-8-331,-10-14-2866,3 12-3104,15 15 4424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40:10.21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17 3136,'0'-16'4837,"0"15"-4560,1 2-133,9 6 235,-1 0 0,0 0-1,0 1 1,0 1-1,5 6-378,2 4 256,-1 1 1,3 6-257,22 26 448,-26-28-140,-1 1 1,-1 2-309,-8-19 41,-1 1-1,0 0 1,0 0-1,-1 1 1,-1-1-1,1 0 1,-1 10-41,-1 25 209,1 14-131,-4 4-78,2-44 118,-2 0-1,0 0 1,-1-1-1,0 1 1,-5 8-118,-15 34-3504,17-41 282,7-10-100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40:12.12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55 46 2304,'-4'-16'1612,"4"14"-1321,0 0 1,0 1-1,-1-1 1,1 0-1,-1 1 1,1-1-1,-1 0 1,0 1-1,0-1 1,0 1-1,1-1 0,-1 1 1,-1 0-1,1-1 1,-1 0-292,2 2 25,0-1 1,-1 1-1,1 0 1,0 0-1,0 0 0,0-1 1,-1 1-1,1 0 1,0 0-1,0 0 1,-1 0-1,1-1 1,0 1-1,0 0 1,-1 0-1,1 0 0,0 0 1,-1 0-1,1 0 1,0 0-1,-1 0 1,1 0-1,0 0 1,0 0-1,-1 0 0,1 0 1,0 0-1,-1 0 1,1 0-1,0 0 1,0 0-1,-1 0 1,1 1-1,0-1 1,-1 0-1,1 0 0,0 0 1,0 0-1,0 1 1,-1-1-1,1 0 1,0 0-1,0 1 1,0-1-1,-1 0 0,1 0 1,0 1-1,0-1 1,0 0-1,0 0 1,0 1-1,0-1-25,-6 18 357,5-15-325,-2 11 114,1 0 0,0 0 1,0 0-1,2 1 0,0 3-146,-1 3 136,0 0-1,-1 2-135,-2 23 139,1 1 1,4 44-140,0-19 255,5 97-58,2-76 66,-4-48 114,0 23-377,-2-37 154,0-19 217,-1-19 960,-9-49-1192,6 0-385,4-53 246,0 92-21,1 1 0,0 0-1,1-1 1,1 1 0,1 1-1,2-7 22,-2 10-56,0 0 0,0 0 0,2 0 0,4-6 56,-9 13-64,1 0 0,0 1 0,0 0 0,0-1 0,1 1 0,0 1 0,-1-1 0,1 1 0,0 0 0,1 0 0,4-2 64,-7 4-22,1 0 1,0 0-1,0 0 0,0 1 0,0 0 1,0 0-1,0 0 0,0 0 0,0 0 0,0 1 1,-1 0-1,1 0 0,0 0 0,0 0 1,0 0-1,-1 1 0,1 0 0,-1-1 0,1 1 1,-1 1-1,0-1 0,0 0 0,0 1 1,1 1 21,-3-2 11,0-1-1,0 1 1,0-1 0,-1 1 0,1-1 0,-1 1 0,1-1 0,-1 1 0,1 0-1,-1-1 1,0 1 0,0 0 0,0-1 0,0 1 0,0 0 0,0-1 0,-1 1 0,1 0-1,-1-1 1,1 1-11,-12 34 21,11-34-9,-7 13 100,-1 0 0,0-1 0,-1 0 0,-1 0 0,0-1 0,-9 8-112,14-14 43,4-5-35,0 0 0,0-1 0,0 1-1,0 0 1,0-1 0,0 1 0,0-1 0,-1 0 0,1 0 0,-1 0 0,1 0-1,0 0 1,-1 0 0,1-1 0,-1 1 0,0-1 0,1 0 0,-1 0 0,1 0-1,-1 0 1,-1 0-8,4 0-122,0 0 36,0 0 1,0 0 16,0 0 5,0 6-443,0-4 546,0 0 0,0 0 0,1 0 1,-1 0-1,1 0 0,-1 0 0,1 0 0,0 0 0,0 0 0,0-1 0,0 1 1,0 0-1,0-1 0,2 3-39,22 20 238,1 0 53,-12-8-101,1-1 0,1-1-1,17 13-189,-16-15 95,-1 2 0,-1 0 0,0 0 1,2 6-96,-4-4-1700,-1 0 1,-1 2-1,7 13 1700,-9-14-3013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40:34.40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 79 1472,'-3'-3'559,"3"2"-238,0 0 260,0 1-149,0 0 22,0 0-140,0 0 54,0 0-117,0 0-6,0 0-79,0 0-1,0 0 6,0 0 180,0 0-260,-1 1-1,1-1 1,-1 1-1,1-1 1,0 1-1,-1-1 1,1 1-1,-1-1 1,1 1-1,0-1 1,0 1-1,-1-1 1,1 1-1,0 0 1,0-1-1,0 1 1,0 0-1,0-1 1,0 1-1,0-1 1,0 1-1,0 0 0,0-1 1,0 1-1,0 0-90,0 24 228,0-17 34,0 130 48,8-67-353,-7-64 52,0-1-1,0 0 1,0 1-1,1-1 1,-1 0-1,1 0 1,1 0-1,0 1-8,6 19 119,-4-19-93,11 5-10,-8-8 32,-6-3-37,7 0-86,-3 0 122,-1 0-1,1-1 0,-1 1 1,1-1-1,2 0-46,-1 0 3,-6 0 0,0 0 0,0 0-1,0 0 1,0 0 0,0 0 0,-1 0-1,1 0 1,0 0 0,0 0 0,0 0-1,0 0 1,-1-1 0,1 1 0,0 0-1,0-1 1,0 1 0,-1 0 0,1-1-1,0 1 1,0-1 0,-1 1 0,1-1-1,0 0 1,-1 1-3,2-2 19,3-1 16,-1 1 0,0-1 0,0 1 0,0-1 0,-1 0 0,1-1-1,-1 1 1,1-1 0,-1 1 0,0-1 0,-1 0 0,1 0 0,1-3-35,-3 3 54,0 0 0,0 0 0,0-1 0,-1 1 0,1-2-54,2-14 146,3-31-226,-5 45 93,1 0 1,0 0 0,0 0 0,0 0-1,0 0 1,1 1 0,0-1-14,8-16-49,4-7 167,-10 21-342,-4 7 631,-1 4 40,0 3-325,-1-3-111,1 0 0,-1 0 1,1 0-1,-1 0 0,0 0 0,0 0 0,-1 2-11,0-2-28,1 0-1,0 1 1,0-1-1,0 0 1,0 1 0,1-1-1,-1 1 1,1 0 28,0 24-91,0-26 87,0-1 1,0 1-1,1-1 0,-1 0 1,0 1-1,1-1 1,-1 1-1,1-1 0,0 0 1,-1 0-1,1 1 0,0-1 1,0 0 3,9 20 191,-9-20-186,0 0 1,0 0-1,0 1 1,-1-1-1,1 0 0,0 0 1,0 0-1,0 0 0,1-1 1,-1 1-1,0 0 1,0 0-1,0-1 0,1 1 1,-1 0-1,1-1-5,1 2-43,-1-1 59,16 5-80,15 10 224,-32-15-16,-1-1-59,0 0-122,2 0-22,6 2 27,-6-1 40,0-1 0,-1 1 1,1-1-1,0 1 0,0-1 0,0 0 0,0 0 1,-1 0-1,1 0 0,0 0 0,0-1 0,0 1 1,0 0-1,-1-1 0,1 0 0,0 1 1,-1-1-1,1 0 0,0 0 0,-1 0 0,1 0 1,0 0-9,4-3 43,-5 3 37,13-10-133,15-17 63,-28 27 3,-1 0 0,1-1 0,0 1 0,-1 0 0,1-1 0,0 1 0,-1-1-1,0 1 1,1-1 0,-1 1 0,0-1 0,0 0-13,0 0-4,1 1-1,-1 0 1,1 0 0,-1-1 0,1 1 0,0 0-1,-1 0 1,1 0 0,0 0 0,0 0-1,-1 0 1,1 0 0,0 0 4,3-3 7,14-24-66,-5 13-47,-8 12 114,-3 2-6,-1 0 1,0 0 0,0 0 0,0 0 0,0 1 0,0-2 0,0 1-1,0 0 1,0 0 0,-1 0 0,1 0 0,0 0 0,-1-1 0,1 0-3,1-2 91,-1 0 1,0 0-1,1 0 1,-2-1-1,1 1 1,0-3-92,13-5 405,-14 35-239,0-20-182,1-1 1,-1 1 0,0-1 0,1 0-1,-1 1 1,1-1 0,0 1-1,0-1 1,0 0 0,0 0 0,0 0-1,0 1 1,0-1 0,1 0 0,0 0 15,-1 0 2,1 1-1,0-1 1,-1 1 0,1 0 0,-1-1 0,0 1 0,0 0 0,0 0-2,1 3-18,0-1-1,0 0 1,1 0-1,0 0 1,0 0-1,0 0 19,11 18 309,8 8-517,-18-26 238,-3-4-25,1-1 0,-1 1-1,0 0 1,1 0 0,-1-1-1,0 1 1,0 0 0,0 0-1,0 0 1,1 0 0,-1 1-1,-1-1 1,1 0 0,0 1-5,6 7 28,-7-9-29,1 1 0,-1 0 0,1 0 1,-1-1-1,1 1 0,-1 0 0,1-1 1,0 1-1,-1-1 0,1 1 0,0 0 1,-1-1-1,1 1 0,0-1 0,0 0 1,0 1 0,0-1-70,7 4 204,-5-3-122,-1 0 0,0 0 0,0-1-1,0 1 1,1-1 0,-1 0 0,0 1 0,1-1 0,-1 0 0,0 0 0,0-1 0,1 1 0,-1 0 0,0-1 0,0 0 0,1 1 0,-1-1 0,0 0 0,0 0 0,0 0 0,0 0 0,0 0 0,0-1 0,-1 1 0,1-1 0,0 1 0,0-1 0,-1 1 0,1-1 0,-1 0-1,0 0 1,0 0 0,1 0 0,-1 0 0,0 0 0,-1 0 0,1-1-12,26-40 80,-23 33-33,28-59-35,-18 38 97,-1-1 1,9-31-110,-8 0 202,-10 49-184,1-6-1582,-5 19 657,0 1-698,0 1 175,0 5-1172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40:41.10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2 731 1888,'-1'0'2213,"3"0"-730,9 0-93,-8 0-1275,1 0-1,0 0 1,-1 0-1,1-1 1,-1 0-1,1 0 1,0 0-115,10-7 115,-1 0 0,1-2 1,-2 1-1,1-2 0,-2 0 1,1 0-1,-2-1 0,1 0-115,-4 2 83,0 0 0,-1-1 0,0 1-1,0-2 1,-1 1 0,2-10-83,12-23 149,-7 18-101,8-23-48,-16 39 115,1 0 0,0 0 0,6-8-115,7-13 215,-14 25-241,-1 1 0,1-1 0,0 1 1,0 0-1,0 1 0,4-4 26,-7 7-7,1 1 1,0 0-1,-1 0 0,1 0 1,0 0-1,-1 0 0,1 0 1,0 0-1,-1 0 0,1 0 1,0 1-1,-1-1 0,1 1 1,-1-1-1,1 1 0,0 0 7,2 2 17,-1 0 0,1 0 0,-1 1 0,0-1 0,0 1 0,0 0-1,0 0 1,0 0 0,-1 0 0,0 0 0,0 0 0,0 1 0,0-1-1,-1 1 1,0-1 0,0 1 0,0-1 0,0 1 0,-1 1-17,2 14 113,-2 0 1,0 0 0,-2 16-114,2-36 0,-3 25 76,0 0 1,-2-1-1,-1 1 0,0-1 1,-2 0-1,-6 10-76,12-29 32,0-1 0,-1 1-1,0-1 1,1 0-1,-2 0 1,1 0-1,0 0 1,-1 0 0,0-1-1,0 0 1,0 0-1,0 0 1,-2 1-32,4-3 16,0-1 0,1 0-1,-1 0 1,0 0 0,0 0 0,0 0 0,1 0 0,-1 0 0,0-1-1,-1 1-15,-6-2-153,7 2 149,0 0-1,0 0 0,0-1 1,0 1-1,0-1 0,1 0 0,-1 1 1,0-1-1,0 0 0,0 0 1,-1-1 4,2 1 14,-1 0 0,1 0 1,-1 0-1,0 0 1,0 1-1,1-1 0,-1 0 1,0 1-1,0 0 1,0-1-1,-1 1-14,-2-3 1,2 2-585,2 7 404,1-5 84,10 11-128,-6-10 233,-1-1-1,1 1 0,0-1 1,-1 0-1,1 0 1,0 0-1,0 0 0,0-1 1,0 0-1,0 0 0,0 0 1,0 0-1,0 0 0,0-1 1,0 0-1,1 0-8,9-2 37,-1-2 0,1 1 1,10-7-38,-11 5 38,0-1-1,0-1 1,-1 0 0,0-1 0,-1 0 0,0-1 0,4-5-38,17-20 53,18-25-53,-28 31 60,-12 18-55,19-25 83,0-2-1,-3 0 0,10-20-87,-26 38-53,2-1 98,-2-1 1,0-1-1,-1 0 0,5-19-45,-9 16 13,-1 0 1,-1 0-1,-1 0 0,-1-14-13,-6 10-122,5 30 115,0 0 0,0-1 0,0 1 0,0 0 0,0 0 0,0-1 0,0 1 0,0 0 0,0-1 0,0 1 0,0 0 1,-1-1-1,1 1 0,0 0 0,0 0 0,0-1 0,0 1 0,-1 0 0,1 0 0,0 0 0,0-1 0,-1 1 0,1 0 0,0 0 1,0 0-1,-1-1 0,1 1 0,0 0 0,0 0 0,-1 0 0,1 0 0,0 0 0,-1 0 0,1 0 0,0 0 0,-1 0 0,1 0 0,0 0 1,-1 0-1,1 0 0,0 0 0,0 0 0,-1 0 0,1 0 0,0 0 0,-1 0 0,1 0 0,0 0 0,0 0 0,-1 1 0,1-1 1,0 0-1,0 0 0,-1 0 0,1 1 0,0-1 0,0 0 0,-1 0 0,1 1 0,0-1 0,0 0 0,0 0 0,0 1 0,0-1 0,-1 0 1,1 0-1,0 1 7,-29 85-277,25-72 270,1 1 1,0 0-1,1 0 1,0 0-1,2 1 7,-1-7 44,0 1 0,0 0 0,-1 3-44,0-4-32,0 1 1,1-1 0,1 4 31,1 17 100,1-1 0,1 0 0,2 1 0,7 21-100,-10-40 14,0 0 1,-1-1-1,0 1 0,-1 0 1,0 1-15,1 26 2,1-2-13,-1-22 98,0 1 1,0-1-1,4 12-87,-2-11-195,-3-13 210,0 0-1,1 0 0,-1 0 1,1 0-1,0-1 1,-1 1-1,1 0 0,0 0 1,0 0-1,0-1 1,0 1-1,0 0 1,0-1-1,1 1 0,0 0-14,2 2-14,-3-2 23,-1-1 0,1 0 1,0 0-1,0 0 1,0 0-1,0 0 0,0 0 1,0 0-1,1-1 1,-1 1-1,0 0 0,0-1 1,0 1-1,1-1 0,-1 1 1,0-1-1,1 1 1,-1-1-1,0 0 0,1 0 1,-1 1-1,1-1 1,-1 0-1,0-1 0,1 1 1,0 0-10,1 0 19,1 1 1,0-2 0,0 1-1,0 0 1,-1-1-1,1 1 1,0-1 0,0 0-1,-1 0 1,1-1 0,-1 1-1,1-1 1,-1 0-1,1 0 1,-1 0 0,0 0-1,0 0 1,0-1 0,0 1-1,-1-1 1,1 0-1,-1 0 1,1 0 0,-1 0-1,0-1-19,5-7 29,0-1 0,-1 1 0,0-1 0,-1 0 0,-1 0 0,0 0 0,2-9-29,-1-1 81,-3 13-25,0-1 0,0 1 0,0-5-56,-2 11 11,0-1 0,0 1 1,0 0-1,-1 0 0,1-1 0,-1 1 1,0 0-1,0 0 0,0 0 0,0 0 1,-1 0-1,1 0-11,-2-3-3,3 5-8,0 1 0,0-1 0,0 1 1,0 0-1,0-1 0,0 1 0,-1-1 0,1 1 0,0-1 1,0 1-1,0-1 0,-1 1 0,1 0 0,0-1 0,-1 1 0,1 0 1,0-1-1,-1 1 0,1 0 0,0-1 0,-1 1 0,1 0 1,0 0-1,-1-1 0,1 1 0,-1 0 0,1 0 0,-1 0 1,1-1-1,-1 1 0,1 0 0,-1 0 0,1 0 0,0 0 1,-1 0-1,1 0 0,-1 0 0,1 0 0,-1 0 0,1 0 0,-1 0 1,1 1-1,-1-1 0,1 0 11,-1 1-29,0 0 0,0 0 1,1 0-1,-1 0 0,0 0 0,1 0 0,0 1 1,-1-1-1,1 0 0,-1 0 0,1 0 0,0 1 1,0-1 28,-2 6-69,-3 7 27,1 1-1,1 0 0,0 0 0,1 0 1,1 0-1,0 0 0,1 1 0,1 1 43,-1-8-47,0-5 45,1 1-1,-1-1 1,1 1-1,0-1 1,0 0-1,1 1 1,-1-1 0,1 0-1,0 0 1,0 0-1,0 0 1,1-1-1,2 4 3,-4-6 20,0 1 0,0-1-1,0 0 1,0 0 0,1 0-1,-1 0 1,0 0 0,0 0-1,1 0 1,-1 0-1,1 0 1,-1-1 0,1 1-1,-1-1 1,1 1 0,0-1-1,-1 1 1,1-1 0,-1 0-1,1 0 1,0 0-1,-1 0 1,1 0 0,0 0-1,-1 0 1,1-1 0,0 1-1,-1-1 1,1 1 0,-1-1-1,1 1 1,-1-1-1,1 0 1,-1 0 0,0 0-1,1 0 1,-1 0 0,1-1-20,2-1 23,0-1 1,-1 0 0,0 0-1,0 0 1,0-1-1,0 1 1,-1-1 0,1 1-1,-1-1 1,-1 0 0,1 0-1,-1 0 1,1 0-1,-1 0 1,0-4-24,1-6 58,-1-1 0,-1 1 0,0-1 0,-2-10-58,2 21 2,-1 1 0,0-1-1,0 0 1,0 1 0,-1 0-1,0-1 1,1 1 0,-1 0-1,-1 0 1,1 0 0,-1 0-1,0 0 1,1 0 0,-2 1-1,1-1 1,-1 0-2,3 4-27,0-1 0,-1 0 0,1 1 0,-1-1 0,1 1 0,-1 0 0,1-1 0,-1 1 0,1 0 0,-1 0 0,1 0 0,-1 0 0,1 0 0,-1 0 0,1 0 0,-1 1 0,1-1 0,-1 0 0,1 1 0,-1-1-1,1 1 1,0 0 0,-1-1 0,1 1 0,0 0 0,0 0 0,-1 0 0,1 0 0,0 0 0,0 1 27,0 0-76,7-4 16,6-3 9,-12 5 52,7-3-22,0 0 1,1 0-1,0 0 1,0 1-1,0 0 1,0 1-1,0 0 1,8 0 20,-13 1-12,0 0-1,0 0 1,0 0 0,0 1 0,0 0-1,0 0 1,0 0 0,0 0 0,0 0 0,-1 0-1,1 1 1,0-1 0,-1 1 0,1 0-1,-1 0 1,1 0 0,-1 0 0,0 0 0,0 0-1,0 1 1,0-1 0,0 1 0,-1-1 0,1 1-1,-1 0 13,3 7-6,0-1-1,-1 1 0,-1 0 1,0 0-1,0 1 0,-1-1 1,0 0-1,-1 1 0,0-1 7,4 38 119,0-3-109,-2 1 0,-3 37-10,-1-13-9,2-8 318,0-61-256,1 9 321,-1-5 98,-3-11-342,2 4-117,1 0-1,-1 0 1,1-1 0,0 1-1,0 0 1,0 0-1,0 0 1,0 0 0,0-1-1,1 1 1,-1 0-1,1 0 1,-1 0-13,11-28 45,-9 27-83,44-102 18,27-67-51,-57 130-105,6-9 176,-15 37-23,0 1 1,1 0 0,1 0 0,0 1-1,6-7 23,-14 18-17,0 0 0,0 0 0,1-1 0,-1 1 0,0 0 0,0 0 0,0 0-1,1 0 1,-1 1 0,1-1 0,-1 0 0,2 0 17,-2 1-8,0 0 1,0 0-1,0 0 1,0 0 0,-1 1-1,1-1 1,0 0-1,0 0 1,0 1-1,0-1 1,0 1-1,0-1 1,-1 1-1,1-1 1,0 1-1,0-1 1,-1 1-1,1 0 1,0-1-1,-1 1 1,1 0 7,3 3 3,-1 1 1,1 0 0,-1 0 0,0-1 0,0 2 0,-1-1-1,1 0 1,-1 0 0,-1 1 0,1 0 0,-1-1 0,1 1-1,-2 0 1,1-1 0,-1 2-4,1 13 32,-1-1 1,-1 0-1,-4 18-32,4-31 61,0 0 0,-1 0 1,0 0-1,-2 4-61,-3 9 139,6-15-125,-1 0-1,0 0 1,-1 0-1,1 0 0,-1 0 1,0-1-1,0 1 1,0-1-1,0 0 1,-1 1-14,-1 1 46,0-1 1,-1 0 0,1 1 0,-1-2 0,0 1 0,-2 0-47,-16 2 24,8-4-80,12-1 79,-1 0 0,1-1-1,0 0 1,-1 0 0,1 0-1,-1 0-22,-8-1-34,2-2-103,6 2-265,10 4 215,-2-1 150,3 0 53,-4-2 80,-2 0-27,0 0-31,0 0-28,0 0-74,0 0 38,0 0 68,0 0-20,0 0-65,0 0 22,1 1 63,6 3-4,-6-3-36,1 0 1,0 0-1,0 0 1,0 0-1,-1 0 1,1-1-1,0 1 1,0 0-1,0-1 1,0 0-1,0 1 1,2-1-3,10 3-84,-8-2 54,1 1 1,-1-1-1,1 0 0,-1-1 0,1 1 0,-1-1 0,1 0 0,-1-1 0,1 0 30,16 0 77,-13 1-74,0 0 1,0-1-1,-1 0 0,1-1 0,8-2-3,8-1 117,-23 5-104,0 0 1,0 0-1,0-1 0,0 1 0,0-1 0,0 0 0,0 0 0,0 0 0,-1 0 0,1-1 1,2-1-14,5-3 29,-7 4-16,0 0 1,0 0-1,0 0 0,-1 0 1,1-1-1,-1 1 0,1-1 1,-1 1-1,0-1 0,0 0 1,0 0-14,11-16-260,-9 13 307,0 0-1,-1-1 1,1 1-1,-1-1 1,1-5-47,3-7 113,-3 7-78,0 0 0,-1 0 1,0-1-1,0 1 1,-2-1-1,1 0-35,1-13 39,-2 22-90,0 0 0,-1 1 0,1-1 0,-1 0 0,1 0 0,-1 0 0,-1 0 0,1 0 0,0 0 0,-1 0 0,0-2 51,0 5-23,0-1 0,0 1 0,0 0 0,0-1 0,0 1 0,0 0 0,0-1 1,0 1-1,-1 0 0,1 0 0,0 0 0,-1 0 0,1 0 0,-1 0 0,1 1 1,-1-1-1,0 0 23,-2 0-105,1 0 1,-1 0-1,1 0 1,-1 1 0,0-1-1,1 1 1,-2 0 104,4 1-15,0 0 0,0 0 0,0 0 0,0 0 0,0 0 1,0 0-1,0 0 0,0 0 0,1 1 0,-1-1 0,0 0 1,1 0-1,-1 1 0,1-1 0,0 1 0,-1 0 15,1-2-8,-8 35-312,5-19 360,1 1 0,0 7-40,0 6 219,2-22-223,0 0 0,0 0 0,0 1 0,1-1 1,0 0-1,1 0 0,0 0 0,0 0 0,1 0 0,0 0 0,4 6 4,10 20-42,-8-15 306,-9-18-246,0 0 0,0 0-1,1 0 1,-1 0 0,0 0-1,0 0 1,1 0 0,-1-1-1,1 1 1,-1 0 0,1 0-1,-1 0 1,1 0 0,-1-1-1,1 1 1,0 0 0,-1-1-1,1 1 1,0 0 0,0-1-1,-1 1 1,1-1 0,0 1 0,0-1-1,0 0 1,0 1 0,-1-1-1,1 0 1,0 0 0,0 1-1,0-1 1,0 0 0,1 0-18,17 5 128,-1 0 191,-14-4-253,-1 0 1,1 0-1,-1-1 0,1 1 0,-1-1 0,1 0 0,0 0 1,-1 0-1,1 0 0,0 0-66,6-1 69,-10 1-112,1 0 0,-1 0 0,1 0 0,-1 1 0,1-1 0,0 0 0,-1-1 0,1 1 0,-1 0 0,1 0 0,-1 0 0,1 0 0,-1 0 0,1 0 0,-1-1 0,1 1 0,-1 0 0,1 0 0,-1-1 0,1 1 0,-1 0 0,1-1 1,-1 1-1,1-1 0,-1 1 0,0 0 0,1-1 0,-1 1 0,0-1 43,1-1-439,0 2-1481,-1 0 571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0:10.00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15 136 1664,'-12'-21'4000,"12"21"-3954,-1 0 0,1-1 1,0 1-1,0-1 0,-1 1 1,1-1-1,0 1 0,0-1 1,0 1-1,0 0 0,-1-1 1,1 1-1,0-1 0,0 1 1,0-1-1,0 1 0,0-1 1,0 1-1,0-1 0,0 1 0,1-1 1,-1 1-1,0-1 0,0 1 1,0-1-1,0 1 0,1-1 1,-1 1-1,0-1 0,0 1 1,1 0-1,-1-1 0,0 1 1,1 0-1,-1-1 0,1 1 1,-1 0-1,0-1-46,19-13 757,-14 10-704,7-4 27,0 1-1,0 0 0,0 0 0,1 1 0,4-1-79,69-21 95,-78 26-119,-1 0 0,1 0-1,0 1 1,0 0 0,0 0 0,1 1 24,-6 0 5,0 0 0,0 0 0,0 1 0,-1-1 0,1 1 0,0 0 0,0-1 0,0 2 1,0-1-1,-1 0 0,1 0 0,0 1 0,-1 0 0,1-1 0,-1 1 0,0 0 0,2 2-5,1 2-8,0 0 0,-1 0 0,0 0 0,0 1 0,-1-1-1,1 1 1,-2 0 0,1 0 0,-1 1 0,0-1 0,0 0 0,-1 1-1,0-1 1,0 1 0,-1 5 8,0 4 58,-1 0-1,-1 0 1,0-1 0,-1 1 0,-1-1-1,-4 11-57,2-10-33,-1-1-1,0 0 1,-1 0-1,-1-1 0,-5 7 34,-16 19 209,-9 7-209,31-37 98,-19 16 1001,50-30 282,-16 1-1308,27-7 314,0 1-1,24-1-386,-49 8-46,1 0 1,-1 1-1,0 0 1,1 0-1,-1 1 0,0 1 1,1-1-1,-1 1 0,0 1 1,0 0-1,-1 0 1,5 3 45,8 8-507,-10-3-3514,-11-12 2266,0-3-1210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5:06.13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50 13 2720,'-1'-1'156,"0"0"-1,0 0 1,0 1 0,0-1 0,0 1-1,0-1 1,0 0 0,0 1-1,0 0 1,-1-1 0,1 1 0,0 0-1,0 0 1,0-1 0,-1 1 0,1 0-1,0 0 1,0 0 0,-1 1-1,1-1 1,-1 0-156,1 0 178,0 1 0,-1-1 0,1 0-1,0 0 1,0 0 0,-1 0 0,1 0 0,0-1 0,0 1-1,-1 0 1,1 0 0,0-1 0,0 1 0,0-1-1,-1 1 1,1-1 0,0 0-178,0 0 411,25 3 3323,29-3-2505,-15 0-763,-20 1-328,-8 0-76,-1 0 0,1 0 0,-1 1 0,1 0 0,5 2-62,-7-1-258,-1-1 0,1 0 1,0-1-1,0 1 0,0-1 258,24-4-8684,-26 3 5852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40:56.27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178 277 1248,'-3'-1'1480,"1"3"539,-6-4-1417,5 2-504,2-1-1,-1 0 0,0 0 1,0 0-1,0 0 1,0 0-1,0 0 1,1 0-1,-1 0 0,0-1 1,1 1-1,-1-1 1,1 1-1,0-1 0,-1 0-97,2 1 19,-1 1 0,1-1-1,-1 0 1,1 0 0,-1 1-1,0-1 1,1 0 0,-1 1-1,0-1 1,0 1 0,1-1-1,-1 1 1,0-1 0,0 1-1,0 0 1,0-1 0,0 1-1,0 0-18,-20-2 421,13 2-404,6 1 1,1 0 0,-1 0 0,1-1 0,0 1 0,-1 0 1,1 0-1,0 0 0,0 0 0,0 1 0,0-1 0,0 0 0,0 0 1,0 1-1,0-1 0,0 1 0,0 0-18,-17 32 30,15-28 146,-41 80 682,42-83-864,1 1-1,0-1 0,0 1 0,0-1 1,0 1-1,0 0 0,1-1 1,0 1-1,0 0 0,0-1 0,0 1 1,1 0-1,-1-1 0,1 1 1,0 0-1,0-1 0,0 1 0,0-1 1,1 0-1,-1 1 0,1-1 0,0 0 1,2 2 6,-1 4-70,-3-7 76,1-1 1,-1 1-1,0-1 0,1 1 0,0-1 0,-1 0 0,1 1 0,0-1 0,0 0 0,-1 0 0,1 0 1,0 1-1,0-1 0,1 0-6,1 3-11,15 15-38,-17-18 61,0-1 0,0 1 1,1 0-1,-1-1 0,0 1 1,0-1-1,0 1 0,1-1 1,-1 0-1,0 0 0,1 1 1,-1-1-1,0 0 0,0 0 1,1 0-1,-1 0 0,0-1 1,1 1-1,-1 0 0,0-1-12,6 0 17,-3 0-10,-1 0-1,1 0 1,0 0-1,-1-1 1,0 1-1,1-1 1,-1 0-1,0 0 1,1 0-1,-1 0 1,0 0-1,-1-1 1,2-1-7,1 0 12,-1-1 0,0 1 0,-1-1 0,1 0 0,-1-1 0,0 1 1,0 0-1,0-1 0,-1 0 0,0 1 0,1-6-12,3-13 66,-1-1 1,-1 1-1,-1-6-66,3-14-39,-1-10 11,-3 27 19,4-16 9,-3 13-226,-2 0 1,0 0-1,-2-3 226,1-11-289,-2 49 299,0 4-27,-1 0 0,1 0 0,0 0 0,1 1 17,-4 54 80,1-37-40,2 0 0,1-1 0,1 4-40,-2 41-136,-1-41 230,2 1 0,2 0 0,2 11-94,0-16 131,1 0 0,6 18-131,-1-22 314,-6-17-271,0 1 1,-1-1 0,0 1 0,0 0 0,0 2-44,16-5 144,-15-3-131,1 1 0,-1-1-1,1 0 1,0 0 0,-1 0 0,1 0 0,-1-1-1,1 1 1,-1-1 0,1 0 0,-1 0 0,1-1-1,-1 1 1,0-1 0,3-1-13,3-1 55,0-1 1,0 1-1,4 0-55,12-7 15,-15 7-97,0 0 77,0-1 0,0 0 0,0-1 1,0 0-1,2-3 5,-4 3 26,0 0-1,1 1 1,0 0 0,0 0 0,5 0-26,-9 2-39,5-2 31,-1 0-1,0-1 0,3-3 9,9-5 202,-16 10-331,-3 3 139,0 0 0,0 0 0,0-1 0,0 1 0,0-1 0,-1 1-1,2-2-9,-2 2 17,-1 0-1,1 1 1,-1-1-1,0 0 1,1 0-1,-1 0 1,0 1-1,0-1 1,1 0-1,-1 0 1,0 0-1,0 0 1,0 1-1,0-1 1,0 0-1,0 0 1,0 0-1,0 0 1,-1 0-1,1 1 1,0-1-1,-1 0 1,1 0-1,-1 0-16,0-1-2,0-1 1,-1 1-1,1 0 0,-1 0 0,0 0 0,0 0 0,0 0 0,0 1 0,0-1 0,0 0 0,0 1 0,-2-1 2,-14-12 61,10 9-63,1 1 0,-1-1 0,0 2 1,0-1-1,0 1 0,0 0 0,0 0 0,-1 1 1,-7-1 1,12 2-13,0 0 0,0 1 0,0-1 0,0 1 1,0 0-1,0 0 0,0 0 0,0 0 0,0 1 1,0-1-1,0 1 0,0 0 0,0 1 0,1-1 1,-1 1-1,0-1 0,1 1 0,-1 0 0,1 0 1,-1 1-1,1-1 0,0 1 0,0 0 0,0-1 1,1 1-1,-1 1 0,1-1 0,-1 0 0,1 1 1,0 0 12,0 1-5,0 0 1,0 0 0,1-1 0,-1 1-1,1 0 1,1 1 0,-1-1 0,1 0 0,-1 0-1,2 0 1,-1 4 4,2 2-6,0 0 1,0 0-1,1 0 0,3 8 6,-2-11 12,1 0-1,0-1 0,0 0 0,0 0 1,1 0-1,6 5-11,-6-5 2,-1-2 9,1-1 1,-1 0 0,0 0-1,1 0 1,0 0 0,0-1-1,0 0 1,0 0-1,1-1 1,-1 0 0,5 1-12,13 0 237,-1-1 0,12-1-237,-26-1 80,0 0-1,0-1 0,0 0 1,8-2-80,-12 2 20,0-1 1,-1 0-1,1 0 1,0 0-1,-1 0 0,0-1 1,0 0-1,0 0 1,4-3-21,10-10-56,22-19-22,-15 7 216,22-23-356,-42 47 173,1-1 0,-1 1 0,1 1 1,0-1-1,0 1 0,1 0 0,3-1 45,-7 3 58,1 0 1,0 1 0,0 0-1,0 0 1,0 0 0,-1 0-1,1 1-58,1-1 123,-3 0 26,-2 0-69,0 0-42,0 0 10,0 0 53,0 0-21,0 0-72,0-1 0,0 0-1,0 1 1,0-1 0,-1 1 0,1-1 0,0 1-1,0-1 1,0 1 0,-1-1 0,1 1 0,0-1-1,-1 1 1,1 0 0,0-1 0,-1 1 0,1-1 0,0 1-1,-1 0 1,1-1 0,-1 1 0,1 0 0,-1 0-1,1-1 1,-1 1 0,1 0 0,-1 0 0,1 0-1,-1-1 1,1 1 0,-1 0 0,0 0-8,0 0-10,0 0 0,0 0 0,-1 0 0,1 0 0,0 0 0,0 0 1,-1 0-1,1 0 0,0 1 0,0-1 0,0 0 0,-1 1 0,1-1 0,0 1 0,-1 0 10,-9 3-94,11-4 85,-1 0 0,0 0 0,0 1 1,0-1-1,1 0 0,-1 0 0,0 1 0,0-1 1,1 1-1,-1-1 0,0 1 0,1-1 0,-1 1 1,0-1-1,1 1 0,-1-1 0,1 1 1,-1 0-1,1-1 0,-1 1 0,1 0 0,-1 0 9,-14 23-14,10-18 47,1 1 0,0 0-1,0 0 1,0 0 0,0 2-33,3-3-45,0 0 0,0 0 0,0-1 0,1 1-1,0 0 1,0 0 0,0 0 0,1 0 0,1 5 45,-2-9 6,0 1 0,1-1 0,-1 1 0,1-1 0,0 0 0,-1 1 0,1-1 0,0 0 0,0 1 0,1-1 0,-1 0 0,0 0 0,1 0 0,-1 0 0,1 0 0,0 0-6,0-1 75,7 7-91,7 6-11,-15-13 75,17 7 16,-17-8-63,30 5 126,-29-5-121,-1 0 1,0 0 0,0 0-1,0 0 1,1 0-1,-1-1 1,0 1 0,0 0-1,0-1 1,0 1-1,1-1 1,-1 1 0,1-1-7,-2 0-4,1 1 0,0 0 0,-1 0 0,1-1-1,0 1 1,-1 0 0,1 0 0,0 0 0,0 0 0,-1 0 0,1 0 0,0 0 0,0 0 0,-1 0 0,1 0 4,9-1 98,-9 0-39,-1 1-75,13-1 125,-12 1-96,0 0 0,0 0 0,0 0 0,0 0 0,1 0 0,-1 0 0,0-1 0,0 1 0,0 0 0,0-1 0,0 1 0,0 0 0,0-1 0,0 1 0,1-1-13,7-14 304,3 2-288,-10 10-21,0 1-1,1-1 1,-1 0-1,1 1 1,-1 0 0,3-2 5,0 0 24,-1 1 0,1-1 0,-1-1 0,0 1 0,-1-1 0,2-1-24,-3-1 13,-1 6-6,-1-1-1,0 1 1,1 0-1,-1-1 1,1 1-1,-1 0 1,1 0-1,0-1 1,0 1-1,-1 0 1,2-1-7,14-12-233,-8 8 278,-1 0 1,-1 0-1,1 0 1,-1-1-1,0 0 1,-1-1-1,4-4-45,-8 10-10,0 1-1,1-1 1,-1 1-1,1-1 1,-1 1-1,1 0 1,-1 0-1,3-1 11,-3 1 26,0 1-1,0-1 1,0 0-1,0 1 1,0-1-1,0 0 0,0 1 1,0-1-1,0 0 1,-1 0-1,1 0 1,0 0-1,-1 0 1,1 0-1,0 0 1,-1 0-1,1 0 1,-1 0-1,1-2-25,-1 3-11,0-1 1,0 1-1,0-1 0,0 0 0,1 1 1,-1-1-1,0 1 0,0-1 0,1 0 0,-1 1 1,0-1-1,1 1 0,-1-1 0,1 1 0,-1-1 1,1 1-1,-1 0 0,1-1 0,-1 1 0,1-1 11,-1 1-8,0 0 0,1 0 0,-1 0 0,0-1-1,0 1 1,1 0 0,-1 0 0,0 0 0,0 0-1,1 0 1,-1 0 0,0 0 0,1 0 0,-1-1-1,0 1 1,0 0 0,1 0 0,-1 0 0,0 0-1,1 1 1,-1-1 0,0 0 0,0 0 0,1 0-1,-1 0 1,0 0 0,1 0 0,-1 0 0,0 0-1,0 1 1,1-1 0,-1 0 0,0 0-1,0 0 1,0 1 0,1-1 0,-1 0 0,0 0-1,0 0 1,0 1 8,1 0 91,-1-1-32,0 1-86,0-1 25,0 1-1,0 0 1,0 0-1,0-1 1,0 1-1,0 0 0,0-1 1,0 1-1,0 0 1,0-1-1,1 1 1,-1 0-1,0-1 1,0 1-1,1 0 0,-1-1 1,0 1-1,1-1 1,-1 1-1,1 0 1,-1-1 2,1 5-10,-1-3-14,4 7-22,-3-6 88,-1 14-172,0-13 133,1 0 0,-1 0 0,0 1 0,-1-1 0,1 0-1,-1 0 1,0 0 0,0 0 0,0 0 0,0 0-1,-1 0 1,-1 3-3,-1-1 9,3-4-5,-1 0-1,1 0 0,0 0 0,0 0 0,0 0 0,0 0 0,0 0 0,1 0 1,-1 2-4,0-2-10,0 1 1,0 0 0,1 0 0,-1 0 0,1 0 0,0 0-1,-1 0 1,1 0 0,1 0 0,-1 1 0,0-1 0,1 0 9,0-1-13,0 0 1,0 0 0,0 0-1,0 0 1,0 0 0,0 0-1,1 0 1,-1 0 0,1 0 0,0-1-1,0 1 13,8 4 83,-2-3-75,-2 1-12,-1 0-1,1 0 1,0 0-1,0-1 1,1 0-1,-1 0 1,0-1-1,1 0 1,0 0 0,-1 0-1,6 0 5,11 1 131,0-2 0,21 0-131,-35-2-156,0 0-1,0-1 1,0 0-1,0 0 1,7-4 156,3 0-220,-15 4 212,0 1 0,1-2 0,-1 1 0,-1 0-1,1-1 1,0 0 0,-1 0 0,1 0 0,-1 0 0,0 0 0,0-1 0,2-2 8,3-3-69,-6 5 70,0 1 0,0-1 1,0 1-1,0-1 0,-1 0 0,1 0 0,-1 1 0,0-1 0,0 0 0,0-2-1,4-15-256,-4 16 251,0 0 1,0 1-1,-1-1 1,0 0-1,0 0 0,0 0 1,0 0-1,-1 1 1,0-1-1,-1-3 5,0-3-66,2 10 56,0 0 0,0 0 0,0 0 0,-1 1 0,1-1 0,0 0 0,-1 0 0,1 0 0,0 0 0,-1 0 0,1 1 0,-1-1 0,0 0 0,1 0 0,-1 1 1,0-1-1,1 0 0,-1 1 0,0-1 0,0 1 0,1-1 0,-1 1 0,0-1 0,0 1 0,0 0 0,0-1 0,0 1 0,0 0 0,0 0 0,1 0 0,-1 0 0,0 0 0,0 0 0,0 0 0,0 0 0,0 0 0,0 0 0,0 0 0,0 0 0,0 1 0,0-1 0,0 0 0,1 1 0,-1-1 1,0 1-1,0-1 0,0 1 0,1-1 0,-1 1 0,0-1 0,0 1 0,1 0 0,-1-1 0,1 1 0,-1 0 0,1 0 0,-1-1 0,1 1 0,-1 0 0,1 0 0,-1 0 10,-10 24-187,9-19 232,0 4-20,0-1 0,1 1 0,0 0 0,1 1-25,0-8 2,0 1-1,0-1 1,1 0-1,0 0 1,-1 1-1,1-1 1,1 0-1,-1 0 0,0 0 1,1 0-1,-1 0 1,1 0-1,0-1 1,0 2-2,3 1 3,-1 0 0,1 0 1,0-1-1,0 1 1,0-1-1,1 0 0,0 0 1,0-1-1,0 0 0,0 0 1,0 0-1,0-1 0,1 0 1,-1 0-1,1 0 1,0-1-1,-1 0 0,1-1 1,6 1-4,-3-1 29,-1-1 1,0 1 0,0-1 0,0-1-1,0 0 1,-1 0 0,4-2-30,8-3-129,0-1 0,-1 0-1,-1-2 1,1 0 0,5-6 129,-2 1-160,18-14 75,-36 26 67,0-1-1,-1 1 1,1-1 0,-1 0-1,2-3 19,-4 6 18,-1 0-1,1 1 1,0-1-1,-1 0 1,1 0-1,-1 0 1,0 0 0,1 0-1,-1 0 1,0 0-1,0 0 1,1 0-1,-1 0 1,0 0-1,0 0 1,0 0-1,0 0 1,0 0-1,0 0 1,-1 0-1,1 0 1,0 0 0,0 0-1,-1 0 1,1 1-1,0-1 1,-1 0-1,1 0 1,-1 0-1,0 0 1,1 0-1,-1 0-17,0 1-11,1-1 0,-1 1 0,0-1 0,0 1-1,1-1 1,-1 1 0,0-1 0,0 1 0,0 0-1,1-1 1,-1 1 0,0 0 0,0 0 0,0-1-1,0 1 1,0 0 0,0 0 0,0 0 0,1 0-1,-1 0 1,0 1 0,0-1 0,0 0 0,0 0-1,0 1 1,0-1 0,1 0 0,-1 1 0,0-1-1,0 1 1,0-1 0,1 1 0,-1-1 0,0 1-1,1-1 1,-1 1 0,0 0 0,1-1 0,-1 1-1,0 1 12,-3 3-52,-1 1-1,1 1 0,0-1 0,-2 5 53,5-9 3,-10 16-57,2-3 38,1 0 1,1 0 0,0 1-1,-2 7 16,8-20-21,0 0 0,0 1 0,0-1 0,1 0-1,-1 1 1,1-1 0,0 0 0,0 1 0,0-1 0,0 1-1,0-1 1,1 0 0,0 1 0,0-1 0,0 0 0,0 0-1,0 0 1,0 0 0,1 0 0,-1 0 0,1 0 0,0 0 0,0 0-1,2 1 22,-3-3 16,1 0 0,-1 0 0,1 0 0,-1 0 0,1 0 0,0 0 0,-1-1 0,1 1 0,0 0 0,-1-1 0,1 0-1,0 1 1,0-1 0,0 0 0,0 0 0,-1 0 0,1 0 0,0 0 0,0 0 0,0-1 0,-1 1 0,1-1 0,0 1-1,0-1 1,0 0-16,0 0 34,0 0 0,1 0 0,-1 0 0,1 0-1,-1 0 1,0-1 0,0 0 0,0 1 0,0-1-1,0 0 1,0 0 0,0 0 0,-1 0-1,1 0 1,-1 0 0,2-3-34,-1-1 27,1 0-1,-1 0 1,0 0 0,-1-1-1,0 1 1,0-1 0,0 1-1,-1-7-26,4-21-288,-4 33 150,10 14-28,0-6 174,1 0 0,0-1 0,0 0 0,1-1 0,-1 0 0,1 0 0,0-1 0,0-1 0,1 0 0,8 0-8,-15-2 54,-1-1 0,0 0 0,0 0 0,0 0 0,0-1 0,0 0 0,0 0 0,0 0 0,0 0 0,4-3-54,-6 3 41,-1 0 0,1 0 0,-1-1 0,1 0 0,-1 1 0,0-1 0,0 0 0,0 0-1,0 0 1,0 0 0,0-1 0,0 1 0,0 0 0,-1-1 0,0 0 0,1 1 0,-1-1 0,0 0 0,0-1-41,10-28 18,-7 22-40,0-1 1,-1 1-1,0-1 0,-1 0 0,0 0 1,0-7 21,3-17-571,-5 35 568,0-1 0,0 1 1,0 0-1,0 0 0,0 0 0,0 0 0,0 0 1,0 0-1,0 0 0,0 0 0,0-1 1,0 1-1,0 0 0,0 0 0,0 0 0,0 0 1,1 0-1,-1 0 0,0 0 0,0 0 0,0 0 1,0-1-1,0 1 0,0 0 0,0 0 0,0 0 1,0 0-1,0 0 0,0 0 0,1 0 1,-1 0-1,0 0 0,0 0 0,0 0 0,0 0 1,0 0-1,0 0 0,0 0 0,0 0 0,1 0 1,-1 0-1,0 0 0,0 0 0,0 0 0,0 0 1,0 0-1,0 0 0,0 0 0,1 0 1,-1 0-1,0 0 0,0 0 0,0 0 0,0 0 1,0 0-1,0 0 0,0 1 3,1-1 2,-1 0-1,0 0 1,0 0 0,1 1-1,-1-1 1,0 0 0,0 1-1,1-1 1,-1 0 0,0 0-1,0 1 1,0-1-1,1 0 1,-1 1 0,0-1-1,0 1 1,0-1 0,0 0-1,0 1 1,0-1 0,0 0-1,0 1-1,1 4 34,0 1-1,0-1 0,0 1 0,0-1 0,1 1 1,2 3-34,-1-1-31,-1-1-1,1 1 1,-1 0 0,-1 1 31,3 12 42,-2 0 0,-1 0-1,0 0 1,-2 0 0,0 1 0,-3 8-42,4-28 34,-1 0-1,1 0 1,-1 0 0,1 0 0,-1-1 0,0 1 0,0 0 0,0 0 0,0 0-1,0-1 1,0 1 0,0 0 0,-1-1 0,1 1 0,-1-1 0,1 0 0,-2 1-34,-23-10 368,22 5-433,0 0 0,1 0 0,0 0 0,0 0 0,-1 0 0,1-1 65,-8-8-154,1-1 110,2 2-264,7 11 148,1 0 37,0 0-16,0 0 6,0 0-70,0 0 75,2 1 16,16 9 80,-4-1 78,0-1 0,8 2-46,-18-8 8,1-1-1,-1 1 1,0-1 0,1 0-1,-1 0 1,1 0 0,-1-1-1,1 0 1,0 0 0,-1 0-1,2 0-7,9-2-4,-7 1 64,0 0 1,-1-1-1,1 0 0,0 0 0,-1 0 1,2-2-61,6-3 75,0 0 0,-1-2 1,0 1-1,-1-2 0,1 0-75,-10 6 29,1 0-1,-1 0 1,0 0 0,0-1-1,-1 0 1,1 0-1,-1 0 1,0 0-1,0 0 1,-1 0 0,1-1-1,-1 0 1,-1 1-1,1-1 1,0-3-29,-2 6-3,0 1 0,0-1 0,0 1 0,0-1 0,0 1 0,-1-1 0,1 1 0,-1 0 0,0-1 0,0 1 0,0-1 0,0 1 0,0 0 0,0 0 0,0 0 0,-1 0 0,1 0 0,-1 0 0,0 0 0,1 0 0,-1 0 0,0 1 0,0-1 0,0 1 0,0 0 0,0-1 0,-1 1 0,1 0 0,0 0 0,-3 0 3,3 0-12,1 0 0,-1 1 0,0-1 0,0 1 0,0-1 1,0 1-1,0 0 0,0 0 0,0 0 0,0 0 0,0 0 0,0 0 0,1 1 0,-1-1 0,0 0 0,0 1 0,0 0 1,0-1-1,0 1 0,1 0 0,-1 0 0,0 0 0,1 0 0,-1 1 0,1-1 0,-1 0 0,1 0 0,0 1 1,-1-1-1,1 1 0,0 0 0,0-1 0,0 1 0,0 0 0,0-1 0,0 1 0,1 0 0,-1 0 0,1 0 12,-2 4-23,1 0 0,0-1 0,0 1-1,0 0 1,1 0 0,0 0-1,0 0 1,1-1 0,-1 1 0,1 0-1,1 0 1,-1 0 0,1-1-1,0 1 1,2 2 23,-2-4 10,0 0-1,0 0 1,1 0-1,-1 0 0,1-1 1,0 1-1,0-1 1,0 0-1,1 0 1,-1 0-1,1-1 1,-1 1-1,1-1 1,0 0-1,0 0 1,0 0-1,1 0 0,-1-1 1,0 1-1,4-1-9,5 1 86,0 0-1,0-1 0,0-1 0,0 0 0,0-1 1,0 0-1,0-1 0,0 0 0,0-1 0,0-1 1,-1 0-1,3-2-85,0 0 32,-1-1 0,0-1 0,0 0 0,-1 0 1,0-2-1,0 1 0,-1-2 0,0 0 0,8-10-32,-5 4 37,-9 11 1,-1 0 1,1 0-1,-1 0 1,0-1-1,-1 0 0,0 0 1,0 0-1,0-1 0,-1 1 1,0-1-1,0-1-38,0-9-325,-3 18 308,0 1 0,0 0-1,-1 0 1,1 0 0,0-1 0,0 1 0,0 0 0,0 0 0,0 0 0,0 0 0,1-1 0,-1 1 0,0 0 0,0 0 0,1 0 0,-1 0 17,8 22-302,-3-8 194,-3-5 107,0 1 0,-1-1 1,0 9 0,3 20-25,-3-35-6,1 5 50,0-1 0,-1 1 0,0-1 0,0 1 0,-1-1 1,0 1-1,0 0 0,-1-1 0,0 1 0,-2 5-19,1-7-14,1-4 67,1 0 0,-1 0 1,-1 0-1,1 0 0,0 0 0,-2 2-53,3-4 14,-1-1 0,1 1 0,-1 0-1,1-1 1,-1 1 0,0-1 0,1 1 0,-1-1-1,0 1 1,0-1 0,1 1 0,-1-1 0,0 1-1,0-1 1,0 0 0,1 0 0,-1 1-1,0-1 1,0 0 0,0 0 0,0 0 0,1 0-1,-1 0 1,0 0 0,0 0 0,0 0 0,0-1-14,-24-4 36,0-1 0,0-2 0,1 0 0,-13-8-36,30 14 87,-1-3-442,9 4 209,5 1 213,5 1-65,1 1 0,-1 0 0,0 1 0,0 0-1,0 1 1,0 0 0,0 1 0,0 0-2,34 13-180,-38-15-247,0 0 1,0 0 0,-1 0-1,5 3 427,-9-4-241,1-1-1,-1 1 1,0 0-1,0-1 0,0 1 1,0 0-1,0 0 0,0 0 1,-1 0-1,1 1 1,-1-1-1,1 0 0,-1 1 1,0 0 241,1 20-3312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40:58.22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129 6 1568,'0'-1'18,"0"1"0,0 0 0,0 0 0,0 0 0,0-1 0,0 1 0,0 0 0,0 0 0,0 0 0,0 0 0,0-1 0,0 1 0,0 0 0,0 0 0,0 0 0,0-1 0,0 1 0,1 0 0,-1 0 0,0 0 0,0 0 0,0 0 0,0-1 0,0 1 0,1 0 0,-1 0 0,0 0 1,0 0-1,0 0 0,0 0 0,1 0 0,-1 0 0,0 0 0,0-1 0,0 1 0,0 0 0,1 0 0,-1 0 0,0 0 0,0 0 0,0 0 0,1 0 0,-1 0 0,0 0 0,0 0 0,0 1 0,1-1 0,-1 0-18,1 0 116,0 0 775,-1 0-171,0 0 165,0 0-314,0 0-91,0 0-144,-14 12 1232,7-5-1419,1-1 1,0 1 0,0 1 0,0-1-1,1 1 1,-2 5-150,-3 3 120,-1 2-36,-8 20-84,-4 7 172,21-41-164,-1 0-1,1 1 1,0-1-1,1 0 1,-1 1-1,1-1 1,0 1-1,0-1 1,0 1-1,1-1 1,-1 4-8,1-6-2,1 1 1,-1-1-1,0 0 1,1 1-1,0-1 1,-1 0-1,1 0 1,0 0-1,0 0 1,0 1-1,1-1 1,-1 0-1,0-1 1,1 1-1,-1 0 1,1 0-1,-1-1 1,1 1-1,0-1 1,0 1-1,0-1 1,0 0-1,1 1 2,0-1 25,0 1-1,1-1 0,-1 0 0,0-1 1,0 1-1,0-1 0,1 1 1,-1-1-1,0 0 0,1 0 0,-1 0 1,1-1-25,3 0 65,0 0 1,1-1 0,-1 1 0,5-3-66,-6 1 28,0 0 0,0-1 0,0 0-1,0 0 1,-1 0 0,1-1 0,-1 1 0,0-1 0,2-3-28,8-10 18,-1 0 1,2-4-19,-13 17 60,0 0-1,-1 0 1,1 0 0,-1 0 0,0 0-1,0 0 1,-1 0 0,1-1 0,-1 1-1,0-3-59,-1 8-176,0 0 43,0 19-224,0-12 336,0 0 1,1 0 0,0-1-1,0 1 1,1-1 0,0 1-1,0-1 1,0 1 0,1-1-1,0 0 1,0 0 0,1 0 20,-1-2 35,0 0 1,0 0-1,0 0 1,0-1 0,1 1-1,0-1 1,0 0-1,0 0 1,0 0 0,0 0-1,0-1 1,1 0-1,-1 0 1,1 0-1,-1 0 1,5 0-36,-6-1 73,0-1-1,-1 0 1,1 0-1,0 0 1,0-1-1,-1 1 1,1 0-1,0-1 1,-1 0-1,1 0 1,0 0-1,-1 0 1,1 0-1,-1 0 1,1-1-73,4-2 80,1-1 0,-1 0 0,0-1 0,1 0-80,-4 2 43,0 0 0,0 0 0,0-1-1,-1 1 1,0-1 0,0 0 0,0 0 0,0 0 0,-1-1 0,1 1 0,-1 0-1,-1-1 1,1 1 0,-1-1 0,0 0 0,0 0-43,-1 2-10,0 1 1,0-1-1,0 0 1,0 0-1,-1 0 1,1 1-1,-1-1 1,0 0-1,0 1 1,0-1-1,-1 1 1,1-1-1,-1 1 1,0 0-1,0-1 1,0 1-1,0 0 1,-1 0-1,1 0 1,-1 1-1,0-1 1,1 1-1,-1-1 0,-1 1 1,1 0 9,1 1-141,0 0 0,1 0 0,-1 0 0,-1 1 0,1-1 0,0 1 0,0-1 1,0 1-1,0 0 0,0-1 0,0 1 0,0 0 0,-1 0 0,0 1 141,3-1-123,-1 0-1,0 0 1,1 0 0,-1 0-1,0 1 1,0-1 0,1 0-1,-1 0 1,0 1 0,1-1-1,-1 0 1,1 1 0,-1-1-1,0 1 1,1-1 0,-1 1-1,1-1 1,-1 1 0,1-1-1,-1 1 1,1 0 0,0-1-1,-1 1 1,1-1 0,0 1-1,-1 0 1,1 0 0,0-1-1,0 1 1,-1 0 0,1-1-1,0 1 1,0 0 0,0 0-1,0-1 1,0 1 0,0 0-1,0 0 1,1-1 0,-1 2 123,3 6-2843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41:00.24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18 529 1664,'0'0'44,"-1"1"0,1-1 0,-1 1-1,0-1 1,1 1 0,-1-1 0,0 0 0,1 1 0,-1-1-1,0 0 1,0 1 0,1-1 0,-1 0 0,0 0 0,0 0 0,1 0-1,-1 0 1,0 0 0,0 0 0,0 0-44,-1 0 126,1 0 716,1 0-196,1-1-412,0-1 0,0 1 0,0 0 0,0 0 0,1 0 0,-1 0 1,0 0-1,0 0 0,1 0 0,-1 0 0,1 1 0,-1-1 0,1 0-234,7-5 551,8-6-172,0-1-1,-2-1 1,1 0 0,-2-2-1,0 1 1,-1-2 0,11-16-379,-20 26 79,-3 6-53,0 0 0,0-1 0,0 1 0,-1-1 0,1 1-1,0-1 1,-1 1 0,1-1 0,-1 1 0,1-1 0,-1 1 0,0-1 0,0 0-26,0 1 3,0-10 72,-4 23-292,3-4 185,0 0 0,1 0 0,-1 0-1,2 0 1,-1 4 32,1 12-20,0-15 9,0 0 0,1-1-1,-1 1 1,2-1 0,-1 1 0,1-1 0,0 0 0,2 3 11,-4-9-2,0 0-3,0 0 0,1 0 0,-1 0 0,1 0 0,0 0 0,-1 0 0,1 0 0,2 1 5,7 10 61,-11-13-39,1 1 0,-1-1 0,0 0 0,1 1 0,-1-1 0,1 1 0,-1-1 0,1 0 0,-1 0 0,1 1 0,-1-1 0,1 0 0,-1 0 0,1 0 0,0 1 0,-1-1 0,1 0 0,-1 0 0,1 0 0,0 0 0,-1 0 0,1 0-1,-1 0 1,1 0-22,13-4 263,-10 0-243,0 1 1,0-1-1,-1 0 1,0 0 0,1-1-1,-1 1 1,-1-1-1,1 1 1,1-5-21,2-1 49,9-12 13,6-12 63,55-103 142,-42 70-307,50-107-192,-91 197-18,1 1 1,1-1-1,1 2 250,-13 57-9,1-22 84,3-1 0,2 7-75,10-59-8,0-1 0,1 1 1,0-1-1,0 1 1,0-1-1,1 1 0,0-1 1,0 1-1,1-1 0,0 0 1,0 0-1,0 1 1,1-1-1,1 3 8,-2-8 18,-1-1-1,0 1 1,1 0 0,-1-1-1,0 1 1,1-1 0,-1 1-1,1-1 1,-1 0 0,1 1-1,-1-1 1,1 0 0,-1 0-1,1 0 1,-1 0 0,0 0 0,1-1-1,0 1-17,2-1 157,-1 1-136,0 0 1,-1 0 0,1-1 0,-1 1-1,1-1 1,-1 0 0,1 0 0,-1 0-1,0 0 1,1 0 0,-1-1 0,0 1-22,26-22-34,-11 9-23,2-1 85,0-2-1,-1 0 0,-1-1 1,0-1-1,-2 0 0,0-1 1,-1-1-1,7-14-27,-7 10-4,33-56-83,-35 62 98,-2 0 0,0-1-1,-1 0 1,3-12-11,8-20 256,-16 32-171,-4 20-239,0 0 42,0 8-27,-2 24 105,-1 0-1,-4 13 35,1 0 5,-2 20 116,-2 18 73,-7 21-194,13-89 35,-5 28 159,2 1-194,-1-13 144,8-30-91,0-1-5,0 0 27,0 0-59,0 0-107,0 0 70,3-1 45,1 0 1,-1 0-1,0-1 0,0 1 1,0-1-1,0 1 0,-1-1 1,1 0-1,0 0 0,-1 0 1,1-1-1,-1 1 0,2-3-24,5-3-39,19-23-141,-8 7 206,-4 8-85,1-1-112,15-12 171,-32 29-7,1-1 1,-1 1-1,1 0 0,-1 0 0,1-1 0,-1 1 0,1 0 0,-1 0 1,1 0-1,-1-1 0,1 1 0,-1 0 0,1 0 0,-1 0 0,1 0 1,-1 0-1,1 0 0,-1 0 0,1 0 0,-1 0 0,1 0 0,-1 0 0,1 1 1,-1-1-1,1 0 0,-1 0 0,1 0 0,-1 1 0,1-1 0,-1 0 1,1 1-1,-1-1 0,0 0 0,1 1 0,-1-1 0,0 0 0,1 1 1,-1-1-1,0 1 0,1-1 0,-1 1 0,0-1 0,0 1 7,2 1 19,-1 1-1,0-1 1,0 0-1,0 1 1,0-1-1,-1 1 1,1 1-19,1 44 185,-2-39-183,0 1 1,0-1-1,1 0 1,0 1 0,1-1-1,0 0 1,0 0-3,-1-7-8,-1-1 1,1 1 0,-1-1 0,1 1 0,0-1 0,0 1-1,-1-1 1,1 0 0,0 1 0,0-1 0,0 0 0,1 0-1,-1 0 1,0 0 0,0 0 0,0 0 0,1 0-1,-1 0 1,1-1 0,-1 1 0,1 0 0,-1-1 0,1 1-1,-1-1 1,1 1 0,-1-1 0,1 0 0,-1 0-1,1 0 1,0 0 7,5-1-564,0 0-1,0 0 1,-1-1 0,1 1-1,0-2 1,3-1 564,9-3-2590,-6 3-642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41:00.85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 67 2560,'-1'0'104,"1"0"0,0-1-1,0 1 1,0 0 0,-1-1 0,1 1 0,0 0-1,0-1 1,0 1 0,0-1 0,-1 1 0,1 0-1,0-1 1,0 1 0,0-1 0,0 1 0,0 0-1,0-1 1,0 1 0,0-1 0,0 1 0,1 0-1,-1-1 1,0 1 0,0-1 0,0 1 0,0 0-1,0-1 1,1 1-104,-1-1 115,1 1 1,0-1-1,0 1 1,-1-1-1,1 1 0,0 0 1,0-1-1,-1 1 1,1 0-1,0 0 0,0-1 1,0 1-1,0 0 0,0 0-115,37 2 962,-28-1-800,46 1-162,0-2 0,1-2 0,-1-3 0,41-9 0,-39 2-3968,17-7 3968,-56 15-2293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41:01.17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60 12 4224,'-28'-8'1568,"28"8"-1216,-8-3-96,3 3-128,-3 0-128,3 0-1216,0 0 672,5 0-2112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41:06.82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5 183 2656,'-4'1'3022,"10"0"-506,-4-1-2431,0 0 0,-1-1 0,1 1-1,0 0 1,-1 0 0,1-1 0,-1 1 0,1-1 0,-1 0 0,1 1-1,-1-1 1,1 0 0,-1 0 0,0 0 0,0 0 0,1 0-85,14-12 331,-13 11-313,0-1 1,0 1-1,0 0 0,0-1 0,-1 1 0,1-1 0,0-2-18,14-18 233,-10 14-191,-1 1 0,-1-1 0,1 0 0,-1 0 0,2-7-42,2-1 198,-8 15-201,0 0-1,0 0 1,0 0 0,0 0 0,0 0 0,0-1 0,-1 1 0,1 0-1,-1 0 1,0 0 0,1-1 0,-1-1 3,-8 11 192,4 1-290,0 0 1,1 0-1,0 0 1,1 0-1,0 0 1,0 0-1,0 7 98,1-8 5,0-1 1,1 1-1,0 0 0,0-1 0,1 1 0,0-1 0,0 1 0,0-1 0,2 3-5,-2-5 16,0 0 0,1 0 0,0 0-1,-1 0 1,2-1 0,-1 1 0,0-1 0,1 1-1,-1-1 1,1 0 0,0 0 0,0 0-1,0 0 1,1 0 0,-1-1-16,-2-1 32,1-1-1,-1 1 1,0 0 0,0-1 0,0 0-1,0 1 1,1-1 0,-1 0-1,0 1 1,1-1 0,-1 0 0,0 0-1,0 0 1,1 0 0,-1 0-1,0 0 1,0-1 0,1 1-1,0-1-31,1 0 37,-1 0-1,1 0 1,-1 0-1,1-1 0,-1 0 1,1 1-1,-1-1 0,0 0 1,0 0-37,5-5 50,-1 0-1,0-1 1,-1 1 0,1-1 0,-1-1-50,53-94-59,-54 98 51,0-1-1,0 0 1,1 1 0,0 0 8,12-15-303,-17 19 180,13 29 150,-12-17 87,-1 1 1,0-1-1,0 1 1,-2 2-115,0 24 294,3-39-275,0 0 1,0 0-1,0 0 1,0 0-1,0 1 1,0-1-1,0 0 1,1 0-1,-1 1 1,1-1-20,3-2 45,35-36 19,-24 25-77,-13 12-8,-1-1 0,1 1 0,0-1 0,-1 1 0,1 0 1,0 0-1,0 0 0,1 1 0,-1-1 0,0 1 0,0-1 0,1 1 0,-1 0 0,1 0 0,-1 1 0,1-1 1,-1 1-1,3 0 21,-5 0 7,0 0-1,0 0 1,0 1 0,0-1 0,0 0 0,-1 1 0,1-1 0,0 0-1,0 1 1,0-1 0,-1 1 0,1 0 0,0-1 0,-1 1 0,1 0-1,0-1 1,-1 1 0,1 0 0,-1 0 0,1-1 0,-1 1 0,1 0-1,-1 0 1,0 0 0,0 0 0,1-1 0,-1 1 0,0 0 0,0 0-1,0 0 1,0 0 0,0 0 0,0 0-7,1 4 33,-1 0-1,0 0 1,0 0-1,0 0 1,-1 1-33,-1 10 11,1-1 1,0 1-1,2 2-11,-1 0-7,0-17 12,0-1 1,0 1 0,0-1-1,0 1 1,0-1 0,0 1 0,0-1-1,0 1 1,1-1 0,-1 0 0,0 1-1,0-1 1,0 1 0,1-1-1,-1 1 1,0-1 0,0 0 0,1 1-1,-1-1 1,0 1 0,1-1-1,-1 0 1,1 1 0,-1-1 0,0 0-1,1 0 1,-1 1 0,1-1-1,-1 0 1,1 0 0,-1 0 0,0 0-1,1 0 1,-1 1 0,1-1-1,0 0-5,19-2 32,-12 1 88,-1 0-114,0 0 1,-1 0 0,1-1-1,-1 0 1,1 0-1,-1-1 1,0 1-1,0-1 1,3-2-7,13-6 149,-14 7-98,0-1 1,0 0-1,4-3-51,6-5 27,7-6-25,-20 15 18,0 0 0,0 0 0,0 0 0,0 1 1,1 0-1,0 0-20,-5 2 5,0 1 0,0-1 0,0 0 0,0 1 0,0-1 1,0 0-1,-1 0 0,1 1 0,0-1 0,-1 0 0,1 0 0,0 0 0,-1 0 0,1 0 0,-1 0 1,1 0-1,-1 0-5,0 0-16,1 0 0,-1 0 0,1 0 1,0-1-1,-1 1 0,1 0 0,0 0 1,0 0-1,0 1 0,-1-1 0,1 0 0,0 0 1,0 0-1,0 1 0,0-1 0,0 0 1,1 0 15,30-5-267,-31 5 246,-1 1 15,0 0 97,0 0-22,0 0-31,0 0 10,0 0 53,1 9-400,0-8 311,0 0 0,0 0 0,-1 1 0,1-1 0,0 0 0,-1 0 0,1 0 0,0 1 0,-1-1 0,0 0 0,1 0 0,-1 1 0,0-1 0,0 0 0,1 1 0,-1-1-1,0 0 1,0 1 0,0-1 0,-1 0 0,1 1 0,0-1 0,-1 0 0,1 1 0,0-1 0,-1 0 0,1 0 0,-1 1 0,0-1-12,-8 19 21,-5-5-35,10-10-26,-1 0 1,1 0 0,0 1-1,0-1 1,0 1 0,0 2 39,4-7-15,0 0 0,0 0 0,-1 0 0,1 0 1,0 1-1,1-1 0,-1 0 0,0 0 0,0 0 0,0 1 1,1-1-1,-1 0 0,0 0 0,1 0 0,-1 0 1,1 0-1,0 0 0,-1 0 0,1 0 0,0 0 1,-1 0-1,1 0 0,0 0 0,0 0 0,0 0 0,0-1 1,0 1 14,17 19 85,-13-14 23,-4-5-100,1 1 1,-1-1-1,1 0 1,0 1-1,-1-1 1,1 0 0,0 0-1,0 0 1,0 0-1,0 0 1,0-1-1,0 1 1,0 0-1,0-1 1,0 0-1,0 1 1,0-1-1,0 0-8,2 0 17,-1 0 0,1 0-1,-1 0 1,1 0-1,-1 0 1,1-1 0,-1 0-1,1 0 1,-1 0 0,1 0-1,-1 0 1,0 0-1,0-1 1,0 0 0,0 0-1,0 0 1,2-1-17,1-2 46,0 0-1,-1 0 1,0 0 0,0 0-1,0-1 1,0 0 0,3-6-46,-5 6 4,0 0 1,0-1-1,0 1 1,-1-1-1,0 1 1,0-3-5,5-2 10,-6 10-21,-1 1 0,1-1 0,-1 1 0,1-1 0,-1 0 0,1 1 0,-1-1 0,0 0 0,1 0 0,-1 1 0,0-1 0,1 0 0,-1 0 0,0 0 0,0 0 11,0 1-117,0 0 42,0 0 6,4-1-125,-4 1 160,1 0 0,0 0 1,0 0-1,0 0 0,0 0 1,-1 0-1,1 0 0,0 0 1,0 0-1,0 0 0,-1 0 1,1 1-1,0-1 0,0 0 1,-1 0-1,1 1 0,0-1 1,0 1 33,0 0-10,1-1 0,-1 1 0,1 0 0,-1 0 1,1 0-1,-1 1 0,0-1 0,1 0 0,-1 0 1,0 1-1,0-1 0,0 1 0,0-1 0,0 1 1,0-1-1,0 1 10,0 2 10,0 0 0,0-1 0,-1 1 1,1 0-1,-1 0 0,0-1 0,0 4-10,5 39-69,-5-43 71,1 0 1,-1 0-1,0 0 0,1 0 1,0 0-1,0 0 0,0 0 1,0 0-1,0 0 0,0 0 1,1 0-1,0-1 1,-1 1-1,1-1 0,0 1 1,0-1-1,0 1 0,1-1 1,-1 0-1,1 0 0,-1 0 1,1-1-1,-1 1 0,1-1 1,0 1-1,0-1 0,0 0 1,0 0-1,0 0 1,0 0-1,0-1 0,0 1 1,0-1-1,3 1-2,2-1-17,0-1-1,-1 1 1,1-1-1,0 0 1,0-1-1,0 0 1,-1 0 0,1-1-1,-1 0 1,0 0-1,0-1 1,0 1-1,0-2 1,0 1 0,0-1 17,12-9-140,-12 10 79,0-1 0,-1 0-1,1 0 1,-1 0 0,0-1 0,-1 0-1,1 0 1,-1 0 0,0-1 0,0 0 61,-5 5-7,1 1 0,-1-1 1,1 0-1,-1 1 1,1-1-1,-1 1 0,0-1 1,0 0-1,0 1 1,0-1-1,0 0 0,0 1 1,0-1-1,-1 1 1,1-1-1,0 0 0,-1 1 1,0-1-1,1 1 1,-1-1-1,0 1 0,0-1 1,0 0 6,0 1-6,0 0 1,1 1-1,-1-1 1,0 0 0,0 0-1,1 1 1,-1-1-1,0 1 1,0-1 0,0 1-1,0-1 1,0 1-1,0-1 1,0 1 0,0 0-1,0 0 1,0-1-1,0 1 1,0 0 0,0 0-1,0 0 1,0 0-1,0 0 1,0 0 0,0 1-1,0-1 1,0 0-1,-1 0 1,2 1 0,-1-1-1,0 1 1,0-1-1,0 1 1,0-1-1,0 1 1,0-1 0,0 1 5,-2 1-19,0 0 1,0 0-1,1 0 1,-1 0-1,1 1 1,-1-1-1,1 1 1,0-1 0,0 1-1,0 0 1,0 0-1,0 0 1,1 0-1,-1 0 1,1 0-1,0 1 1,0-1-1,0 0 1,0 1-1,1-1 1,-1 1 0,1-1-1,0 0 1,0 1-1,0-1 1,1 4 18,0-5-1,-1 0 1,1 0-1,0 0 1,0 0-1,0 0 0,0 0 1,0 0-1,0 0 1,1 0-1,-1-1 1,1 1-1,-1 0 1,1-1-1,0 1 1,-1-1-1,1 0 1,0 1-1,0-1 1,0 0-1,1 0 1,2 2 3,0-1 0,0 0 0,0-1 0,1 1 0,-1-1 0,0 0 0,4 0-3,2 0-20,0-1-1,-1-1 1,1 1-1,0-2 1,-1 0-1,1 0 1,-1-1-1,1 0 1,-1 0 0,0-1-1,0-1 21,-1 1-13,-1-1 0,0 0 1,1 0-1,-2-1 0,1 0 0,-1 0 1,0 0-1,0-1 0,0-1 0,-1 1 0,0-1 1,1-2 12,-6 7 71,0 1 1,0-1 0,0 1 0,0-1-1,0 0 1,0 1 0,-1-1-1,0 0 1,1 0-72,-2 3-11,1 0 0,-1 0 0,1 0 1,-1-1-1,1 1 0,-1 0 0,1 0 0,-1 1 0,0-1 0,1 0 1,-1 0-1,1 0 0,-1 0 0,1 0 0,-1 1 0,1-1 0,-1 0 1,1 0-1,0 1 0,-1-1 0,1 0 0,-1 1 0,1-1 0,0 0 1,-1 1-1,1-1 0,-1 1 0,1-1 11,-3 7-55,1 0 1,0 0-1,0 0 0,1 0 0,-1 3 55,-3 14-142,5-23 151,0 1-1,-1-1 1,1 1-1,0-1 1,0 1-1,0-1 1,0 1-1,0-1 1,0 1-1,1-1 1,-1 1-1,0-1 1,1 0-1,-1 1 1,1-1-1,0 0 1,-1 1-1,1-1 1,0 0-1,0 0 1,0 1-1,-1-1 1,1 0-1,0 0 1,1 0-1,-1 0 1,0 0-1,0 0 1,0-1-1,1 1 1,-1 0-1,0-1 1,1 1-1,-1 0 1,0-1-1,1 0 1,-1 1-9,0-1 34,0 0 0,0 0 0,0 0 0,0 0 0,0 0 0,0 0 0,0 0 0,0 0 0,0-1 0,0 1 0,0 0 0,0-1 1,0 1-1,-1 0 0,1-1 0,0 1 0,0-1 0,0 1 0,-1-1 0,1 0 0,0 1 0,0-1 0,-1 0 0,1 1 0,0-2-34,0 1 10,0-1 0,1 0-1,-1 0 1,0 0 0,0 0-1,0 0 1,0 0 0,-1-1-1,1 0-9,6-32-106,-6 31 68,-1 4-110,0 2 109,0-1-1,0 0 1,0 0 0,0 1-1,0-1 1,1 0 0,-1 0-1,0 0 1,1 1 0,-1-1-1,1 0 1,-1 0-1,1 0 1,-1 0 0,1 0-1,0 0 1,-1 0 0,1 0-1,0 0 40,11 10-159,9 8 290,-20-18-107,0-1-1,1 1 1,-1 0-1,0-1 1,0 1-1,0-1 1,1 1-1,-1-1 1,0 0-1,1 1 1,-1-1-1,0 0 1,1 0-1,-1 0 1,0 0-1,1 0 1,-1 0-1,1-1-23,2-1 93,-1 0 0,0 0 0,1-1 0,-1 0 0,0 1 0,-1-1 0,3-3-93,-2 2-2,0-1-1,-1 1 1,0-1 0,0 0 0,-1 1 0,1-1 0,-1 0 0,0 0 0,0 0 0,0 0-1,-1-3 3,2-7-83,-2-6 33,0 14-437,6 19 229,-2 2 230,0-1 0,-1 1 0,0 0 0,-1 0-1,-1 0 1,0 0 0,-1 11 28,-8 11 336,8-36-329,0 0 0,0 0 0,0 0 0,-1 1-1,1-1 1,0 0 0,0 0 0,0 0 0,0 1 0,0-1 0,0 0 0,0 0-1,0 0 1,0 0 0,0 1 0,0-1 0,-1 0 0,1 0 0,0 0 0,0 0-1,0 0 1,0 1 0,0-1 0,-1 0 0,1 0 0,0 0 0,0 0 0,0 0-1,0 0 1,-1 0 0,1 0 0,0 0 0,0 0 0,0 0 0,-1 0 0,1 0-1,0 0 1,0 0 0,0 0 0,-1 0 0,1 0 0,0 0 0,0 0 0,0 0-1,-1 0 1,1 0 0,0 0 0,0 0 0,0 0 0,0 0-7,-8-4 33,8 4-42,-1 0-24,0-1 0,0 0 0,0 1 0,0-1-1,1 0 1,-1 1 0,0-1 0,0 0 0,1 0 0,-1 0 0,0 0 0,1 0 0,-1 0-1,1 0 1,-1 0 0,1 0 0,0 0 0,-1 0 0,1 0 0,0 0 0,0 0 0,0 0-1,0-1 1,0 1 33,0 0-42,0-7 164,3 7-102,0 0-1,0 0 0,0 1 1,0-1-1,0 1 1,0 0-1,0 0 0,0 0 1,0 0-1,0 0 0,-1 1 1,1-1-1,1 1-19,17 1 116,-17-2-77,9 0 356,-1 0 1,1-1-1,0-1 0,0 0-395,-10 2 54,0-1-1,0 0 0,0 1 1,0-1-1,0-1 1,0 1-1,-1 0 0,1-1 1,0 1-1,-1-1 1,1 0-1,-1 0 0,0 0 1,0 0-1,1 0 1,-1-1-1,-1 1 1,1-1-1,1-1-53,14-18 50,-4 6-143,-10 10-129,0 0-115,2 15 0,0 0 347,-1 1 1,1-1-1,1 0 0,-1-1 0,2 1 0,-1-1 1,1 0-1,0 0 0,1-1 0,0 0 0,7 5-10,-12-11 20,-1 1 0,0-1 0,0 0-1,1 0 1,-1 0 0,0 0 0,1 0-1,-1-1 1,1 1 0,-1-1 0,1 0 0,-1 0-1,1 0 1,-1 0 0,4 0-20,1-1 75,1-1 0,0 0 0,0 0 0,2-2-75,9-2 139,-14 3-103,0 1 0,0-1-1,0 0 1,0-1 0,0 1 0,-1-1-1,1 0 1,-1 0 0,0 0-1,-1 0 1,1-1 0,1-2-36,21-22-66,-12 10-118,-13 17 169,1 0 1,-1 0-1,1 0 1,-1 0-1,1 0 1,0 0-1,-1 0 1,1 0-1,1 0 15,-2 1-64,-1 1-58,0 2 47,3 7 73,0 0 0,-1 0 0,-1 0-1,0 0 1,0 0 0,0 0 0,-1 1 0,-1-1 0,1 0 0,-2 5 2,2-8 66,0-6-56,0 1 0,0 0 0,0-1 0,0 1 0,0 0 0,0-1 0,1 1 0,-2 0 0,1-1 0,0 1 0,0 0 0,0-1 0,0 1 0,0-1 0,0 1 0,-1 0 0,1-1 1,0 1-1,-1-1 0,1 1 0,0-1 0,-1 1 0,1-1 0,0 1 0,-1-1 0,1 1 0,-1-1 0,1 1 0,-1-1-10,3-4 373,2 1-372,0 0-1,0 0 0,-1 0 1,1-1-1,-1 1 0,0-1 1,3-3-1,14-14-93,-13 10 149,1 2-91,-8 9 21,1-1-1,-1 1 1,0 0 0,1 0 0,-1-1 0,0 1-1,1 0 1,-1 0 0,1 0 0,-1 0-1,0 0 1,1-1 0,-1 1 0,1 0-1,-1 0 1,1 0 0,-1 0 0,0 0 0,1 0-1,-1 0 1,1 1 0,-1-1 0,1 0-1,-1 0 1,0 0 0,1 0 0,-1 0-1,1 1 1,-1-1 0,1 0 14,-1 1 0,1 0-1,-1 0 1,1 0 0,-1 0-1,1 0 1,-1-1 0,0 1-1,1 0 1,-1 0 0,0 0 0,0 0-1,0 0 1,0 0 0,1 0-1,-2 0 1,1 1 0,0 24 226,-1-12-205,1 1-1,1-1 1,0 0 0,1 2-21,-2-16 7,0 0 0,0 0-1,0 1 1,0-1 0,0 0-1,0 0 1,0 0 0,0 1-1,1-1 1,-1 0 0,0 0-1,0 1 1,0-1 0,0 0-1,0 0 1,0 0 0,1 1-1,-1-1 1,0 0 0,0 0-1,0 0 1,1 0 0,-1 1-1,0-1 1,0 0 0,0 0-1,1 0 1,-1 0-1,0 0 1,0 0 0,1 0-1,-1 0 1,0 0 0,0 0-1,1 1 1,-1-1 0,0 0-1,1-1-6,10-5 30,13-19-134,-20 20 149,3-3-62,0 1-1,-1-1 1,0-1-1,0 1 1,-1-1-1,0 0 1,1-5 17,-5 11 10,1 0 1,-1 1 0,0-1-1,1 1 1,-1-1 0,1 1-1,0-1 1,0 1 0,1-2-11,-2 4-240,-1 0 74,-2 18-5,1-16 161,1-1 1,-1 1-1,1 0 1,0 0-1,0 0 0,0-1 1,-1 1-1,2 0 0,-1 0 1,0 0-1,0 0 0,1-1 1,-1 1-1,1 0 1,-1 0-1,1 0 10,0 0 37,13 3 246,-12-6-242,1 1 1,0 0-1,-1-1 0,1 0 1,-1 1-1,1-1 0,-1 0 1,1 0-1,-1-1 0,1 1 1,-1 0-1,0-1 0,0 1 1,0-1-1,0 0 0,0 0 1,0 0-1,0 0 0,0 0 1,0-2-42,0 2 16,-1 0 0,1-1 1,-1 1-1,0-1 1,1 1-1,-1-1 0,0 0 1,-1 1-1,1-1 1,0 0-1,-1 0 0,0 1 1,1-3-17,-1 4-176,0 22-325,-3 102 318,-6-1 1,-8 22 182,-12 31 455,-15 31-455,43-204 15,-1 11 120,-1 1 0,-1-1 0,0-1 0,-1 1 0,-1 0 0,0-1 0,-2 3-135,8-15 24,-1 1-1,1 0 1,-1-1 0,1 1-1,-1 0 1,1-1-1,-1 1 1,1-1 0,-1 1-1,0 0 1,1-1-1,-1 0 1,0 1 0,1-1-1,-1 1 1,0-1-1,0 0 1,1 0 0,-1 1-1,0-1 1,0 0-1,0 0 1,1 0 0,-1 0-1,0 0 1,0 0-1,0 0 1,1 0 0,-1 0-1,0 0 1,0-1-1,0 1 1,1 0 0,-1-1-1,0 1 1,0 0-1,1-1 1,-1 1 0,0-1-1,1 1 1,-1-1-1,0 1 1,1-1-24,-3-2 55,0 1 0,0-1 0,1 0 0,-1 0 0,1-1 0,0 1 0,0 0 0,0-1 0,0 0-55,-8-18 292,1-1 0,-1-8-292,7 22 32,1 1 0,1 0 1,-1-1-1,2 1 0,-1-1 1,1 1-1,0-1 0,2-6-32,1-8-145,2 1 0,6-18 145,-8 30-413,1 0 1,0 1-1,0 0 0,1 0 1,1 0-1,-1 0 1,4-3 412,-6 9-355,-1 1-1,1-1 1,0 0 0,0 1 0,0-1 0,0 1 0,1 0 0,-1 0 0,1 1 0,-1-1 0,1 1 0,0-1 0,-1 1 0,1 0-1,0 1 1,0-1 0,0 1 0,0-1 0,1 1 355,8 0-3557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41:07.73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24 45 2720,'3'-16'1024,"-3"13"-800,-3-2-64,3 1 640,-5-1-480,5-3 480,-5 5-448,2 3-672,-2 0 160,0 3-2208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5:41:10.04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131 72 2656,'-5'-4'4298,"5"4"-4230,0 0 0,0 0 0,0-1 0,0 1 0,0 0-1,0-1 1,0 1 0,0 0 0,-1 0 0,1-1 0,0 1-1,0 0 1,0 0 0,-1 0 0,1-1 0,0 1 0,0 0-1,0 0 1,-1 0 0,1 0 0,0-1 0,0 1 0,-1 0 0,1 0-1,0 0 1,-1 0 0,1 0 0,0 0 0,0 0 0,-1 0-1,1 0 1,0 0 0,-1 0 0,1 0 0,0 0 0,0 0-1,-1 0 1,1 0 0,0 0 0,-1 0 0,1 0 0,0 0-1,0 0 1,-1 1-68,-17 5 585,11-4-315,3 0-225,1-1-1,-1 0 1,1 1 0,-1 0-1,1 0 1,-1 0-1,1 0 1,0 0-1,0 1 1,0-1-1,0 1 1,1 0-1,-1 0 1,1 0 0,0 0-1,0 0 1,-1 1-45,-6 9-28,8-11 68,-1 0-1,1 0 0,-1 0 1,1 0-1,0 0 1,0 0-1,0 1 1,-1 0-40,-3 15 182,3-14-183,0 0 0,1 1 0,-1 0 0,1-1 0,0 1 0,1 0 0,-1-1 0,1 1 0,0 0 0,0 0 0,0-1 0,1 4 1,0-6 12,-1-1-1,0 0 1,0 0-1,1 0 1,-1 0-1,0 0 0,1 0 1,-1 0-1,1 0 1,-1 0-1,1-1 1,0 1-1,-1 0 1,1 0-1,0 0 0,0 0 1,-1-1-1,1 1 1,0 0-1,0-1 1,0 1-1,0-1 1,0 1-1,0-1 0,0 0 1,0 1-1,0-1 1,0 0-1,0 1 1,0-1-1,0 0 1,1 0-12,1 0 5,1-1 1,-1 0-1,1 1 1,-1-1-1,1 0 1,-1 0-1,1-1 1,-1 1-1,1-1-5,29-14 216,0-1 0,9-8-216,-37 21-23,1 1 0,-1 0 0,1 0 0,-1 1 0,1 0 0,1 0 23,-5 1-18,0 0-1,0 1 1,1-1 0,-1 1 0,0 0 0,0 0 0,1 0 0,-1 0 0,0 0 0,1 0 0,-1 1 0,0-1 0,0 1 0,0-1 0,1 1-1,-1 0 1,0 0 0,0 0 18,9 6-33,1 0 0,0-1 0,1-1-1,-1 0 1,1-1 0,0 0 0,6 1 33,-11-4 139,0 0 0,0 0 1,0-1-1,1 0 1,-1 0-1,0-1 0,0 0 1,0 0-1,0-1 0,0 0 1,0-1-1,7-3-139,-6 2 109,-1-1 0,1 1 0,-1-2 0,-1 1 0,1-1 0,-1-1 0,0 1 0,0-1 0,-1-1 0,0 1 0,0-1 0,0 0 0,-1 0 0,2-6-109,-5 10-73,-1 0 1,1 0 0,-1 0-1,0-1 1,0 1 0,0 0-1,0-1 1,-1 1 0,0-1-1,0 1 1,0-1 0,-1 0 72,1-8-780,0 11 396,0 0 0,0 0 0,-1 0 1,1 0-1,-1 0 0,0 0 0,1 0 1,-1 0-1,-1-1 384,2 3-94,0-1 1,0 1-1,0 0 0,0 0 1,0 0-1,0-1 1,0 1-1,-1 0 0,1 0 1,0 0-1,0 0 1,0-1-1,0 1 0,-1 0 1,1 0-1,0 0 1,0 0-1,0 0 0,-1 0 1,1 0-1,0-1 1,0 1-1,-1 0 0,1 0 1,0 0-1,0 0 0,-1 0 1,1 0-1,0 0 94,-1 1-222,1-1 0,-1 0-1,1 1 1,0-1 0,-1 1-1,1-1 1,-1 1 0,1-1-1,0 1 1,-1-1 0,1 1-1,0 0 1,0-1 0,0 1-1,-1-1 1,1 1 0,0-1-1,0 1 223,-2 10-1797,-5-2 661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46:24.8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5555 832,'0'0'12,"0"-1"3,-1 1 1,1-1-1,0 1 1,0-1 0,-1 1-1,1-1 1,0 1-1,0-1 1,0 1-1,0-1 1,0 1 0,-1-1-1,1 0 1,0 1-1,0-1 1,0 1-1,1-1 1,-1 1-1,0-1 1,0 1 0,0-1-1,0 1 1,0-1-1,1 1 1,-1-1-1,0 1 1,1-1-1,-1 1 1,0-1 0,1 1-1,-1-1 1,0 1-1,1 0 1,-1-1-1,1 1 1,-1 0 0,0-1-1,1 1 1,0 0-16,0-2 36,0 1 0,-1 0 0,1 0 1,0-1-1,-1 1 0,1 0 0,-1-1 1,1 1-1,-1 0 0,1-1 1,-1 0-37,6-15 411,4-3-358,-2 1-148,10-20 1455,3 12-1099,-19 19-129,1 0 184,-1 6-267,0 0-1,-1 0 1,1-1-1,-1 1 1,1-1 0,-1 1-1,0-1 1,0-2-49,4-7 32,-2 4 17,3-4 164,-1-2 164,-5 13-357,1 0-1,-1-1 1,0 1-1,1 0 1,-1 0-1,0 0 1,1 0-1,-1 0 1,1-1-1,0 1 1,-1 0-1,1 0 1,0 0-1,0 0-19,2-2 30,0 0 1,-1 0-1,1 0 0,-1 0 1,0-1-1,1-2-30,10-12 85,-11 15-56,0 0 1,0 0 0,0 0-1,-1-1 1,1 1 0,-1 0-1,1-1 1,-1 1-1,0-1-29,0 0 57,0 0 0,1-1-1,0 1 1,0 0-1,2-2-56,4-9 366,-1 1 1,0-1-1,2-9-366,7-14 117,-7 18-70,-5 11-85,0 0-1,0 0 1,1 1-1,6-8 39,-1 0 68,-1 0 0,0-1-1,-1 1 1,0-2-1,0-3-67,2-4 41,3-8 156,27-46 129,-15 43-293,-17 27-19,-1-1 0,0 0-1,3-8-13,-7 11 52,1 0 0,0 1-1,0-1 1,1 1-1,0 0 1,2-2-52,-3 3 47,0-1 0,0 1 1,0-1-1,-1 0 0,1 0 0,-1 0 1,1-5-48,9-17 165,-5 14-103,0 0-1,0-1 1,-2 0 0,0 0 0,3-15-62,17-49-37,-22 67 32,0 0 1,0 0 0,1 1-1,1-3 5,0 3-2,-1 0 0,-1-1-1,0 0 1,0-2 2,0 0 5,0 1 1,2 0-1,-1 1 0,1-1 0,8-10-5,-10 16 1,13-28 59,-14 28-33,0 0 0,1 0 0,-1 0 0,1 1 1,1-1-1,-1 1 0,1 0 0,6-5-27,11-16 77,-5 6 27,-3 3-48,-10 13-57,-1 1 1,1-1-1,0 0 1,4-2 0,11-12 172,0-1 1,-1-1-1,2-4-172,0 1 96,0-3-25,-1-1 0,-1-1 0,14-31-71,-18 32-8,2 1 0,16-23 8,-1 3-21,-13 24 144,8-10-134,-8 10 1,-16 19 25,1 0 0,-1 0 0,1 1 1,0-1-1,0 1 0,0 0 1,1 0-1,1-1-15,-1 1 11,0 0 0,0 0 0,0 0 1,0 0-1,-1-1 0,1 0 0,-1 1 0,0-1 0,0 0 1,0-1-1,1-3-11,-3 7-6,0 0 0,-1-1 0,1 1-1,0 0 1,0 0 0,0 0 0,-1 0 0,1 0 0,0 1 0,0-1 0,0 0 0,0 0 0,1 0 0,-1 1 0,0-1 6,11-9 96,-8 4-105,1-1 0,-1 1 0,1 1 0,0-1 1,1 0-1,1 0 9,-4 2 19,0 1 1,-1-1-1,1 1 1,-1-1-1,0 0 1,0 0-1,0 0 1,0-3-20,12-20 222,4-12-238,-6 10 246,-6 15-166,-2 3-166,-1 0 1,3-12 101,-4 13 50,0 0 0,2 0-1,2-7-49,47-108 70,-28 83-123,-14 25 36,4-4 7,1 1-1,0 0 0,2 1 0,10-8 11,-6 6 118,2-1-205,1 0 0,3 2 87,15-14 105,2-2-39,-9 8-95,5-8 29,-30 26 30,0-1-1,-1-1 1,-1 0 0,1 0 0,3-8-30,10-18 50,-11 20-52,0-1-1,-2 0 1,0-3 2,30-55 181,-28 53-144,1 2-1,1 0 1,1 0 0,1 2-1,0 0 1,2 0-1,16-13-36,-20 22 39,1 0 0,0 1 0,0 0 0,11-3-39,-4 1 154,-5 2-115,5-3 40,2 1 0,1 0-79,55-24 75,-35 13-75,-34 19 8,-1 0 0,0-1 1,1-1-1,-2 0 1,1 0-1,-1-1 1,0 0-1,0 0 1,-1-1-1,0-1 0,0 1 1,0-2-9,1 1-146,-8 8 154,0 1-1,0-1 1,0 0-1,0 1 0,-1-1 1,1 0-1,0 0 1,-1 0-1,1 1 1,0-1-1,-1 0 1,1 0-1,-1 0 0,1 0 1,-1 0-1,0-1-7,1 1 1,-1-1-1,1 1 0,0 0 0,-1-1 0,1 1 1,0 0-1,0 0 0,-1 0 0,1 0 1,0-1-1,0 1 0,0 0 0,1 1 1,-1-1-1,1-1 0,0 1-17,-1-1 0,1 1 0,0-1-1,-1 1 1,1-1 0,-1 0 0,1 0 0,-1-1 17,4-5-9,1 0 0,-1 1 0,4-4 9,-3 4 14,0 0 1,-1-1 0,0 0 0,0 0-15,3-7-31,2 0-1,0 1 1,6-6 31,12-18 73,-20 29-82,1 0 1,0 0 0,1 1-1,0 0 1,0 0 0,1 1-1,5-2 9,-11 6 11,63-30 122,-36 14-213,2 3-1,8-3 81,-13 6 86,35-12-41,-41 18-113,-1-2-1,0-1 1,2-2 68,30-20 224,-45 28-242,-1-2 0,0 1 0,0-1 0,0 0 0,-1-1 0,0 0 0,0 0 0,2-3 18,-4 4 8,1 1-1,0 0 1,0 0-1,0 1 1,3-2-8,18-15-48,-23 18 58,0 0 0,1 0 0,-1 0 0,1 1 0,0 0 0,2-2-10,-2 2-10,0 0 0,0 0 0,-1-1 0,1 0 0,-1 0 0,2-2 10,-1 2 4,0 0 1,1-1-1,0 2 1,-1-1-1,1 0 1,0 1-1,0 0 1,0 1-1,4-1-4,0-1-1,0 0 0,0 0 0,2-2 1,98-42 149,-72 30-162,-17 8 67,-1-1 1,2-2-55,125-70 0,-128 70-79,0 0 0,0-2 0,2-2 79,-1 0 31,0 2-1,9-5-30,-8 8-14,1 1 0,0 0-1,0 2 1,2 0 14,94-22 45,-59 16-198,-1 2 241,27-1-88,-15 2-45,-31 7-39,-26 2 102,0 1 1,1-2-1,-1 0 0,11-4-18,-8 2-14,1 1-1,10-2 15,25-6 72,-23 4 25,22-2-97,14-4-108,-36 8 257,21-2-149,-24 4 139,0 0 0,12-5-139,-25 5-8,101-31 76,2 6 0,32-2-68,-32 12 325,-43 6-282,-36 5-91,12 1 48,-19 3-15,27-8 15,-25 4 89,-3 1-70,0-2 0,1-2-19,-4 2-3,0 1 0,18-3 3,256-29 94,-85 13 132,-203 25-281,1-2-1,-1 1 0,3-2 56,13-5 93,33-10-29,19-7-160,202-31 396,-239 50-286,30-2-44,-40 7 64,0-2 0,1-2-34,48-14 145,-7 1 168,62-7-313,-93 21 5,30-4 65,28 1-70,-27 5-98,56-1 132,-105 4 3,0-2 0,25-5-37,-19 2-10,20 0 10,17 2 49,65-4-55,66 7 6,-67 6-70,-122-5 93,1 0-1,-1 0 0,4-2-22,20 0-40,-34 2 41,111 0 297,77 12-298,-160-10-117,24-2 117,-27 0 13,-1 1 0,25 4-13,-21-2 76,0-1 0,0-1 0,0-2 0,28-4-76,19 1 21,-14-3 60,1 3-1,32 4-80,-85 0 10,123-5 203,-26 2-143,-89 2 322,-11 0-361,-1 1 1,0 0 0,0 0-1,1 1 1,-1 0-1,0 0 1,2 0-32,18 4 298,-25-4-196,1-1-33,2 1-260,0 0 1,0 0-1,0 0 0,0-1 0,0 0 0,0 1 0,0-1 1,0-1-1,0 1 0,0-1 0,-1 0 0,1 0 0,0 0 1,3-1 190,1 0-433,-6 1 167,0 1-1,0-1 1,-1 1-1,1-1 1,0 1-1,-1-1 0,1 0 1,-1 0-1,1 0 1,-1 0-1,1 0 1,-1 0-1,0 0 1,1-1-1,0 0 267,-1-1-466,1 0-1,-1 0 1,0 0-1,0-1 0,0 1 1,0 0-1,-1 0 1,1-1-1,-1 1 467,5-38-3189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46:32.6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165 23 1312,'-1'0'9,"1"0"1,0 0-1,0 0 1,0 0-1,0 0 1,0 0-1,0 0 1,0-1-1,0 1 1,0 0-1,0 0 1,0 0-1,0 0 1,0 0-1,0 0 1,0 0-1,0 0 1,0 0-1,0 0 1,0 0-1,0 0 1,0 0-1,0 0 1,-1 0-1,1 0 1,0 0-1,0 0 1,0 0-1,0-1 1,0 1-1,0 0 1,0 0-1,0 0 1,0 0-1,0 0 1,0 0-1,0 0 1,0 0-1,1 0 1,-1 0-1,0 0 1,0 0-1,0 0 1,0 0-1,0 0 1,0 0-1,0-1 1,0 1-1,0 0 1,0 0-1,0 0 1,0 0-1,0 0-9,-8-3 1449,5 1-1029,2 1-230,0 1 1,1-1 0,-1 1-1,0 0 1,0-1-1,1 1 1,-1 0-1,0-1 1,0 1 0,0 0-1,1 0 1,-1 0-1,0 0 1,0 0 0,0 0-1,0 0 1,1 0-1,-2 0-190,-6-3 166,7 2-140,0 1 0,0-1-1,0 1 1,1-1 0,-1 1 0,0-1-1,0 1 1,0 0 0,0 0 0,0-1-1,0 1 1,-1 0-26,-10-1 584,11 0-559,0 1 1,1 0-1,-1 0 1,0 0-1,0 0 1,0 0-1,0 0 1,0 0-1,0 0 1,0 0-1,0 0 1,0 0-1,0 0 1,0 1-1,1-1 1,-1 0-1,0 1 1,0-1-1,0 1 1,0-1-1,1 1 1,-1-1-1,0 1 1,0-1-1,1 1-25,-9 7 186,8-7-168,-1 0-1,1 0 0,0 0 0,0 1 1,0-1-1,0 0 0,0 0 0,0 1 0,0-1 1,0 1-1,1-1 0,-1 1 0,0-1 1,1 1-1,-1-1 0,1 1 0,0-1 0,-1 2-17,1-1 3,-1 0 1,0 0-1,1 0 0,-1 0 0,0 0 0,0 0 0,-1 0 0,1-1 0,0 1 0,0 0 0,-2 0-3,2-1-6,0 1-1,0-1 1,0 0-1,0 1 1,0-1-1,0 1 1,0-1-1,0 1 1,0-1-1,1 1 1,-1 0-1,1 0 0,-1-1 1,1 1-1,0 1 7,-1 5 13,0 0-1,0-1 1,-1 1-1,0-1 1,0 1-1,-2 2-12,4-9-8,0 0-1,0-1 1,1 1-1,-1 0 1,0 0-1,0-1 1,0 1-1,0 0 1,1-1-1,-1 1 1,0 0-1,1-1 1,-1 1-1,1-1 1,-1 1-1,1 0 1,-1-1-1,1 1 1,-1-1-1,1 1 9,-1-1-11,15 23 144,-8-21-133,-5-1-16,2 1 2,-3-2 11,0 1 1,0 0-1,0-1 0,0 1 1,0-1-1,0 1 1,0-1-1,0 0 0,0 0 1,1 1-1,-1-1 1,0 0-1,0 0 0,0 0 1,1 0 2,5 1-8,-1-1 1,1 0-1,-1 0 1,1 0-1,-1-1 1,1 0-1,-1 0 1,0-1-1,6-1 8,-10 2 31,0 0 1,0 0-1,1 0 1,-1 0-1,0 0 0,0 0 1,0-1-1,0 1 0,0-1 1,0 1-1,-1-1 0,1 0 1,0 1-1,-1-1 1,1 0-1,-1 0 0,0 0 1,0 0-1,0-1 0,0 1 1,0 0-1,0 0 1,0-1-1,-1 1 0,1-1 1,-1 1-1,0 0 0,1-2-31,-1 2 49,0-1 1,0 1-1,0-1 0,-1 1 0,1-1 0,-1 1 0,1-1 0,-1 1 0,0-1 0,0-1-49,-2 1 51,1 0 0,0 0 0,-1 0 0,0 1 0,1-1 0,-1 1 0,-1-1-51,3 2 15,-3-3 71,-1 1 0,1 0 0,-1 0 0,0 0 0,-4-2-86,7 4 9,0 1 0,0-1 0,0 0 0,0 1 0,0 0 0,0 0 0,0-1 1,0 1-1,0 0 0,0 1 0,0-1 0,0 0 0,0 0 0,0 1 0,0 0 0,0-1 0,0 1 0,-1 0-9,-2 2-39,0-1-1,0 1 1,0 0-1,0 0 1,1 0-1,0 1 0,-1-1 1,1 1-1,1 0 1,-1 1-1,0-1 1,0 2 39,-4 8-96,7-13 94,0 0-1,0 0 0,0 1 0,0-1 1,1 0-1,-1 1 0,1-1 1,-1 1-1,1-1 0,-1 0 1,1 1-1,0-1 0,-1 1 0,1-1 1,0 1-1,0 0 3,0 2-13,0 0 1,1 1-1,-1-1 0,1 0 1,0 1-1,0-1 0,1 0 1,-1 0-1,1 0 0,0 0 1,0 0-1,0 0 0,0-1 1,1 1-1,-1-1 0,2 1 13,2 4 104,-5-7-97,-1 0 0,1-1-1,-1 1 1,1 0 0,0-1-1,-1 1 1,1 0 0,0-1-1,-1 1 1,1-1 0,0 1-1,0-1 1,0 1 0,0-1-7,1 1 10,5 2 140,-6-7 384,0 4-514,-1-1 0,1 0 0,-1 0 1,1 0-1,-1 0 0,1 0 0,-1 0 0,0 0 0,1 0 0,-1 0 0,0 0 1,0 0-1,0 0 0,0 0 0,0 0 0,0 0 0,0 0 0,0 0 0,0 0 1,-1 0-1,1 0 0,0 0 0,-1-1-20,-3-2 21,-3-6 161,6 8-182,0 1 1,0-1 0,0 0-1,-1 1 1,1-1 0,0 1-1,-1 0 1,1 0 0,-1-1-1,1 1 1,-1 0 0,0 0-1,0 0 1,1 0 0,-1 1-1,0-1 1,-1 0-1,-10-5 37,6 3-502,5 7 211,5 13 61,-1-4-5,-1-11 195,-1 0 0,1 0 0,0-1 0,0 1 0,0 0 0,0 0-1,0 0 1,0-1 0,1 1 0,-1 0 0,0-1 0,1 1 0,-1-1 0,1 0-1,0 1 1,-1-1 0,1 0 0,0 0 3,4 3-45,-5-3 65,1 0-1,-1 0 1,0 0 0,1-1 0,-1 1-1,1-1 1,0 1 0,-1-1 0,1 0-1,-1 1 1,2-1-20,9 3 151,-11-3-129,0 0-1,0 0 1,1 0-1,-1 1 1,0-1 0,0 0-1,0-1 1,0 1 0,0 0-1,0 0 1,0 0-1,0-1 1,0 1 0,0 0-1,0-1 1,0 1 0,0-1-1,0 1 1,0-1-1,0 1 1,0-1 0,-1 0-1,1 0 1,0 1 0,0-1-1,-1 0 1,1 0-1,0 0 1,-1 0 0,1 0-1,-1 0 1,1 0-1,-1 0 1,0 0 0,1 0-1,-1 0 1,0 0-22,0-2 40,0 0 0,-1 0 0,1-1 0,-1 1 1,0 0-1,0 0 0,0 0 0,0 1 0,0-1 0,-1 0 0,1 0 0,-1 0 0,0 1-40,-4-7-18,-1 1-1,-1 0 1,-1-1 18,5 5-66,2 2 26,-5-3 25,-16 4-143,22 1 143,0 0 0,0 0 1,0 1-1,0-1 0,1 0 1,-1 0-1,0 1 0,0-1 1,0 0-1,0 1 1,0-1-1,0 1 0,0-1 1,1 1-1,-1 0 0,0-1 1,0 1-1,1 0 0,-1-1 1,1 1-1,-1 0 0,0 0 1,1 0-1,-1 0 0,1-1 1,0 1-1,-1 0 1,1 0-1,0 0 0,0 0 1,-1 0-1,1 0 0,0 0 1,0 0-1,0 0 0,0 0 1,0 0 14,0 2-14,0-1 1,0 0 0,1 1 0,-1-1-1,0 0 1,1 0 0,0 0-1,-1 1 1,1-1 0,0 0-1,0 0 1,0 0 0,1 0 0,-1 0-1,0 0 1,1-1 0,-1 1 13,1 0-22,0 0 48,1 1-1,-1-1 1,0 0-1,0 0 1,1 0-1,-1-1 1,1 1-1,0-1 1,-1 1-1,1-1 1,0 0-1,0 0 1,0 0-1,0 0 1,0-1-1,0 1 0,0-1 1,1 1-26,-2-1 16,0-1 0,0 1 0,0 0 0,0 0 0,0-1 0,0 1 1,0-1-1,0 0 0,-1 1 0,1-1 0,0 0 0,0 0 0,-1 0 0,1 0 0,-1 0 0,1-1 0,-1 1 0,1 0 0,-1-1 1,0 1-1,0-1 0,1 0 0,-1 1 0,0-1 0,-1 0 0,1 1 0,0-1 0,0 0 0,-1 0 0,1-1-16,1-6 87,0-1 0,0 0 0,-1 1 0,-1-1 0,0-8-87,0 15-2,0 1-1,-1-1 1,0 1 0,1 0-1,-1-1 1,0 1-1,0 0 1,0 0 0,0-1-1,-1 1 1,1 0-1,0 0 1,-1 1-1,0-1 1,1 0 0,-1 0-1,0 1 1,0-1-1,0 1 1,0-1-1,0 1 1,0 0 2,-11-9-149,11 9 150,1 0 1,0 0 0,-1 1 0,1-1-1,-1 0 1,1 1 0,-1 0-1,1-1 1,-1 1 0,1 0 0,-1 0-1,0 0 1,1 0 0,-1 0 0,1 0-1,-1 0 1,1 0 0,-1 1-1,1-1 1,-1 1 0,1-1 0,-1 1-1,1 0 1,-1-1 0,1 1 0,0 0-1,-1 0-1,-1 1-36,2-1 19,-1 0 0,1 0 0,0 0 0,0 0-1,0 1 1,0-1 0,0 0 0,0 1 0,0-1 0,0 1 0,0-1-1,1 1 1,-1 0 0,1-1 0,-1 1 0,1 0 0,-1 0 17,1 0-43,-1 0 0,1 0 0,0 0 0,0 0 1,-1 0-1,1 0 0,1 0 0,-1 0 1,0 0-1,0 0 0,1 0 0,-1 0 1,1 0-1,0 0 0,0 1 43,2 2 81,14 18-2704,-17-22 2487,1 0 0,0-1 0,-1 1 0,1-1-1,-1 1 1,1 0 0,0-1 0,-1 1 0,1-1 0,0 0 0,-1 1-1,1-1 1,0 0 0,0 1 0,-1-1 0,1 0 0,0 0-1,0 0 1,0 1 0,0-1 0,-1 0 0,1 0 0,0 0 0,0 0-1,0-1 1,-1 1 0,1 0 0,0 0 0,0 0 0,0-1 0,0 1 136,12-16-2827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5:06.51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40 1 1984,'0'0'50,"0"0"-1,1 1 1,-1-1 0,0 0-1,0 1 1,1-1 0,-1 0-1,0 1 1,0-1 0,0 1-1,1-1 1,-1 0 0,0 1-1,0-1 1,0 1-1,0-1 1,0 1 0,0-1-1,0 0 1,0 1 0,0-1-1,0 1 1,0-1 0,0 1-1,0-1 1,0 1 0,0-1-1,-1 1-49,-3 21 2100,3-14-929,-1 16-159,1 0 0,1-1 0,1 3-1012,0 21 260,-1-13-221,-1 1 0,-2-1 0,-6 28-39,5-42-77,4-13-315,-1 0 1,-1 0-1,0 0 1,0 0-1,0 0 1,-3 5 391,4-11-268,1 0 1,-1 0-1,0 1 1,1-1-1,0 0 0,-1 0 1,1 0-1,0 1 1,-1-1-1,1 0 1,0 1-1,0-1 268,0-1-2117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46:36.2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96 7 1728,'-5'-3'2781,"5"3"-2730,-1 0-1,1 0 0,0-1 1,0 1-1,0 0 0,0 0 1,0 0-1,0 0 0,-1 0 1,1 0-1,0 0 0,0 0 1,0 0-1,0-1 0,0 1 1,-1 0-1,1 0 0,0 0 1,0 0-1,0 0 0,0 0 1,-1 0-1,1 0 0,0 0 1,0 0-1,0 0 0,0 0 1,0 0-1,-1 1 0,1-1 1,0 0-1,0 0 0,0 0 1,0 0-1,-1 0 0,1 0 1,0 0-1,0 0 0,0 0 1,0 0-1,0 1 0,0-1 0,0 0 1,-1 0-1,1 0 0,0 0 1,0 0-1,0 1 0,0-1 1,0 0-1,0 0 0,0 0 1,0 0-1,0 0 0,0 1 1,0-1-51,-1 0 44,1-1 1,-1 1-1,1 0 1,-1 0 0,1 0-1,-1 0 1,0 0-1,1 0 1,-1 0-1,1 0 1,-1 0-1,1 0 1,-1 0-1,1 0 1,-1 0 0,0 1-1,1-1-44,-1 0 57,0 1 1,0-1-1,0 0 0,-1 0 0,1 1 1,0-1-1,0 0 0,0 0 1,0 0-1,0 0 0,0 0 0,0 0 1,0-1-1,0 1 0,-1 0 1,1-1-1,0 1 0,0 0 0,0-1 1,0 0-58,0 1 47,-1-1 0,1 1-1,0-1 1,-1 1 0,1-1 0,0 1 0,-1 0 0,1 0 0,-1 0 0,1 0 0,0 0 0,-1 0 0,1 0 0,-2 0-47,-19 1 775,15-1-440,15 0 149,-5 0-480,0 0-1,0 1 1,0 0-1,0 0 0,0 0 1,0 0-1,0 0 1,1 1-4,-1-1 49,1 1-1,-1-1 1,1 0 0,0 0 0,3 1-49,7-2 151,-9 0-73,0 0 1,-1 1 0,1-1 0,-1 1-1,3 1-78,-4-2 3,0 1 0,1-1 0,-1 1 0,0-1-1,1 0 1,-1 0 0,0-1 0,2 1-3,21-1 73,10 5 57,-23-3-49,-1 0 1,0 1-1,4 2-81,-11-3 19,-3 0-17,-1 0 0,1-1-1,0 1 1,0-1-1,0 1 1,0-1-1,-1 0 1,1 0-1,0 0 1,0 0-1,0 0 1,0 0-1,0-1 1,0 1-1,0-1-1,0 0 13,18 0 188,-18 1-164,-2 0 16,13-1 310,-12 1-489,-1 0 0,1-1 0,-1 1-1,1 0 1,-1 0 0,1 0 0,-1 0 0,1 0 0,-1 0 0,1 0 0,-1 0 0,1 0 0,-1 1-1,1-1 1,-1 0 0,1 0 0,-1 0 0,1 1 126,-1-1-208,1 1 1,-1 0-1,1 0 0,-1 0 0,0 0 0,1-1 1,-1 1-1,0 0 0,0 0 0,0 0 0,0 0 1,0 0-1,0 0 0,0 0 0,0 0 0,0 0 208,0 1-751,0 1 0,0-1-1,-1 1 1,1-1 0,-1 1 0,1-1-1,-1 1 1,-1 1 751,-3 7-1328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46:46.6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226 163 1568,'-6'-1'460,"12"2"429,-6-1-531,0 0 63,0 0-80,-2-12 2294,-1 2-1678,0 3-92,-10 5-165,11 2-651,0 1-1,1-1 1,-1 1-1,0-1 1,1 1-1,-1 0 1,1-1-1,-1 1 1,1 0-1,-1 0 1,1 0-1,0 0 1,0 1-1,-1-1 1,1 0-1,0 0 1,0 1-1,0-1-48,-19 29 500,18-26-449,-2 3 97,2-4-96,0 0 0,1 0 0,-1 0 0,-1-1 0,1 1 0,0 0 0,-3 1-52,-1 2 124,0 0-1,0 1 1,1-1-1,-1 2-123,-8 11 221,10-14-184,0 1 0,0-1 0,1 1 0,0 0 1,-1 2-38,-11 19 214,-37 67 122,51-93-337,1 1-1,0 0 1,0 0 0,0 0 0,1-1 0,-1 1-1,0 0 1,1 0 0,-1-1 0,1 1-1,-1 0 1,1-1 0,1 2 1,0 1-4,1-1-1,-1 0 1,1 0 0,0-1 0,1 1-1,-1-1 1,0 1 0,1-1 0,-1 0-1,1 0 1,-1 0 0,1-1-1,0 0 1,0 1 0,0-1 0,0 0-1,0-1 1,0 1 0,0-1 0,1 0 4,6 1 34,-9 0-26,-1-1 0,0 0 0,1 0 0,-1 0 1,0 0-1,1 0 0,-1 0 0,0 0 0,1-1 0,-1 1 1,0 0-1,0-1 0,1 1 0,-1-1 0,0 1 1,0-1-1,0 0 0,1 0-8,2-1 29,0-1 0,0 0-1,0 0 1,-1 0 0,1 0 0,-1-1 0,0 1-1,0-1 1,0 0 0,0 0 0,-1 0 0,0 0-1,0 0 1,0-1 0,0 0-29,0 1-7,0 0 0,0 0 0,0 0 0,1 0-1,0-1 8,-1 3 9,-1 0 0,1 0-1,-1 0 1,0 0 0,0 0-1,0 0 1,0 0 0,0 0-1,0-1 1,-1 1-1,1 0 1,-1-1 0,1 1-1,-1-1-8,4-2-613,-2 10 603,0 0 0,0 0 0,0 0 0,0 1 0,-1-1 0,0 1 10,0-1-29,0 0 0,0 0 1,1 0-1,0 0 0,0 0 0,0-1 1,1 2 28,-1-2 6,1-1 0,0 0 1,-1 0-1,1 0 1,0 0-1,1-1 0,-1 1 1,0-1-1,1 0 1,-1 0-1,1 0 1,0 0-1,0-1 0,0 0 1,0 1-1,0-1 1,0 0-1,0-1 0,3 1-6,0-1 33,0 0 0,0 0-1,0 0 1,0-1-1,0 0 1,0-1-1,0 1 1,0-1-1,-1-1 1,1 1 0,1-2-33,15-5 89,-18 8-77,-1 0 1,1-1 0,-1 0-1,0 0 1,1 0-1,-1-1 1,0 1 0,-1-1-1,3-1-12,-2-1 36,1 0-1,0 0 0,-1-1 1,0 1-1,-1-1 0,1 0 1,-1 0-1,0 0 1,0 0-1,-1-1 0,0 1 1,0-1-1,0 1 0,-1-6-35,1-3 71,-1-1-1,-1 1 0,-1-1 1,0 1-1,-1 0 1,0-1-71,-5-32 62,3 14-124,-2 0 1,-1 1-1,-9-23 62,10 35-948,5 17-2117,4 21 769,2 19-1688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46:48.9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119 10 992,'0'0'3,"0"0"1,0 0-1,0 0 1,0 1-1,0-1 1,0 0-1,0 0 1,-1 0 0,1 1-1,0-1 1,0 0-1,0 0 1,0 0-1,0 0 1,0 1-1,0-1 1,0 0-1,0 0 1,0 0-1,-1 0 1,1 1-1,0-1 1,0 0-1,0 0 1,0 0-1,-1 0 1,1 0-1,0 0 1,0 0-1,0 0 1,0 1-1,-1-1 1,1 0-1,0 0 1,0 0-1,0 0 1,-1 0-1,1 0 1,0 0-1,0 0 1,0 0-4,-12-3 2246,-2 1 46,13 2-2020,-15-4 859,14 3-1054,1 0 0,-1 0 0,0 1 0,1-1 0,-1 0 0,0 1 0,1 0 0,-1-1 0,0 1 0,0 0 0,1 0 0,-1 0 0,0 0 0,0 0 0,1 1 0,-1-1 0,0 0 0,1 1 0,-1-1 0,0 1 0,1 0 0,-1-1 0,0 2-77,-3-1-3,4-1-1,1 0 0,-1 0-1,0 0 1,1 1 0,-1-1-1,1 0 1,-1 0 0,1 1-1,-1-1 1,1 0-1,-1 0 1,1 1 0,-1-1-1,1 0 1,-1 1 0,1-1-1,0 1 1,-1-1-1,1 1 1,0-1 0,-1 1-1,1-1 1,0 1 0,0-1-1,-1 1 1,1-1 0,0 1-1,0-1 1,0 1-1,0 0 5,-3 14 371,3-14-351,0 1 1,0-1-1,-1 0 1,1 1-1,0-1 0,0 0 1,-1 1-1,1-1 1,-1 0-1,1 0 0,-1 1 1,0-1-1,1 0 0,-1 0-20,0 0-8,0 1 1,1-1-1,0 0 0,-1 1 0,1-1 0,0 1 0,-1-1 0,1 0 0,0 1 0,0-1 0,0 1 0,0-1 0,0 0 0,1 1 0,-1-1 0,0 1 1,1-1-1,-1 0 0,1 1 0,-1-1 0,1 0 0,-1 0 0,1 1 0,0-1 0,0 0 0,0 0 8,1 3 4,1 0 1,0 0-1,0 0 0,0 0 1,0-1-1,1 0 0,3 3-4,61 33 80,-66-39-72,0 1 0,-1-1 0,1 1 0,0-1 0,0 0-1,0 0 1,-1 0 0,1 0 0,0 0 0,0 0-1,1-1-7,3 1 101,-4-1-53,-1 0 1,0 0-1,0 0 1,0 0-1,0-1 0,0 1 1,0 0-1,0 0 1,0-1-1,-1 1 1,1 0-1,0-1 0,-1 0-48,1-4 39,-1 4-3,0-1 0,0 0 0,0 1 1,0-1-1,-1 0 0,1 1 1,-1-1-1,1 0 0,-1 1 0,0-1 1,0 0-37,-1-2 25,1 1 1,-1-1-1,1 0 0,0 0 1,1 0-1,0 1 1,-1-1-1,1 0 1,1 0-1,0-5-25,0-7 290,-1 16-333,0 1 80,-4-8-37,3 9-4,0-1 1,1 1-1,-1 0 0,1-1 0,0 1 0,-1 0 0,1 0 0,0 0 0,-1-1 1,1 1-1,0 0 0,0 0 0,0 0 0,-1-1 0,1 1 0,0 0 0,0 0 1,0 0-1,0 0 0,1-1 0,-1 2 4,1 21-105,7 51 403,-6-59-81,0 0 0,0 13-217,1 17 505,6 27-100,-4 2-405,-3-50-13,2 0 0,0-1-1,1 0 1,2 2 13,1-9-2012,-7-16 1794,-1 1 0,0-1 0,0 1 0,1 0-1,-1-1 1,1 1 0,-1-1 0,0 1 0,1-1 0,-1 1 0,1-1 0,-1 0 0,1 1-1,-1-1 1,1 0 0,-1 1 0,1-1 0,-1 0 0,1 1 0,0-1 0,-1 0-1,1 0 219,-3-6-3066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46:53.3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9 64,'-8'-8'32,"21"8"-32,-3 3 0,-10-3 32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46:54.5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23 320,'0'0'4,"0"0"0,-1 0 1,1 0-1,0-1 0,0 1 0,0 0 0,0 0 1,-1 0-1,1 0 0,0 0 0,0 0 0,0 0 1,0 0-1,0 0 0,-1 0 0,1 0 0,0 0 1,0 0-1,0 0 0,0 0 0,-1 0 0,1 0 1,0 0-1,0 0 0,0 0 0,0 0 0,-1 0 1,1 0-1,0 0 0,0 1 0,0-1 0,0 0 1,0 0-1,-1 0 0,1 0 0,0 0-4,0 0 1,0 1 0,0-1 0,-1 0-1,1 0 1,0 0 0,0 0 0,0 0 0,-1 0-1,1 1 1,0-1 0,0 0 0,-1 0 0,1 0-1,0 0 1,0 0 0,-1 0 0,1 0 0,0 0-1,0 0 1,-1 0 0,1 0 0,0 0 0,0 0-1,-1 0 1,1 0 0,0-1 0,0 1 0,-1 0-1,1 0 1,0 0 0,0 0-1,-2-1 69,2 1 54,-3 0 431,4 1 2892,0 0-3385,3 1 164,-6-1-106,1-1-177,1 0 68,0 0 193,0 0-75,3 0-73,2-1 311,-9-4-30,4 5-333,0 0-1,0 0 0,0 0 1,0 0-1,0 0 1,1 0-1,-1 0 1,0 0-1,0 0 1,0 0-1,0 0 1,0 0-1,0 0 0,0 0 1,0 0-1,0 0 1,0 0-1,0 0 1,0 0-1,0 0 1,0 0-1,0 0 0,0 0 1,0 0-1,1 0 1,-1 0-1,0-1 1,0 1-1,0 0 1,0 0-1,0 0 1,0 0-1,0 0 0,0 0 1,0 0-1,0 0 1,0 0-1,0 0 1,0 0-1,0 0 1,0 0-1,0-1 0,0 1 1,0 0-1,0 0 1,0 0-1,0 0 1,0 0-1,-1 0 1,1 0-1,0 0 1,0 0-1,0 0 0,0 0 1,0 0-1,0 0 1,0 0-1,0 0 1,0 0-1,0 0 1,0-1-1,0 1 0,0 0 1,0 0-1,0 0 1,0 0-3,0 0 3,0 0 0,0 0 0,1 0 0,-1 0 0,0 0 0,1 0 0,-1-1 0,0 1 0,0 0 0,0 0 0,1 0 0,-1-1 0,0 1 0,0 0 0,1 0 0,-1-1 0,0 1 0,0 0 0,0 0 0,0-1 0,0 1 0,0 0 0,1-1 0,-1 1 0,0 0-1,0 0 1,0-1 0,0 1-3,0-2 75,0 2 10,-4 0 388,4 0-469,0 0-1,0 0 0,0 0 1,0 0-1,0 0 1,0 0-1,1 0 1,-1 0-1,0 0 1,0 0-1,0 0 1,0 0-1,0 0 1,0 0-1,0 0 0,0 0 1,0-1-1,0 1 1,0 0-1,0 0 1,0 0-1,0 0 1,0 0-1,0 0 1,0 0-1,0 0 1,0 0-1,0 0 0,0 0 1,0 0-1,0 0 1,0 0-1,0 0 1,0 0-1,0 0 1,0-1-1,0 1 1,0 0-1,0 0 0,0 0 1,0 0-1,0 0 1,0 0-1,0 0 1,0 0-1,0 0 1,0 0-1,0 0 1,0 0-1,0 0 1,0 0-1,0 0 0,0 0-3,2-1-30,-2 1 28,0 0 0,1 0 0,-1 0-1,0 0 1,0 0 0,1 0 0,-1 0-1,0 0 1,0 0 0,0 0-1,1 0 1,-1 0 0,0 0 0,0 0-1,0 0 1,0 0 0,1-1-1,-1 1 1,0 0 0,0 0 0,0 0-1,0 0 1,1 0 0,-1-1 0,0 1-1,0 0 1,0 0 0,0 0-1,0 0 1,0-1 0,0 1 0,1 0-1,-1 0 1,0 0 0,0-1-1,0 1 3,0-1 134,0 1-28,0 0-61,0 0 0,0 0 1,0 0-1,0 0 0,0 0 0,0-1 0,0 1 0,0 0 0,0 0 0,0 0 0,0 0 0,0 0 0,1 0 0,-1 0 0,0 0 0,0 0 0,0-1 0,0 1 0,0 0 0,0 0 0,0 0 0,0 0 0,1 0 0,-1 0 0,0 0 0,0 0 0,0 0 0,0 0 0,0 0 0,0 0 0,0 0 0,1 0 0,-1 0 0,0 0 0,0 0 0,0 0 0,0 0 0,0 0 0,0 0 0,0 0 0,1 0 0,-1 0 0,0 0-45,3 6 54,0 0 0,0-1 0,0 1-1,-1 0 1,0 1 0,0-1-1,-1 0 1,0 0 0,0 3-54,4 17 306,-5-24-256,1 0 0,-1 0 0,0 0 0,0 0 0,-1 0-1,1 0 1,0 0 0,-1 0 0,1 0 0,-1 0 0,0 0 0,0 1-50,-4 18 174,5-9-14,-1 0 0,0 0 0,-2 7-160,2-17 24,0 1 0,1-1 1,-1 0-1,0 0 0,0 0 0,0-1 0,0 1 1,0 0-1,-1 0 0,1 0 0,-1-1 0,1 1 1,-1-1-25,2 0 48,-8 12 42,11 1-308,-2-13 218,-1 0 0,1 0 0,-1 0 0,0 0 0,1 0 0,-1 0 0,0 0 0,0 1 0,1-1 0,-1 0 0,0 0 0,0 0 0,0 0 0,0 1 0,-1-1 0,1 0 0,0 0 0,0 0 0,-1 0 0,1 0 0,-1 1 0,1-1 0,-1 0 0,1 0 0,-1 0 0,0 0 0,1 0 0,-1-1 0,0 2 0,0-1 101,1-1-42,-1 0-75,-2 2-38,6 8-495,-3-9 455,0 0-1,0 0 1,0 0 0,0 0-1,0 1 1,0-1 0,0 0 0,1 0-1,-1 0 1,0 0 0,1 0-1,-1 0 1,1 0 0,-1 0-1,1 0 1,-1 0 0,1 0-1,0 1 95,7 19-1230,-7-15 872,-1 0 0,1-1 1,1 1-1,-1 0 0,1 0 0,1 3 358,6 22-2119,-5-16 92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46:56.4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201 61 992,'-1'-1'67,"0"1"1,1 0-1,-1-1 0,0 1 1,0-1-1,0 1 0,1-1 1,-1 0-1,0 1 0,1-1 1,-1 0-1,0 1 0,1-1 1,-1 0-1,1 0 0,-1 0 0,1 0 1,0 1-1,-1-1 0,1 0 1,0 0-1,-1 0 0,1 0 1,0 0-1,0 0-67,0-1 179,-1 1-1,0-1 1,1 0-1,-1 1 1,0-1 0,0 1-1,0-1 1,0 1 0,-1-2-179,-18-16 2053,0 15-960,16 4-967,1-1 1,-1 1-1,0 0 0,0 0 1,0 0-1,0 1 0,0-1 0,1 1 1,-1 0-1,0 0 0,-3 2-126,-7 2 631,0 1 0,-6 5-631,19-10 4,-1 0 1,0 0-1,1 0 1,0 1-1,-1-1 0,1 0 1,0 1-1,0-1 1,0 1-1,0 0 1,0-1-1,0 1 1,0 0-1,0-1 1,1 1-1,-1 0 0,1 0-4,-1 1-1,-1 0 0,1 1 0,-1-1 0,1 0 0,-1 0 0,-1 1 1,1-2-13,1 0-1,0 1 1,0-1-1,0 0 1,0 0-1,1 0 1,-1 0-1,1 1 1,-1-1-1,1 0 1,0 1-1,-1-1 1,1 0-1,1 1 1,-1-1-1,0 0 1,1 2 13,1 6 78,0 0 0,1 0 0,2 5-78,-3-10 24,1-1-1,-1 1 0,1-1 0,0 0 1,0 0-1,0 0 0,1-1 0,-1 1 1,1-1-1,0 0 0,0 0 0,0 0 1,0 0-1,1-1 0,-1 0 0,0 0 1,1 0-1,0 0 0,0-1 0,-1 1 1,1-1-1,0 0 0,0-1 0,0 1 1,0-1-24,-1 0 26,-1 0 1,0 0 0,0-1 0,1 1 0,-1-1 0,0 0-1,3 0-26,-5 0 24,0 1 0,0-1 0,0 0-1,0 1 1,0-1 0,0 0-1,0 1 1,0-1 0,-1 0-1,1 0 1,0 0 0,0 0 0,-1 0-1,1 1 1,-1-1 0,1 0-1,-1-1 1,1 1 0,-1 0 0,1 0-1,-1 0 1,0-1-24,4-6 42,-4 7-40,1 0 0,-1 0 0,1 1 0,-1-1 0,0 0 0,0 0 0,1 1 0,-1-1 0,0 0-1,0 0 1,0 0 0,0 0 0,0 1 0,0-1 0,0 0 0,0 0 0,0 0-2,0-1 4,-1 0 1,1 0-1,-1 0 1,1 1-1,0-1 1,0 0-1,0 0 1,0 0-1,0 0 1,0 0-1,1 1 1,-1-1-1,1-2-4,-1 2-9,1 0-1,-1 0 1,0-1 0,0 1-1,0 0 1,0 0-1,0 0 1,-1-1-1,1 1 1,-1 0 0,0 0-1,1 0 1,-1 0 9,1 1 0,0 1 0,-1 0 0,1 0 0,0-1 1,0 1-1,0 0 0,0-1 0,0 1 0,0 0 0,0-1 1,0 1-1,0 0 0,0 0 0,0-1 0,0 1 0,0 0 1,0-1-1,1 1 0,-1 0 0,0 0 0,0-1 0,0 1 1,0 0-1,0 0 0,1-1 0,-1 1 0,0 0 1,0 0-1,0 0 0,1-1 0,-1 1 0,0 0 0,0 0 1,1 0-1,-1 0 0,0-1 0,0 1-3,1 0 0,-1 0 0,0 0 1,0 0-1,0 0 0,1 0 0,-1 0 0,0 0 0,0-1 0,0 1 1,0 0-1,0 0 0,1 0 0,-1 0 0,0 0 0,0-1 0,0 1 1,0 0-1,0 0 0,0 0 0,0 0 0,0-1 0,0 1 1,0 0-1,0 0 0,0 0 0,0-1 0,0 1 0,0 0 0,0 0 1,0 0-1,0-1 0,0 1 0,0 0 0,0 0 0,0 0 1,0 0-1,0-1 0,0 1 0,0 0 0,0 0 0,0 0 0,0 0 1,0-1-1,-1 1 0,1 0 0,0 0 0,0 0 0,0 0 3,1-5 10,-1 5-6,0 0-1,1-1 0,-1 1 0,0 0 1,0 0-1,0 0 0,0-1 1,1 1-1,-1 0 0,0-1 1,0 1-1,0 0 0,0 0 1,0-1-1,0 1 0,0 0 0,0-1 1,0 1-1,0 0 0,0 0 1,0-1-1,0 1 0,0 0 1,0-1-1,0 1 0,0 0 1,0-1-1,0 1 0,0 0 0,0 0 1,0-1-1,-1 1 0,1 0 1,0 0-1,0-1 0,0 1 1,0 0-1,-1 0 0,1 0 1,0-1-1,0 1 0,-1 0 0,1 0 1,0 0-1,0 0 0,-1-1 1,1 1-4,0 0 21,0-1 1,0 1 0,0-1 0,0 1 0,0-1-1,0 0 1,0 1 0,-1-1 0,1 1 0,0-1-1,0 1 1,0-1 0,-1 1 0,1-1 0,0 1-1,-1 0 1,1-1 0,0 1 0,-1-1 0,1 1-1,0 0 1,-1-1 0,0 1-22,1 0 16,0 1-1,-1 0 1,1 0 0,0 0 0,0-1-1,-1 1 1,1 0 0,0 0-1,0 0 1,0-1 0,0 1 0,0 0-1,0 0 1,0 0 0,0-1-1,0 1 1,1 0 0,-1 0 0,0 0-1,1 0-15,-1 10 43,0-4-20,0 1 1,0-1-1,0 1 0,1-1 0,1 3-23,1 27 236,-2-23-114,0-1 0,2 9-122,1 2 140,-4 7-51,-1-25-71,1 0 0,0 0 0,1 0-1,-1 3-17,14 97 400,-11-87-458,-2-16 5,0 1-1,-1-1 1,1 0-1,-1 0 1,0 1 0,0-1-1,-1 0 1,1 0 0,-1 3 53,1-3-463,-1-1 1,1 1 0,0-1 0,0 1 0,0-1-1,0 1 1,1-1 0,-1 1 0,1-1 0,-1 1-1,1-1 1,0 2 462,0 2-4005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4T16:49:49.683"/>
    </inkml:context>
    <inkml:brush xml:id="br0">
      <inkml:brushProperty name="width" value="0.1" units="cm"/>
      <inkml:brushProperty name="height" value="0.1" units="cm"/>
      <inkml:brushProperty name="color" value="#00A0D7"/>
      <inkml:brushProperty name="ignorePressure" value="1"/>
    </inkml:brush>
  </inkml:definitions>
  <inkml:trace contextRef="#ctx0" brushRef="#br0">1 1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0:14.08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20 1 576,'-1'12'315,"-2"-7"-297,2-5 12,1 1 0,-1 0 0,1-1 0,0 1-1,-1-1 1,1 1 0,0-1 0,-1 1-1,1 0 1,0-1 0,0 1 0,0 0-1,0-1 1,-1 1 0,1 0 0,0-1 0,0 1-1,0 0-29,5 45 2880,-4-43-2857,-1 0 0,-1 0-1,1-1 1,0 1 0,-1 0-1,1 0 1,-1 0 0,0-1-1,0 1 1,0 0 0,0-1-1,-2 3-22,3-4 2,0 0 0,-1 0 0,1 0 0,0 0 0,0 0 0,-1 0 0,1 0-1,0 0 1,0 0 0,0 0 0,0 0 0,0 0 0,1 1-2,-1 8-14,-2-2 76,1 0 1,0 0-1,0 0 1,1 0-1,0 7-62,1-1 925,-1-11-888,2-1-44,-1 0 0,1 1 0,-1-1 0,1 0-1,0 0 1,0 0 0,0 0 0,0 0-1,0 0 1,0 0 7,-1-2 4,1 1 1,-1-1-1,0 1 1,1-1-1,-1 1 0,0-1 1,1 0-1,-1 0 0,1 0 1,-1 0-1,0 0 0,1 0-4,-1 0-6,1 0-106,15-3 234,-11 2-90,0 0 0,0 0-1,-1-1 1,1 0-1,-1 0 1,1 0-1,-1-1 1,0 1-1,0-2 1,0 1 0,0 0-1,1-3-31,-5 6 52,0-1-1,-1 0 1,1 0-1,0 0 1,-1 1-1,1-1 1,-1 0-1,0 0 1,1 0 0,-1 0-1,0 0 1,1 0-1,-1 0 1,0 0-1,0 0 1,0 0-1,0 0 1,0 0-1,0 0 1,0 0-1,0 0 1,0-1-52,-8-25 388,4 13-278,3 12-99,1 0-1,0 0 1,-1 1-1,0-1 0,1 0 1,-1 1-1,0-1 1,0 1-1,0-1 1,0 0-11,0 2-10,1-1 1,0 1 0,-1 0-1,1-1 1,-1 1-1,1 0 1,0 0 0,-1-1-1,1 1 1,-1 0 0,1 0-1,-1-1 1,1 1-1,-1 0 1,1 0 0,-1 0-1,1 0 1,-1 0-1,1 0 1,-1 0 0,1 0-1,-1 0 1,1 0-1,-1 0 1,1 0 0,-1 0-1,1 0 1,-1 0-1,1 1 1,-1-1 0,1 0-1,0 0 1,-1 1-1,1-1 1,-1 0 9,0 1-117,1-1 63,0 2 44,0 1-1,1-1 0,-1 0 0,1 0 0,-1 1 0,1-1 1,0 0-1,0 0 0,0 0 0,0 0 0,0 0 0,0 0 0,1 0 1,-1 0-1,1 0 0,-1-1 0,1 1 0,-1-1 0,1 1 11,6 4-48,0 0-1,1-1 0,-1 0 0,2 0 49,11 8 17,-10-8-20,0 1-1,1-2 1,8 3 3,-12-4-11,-4-2 47,1 0-1,0 0 1,0-1-1,0 1 1,0-1-1,-1-1 1,6 0-36,6 1 87,-15 0-51,1 0 0,-1 0-1,0 0 1,1-1 0,-1 1 0,1 0 0,-1-1-1,0 1 1,1 0 0,-1-1 0,0 0-1,0 1 1,0-1 0,1 0 0,-1 1-1,0-1 1,0 0 0,0 0 0,0 0 0,0 0-1,1-1-35,-1 0 43,0 0 0,0 0 0,0 0 1,0-1-1,-1 1 0,1 0 0,0 0 0,-1-1 0,0 1 0,1 0 0,-1 0 0,0-2-43,0-3 54,-1 1 0,0-1 0,0 1 1,0-1-1,-1 1 0,1-1 0,-2 1 0,-1-5-54,-2 2 13,1 0 0,-1 1 0,-1 0 0,1 0 0,-1 1 0,-6-5-13,-8-10-984,9 13-638,11 9 1514,1-1 0,0 1 0,-1 0 0,1 0 0,-1 0 0,1 0 0,0 0 0,-1 0 0,1 0 0,-1 0 0,1 0 0,0 0 0,-1 0 0,1 1 0,-1-1 0,1 0 0,0 0 0,-1 0 0,1 0 0,0 0 0,-1 1 0,1-1 0,0 0 0,-1 0 0,1 1 1,0-1-1,0 0 0,-1 1 108,-2 0-1995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0:33.34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5 896,'1'7'1323,"-1"-7"-1322,1-1 103,-1 0 1,1 1-1,-1-1 0,1 1 0,0-1 1,-1 1-1,1-1 0,0 1 0,-1-1 1,1 1-1,0 0 0,0 0 0,-1-1 0,1 1 1,0 0-1,0 0-104,9-3 1210,-10 3-1148,0 0 1,0 0 0,1 0-1,-1 0 1,0-1-1,1 1 1,-1 0 0,0 0-1,1 0 1,-1 0-1,1 0 1,-1 0-1,0 0 1,1 0 0,-1 0-1,0 0 1,1 0-1,-1 0 1,0 0 0,1 0-1,-1 0 1,0 1-1,1-1 1,-1 0-1,0 0 1,1 0 0,-1 0-1,0 1 1,1-1-1,-1 0 1,0 0 0,0 1-1,1-1 1,-1 0-1,0 0 1,0 1-1,0-1 1,1 0 0,-1 1-1,0-1 1,0 1-63,1 0 37,-1-1-42,0 0 47,0 1-45,0 1 0,-1-1-1,1 0 1,0 1 0,-1-1-1,1 0 1,-1 0-1,0 0 1,1 1 0,-1-1-1,0 0 1,0 0 0,1 0-1,-1 0 1,0 0 0,0 0-1,0 0 1,-1 0 3,1-1 8,1 1 0,-1 0 0,0-1 0,0 1 0,1 0 0,-1 0 0,0 0-1,1 0 1,-1 0 0,1 0 0,-1-1 0,1 1 0,-1 0 0,1 0 0,0 1 0,-1-1 0,1 0-8,0 0 53,0-1 6,0 17 176,0 80-326,3-87 85,-3-9 6,0 0 0,1-1 0,-1 1 0,0-1 0,1 1 0,-1 0 0,0-1 0,0 1 0,0 0 0,0 0 0,0-1 0,0 1 0,0 0 0,0-1 0,0 1 1,0 0-1,0-1 0,0 1 0,-1 0 0,1-1 0,0 2 0,0 1 0,0-1 0,0 0 0,0 0 0,0 0 0,0 0 0,1 0 0,-1 0 0,1 0 0,0 0 0,-1 0 0,1 0 0,0-1 0,0 1 0,0 0 0,1 0 0,-1 1 0,1 0 0,-1-1 0,0 1 0,0 0 0,0 0 0,0 0 0,0 0 0,-1 0 0,1 1 0,-1 66 5,0-63-6,0 1-1,1-1 1,0 0 0,1 4 1,-1-8-11,0 1 1,0-1-1,0 0 0,0 1 1,-1-1-1,1 0 1,-1 1-1,0-1 1,0 1-1,0-1 0,-1 3 11,0-1-11,9 25 48,-2-15-272,4 3 459,-8-15-160,1 1-91,0 0 0,-1 0 0,1 0 0,-1 1-1,0-1 1,0 0 0,0 1 0,-1 0 0,0-1-1,1 6 28,5 3 275,-6-12-282,-1 1 0,1-1 1,0 0-1,0 0 1,-1 1-1,1-1 0,-1 1 1,1-1-1,-1 0 0,1 2 7,-1-2 91,-1 16-70,-8 3-26,9-20 5,-1 1 0,1-1 0,-1 0-1,1 1 1,0-1 0,-1 0 0,1 1 0,0-1-1,0 1 1,-1-1 0,1 1 0,0-1 0,0 1-1,0-1 1,-1 1 0,1-1 0,0 1 0,0-1-1,0 1 1,0-1 0,0 1 0,0-1 0,0 1-1,0-1 1,0 1 0,0-1 0,0 1 0,1-1-1,-1 1 1,0-1 0,0 2 1,0-1-1,1 0 0,-1 0 0,0 1 0,0-1 0,0 0 0,0 0 0,0 0 0,0 0 0,-1 0 0,1 0 0,0 0 0,-1 0 0,1 0 0,0 0 0,-1 0 0,1 0 0,-1 0 0,1 0 0,-1-1 0,0 2 0,0 0-13,1 0 0,0 0 0,0-1 0,0 1 0,0 0 0,1 0 0,-1 0 1,0 0-1,1-1 0,-1 1 0,1 1 13,2 14-56,-2-15 53,-1-1-1,0 1 1,0 0 0,1-1-1,-1 1 1,1 0-1,-1-1 1,1 1-1,0-1 1,0 1-1,0 0 4,0-1 9,0 1 0,0-1 0,-1 1-1,1 0 1,0-1 0,-1 1 0,1 0 0,-1 0-1,0-1 1,0 1 0,1 1-9,0 14 18,0-13 8,-1-1 1,1 1-1,-1 0 1,0 0-1,0-1 1,-1 1-1,1 0 0,-2 3-26,1 0-25,0-1 0,1 1 0,-1 0-1,1-1 1,0 1 0,1 5 25,1 12 13,2 15-157,5 79 325,-8-98-188,-1-16 8,1 1 0,-1-1 0,0 1 1,0-1-1,0 0 0,-1 1 0,1-1 0,-1 0 1,0 0-1,-1 1 0,1-1 0,-1 0 0,0 0 1,0 0-1,-1 2-1,2-4-17,0-1 1,0 1 0,1-1-1,-1 1 1,1 0 0,-1-1-1,1 1 1,0 0-1,-1-1 1,1 1 0,0 0-1,0-1 1,0 1 0,0 0-1,1 0 17,-1 1 0,0-1 48,0-2-49,1 0 0,-1 0 0,1 0 0,-1 0 0,1 0 0,-1 1 0,1-1 0,-1 0 0,0 1 0,1-1 0,-1 0 0,1 0 0,-1 1-1,0-1 1,1 1 0,-1-1 0,0 0 0,1 1 0,-1-1 0,0 1 0,0-1 0,1 1 0,-1-1 0,0 1 0,0-1 0,0 1 0,0-1 0,0 1 0,0-1-1,0 1 2,0 1 91,1 1 16,0-2-103,-1 0 1,1 0-1,-1 0 1,1 0-1,-1 0 1,0 0 0,1 0-1,-1 0 1,0 0-1,0 0 1,0 1-1,0-1 1,0 0-1,0 0 1,0 0-1,0 1-4,-1 16-56,1-16-14,0 7 86,0-3 22,0-4-38,5 64 256,-5-65-246,-2 2-107,2-3 100,-1 0 0,1 0-1,0 0 1,0 0 0,0 1 0,-1-1-1,1 0 1,0 0 0,0 0-1,0 0 1,0 0 0,0 0-1,0 1 1,-1-1 0,1 0 0,0 0-1,0 0 1,0 1 0,0-1-1,0 0 1,0 0 0,0 0-1,0 0 1,0 1 0,0-1 0,0 0-1,0 0 1,0 0 0,0 1-1,0-1-2,0 3 3,0 3 17,-8 7-5,4-8-516,0-1 0,0 1 0,-1-1 0,1 0 0,-1-1 0,-4 3 501,8-5-189,0-1-1160,-2 0-699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2:11.2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59 1312,'0'1'112,"0"-1"-1,0 0 1,0 1-1,-1-1 1,1 0-1,0 1 1,0-1-1,0 0 1,-1 1 0,1-1-1,0 0 1,-1 1-1,1-1 1,0 0-1,-1 0 1,1 0-1,0 1 1,-1-1 0,1 0-1,0 0 1,-1 0-1,1 0 1,0 0-1,-1 1 1,1-1-1,0 0 1,-1 0 0,1 0-1,-1 0 1,1 0-1,0 0 1,-1 0-1,1-1 1,-1 1-1,1 0 1,0 0 0,-1 0-1,1 0 1,0 0-1,-1 0-111,-3-1 98,3 1-61,1 0-42,0 0 47,0 0-20,0 0-65,0 0 70,0 0 229,0 0-43,-1 1 158,0-1-129,4 3-162,1-1-66,-1 0-1,1 1 0,-1 0 0,0 0 0,0 0 1,0 0-1,-1 1 0,2 1-13,16 17 49,2 0 15,-2 1-1,9 12-63,10 12 204,-33-36 104,-6-10-280,1 0 0,-1 0 0,0-1 0,0 1-1,1 0 1,-1 0 0,1 0 0,-1-1 0,1 1 0,-1 0 0,1 0 0,-1-1 0,1 1 0,0 0 0,-1-1 0,1 1 0,0-1 0,-1 1 0,1-1 0,0 1 0,0-1 0,0 1 0,0-1 0,-1 0-1,1 0 1,0 1-28,0-2 17,0 1 0,0 0 0,0-1 0,0 1 0,-1 0 0,1-1 1,0 1-1,0-1 0,-1 1 0,1-1 0,0 0 0,-1 1 0,1-1 0,0 0 0,-1 1 0,1-1 0,-1 0 0,1 0 0,-1 0 0,0 1 0,1-2-17,6-16 213,-2 3-186,-3 10 43,0 0 0,-1 0 0,1-1 0,-1 1 0,-1 0 0,1-1 0,-1 0-70,5-28 107,-1 22-122,-3 11 32,-1 0 0,1 0-1,-1 0 1,1 0 0,-1 0 0,0 0 0,1 0-1,-1 0 1,0 0 0,0-1 0,0 1 0,0-1-17,5-48 202,0 37-26,-5 10-153,1-1-1,-1 1 0,1 0 1,0 0-1,-1 0 0,1 0 0,1-1 1,-1 2-1,0-1 0,1 0 1,1-2-23,0-4 44,-3 8-145,0 1-1,0-1 0,0 1 1,0-1-1,0 1 0,0-1 1,0 1-1,0-1 0,1 1 0,-1-1 1,0 1-1,0-1 0,1 1 1,-1 0-1,0-1 0,1 1 1,-1-1-1,0 1 0,1 0 1,-1-1-1,1 1 102,9 15-2853,-1-8 293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5:06.91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45 1984,'1'-1'263,"0"-1"-1,1 1 1,-1 0-1,0 0 1,1 0 0,-1 0-1,0 0 1,1 1 0,-1-1-1,1 0 1,-1 1 0,1-1-1,1 1-262,25-7 2000,-22 6-1804,32-6 620,0 2 0,1 2 0,27 2-816,-28-3-1008,-36 4 288,-2 0-789,0 0 139,0 0-1432,1-4 1924,6 3-205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2:13.1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 28 1728,'5'-5'1504,"-5"4"-1438,0 1-1,0 0 1,0-1 0,0 1 0,0-1 0,0 1-1,0-1 1,0 1 0,0 0 0,0-1-1,0 1 1,0-1 0,-1 1 0,1 0 0,0-1-1,0 1 1,0 0 0,-1-1 0,1 1-1,0 0 1,0-1 0,-1 1 0,1 0 0,0-1-1,0 1 1,-1 0 0,1-1-66,-1 1 245,-4-11 1899,5 10-2197,0 1 69,0 0 16,0 0 16,0 0 53,0 0-21,0 0 5,0 1-54,0 1 0,0-1 0,0 0 0,0 0-1,0 0 1,0 0 0,0 0 0,0 0 0,0 0 0,-1 0-1,1 0 1,0 1 0,-1 0-31,0 2-107,1-3 111,0-1 0,-1 1 0,1-1 0,0 1 0,0-1 0,0 1 0,0-1 0,0 1 0,-1-1 0,1 0 0,0 1 0,0-1 0,-1 1 0,1-1 1,0 0-1,0 1 0,-1-1 0,1 0 0,-1 1 0,1-1-4,-1 0 21,1 1 0,0-1 0,-1 1 0,1-1 0,0 0 0,-1 1 0,1-1 0,0 0 0,-1 1 0,1-1 0,0 1 0,0-1 0,-1 1 0,1-1 0,0 1 0,0-1 0,0 1 0,0-1 0,0 1 0,0 0-21,-1 0 48,0 0 0,0 0 0,0 0 0,0 0 0,0 0 0,0 0 0,0 0 1,0 0-1,-1 0 0,0 0-48,1 0 100,-3 2-94,3-2-13,1-1-1,-1 1 1,1 0 0,0 0 0,-1 0 0,1-1-1,0 1 1,-1 0 0,1 0 0,0 0 0,0 0 0,0 0-1,0 0 1,0 0 0,0 0 0,0-1 0,0 1-1,0 0 1,0 0 0,0 0 7,0 5-54,-1-6 58,1 1-1,0-1 0,-1 0 0,1 0 0,0 1 1,-1-1-1,1 0 0,0 1 0,0-1 0,-1 0 1,1 1-1,0-1 0,0 1 0,0-1 0,-1 0 1,1 1-1,0-1 0,0 1 0,0-1 1,0 0-1,0 1 0,0-1 0,0 1 0,0-1 1,0 0-1,0 1 0,0 0-3,0 16-189,0-12 222,0-3 90,0-2-49,0 0-36,8 4-6,-2-1-32,-5-3 0,-1 1-1,1-1 1,-1 0 0,1 0 0,-1 1 0,1-1 0,0 0 0,-1 0 0,1 0-1,-1 0 1,1 0 0,0 0 0,-1 0 0,1 0 0,-1 0 0,1 0 0,-1-1-1,1 1 1,0 0 0,-1 0 0,1-1 0,1 1 2,7 5 9,0-3 44,11-1-371,-4 1 422,-12-1-114,-1-1 1,0 0-1,0 1 1,1 0-1,-1 0 1,0 0-1,1 0 8,-2 0 22,1-1-73,3 1 310,-5-1-252,-1 1 0,0-1 1,1 0-1,-1 1 0,1-1 0,-1 1 1,0 0-1,1-1 0,-1 1 1,0-1-1,1 1 0,-1-1 0,0 1 1,0 0-1,0-1 0,0 1 1,0 0-1,0-1 0,0 1 0,0-1 1,0 1-1,0 0 0,0-1 1,0 1-1,0 0 0,0-1 0,0 1 1,-1-1-1,1 1 0,0 0 1,0-1-1,-1 1 0,1-1 0,0 1 1,-1-1-1,1 1 0,-1-1 1,1 1-1,-1-1 0,1 0 0,-1 1-7,-7 3 521,7-3-481,-1 0 0,1 0-1,-1 0 1,0 0 0,1 0-1,-1-1 1,0 1 0,1-1 0,-1 1-1,0-1 1,0 0 0,-1 0-40,-18 2 444,18-2-371,0 1-1,-1-1 1,1 0-1,-1 0 0,1 0 1,-1 0-1,1 0 1,-1-1-1,1 1 1,0-1-1,-1 0 1,1 0-1,-3-2-72,4 3-152,1-1 0,-1 1-1,0 0 1,0-1-1,0 1 1,0 0 0,0 0-1,1 1 1,-3-1 152,-1 0-2922,4 0 1685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2:32.5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149 49 1248,'-2'1'-174,"-5"1"7302,4-2-7074,0 0 0,0 0 0,1 0 0,-1 1 0,0-1 0,0 1 0,1-1-1,-1 1 1,0 0 0,1 0 0,-1 0 0,1 1 0,-1-1 0,1 0 0,0 1 0,0 0-1,-1-1 1,1 1 0,0 0 0,0 0 0,1 0 0,-1 1 0,0-1 0,1 0-1,-1 1 1,1-1 0,0 0 0,0 1 0,-1 1-54,1 0-5,0 2 1,-1-1 0,-1 1 0,1-1 0,0 0 0,-1 1 0,0-1 0,-1 0 0,-2 3 4,-6 20 27,6-12 4,5-12-83,0 1-1,0-1 0,1 0 0,-1 0 1,1 0-1,0 0 0,0 3 53,0-2 46,0-1 0,-1 0 0,1 1 1,-1-1-1,0 4-46,-12 44 645,8-10-837,4-40 192,0 0 0,1 1 0,-1-1 0,1 0 0,0 0 0,0 0-1,0 1 1,0-1 0,0 0 0,0 0 0,1 2 0,0 5 12,-1-7-16,0 1 1,0-1-1,1 1 0,-1-1 1,1 1-1,0-1 1,0 1-1,0-1 0,0 0 1,1 2 3,2 6 14,-3-9 61,13 9 117,-14-10-203,1 1 1,-1 0-1,1 0 0,-1-1 1,1 1-1,-1-1 0,1 1 1,-1-1-1,1 1 0,0-1 1,-1 1-1,1-1 0,0 1 1,0-1-1,-1 0 0,1 1 1,0-1-1,0 0 0,-1 0 1,1 1-1,0-1 0,0 0 1,0 0 10,0 0-64,-1 0 21,9 0 242,-8 0-182,0 0-1,-1 0 1,1 0-1,0 1 1,0-1-1,-1 0 1,1 0-1,0 0 1,0 0-1,0 0 1,-1-1-1,1 1 1,0 0-1,0 0 1,-1 0-1,1-1 1,0 1-1,0 0-16,1-5-17,-2 4 41,0 1 1,1-1-1,-1 0 1,1 0-1,-1 1 1,0-1-1,0 0 0,0 0 1,1 0-1,-1 0 1,0 1-1,0-1 1,0 0-1,0 0 0,0 0 1,-1 1-1,1-1 1,0 0-1,0 0 1,0 0-1,-1 0-24,1-2-25,0-1 0,1 1 0,-1-1 0,1 1 0,-1-1 0,1 1 0,0 0-1,1-1 1,-1 1 0,1-2 25,7-6-262,-4 3 450,-3 5-162,0 0 1,-1 1 0,1 0-1,1-1 1,-1 1 0,0 0-1,1 0-26,-3 1-64,5-10 72,-1 2 32,-4 8-23,1-1 0,0 1 0,-1 0 0,1-1 0,0 1 0,0 0-1,0 0 1,0 0 0,0 0 0,1 0-17,0-2 45,21-25-296,-15 9 294,-7 18-20,0 0 0,-1 0 0,1 0 0,0 0 0,-1-1 0,0 1 0,1 0 1,-1 0-1,0-1 0,1 1 0,-1 0 0,0 0 0,0-1 0,0 1 0,0 0-23,0 1-11,0 0-1,0 0 1,0 0-1,0 0 1,0 0-1,0 0 1,0 0-1,0 1 1,0-1-1,0 0 1,0 0-1,0 0 1,0 0-1,0 0 1,0 0-1,0 1 1,0-1-1,0 0 1,0 0-1,0 0 1,0 0-1,0 0 1,0 0-1,0 1 0,0-1 1,0 0-1,0 0 1,0 0-1,0 0 1,0 0-1,-1 0 1,1 0-1,0 0 1,0 0-1,0 1 1,0-1-1,0 0 1,0 0-1,0 0 1,0 0-1,-1 0 1,1 0-1,0 0 1,0 0-1,0 0 1,0 0-1,0 0 1,0 0-1,-1 0 1,1 0-1,0 0 1,0 0-1,0 0 1,0 0-1,0 0 1,0 0-1,-1 0 1,1 0-1,0 0 1,0 0-1,0 0 1,0 0-1,0-1 12,25 53-176,-23-49 180,0 1-1,0-1 1,0 0-1,0 1 1,0-1 0,3 3-4,9 14-81,-5-18-20,-2 3 161,13 5 83,-2 5-53,-14-13-74,-3-2-23,1 1 0,-1-1 0,1 0 0,0 1 0,-1-1 0,1 0 0,-1 0 0,1 0 0,-1 0 0,2 0 7,2 0 6,-3 0 4,-1 0 0,0 0-1,1 0 1,-1 0-1,1 1 1,-1-1 0,1 1-1,-1-1 1,0 1-1,1 0-9,-1-1 5,-1 0 0,1 0-1,-1 0 1,1 0-1,-1 0 1,1 0 0,-1 0-1,1 0 1,-1-1-1,0 1 1,1 0-1,-1 0 1,1 0 0,-1 0-1,0-1 1,1 1-1,-1 0 1,1 0 0,-1-1-5,1 0-8,23-1-189,-22 2 219,0 0-1,0 0 1,0 0 0,0 0-1,0 0 1,0-1-1,0 1 1,0-1 0,0 1-1,0-1 1,0 0-1,0 0 1,0 0 0,0 0-1,0 0 1,-1 0-1,1 0 1,0-1 0,0 1-22,0-1 14,0 0 1,-1 0-1,1 1 0,0-1 1,0 0-1,-1-1 1,1 1-1,-1 0 1,0 0-1,0-1 0,0 1 1,0 0-1,0-1 1,0 1-1,-1-1 1,1 1-1,-1-1-14,1-11 43,0 12 11,-1 0 0,0 0 0,0 0 0,0 0 0,0 0 0,0 0 0,0 0 0,-1 0 0,1 0 0,-1 0 0,1 0 0,-1 0 0,0 0 0,0 0 0,-1-1-54,-47-89 38,28 46 42,7 2-102,3 16 265,8 21-184,0 0 0,0 0 0,0 0 0,-1 0 0,0 1 0,0 0 0,-5-6-59,4 5 40,5 7-69,0-1-1,-1 1 1,1 0 0,0-1 0,-1 1 0,1-1 0,0 1 0,0 0 0,-1 0 0,1-1 0,-1 1 0,1 0 0,0 0 0,-1-1 0,1 1 0,-1 0 0,1 0 0,0 0-1,-1 0 1,1 0 0,-1 0 0,1 0 0,-1 0 0,1 0 0,-1 0 0,1 0 0,0 0 0,-1 0 0,1 0 0,-1 0 0,1 0 0,-1 0 29,-2 2-2002,6 3-503,-2-3 2644,7 9-3307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2:33.7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3136,'9'13'7219,"-6"-8"-7505,-2-3 499,11 22 513,-10-14-526,-1 0 1,0 1 0,-1-1 0,0 1 0,-1 4-201,-1 16 116,-3 206 572,4-223-679,1-12-11,-1-1 0,1 1 0,0 0 0,0 0 0,0-1 0,0 1 1,0 0-1,0-1 0,0 1 0,0 0 0,1-1 0,-1 1 0,1 1 2,0 0-30,0 0 1,0 0 0,0 1-1,0-1 1,-1 0 0,0 0-1,0 1 1,0 0 29,0-2-304,0-2-64,0 6-773,0-4-5291,0-2 4096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2:34.5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17 1664,'0'0'24,"0"0"1,0 0-1,1 0 1,-1-1 0,0 1-1,0 0 1,0 0-1,0 0 1,0 0-1,1 0 1,-1 0-1,0 0 1,0 0-1,0 0 1,0 0-1,0 0 1,0-1-1,0 1 1,0 0-1,1 0 1,-1 0-1,0 0 1,0 0-1,0 0 1,0-1-1,0 1 1,0 0-1,0 0 1,0 0-1,0 0 1,0 0-1,0-1 1,0 1 0,0 0-1,0 0 1,0 0-1,0 0 1,0 0-1,0-1 1,0 1-1,0 0 1,0 0-1,0 0 1,0 0-1,0 0 1,0 0-1,-1-1 1,1 1-1,0 0 1,0 0-1,0 0 1,0 0-1,0 0 1,0 0-1,0 0 1,0 0-1,-1-1 1,1 1-1,0 0 1,0 0-1,0 0 1,0 0-1,0 0 1,-1 0 0,1 0-1,0 0 1,0 0-25,0 0 618,0 0 396,0 0-241,0 0 101,0 0-260,0 0 74,0 0-192,0 0 106,0 0-202,0 0-69,0 0-91,0 0 187,0 0-134,0 0-106,2 0-43,103-5 730,-56 3-370,-31 1-394,-1 0 0,1 1 0,-1 1 0,10 2-110,8-3 298,-22 0-201,-12 0 100,1 0-53,25 0 516,-16 0-3800,-10 0 2015,-1 0 96,0 0-1019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2:35.7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 52 224,'0'0'-375,"11"-9"2271,-11 9-1831,0 0-1,0 0 1,0 0-1,-1 0 1,1 0 0,0 0-1,0 0 1,0 0-1,0 0 1,0 0-1,-1 0 1,1 0 0,0 0-1,0 0 1,0 0-1,0 0 1,0 0-1,-1 0 1,1 0 0,0 0-1,0 0 1,0 0-1,0-1 1,0 1-1,0 0 1,0 0 0,-1 0-1,1 0 1,0 0-1,0 0 1,0-1-1,0 1 1,0 0 0,0 0-1,0 0 1,0 0-1,0 0 1,0-1-1,0 1 1,0 0 0,0 0-1,0 0 1,0 0-1,0 0 1,0-1-1,0 1 1,0 0 0,0 0-1,0 0 1,0 0-1,0 0 1,0-1-1,0 1 1,0 0 0,0 0-1,0 0 1,1 0-1,-1 0 1,0 0-1,0-1 1,0 1 0,0 0-1,0 0-64,-5-3 1165,5 2-1111,0 1-1,0 0 1,-1-1 0,1 1 0,-1 0-1,1-1 1,0 1 0,-1 0 0,1-1-1,-1 1 1,1 0 0,-1 0 0,1 0 0,-1-1-1,1 1 1,0 0 0,-1 0 0,1 0-1,-1 0 1,0 0-54,-7-2 537,8 2-493,-1 0 1,1 0 0,-1-1 0,1 1 0,-1 0 0,0 0 0,1 0 0,-1 0 0,1 0 0,-1 0 0,1 0 0,-1 0 0,0 0 0,1 0 0,-1 0 0,1 1 0,-1-1 0,1 0 0,-1 0-1,1 0 1,-1 1 0,1-1-45,-4 2 37,1 0-1,0 0 0,0 1 0,1-1 0,-1 1 0,0-1 1,1 1-1,0 0 0,0 0 0,-1 0 0,2 0 0,-1 1 1,0-1-1,1 0 0,-1 1 0,1-1 0,0 1 0,0-1 1,1 1-1,-1 0 0,1-1 0,-1 1 0,1 0 0,0-1 1,1 1-1,-1 0 0,1 0 0,-1-1 0,1 1 0,0-1 1,0 1-1,1 0-36,56 123 176,-55-122-165,0 1 1,0 0 0,0-1 0,1 0-1,0 0 1,0 0 0,0 0 0,1-1-1,0 1 1,0-1 0,0 0 0,0-1-1,0 1 1,1-1 0,0 0 0,0 0-12,-1-1 18,0 0 1,0 0 0,0-1 0,0 0 0,0 1 0,0-2 0,0 1 0,0-1-1,0 0 1,0 0 0,1 0 0,-1-1 0,0 1 0,0-1 0,0 0 0,0-1-1,0 0 1,0 1 0,-1-1 0,1-1-19,5-3 71,-1 0 1,1-1-1,-1 0 1,-1 0-1,1-1 1,-1 0-1,6-9-71,3-6 179,-1 0 1,8-17-180,-21 36 80,-1 0 0,-1 0 1,1-1-1,-1 1 0,1 0 1,-1-1-1,0 1 0,-1-1 0,1 1 1,-1-1-1,0 0-80,0 3 43,0-1 0,0 1 0,0 0 0,-1-1 0,1 1 0,-1 0 0,1-1 0,-1 1 0,0 0 0,0 0 0,0 0 0,0 0 0,-1 0 0,1 0 0,0 0 0,-1 0 0,0 0 0,1 0 0,-1 1 0,0-1 0,0 1 0,0-1-43,-9-5 184,-14-9 693,-22-11-877,38 23 49,0 0 0,-1 1 0,1 0-1,0 0 1,-1 1 0,0 0 0,-5 0-49,-24-2-362,17 1-668,-1 1 1,0 2-1,-16 1 1030,22 2-1296,3 5-1621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3:47.1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31 832,'0'0'251,"0"-17"2085,1 16-2234,-1 1 1,0-1-1,0 1 1,0 0-1,1-1 1,-1 1 0,0-1-1,0 1 1,1 0-1,-1-1 1,0 1-1,1 0 1,-1-1 0,0 1-1,1 0 1,-1 0-1,1-1 1,-1 1-1,0 0 1,1 0 0,-1 0-1,1 0 1,-1-1-1,1 1 1,-1 0 0,0 0-1,1 0 1,-1 0-1,1 0 1,-1 0-103,2 0 197,-2 0-58,0 0 21,17 0-54,-1-3-38,-1 2-1,0 0 0,0 0 0,0 2 0,2 0-67,18 0 112,9-2-115,-19 0 69,0 1-1,15 3-65,-28-1-16,-1 1 0,0 0 0,1 1 0,9 4 16,-12-4 146,0 0-1,0-1 1,1 0-1,-1 0 1,1-1 0,0-1-1,0 1-145,-10 14-448,0 15-3504,3-19 1643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3:48.2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44 736,'0'0'44,"-1"0"1,1 0-1,0 1 0,0-1 1,-1 0-1,1 0 0,0 0 1,0 1-1,-1-1 0,1 0 1,0 0-1,-1 0 0,1 0 1,0 0-1,-1 0 0,1 0 1,0 0-1,-1 0 0,1 0 1,0 0-1,-1 0 0,1 0 1,0 0-1,-1 0 0,1 0-44,-6 2 1777,5-1-1473,1-1-90,0 0 84,0 0-100,19-9 1401,-11 9-1453,-1-1-1,1-1 1,-1 1-1,0-1 1,1 0-1,-1-1 0,5-2-145,-3 1 98,0 0-1,0 1 1,1 1-1,8-2-97,0 1 16,-14 2-17,1 0-1,0 0 1,-1 1 0,1-1-1,0 1 1,-1 0 0,1 0 0,0 1-1,0-1 1,-1 1 0,1 0-1,1 1 2,10 5 45,11 6 33,1-2 0,-1-1 1,1-2-1,10 2-78,2-2 741,-39-8-629,16 11-37,-13-10-506,-1 1 0,1 0 0,-1-1 1,1 0-1,0 1 0,0-1 0,0-1 0,-1 1 1,4 0 430,2-1-2683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3:53.7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258 269 896,'-1'0'32,"-4"-4"232,10 3-27,-4 1 57,-1 0-76,0 0 22,0 0-58,0 0 47,0 0-58,0 0-95,-1-1-1,1 0 1,0 0 0,0 1 0,0-1 0,-1 0 0,1 1 0,0-1 0,-1 0 0,1 1 0,0-1 0,-1 1 0,1-1 0,-1 1 0,1-1 0,-1 1 0,0-1-1,1 1 1,-1-1 0,1 1 0,-1 0 0,0-1 0,1 1 0,-1 0 0,0-1 0,1 1 0,-1 0 0,0 0 0,1 0 0,-2 0-76,-9-6 324,9 5-262,0 1-1,0-1 1,-1 0-1,1 1 1,0 0 0,0-1-1,0 1 1,0 0-1,0 0 1,-1 0 0,1 0-1,0 1 1,0-1-1,0 1 1,0-1-62,-34 11 772,29-9-779,-1 1 64,0 0 0,0 1 0,0-1 0,-1 3-57,5-4 30,0 1 0,1 0 0,0 0 0,0 0 0,0 0 0,0 0 0,0 1 0,1 0 0,-3 3-30,-2 8 34,-1 1 1,2 1 0,0-1-1,1 1 1,-1 6-35,-8 27-35,12-47 38,1 1-1,0-1 0,1 1 0,-1 0 0,1-1 0,-1 1 0,1 0 0,0-1 1,1 1-1,-1 0 0,1-1 0,-1 1 0,1 0 0,0-1 0,1 3-2,0-2 4,0 0 0,0 0 0,1 0 0,0 0 0,-1-1 0,1 1 0,1-1 0,-1 1 0,0-1 0,1 0 0,0-1 0,0 2-4,-1-2-3,1 0 0,-1 0-1,0 0 1,1 0 0,-1-1 0,1 1-1,0-1 1,-1 0 0,1 0-1,0-1 1,0 1 0,0-1-1,0 1 4,-1-1 7,-1-1 0,1 1 0,0-1 0,0 1 0,0-1 0,0 0 0,0 0 0,0 0 0,-1 0 0,1-1 0,-1 1-1,1-1 1,-1 1 0,1-1 0,-1 0 0,0 0 0,1-1-7,2-2-7,0 0 0,-1 0 0,0 0 0,0 0 0,0 0-1,1-5 8,10-12 98,5-12 2,-7 2-112,-1-1 0,-1 0 0,-2-1 0,-1-3 12,-6 31-7,0 0 1,1-1 0,-1 1-1,1 0 1,1 1 0,0-2 6,-2 3-12,1 0 0,-1-1 1,1 1-1,-1-1 0,-1 1 1,1-1-1,-1 0 0,1 0 1,-1 0-1,0-4 12,1-9 146,-1 16-126,-1 0 0,1 0 0,-1-1 0,0 1 0,0 0 0,0 0 0,0-1 0,0 1 0,0 0 1,-1 0-1,1-1 0,-1 1 0,1 0 0,-2-2-20,-1-2-6,0 1 1,-1 0 0,0 0-1,0 0 1,0 1 0,0-1-1,-1 1 1,1 0 0,-6-3 5,-4-2 239,1 1 1,-2 1-1,1 0 1,-1 1-1,-9-3-239,-10-4 200,26 11-204,0-1 1,0 1-1,-1 0 0,-1 1 4,4 0 1,-1-1 0,0 1 0,0-1 0,0 0-1,-5-3 0,-32-8 134,28 9-508,14 4-95,4 1-310,16 17-3183,-2-9 1642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3:55.5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0 576,'-1'0'47,"1"1"1,0-1-1,0 0 0,-1 0 1,1 1-1,0-1 0,0 0 1,-1 1-1,1-1 1,0 0-1,0 1 0,0-1 1,-1 0-1,1 1 0,0-1 1,0 0-1,0 1 0,0-1 1,0 1-1,0-1 0,0 0 1,0 1-1,0-1 0,0 1 1,0-1-1,0 0 1,0 1-48,1 12 902,0-8-706,1-1 0,0 1 0,0-1 0,0 0-1,1 2-195,6 14 493,5 23 288,-2 1 0,4 31-781,9 90 294,-16-99-102,-4 0-57,2 7 98,-7-59-4,0-12-138,0-2 176,0-12 138,1-5-381,1 0 0,0 1 0,4-11-24,2-18 61,-5 24-86,1 1 0,1 0-1,1 0 1,3-6 25,-5 15-30,1 0 1,0 1 0,1-1 0,0 1-1,1 0 1,0 1 0,0-1-1,5-2 30,-12 12 1,7-8-4,0 1 1,1 0-1,0 0 0,0 1 0,1 0 0,8-4 3,-9 6-77,-3 1 76,0 0 1,0 1-1,0 0 0,0 0 1,5-1 0,-9 3-1,0 0 0,-1 0 0,1 0 1,0 0-1,-1 0 0,1 0 0,0 0 0,-1 0 1,1 0-1,0 0 0,-1 0 0,1 0 1,0 1-1,-1-1 0,1 0 0,0 0 0,-1 1 1,1-1-1,-1 0 0,1 1 0,0-1 1,-1 1-1,1-1 0,-1 1 0,1-1 0,-1 1 1,0-1-1,1 1 0,-1-1 0,0 1 1,1 0-1,-1-1 0,0 1 0,1 0 0,-1-1 1,0 1-1,0 0 0,0-1 0,0 1 1,0 0-1,0-1 0,0 1 0,0 0 0,0 0 1,0-1-1,0 1 0,0 0 1,0 12 23,-1 1-1,0 0 1,-1-1-1,-1 1 1,0-1-1,0 0 1,-3 5-23,3-11 34,0 0 0,0 0 0,-1-1 1,0 1-1,0-1 0,0 0 0,-1 0 1,0 0-1,0 0 0,-1-1 0,0 0 1,0 0-1,-6 3-34,9-6 4,-1 0 0,1 0 0,-1-1 0,1 0 0,-1 0 0,0 0 0,0 0 0,-1 0-4,3-1 9,1 0 0,0 0 0,-1 1 0,1-1 0,0 0 0,-1 0 0,1-1 0,0 1 0,-1 0 0,1 0 0,0-1 0,-1 1 0,1-1-1,0 1 1,-1-1 0,1 1 0,0-1 0,0 0 0,0 1 0,0-1 0,0 0 0,0 0 0,0 0 0,0 0 0,0 0-9,1 0 4,0 0 1,0 1-1,0-1 0,0 0 1,0 1-1,0-1 1,0 1-1,1-1 0,-1 0 1,0 1-1,0-1 1,1 1-1,-1-1 0,0 0 1,1 1-1,-1-1 1,1 1-1,-1-1 1,0 1-1,1 0 0,-1-1 1,1 1-1,0-1 1,-1 1-1,1 0 0,-1-1 1,1 1-1,-1 0 1,1 0-1,0 0 0,-1-1 1,1 1-5,2-1 18,-1 0 0,1-1 0,0 1 0,0 0 0,0 1-1,0-1 1,0 0-18,0 2 11,0-1 0,-1 1 0,1-1-1,-1 1 1,1 0 0,0 0 0,-1 0-1,0 0 1,1 0 0,-1 1 0,0-1-1,0 1 1,2 1-11,25 24 18,-28-26-16,48 62 420,-34-46-159,0 1 0,-1 1 0,9 17-263,-22-34 16,-1 0 1,1 0-1,0 0 1,-1 0-1,1 0 0,-1 0 1,0 0-1,0 0 1,1 2-17,-2-3-28,1 0 1,0 1-1,1-1 1,-1 0-1,0 1 1,0-1-1,1 0 1,-1 0 0,0 1-1,1-1 1,-1 0-1,1 0 1,0 0-1,-1 1 1,1-1-1,0 0 1,0 0-1,0 0 28,-1-1-202,0 0 0,0 1-1,0-1 1,0 0-1,1 0 1,-1 1-1,0-1 1,0 0 0,0 0-1,1 0 1,-1 1-1,0-1 1,0 0 0,1 0-1,-1 0 1,0 0-1,0 0 1,1 1-1,-1-1 1,0 0 0,1 0-1,-1 0 1,0 0-1,0 0 1,1 0 0,-1 0-1,0 0 1,1 0-1,-1 0 1,0 0 0,0 0-1,1 0 1,-1 0-1,0-1 1,1 1-1,-1 0 1,0 0 202,5-6-318,4-11-813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3:57.1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17 832,'-3'-2'58,"-2"0"159,7 5-23,-1-2 100,-1 2 407,0-3-628,0 1 1,0-1-1,-1 0 0,1 1 1,0-1-1,0 1 0,0-1 1,0 0-1,0 1 0,0-1 1,0 1-1,1-1 0,-1 0 1,0 1-1,0-1 0,0 1 1,0-1-1,0 0 0,1 1 1,-1-1-1,0 0 0,0 1-73,5 0 176,-1-1-1,0 1 0,0-1 1,0 0-1,1 0 1,-1 0-1,0-1 1,4 0-176,-4 0 85,0 1 1,0-1 0,-1 1-1,1 0 1,0 0 0,0 0 0,0 0-1,-1 1 1,1-1 0,0 1-1,0 0 1,0 1-86,3 0 101,-1 0 0,1-1-1,0 1 1,0-1 0,0-1 0,-1 1-1,1-1 1,0 0 0,1-1-101,7 1 165,1-1 68,-12 0-174,1 1 0,-1 0 0,1 0 0,-1 0 0,3 1-59,1 1 63,-5-1-33,1 0 0,-1 0 0,0-1 0,1 1-1,-1-1 1,0 0 0,1 0 0,-1 0-1,1 0 1,-1-1 0,0 1 0,1-1-1,-1 0 1,3-1-30,0 0 80,0-1 0,0 1 0,0 1-1,0-1 1,1 1 0,-1 0 0,0 0 0,3 1-80,6-1 22,87-12 74,12 4 75,-42 6-171,-54 3-1,-1 1 0,0 0 1,0 1-1,-1 1 0,1 1 0,0 0 0,10 5 1,12 2 1,11 1-1,-16-2-13,-28-8 19,-1 0 1,1-1 0,0 1-1,0-1 1,0 0-1,6 0-6,83-1 928,-93 0-917,-2 0-102,0 0-117,0 0-448,0 1-293,5 6-1760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5:07.26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71 3648,'8'-5'765,"30"-18"2358,-28 19-2706,3-3-224,1 1-1,-1 1 1,1 0-1,0 0 1,0 2 0,1 0-1,9-1-192,-15 4-21,1 0 1,-1 1-1,0 0 1,1 0-1,-1 1 1,0 0-1,8 3 21,2 3-1584,0 0 0,17 11 1584,-34-18-239,0 0 1,0 0-1,0 0 1,0-1-1,0 1 0,0 0 1,0-1-1,0 1 0,0-1 1,0 0-1,1 1 0,-1-1 1,0 0-1,0 0 0,0-1 1,1 1 238,11-7-1307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4:00.4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166 362 896,'-1'0'175,"1"-1"0,-1 1 1,1-1-1,-1 0 0,1 1 0,-1-1 0,1 1 0,-1-1 1,0 1-1,1 0 0,-1-1 0,0 1 0,1-1 0,-1 1 1,0 0-1,1 0 0,-2-1-175,-9-6 1763,10 7-1687,0-1 0,0 0 1,0 0-1,0 1 0,0-1 0,0 1 0,0-1 0,-1 1 1,1 0-1,0-1 0,0 1 0,-1 0 0,1 0 0,0 0 1,-1 0-1,1 0 0,-1 0-76,-24 1 838,24-1-798,0 1-1,0-1 0,0 0 0,0 1 0,0-1 1,0 1-1,0 0 0,0 0 0,1-1 0,-1 1 1,0 1-1,0-1 0,1 0 0,-1 0 0,0 0 1,1 1-1,0-1 0,-1 1 0,1 0 0,-1 0-39,-15 13 58,14-13-71,0 1-1,0-1 1,1 0-1,-1 1 1,1 0-1,-1 0 1,1-1-1,0 1 0,-1 3 14,1-3-9,0 1-1,0 0 1,0 0-1,1 0 0,-1 0 1,1 0-1,0 1 1,1-1-1,-1 0 0,1 0 1,-1 1-1,1-1 1,1 0-1,-1 0 0,1 5 10,0-7 17,0 0-1,1 1 1,-1-1-1,0 0 0,1 0 1,0 0-1,-1 0 1,1 0-1,0-1 1,0 1-1,0 0 0,0-1 1,0 1-1,0-1 1,0 0-1,1 0 0,-1 0 1,0 0-1,1 0 1,-1 0-1,1-1 0,-1 1 1,1-1-1,-1 0 1,1 1-1,0-1-16,3-2-19,0 0 0,0 0 0,-1-1 0,1 0 1,-1 0-1,0 0 0,1 0 0,-1-1 0,-1 0 0,3-2 19,9-6 50,-11 7-19,1 1-1,-1-1 1,-1 0-1,1-1 1,-1 1-1,0-1 1,0 0-1,-1 0 1,1 0-1,-1 0 1,-1-1-1,1 1 1,-1-2-31,3-9 181,-1-1 0,0 0-1,-2 0 1,1-7-181,-3 10 141,0-1 0,-1 0 0,-1 1 0,0-1 0,-1 1 0,-1 0 0,0 0-1,-1 0 1,-1 1 0,0-1 0,-1 1 0,-7-10-141,10 17-11,0 1 0,-1 0 0,0-1 0,-1 2 0,1-1 0,-1 1 0,0-1 0,0 2 0,-1-1 0,1 1 0,-1 0 0,0 0 0,0 1 0,-1 0 0,1 0 0,-1 0 0,-2 1 11,8 1-51,1 1 0,-1 0 0,1 0 0,0 0 0,-1 0 0,1 1 0,0-1 0,-1 0 0,1 1 0,0-1 0,0 0 0,-1 1 0,1 0 0,0-1 0,-1 1 51,2-1-65,-1 1 1,1-1 0,0 0 0,-1 1-1,1-1 1,0 0 0,-1 1-1,1-1 1,0 1 0,-1-1 0,1 1-1,0-1 1,0 0 0,0 1-1,-1-1 1,1 1 0,0-1-1,0 1 1,0-1 0,0 1 0,0-1-1,0 1 1,0-1 0,0 1-1,0-1 1,0 1 0,0-1-1,0 1 1,0-1 0,0 1 0,1-1-1,-1 1 1,0-1 0,0 0-1,1 1 1,-1-1 0,0 1 0,0-1-1,1 0 1,-1 1 0,0-1-1,1 1 1,-1-1 0,1 0 64,7 7-2096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4:01.6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122 35 1312,'-1'-5'-5,"0"2"415,-1 0-1,1 0 0,0-1 1,-1 1-1,0 0 1,0 0-1,-1-1-409,3 3 58,0 1 0,-1 0 0,1 0 0,0-1 0,0 1 0,-1 0 0,1 0 0,0 0 0,-1-1-1,1 1 1,0 0 0,-1 0 0,1 0 0,0 0 0,-1 0 0,1 0 0,0 0 0,-1 0 0,1 0 0,0 0 0,-1 0 0,1 0-1,0 0 1,-1 0 0,1 0 0,0 0 0,-1 0 0,1 0-58,-1 1 31,0 0-1,0 0 0,0 0 1,0-1-1,0 1 0,0 0 1,0 0-1,0 0 1,1 0-1,-1 1 0,0-1 1,0 1-31,-3 6 209,-5 6 14,1 1-1,1 0 1,1 0 0,0 1-1,-3 12-222,-21 89 502,29-114-512,0 2 43,-1 1 0,1-1 0,0 1 1,1 0-1,-1-1 0,1 1 0,1 0 1,0 4-34,-1-6-4,1-1-1,-1 0 1,1 0 0,0 0 0,0 0 0,1 0 0,-1 0 0,1 0-1,-1 0 1,1 0 0,0-1 0,0 1 0,0-1 0,0 1 0,1-1-1,-1 0 1,1 0 0,-1 0 0,1 0 0,0 0 0,0-1-1,0 1 1,0-1 0,0 0 0,0 1 0,0-2 0,1 1 4,3 1 5,0 0 0,1-1 0,-1 0 0,1 0 0,-1-1 0,1 0 0,-1 0 0,1-1 0,-1 0 0,1 0 0,-1-1 0,0 0 0,4-1-5,-7 1 13,1 0-1,0 0 1,-1 0-1,0 0 1,1-1-1,-1 1 0,0-1 1,0 0-1,0 0 1,-1-1-1,1 1 1,-1-1-1,0 0 1,0 0-1,0 0 1,0 0-1,-1-1 0,0 1 1,0 0-1,1-3-12,-2 5-1,-1 0 0,0 0 0,1 1 0,-1-1 0,0 0 0,0 0 0,0 0 0,0 1 0,-1-1 0,1-1 1,0 1-61,3 6-31,3 3-11,4 3 80,1 0 1,-1 0-1,2-2 1,-1 1-1,1-1 1,0-1-1,1 0 1,0-1-1,2 1 23,-13-6 49,0-1-1,1 1 1,-1 0-1,0-1 1,1 1 0,-1-1-1,1 0 1,-1 0-1,1 0 1,-1 0-1,1 0 1,-1 0 0,0-1-1,1 1 1,-1-1-1,0 0 1,1 0-1,-1 0 1,0 0 0,0 0-1,1 0 1,-1-1-1,0 1 1,0 0-1,-1-1 1,1 0 0,0 0-1,0 1 1,-1-1-1,1 0 1,-1 0-1,0 0 1,0 0 0,1-1-1,-1 1 1,0 0-1,0-2-48,1-7 249,0 0 0,-1-1 0,0 1-1,0-1 1,-1 1 0,-1-1-1,0 1 1,-1-1 0,0 1 0,-3-11-249,-1 2 7,-1 1 0,-1-1 0,-1 1 0,0 1 0,-10-13-7,13 21-724,0 1 0,-1 0 0,-1 0 0,0 0 724,7 9-65,1 0-1,0-1 1,0 1 0,0 0 0,0 0-1,0 0 1,0-1 0,-1 1 0,1 0-1,0 0 1,0 0 0,0-1-1,0 1 1,-1 0 0,1 0 0,0 0-1,0 0 1,-1 0 0,1 0 0,0-1-1,0 1 1,-1 0 0,1 0-1,0 0 1,0 0 0,-1 0 0,1 0-1,0 0 1,0 0 0,-1 0 0,1 0-1,0 0 1,0 0 0,-1 0-1,1 0 1,0 0 0,0 1 0,-1-1-1,1 0 1,0 0 0,0 0-1,0 0 1,-1 0 0,1 1 0,0-1-1,0 0 1,0 0 0,-1 0 0,1 0-1,0 1 1,0-1 0,0 0-1,0 0 1,0 1 0,0-1 0,-1 0-1,1 0 1,0 1 0,0-1 0,0 0-1,0 1 66,-2 15-2722,2 0 1085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4:03.3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1056,'-1'1'686,"6"3"512,-3-3-1079,0 1-1,0-1 0,0 1 1,0 0-1,0 0 0,0-1 1,-1 1-1,1 1 0,-1-1-118,4 7 220,-1 0 0,0 0-1,-1 0 1,0 0 0,-1 1 0,0 0-1,0-1 1,-1 1 0,0 0-1,-1 7-219,-1 58 542,-1-31-300,2 1 1,2 0 0,8 43-243,7-11 222,-7-39 5,-2 0 0,-2 1 0,-2 0 0,-1 9-227,-5 18 446,-4 1 0,-3-1-446,8-59 20,-3 41 117,1 0 0,3-1 0,3 17-137,2-16 318,9 35-318,2 9 498,-15-68 76,0 0-1,-2 18-573,0 30-486,11-78-2394,12-13-1781,-4 8 2464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4:05.2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83 3 1408,'0'0'19,"0"0"1,0 0-1,0 0 1,0 0-1,0 0 1,0 0-1,0-1 0,0 1 1,0 0-1,0 0 1,0 0-1,0 0 1,0 0-1,0 0 0,0 0 1,0 0-1,0 0 1,0 0-1,0 0 1,0-1-1,0 1 0,0 0 1,0 0-1,0 0 1,0 0-1,0 0 1,1 0-1,-1 0 1,0 0-1,0 0 0,0 0 1,0 0-1,0 0 1,0 0-1,0 0 1,0 0-1,0 0 0,0 0 1,0 0-1,0-1 1,0 1-1,1 0 1,-1 0-1,0 0 0,0 0 1,0 0-1,0 0 1,0 0-1,0 0 1,0 0-1,0 0 0,0 1 1,0-1-1,1 0-19,-1 0 66,0 0 0,0 0 0,0 1 0,0-1 0,0 0 0,0 0 0,0 1 0,0-1 0,-1 0 0,1 0 0,0 1 0,0-1 0,0 0 0,0 0 0,0 1-1,0-1 1,0 0 0,0 0 0,-1 1 0,1-1 0,0 0 0,0 0 0,0 0 0,-1 0 0,1 1 0,0-1 0,0 0 0,-1 0-66,-7 10 304,1-1 0,0 1 0,0 1 0,1-1 0,0 1 0,1 0 0,0 1 0,1-1 0,0 1 0,1 0 0,-1 3-304,-2 7 76,5-16-24,-1-1 0,1 1 0,0 0 0,0 0 0,0 6-52,0 21 206,0-19-146,0 1 1,2 7-61,0-17 1,-1 0 0,1 1 0,0-1 0,1 0 0,-1 0 0,1 0 0,0-1 0,1 1 0,-1 0-1,2 2 9,0-1 0,0 1 0,1-1 0,0 0 0,0-1 0,0 1 0,5 3-9,-8-8 13,-1 1 1,1-1-1,0 0 1,0 0-1,0 0 0,0 0 1,0 0-1,0-1 1,0 1-1,0 0 1,0-1-1,0 0 1,0 1-1,1-1 1,-1 0-1,0 0 1,0 0-1,0 0 0,0-1 1,1 1-1,-1-1 1,0 1-1,0-1 1,0 0-1,0 1 1,0-1-1,0 0 1,0-1-1,0 1-13,1-1 14,-1-1-1,0 1 1,1-1 0,-1 1-1,0-1 1,0 0-1,0 0 1,-1 0 0,1 0-1,-1 0 1,0 0 0,1-1-14,4-10 28,0 2-3,-1 1 1,-1-1-1,0 0 0,0-1 1,-1 1-1,-1 0 0,0-1 1,0-8-26,0 3-12,0 14 88,1 11-60,-2-1-8,0 1 0,0-1 0,-1 1 0,0 1-8,3 24-86,-2-22 87,1 0 1,0-1-1,1 0 0,0 1 0,0-1 0,1 0 0,1-1 0,-1 1 0,1-1 0,2 3-1,-6-11 30,-1 1 1,1 0-1,0 0 0,-1-1 1,1 1-1,0 0 0,0-1 0,-1 1 1,1-1-1,0 1 0,0-1 1,0 1-1,0-1 0,0 1 1,0-1-1,0 0 0,-1 0 0,1 1 1,0-1-1,0 0 0,0 0 1,0 0-1,0 0 0,0 0 0,0 0 1,0-1-1,0 1 0,0 0 1,0 0-1,0-1 0,0 1 1,0 0-1,0-1 0,0 1 0,-1-1 1,1 1-1,0-1 0,0 0 1,0 0-31,1-1 88,0 0 0,0 0 0,0-1 0,0 1 1,0 0-1,-1-1 0,1 1 0,-1-1 0,1 0 1,-1 0-1,0 1 0,0-4-88,3-12 163,-2 0 0,0-1 0,-1 1 0,-1-1 1,-1 1-1,-1-4-163,-3-22 93,-12-43-93,10 54-1398,5 26-1357,7 24 151,-4-13 1985,1 4-141,1 0 0,-1 0 0,1-1 0,1 2 760,13 21-1269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4:06.3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5 1728,'0'0'27,"0"0"0,0 0 0,0 0 0,0 0 0,0 0 0,0 0 0,0-1 0,0 1 0,0 0 0,0 0 0,0 0 0,0 0 0,-1 0 0,1 0 0,0 0 0,0-1 0,0 1 0,0 0 0,0 0 0,0 0 0,0 0 0,-1 0 0,1 0 0,0 0 0,0 0 0,0 0 0,0 0 0,0 0 0,0 0 0,-1 0 0,1 0 0,0 0 0,0 0 0,0 0 0,0 0 0,0 0 0,-1 0 1,1 0-1,0 0 0,0 0 0,0 0 0,0 0 0,0 0 0,0 0 0,-1 0-27,1 0 501,0-2-69,0 1 192,0 1-197,0 0 5,0 0-112,0 0 96,0 0-128,0 0-16,0 0-86,3 5-34,0-1 0,0 1 0,0 0 0,-1-1 0,0 1 0,0 0 0,-1 0 0,1 2-152,-1 28 861,-1-8-687,0-26-149,0 0-1,0 0 1,0-1 0,0 1-1,0 0 1,0 0-1,0 0 1,0-1 0,1 1-1,-1 0 1,0 0-1,1-1 1,-1 1 0,0 0-1,1 0 1,-1-1 0,1 1-1,-1-1 1,1 1-1,-1 0 1,1-1 0,0 1-1,-1-1 1,1 1-1,0-1 1,-1 0 0,1 1-1,0-1 1,0 0 0,-1 1-1,1-1 1,0 0-1,0 0 1,0 1 0,-1-1-1,1 0 1,0 0-1,0 0 1,0 0-25,5-1 14,0 1 1,0-1-1,0 0 1,0 0-1,2-1-14,10-2-157,21-2 261,-25 3 124,1 1 1,-1 0-1,7 1-228,-15 0 10,-4 1-29,-1 0 1,1-1-1,0 1 0,0 0 1,-1 0-1,1 0 1,0 1-1,0-1 0,-1 0 1,1 1-1,0-1 1,-1 1-1,1-1 0,1 2 19,-2-2-1632,-1 0-117,0 0-2016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4:08.1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102 10 1728,'2'-4'257,"-2"4"-231,0 0 1,0 0-1,0 0 1,0-1-1,0 1 1,0 0-1,0 0 1,0 0-1,0 0 1,0 0-1,0 0 1,0 0-1,0 0 1,0 0-1,0 0 1,0 0-1,0 0 1,0 0-1,0 0 1,0-1-1,0 1 1,0 0-1,0 0 1,0 0-1,0 0 1,0 0-1,0 0 1,0 0-1,0 0 1,0 0-1,0 0 1,1 0-1,-1 0 1,0 0-1,0 0 1,0 0-1,0 0 1,0 0-1,0 0 1,0 0-1,0 0 1,0 0-1,0 0 1,0 0-1,0 0 1,0 0-1,1 0 1,-1 0-1,0 0 0,0 0 1,0 0-1,0 0 1,0 0-1,0 0 1,0 0-1,0 0 1,0 0-1,0 0 1,0 0-1,0 0 1,0 0-1,0 0 1,0 0-1,0 0 1,1 1-1,-1-1 1,0 0-27,-2-1 426,0 1 1,0 0-1,0 0 1,0 0-1,0 0 1,0 0-1,0 0 0,-1 0-426,-1 1 855,4-1-508,-1 1-296,0 1-1,0 0 1,1 0-1,-1-1 1,0 1 0,0 0-1,-1-1 1,1 0-1,0 1 1,-1-1 0,0 2-51,-6 5 147,2 1 128,1 1 1,0-1-1,0 1 0,0 3-275,4-10 8,0-2-8,-7 18 30,1 0 0,0 1-1,-1 10-29,7-24 8,0 1 0,0-1 0,1 0 0,0 0 0,0 0 0,0 1 0,1-1 0,0 0 0,0 0 0,0 0-1,1 0 1,0 0 0,2 4-8,0-1-7,1 1-1,0-1 1,0 0-1,1 0 1,0-1-1,3 3 8,-8-9 8,1 0-1,0 0 1,-1-1-1,1 1 1,0-1-1,0 0 0,0 1 1,0-1-1,0 0 1,0 0-1,0 0 1,0-1-1,0 1 1,0 0-1,1-1 1,-1 1-1,0-1 1,1 0-1,-1 0 1,0 0-1,0 0 1,1 0-1,-1 0 1,0-1-1,0 1 1,1-1-1,-1 1 1,0-1-1,0 0 1,0 0-1,2-1-7,1 0 22,-1-2 0,1 1 0,0 0 0,-1-1 0,1 0 0,-1 0 0,0 0 0,-1-1 0,1 1 0,-1-1 0,0 0 0,0 0-1,0 0 1,-1 0 0,1 0 0,-1-1 0,1-3-22,6-10 84,-8 18-82,0-1 0,0 1 0,0-1 0,-1 0 1,1 1-1,0-1 0,-1 0 0,1 0 0,-1 1 1,1-1-1,-1 0 0,0 0 0,0 0-2,0 1-122,0 1-38,0 0 48,0 1 102,0-1 1,0 1-1,0 0 1,0 0-1,0-1 0,0 1 1,0 0-1,0-1 1,0 1-1,0 0 1,0-1-1,0 1 1,0 0-1,1 0 1,-1-1-1,0 1 1,1-1-1,-1 1 0,0 0 1,1 0 9,10 14-50,-7-9 13,0-2 37,-1 1-1,0-1 0,1 0 1,0 0-1,0 0 1,0 0-1,1-1 0,-1 1 1,1-1-1,0 0 0,0-1 1,0 1-1,0-1 0,0 0 1,0 0-1,1-1 0,-1 0 1,1 0-1,-1 0 1,1 0-1,-1-1 0,1 0 1,0 0-1,2-1 1,1 0 41,1-1 1,0 0-1,0 0 1,-1-1-1,1-1 0,-1 1 1,0-2-1,0 1 0,-1-1 1,1 0-1,-1-1 1,0 0-1,3-4-41,-8 8 68,-1 0 0,0 0-1,0 0 1,0-1 0,0 1 0,0-1-1,-1 0 1,1 1 0,-1-1 0,0 0-1,1 0 1,-1 0 0,0 0 0,-1 0 0,1 0-1,0-1-67,-1-1 129,0 1 0,0-1-1,-1 1 1,1 0-1,-1 0 1,0-1 0,0 1-1,0 0 1,-1 0-1,-1-4-128,-4-5 149,0 1 0,-1 0 0,-1 0 0,0 1 0,0 0 0,-6-5-149,14 15 7,-11-12-310,-1 0 0,0 1 0,0 1 0,-5-2 303,17 12-100,1 1 0,-1-1-1,1 1 1,-1-1 0,0 1 0,1 0 0,-1-1 0,0 1 0,1 0 0,-1 0 0,0-1 0,1 1 0,-1 0 0,0 0 0,1 0 0,-1 0 0,0 0 0,1 0 0,-1 0 0,0 0 0,1 0 0,-1 0 0,0 0 0,0 1 100,1-1-144,-1 1 0,1-1 0,-1 1 1,1-1-1,0 1 0,-1-1 0,1 1 1,0 0-1,0-1 0,-1 1 0,1-1 1,0 1-1,0 0 0,0-1 0,0 1 1,0 0-1,0-1 0,0 1 0,0 0 1,0 0 143,0 2-496,0 1 0,1-1 0,0 1 0,0-1 0,0 1 1,0-1-1,0 0 0,1 1 0,-1 0 496,15 15-1845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4:09.3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211 39 1984,'-1'-2'262,"0"1"0,0-1 0,-1 1 0,1 0 0,0 0 0,-1 0 0,1 0-1,-1 0 1,0 0-262,-10-7 1632,10 6-1450,0 0 0,0 0 0,0 1 1,0-1-1,0 1 0,0 0 0,-1-1 0,1 1 0,-1 0 0,1 1 0,-1-1 0,1 0 0,-1 1 0,1-1 0,-1 1 1,0 0-183,-1 0 99,-1 0 0,1 0 0,-1 1 0,1 0 1,-1-1-1,1 2 0,0-1 0,-1 0 1,0 2-100,-2 0 11,-1 1 0,1 0 1,0 0-1,1 0 0,-1 1 1,1 0-1,0 1 0,0-1 1,1 1-1,-4 4-11,6-5-8,0-1-1,0 1 1,1-1-1,-1 1 1,1 0-1,0 0 1,0 0-1,1 1 1,0-1-1,0 0 1,0 1-1,0-1 1,1 0-1,0 1 1,0 2 8,1-1-3,0 1 0,1-1 0,-1 0 1,2 1-1,-1-1 0,1 0 1,0 0-1,0-1 0,1 1 0,2 3 3,-5-8 10,0-1 0,0 1 0,0-1 0,0 1 0,0-1 0,1 0 0,-1 1 0,0-1 0,1 0 0,-1 0 0,1 0 0,-1 0 0,1 0 0,-1-1 1,1 1-1,0 0 0,-1-1 0,1 1 0,0-1 0,-1 1 0,1-1 0,0 0 0,0 0 0,-1 0 0,1 0 0,0 0 0,0 0 0,-1 0 0,1-1 0,0 1 0,0-1 0,-1 1 0,1-1 0,0 0 0,-1 1 0,1-1 0,-1 0 0,1 0 0,0-1-10,6-3-11,-1-1 0,0 0 0,0-1 0,0 1 1,-1-1-1,0 0 0,0-1 11,3-7 90,1 1 0,5-14-90,-1 2-63,-13 23 97,0-1 1,0 1-1,0-1 0,-1 0 0,1 1 0,-1-1 0,0 0 0,0 1 0,0-1 0,0 0 1,0 1-35,-1-9 147,1 11-106,0 0-1,0 0 1,0 1-1,1-1 1,-1 0-1,0 0 1,0 1 0,0-1-1,1 0 1,-1 0-1,0 1 1,1-1 0,-1 1-1,1-1 1,0 0-41,-6 10 1946,-3 13-1098,5-17-868,1-1 0,0 1 0,0 0 1,1 0-1,-1 0 0,1 0 0,0 0 1,0 0-1,1 0 0,-1 0 1,1 1-1,0-1 0,1 0 0,0 4 20,0 16-70,0 14 363,4 15-293,-1-14 182,-1 15-182,-3-43 41,1 0 1,1 0-1,1 5-41,0-5 122,-1 0 0,-1 0 0,0 6-122,4 112 256,-5-129-848,13 5-3882,-5-5 906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4:23.4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461 47 1472,'-9'-9'1919,"9"8"-1843,-1 0-1,1 0 1,-1 0 0,0 1-1,1-1 1,-1 0 0,0 0-1,1 1 1,-1-1 0,0 1-1,0-1 1,1 1 0,-1-1-1,0 1 1,0-1 0,0 1-1,0 0-75,0-1 23,0 0-1,0 1 1,0-1-1,0 0 0,0 0 1,0 0-1,0 0 1,0 0-1,0 0 1,0 0-1,1 0-22,-1 0 48,0 0 1,0 0-1,1 0 0,-1 0 0,0 0 1,0 0-1,0 1 0,0-1 0,0 0 1,0 0-1,0 1 0,-1-1 0,1 1 1,0-1-1,-1 0-48,-9 0 271,-1 0 0,1 1-1,0 0 1,0 0 0,-1 1 0,-2 2-271,-19 0 135,17-1-86,1 0-1,-1 1 1,1 1 0,0 0 0,0 1 0,0 1 0,1 0-1,0 1 1,0 1 0,1 0 0,0 1 0,0 0 0,1 1 0,0 0-1,0 1 1,2 0 0,-1 1 0,1 1 0,-5 9-49,11-17 24,1 0 0,0 0 0,0 1 1,1-1-1,0 1 0,0 0 0,0 0 0,1-1 1,-1 1-1,1 4-24,1-6 1,0 0 1,0-1 0,1 1-1,-1-1 1,1 1 0,0 0-1,0-1 1,0 1 0,0-1-1,1 0 1,-1 1 0,1-1-1,0 0 1,0 0 0,0 0-1,0 0 1,1-1 0,0 2-2,12 10-15,0-2 0,0 0 1,1-1-1,0 0 0,8 2 15,-7-3-7,0 0-1,0 1 0,-1 1 0,-1 1 1,5 5 7,-10-8 13,2 2 31,0 1-1,-1 0 1,0 1-1,5 10-43,-13-19 68,-1-1-1,1 1 0,-1 0 0,-1 0 0,1-1 1,-1 1-1,1 0 0,-2 1 0,1-1 0,0 0 1,-1 0-1,0 0 0,0 0 0,-1 0 0,1 0 1,-1 1-1,0-1 0,-1 0-67,-4 13 208,-1 0 1,-1-1-1,0 1 0,-5 4-208,-7 15 84,2-9-41,14-22-36,-1 1-1,2-1 1,-1 0 0,-1 4-7,3-4-121,-1-1 0,1 1 0,0 0 0,1 0 0,-1 1 0,1 3 121,1-10-50,0 0 0,0 1-1,0-1 1,0 0-1,0 0 1,0 0 0,0 1-1,0-1 1,0 0-1,0 0 1,0 0 0,0 1-1,1-1 1,-1 0-1,0 0 1,0 0 0,0 0-1,0 1 1,1-1-1,-1 0 1,0 0 0,0 0-1,0 0 1,1 0-1,-1 0 1,0 0 0,0 1-1,0-1 1,1 0-1,-1 0 1,0 0 0,0 0-1,0 0 1,1 0-1,-1 0 1,0 0 0,0 0-1,1 0 1,-1 0-1,0 0 1,0 0 0,0 0-1,1-1 51,8-1-1210,-8 2 1078,11-4-2065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4:23.9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43 1984,'-7'-5'561,"7"5"-553,0 0 0,0 0 0,0 0 0,0 0 0,0 0 0,0 0 0,0 0 0,0 0 0,0 0 0,0 0-1,0 0 1,0 0 0,0 0 0,0 0 0,0 0 0,0 0 0,0 0 0,0 0 0,1 0 0,-1 0 0,0 0 0,0 0-1,0 0 1,0-1 0,0 1 0,0 0 0,0 0 0,0 0 0,0 0 0,0 0 0,0 0 0,0 0 0,0 0-1,0 0 1,0 0 0,0 0 0,0 0 0,0 0 0,0 0 0,0 0 0,0 0 0,-1 0 0,1 0 0,0 0 0,0 0-1,0 0 1,0 0 0,0 0 0,0 0 0,0 0 0,0 0 0,0 0 0,0-1 0,0 1 0,0 0-8,7-4 459,-3 2-274,-1 1 1,1 0 0,-1 1-1,1-1 1,0 1-1,-1-1 1,1 1-1,0 0 1,0 1-1,-1-1 1,2 1-186,9-1 668,52-5 740,-29 4-345,13-3-1063,-14 0 809,13 2-809,67 2 1045,-96-4-1133,-18 3-251,1 0 1,-1 1-1,1-1 0,-1 1 0,1-1 0,0 1 0,-1 0 0,1 0 0,0 0 0,0 1 339,0-1-950,-1 1 585,0 0-1,-1-1 1,1 0-1,0 1 1,0-1-1,0 0 1,0 0-1,0 0 1,0 0-1,0 0 1,1-1 365,19-6-1323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4:24.5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92 12 2144,'-2'-4'477,"-4"-3"914,-7 6-739,13 1-649,-3 0 135,-1 0 0,1 0 1,0 1-1,0-1 1,0 1-1,0 0 1,0-1-1,0 1 0,0 1 1,0-1-1,0 0 1,0 1-1,0-1 1,1 1-1,-1 0 0,1 0 1,-1 0-1,1 0 1,0 0-1,0 1 1,0-1-1,0 1 0,-1 2-138,2-3 3,0 0 0,1 0 0,-1 0 0,1 0 0,-1 0 0,1 0 0,0 0 0,0 0 0,0 0 0,0 0 0,0 1 0,0-1 0,1 0 0,-1 0 0,1 0 0,0 0 0,-1 0 0,1 0 0,0 0 0,0 0 0,0-1 0,0 1 0,1 0 0,-1 0 0,0-1 0,1 1 0,-1-1 0,1 1 0,-1-1 0,1 0 0,0 0 0,1 1-3,2 2 12,0-1-1,1 0 0,-1-1 0,1 1 0,0-1 1,-1 0-1,1-1 0,0 1 0,0-1 0,4 0-11,-9-1 1,16 2 34,1-2 1,0 0-1,0-1 1,4-1-36,-18 2 83,1-1 0,-1 0 0,0 0 0,0 0 1,0-1-1,0 1 0,0-1 0,0 0 0,0 0 0,0 0 1,-1-1-1,1 1 0,-1-1 0,0 0 0,1 0 1,-1 0-1,-1 0 0,1-1 0,2-3-83,-5 6 19,1 1 1,-1-1-1,1 0 1,-1 0-1,0 0 1,1 0-1,-1 0 1,0 0-1,0 0 1,0 0-1,1 1 0,-1-1 1,0 0-1,0 0 1,-1 0-1,1 0 1,0 0-1,0 0 1,0 0-1,-1 0 1,1 0-1,0 0 0,-1 0 1,1 1-1,-1-2-19,0 1 29,-1-1 0,1 0-1,-1 0 1,0 1-1,0-1 1,0 1-1,1-1 1,-1 1-1,-1 0 1,0-1-29,-5-2 19,-1 1 1,1 0-1,-1 0 1,0 1-1,-2-1-19,-13 0-474,-1 0-1,0 1 0,-10 2 475,34 0-928,1 0-1002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5:07.83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31 2400,'0'-1'63,"0"0"1,1 0 0,-1 0-1,1 0 1,-1 0-1,1 0 1,-1 0-1,1 1 1,0-1 0,-1 0-1,1 0 1,0 0-1,0 0 1,-1 1-1,1-1 1,0 0 0,0 1-1,0-1-63,1 0 181,1 1 0,-1-1 0,0 1 0,0-1 0,1 1 0,-1 0 0,0 0 0,1 0 0,-1 0-181,40-6 2282,-32 4-2056,0 0 0,-1 1 0,4 0-226,112 1 334,-73 0-5665,-49 1 4046,8 2 202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4:25.1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1 125 2304,'0'1'68,"1"-1"0,0 0 0,-1 0 0,1 1 0,-1-1 0,1 0-1,-1 1 1,1-1 0,-1 0 0,1 1 0,-1-1 0,0 1 0,1-1 0,-1 1 0,0-1 0,1 1-68,4 5 113,-5-6-108,1 1 0,-1-1 0,0 0 0,0 1 0,1 0 0,-1-1 1,0 1-1,0-1 0,0 1 0,0-1 0,1 1 0,-1-1 0,0 1 0,0-1 0,0 1 1,0 0-1,0-1 0,-1 1 0,1 0-5,0 0 26,16 59 1115,-12-34-605,-3-17-331,0 0-1,1-1 1,0 1-1,0 0 1,1-1-1,0 0 1,1 2-205,0-3 184,1 0 1060,-5-14-60,0-3-1087,-2-33 686,1 30-749,0 0 0,0 0 0,2 0 0,-1 0 0,2 0 0,1-7-34,5-9-5,-5 16 64,0-1-1,1 0 1,1 1-1,1 0 1,-1 0-1,2 0 1,0 0-59,-5 10 74,0 1 0,0-1 0,0 1 0,1-1 0,-1 1 0,1 0 0,-1 0 1,1 0-1,0 0-74,-3 1 9,1 1 0,0-1 0,-1 1 1,1 0-1,0-1 0,-1 1 1,1 0-1,0 0 0,-1 0 1,1 0-1,0 0 0,0-1 0,-1 1 1,1 0-1,0 1 0,0-1 1,-1 0-1,1 0 0,0 0 1,-1 0-1,1 0 0,0 1 1,-1-1-1,1 0 0,0 1 0,-1-1 1,1 0-1,0 1 0,-1-1 1,1 1-1,-1-1 0,1 1 1,-1-1-1,1 1 0,-1 0 0,1-1 1,-1 1-1,0 0 0,1 0-9,17 23 38,-17-22-339,0-1 1,1 1 0,-1 0 0,0-1 0,0 1-1,1-1 1,-1 1 0,1-1 0,-1 0 0,1 0-1,-1 0 1,1 1 0,0-2 0,0 1-1,-1 0 1,1 0 0,0 0 0,0-1 0,0 1-1,0-1 1,0 0 0,0 0 0,0 1 0,1-1 300,18 0-2651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4:26.7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83 10 1728,'0'0'73,"0"-1"0,-1 1 0,1-1 0,0 0 0,-1 1 0,1-1 0,0 1 0,-1-1 0,1 1 0,-1-1 0,1 1 0,-1 0 0,1-1 0,-1 1 0,1-1 0,-1 1 0,0 0 0,1 0 0,-1-1 0,1 1 0,-1 0 0,0 0 0,1 0 0,-1-1 0,0 1-73,0 1 245,-1-1-1,1 1 1,0-1-1,-1 1 1,1-1-1,0 1 1,0 0 0,-1 0-1,1 0 1,0 0-245,-4 2 694,2 2-566,0 1 0,1 0 0,0-1 0,0 1 0,0 0 0,1 0 0,-1 1-128,-7 33 347,2-17-172,2 0-1,1 0 1,1 1-1,0 16-174,2 2 47,0-22 7,0-1 1,2 0-1,0 0 0,1 0 0,1 0 1,1 0-1,2 6-54,5 7 79,-7-16-29,2 0-1,0 0 1,1 0-1,3 3-49,-4-5-3,-4-10 15,0 0 0,0 0 1,0 0-1,1 0 0,-1 0 1,1 0-13,-2-3 9,-1-1 0,1 1 0,-1-1 0,1 1 0,0 0 0,-1-1 0,1 1 0,0-1 0,0 0 0,-1 1 0,1-1 0,0 0 0,0 1 0,-1-1 0,1 0 0,0 0 0,0 0 0,0 1 0,0-1 0,-1 0 0,1 0 0,0 0 0,0-1 0,0 1 0,0 0 0,-1 0 0,1 0 0,0-1 0,0 1 0,0 0 0,-1-1 0,1 1 0,0-1-9,5-3 8,0 1 0,-1-2-1,0 1 1,0-1-1,0 0 1,0 0-1,0 0-7,29-42 26,-16 21 82,-6 11 72,-6 8-129,0-1 0,0 0 1,-1-1-1,0 1 0,0-1 0,-1 0 1,0-2-52,-1 3 59,-1 1 1,0-1-1,0 1 1,-1-1 0,0 1-1,0-1 1,-1 0 0,0 0-1,-1 1 1,1-1-1,-1 0 1,-1 1 0,0-1-1,0 1 1,0-1-1,-1 1 1,0 0-60,-16-27 272,-2 1-1,-1 2 1,-14-15-272,19 24 113,12 15-113,-17-19-241,21 24 199,0 1-1,-1 0 1,1 0 0,0 0 0,-1 0-1,1 0 1,-1 0 0,0 0-1,1 0 1,-1 0 0,1 1 0,-1-1-1,0 1 1,0-1 0,1 1 0,-2 0 42,3 0-71,-1 0-1,0 0 1,1 1 0,-1-1 0,0 0 0,1 0 0,-1 1 0,0-1 0,1 1 0,-1-1-1,1 1 1,-1-1 0,1 0 0,-1 1 0,1 0 0,-1-1 0,1 1 0,-1-1 0,1 1 0,0 0-1,-1-1 1,1 1 0,0 0 0,-1-1 0,1 1 0,0 0 0,0-1 0,0 1 0,0 0-1,0 0 1,0-1 0,0 1 0,0 0 0,0 0 71,1 27-2964,6-2-294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4:27.3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23 1824,'-9'-2'3686,"9"2"-3624,0-1 0,0 1 1,0 0-1,0 0 0,0 0 0,0 0 1,0-1-1,0 1 0,0 0 0,0 0 1,0 0-1,0 0 0,0-1 0,0 1 1,0 0-1,0 0 0,0 0 0,0 0 1,0-1-1,0 1 0,0 0 0,1 0 1,-1 0-1,0 0 0,0-1 0,0 1 1,0 0-1,0 0 0,0 0 0,1 0 1,-1 0-1,0 0 0,0 0 0,0 0 1,0-1-1,1 1 0,-1 0 0,0 0 1,0 0-1,0 0-62,2-1 320,0 0 0,-1 0 0,1 0 0,0 0 0,0 0 0,0 0 0,0 1 0,0-1 0,1 0-320,33-2 707,-32 3-823,0-1 0,-1 0 0,1 1 0,-1 0 0,1 0 0,0 0 0,-1 0 0,1 1 1,0-1-1,-1 1 0,1 0 0,-1 0 0,2 1 116,-3-1-448,0-1 0,0 1 0,0 0 0,0-1 0,0 1 0,1-1 0,-1 0 0,0 1 448,2-1-464,9 3-2784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4:27.9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22 3232,'-7'1'1298,"1"-1"-761,-5-3 1479,10 3-1973,1 0 1,-1 0-1,1 0 0,-1 0 1,1 0-1,-1 0 1,1 0-1,-1 0 0,1 0 1,-1 0-1,1 0 1,0 0-1,-1-1 1,1 1-1,-1 0 0,1 0 1,-1-1-1,1 1 1,0 0-1,-1-1 0,1 1 1,-1 0-1,1-1 1,0 1-1,-1 0 1,1-1-1,0 1 0,0-1-43,0 1 27,1-1 0,0 1 0,0-1 0,0 1 0,0-1 0,0 1 0,0 0 0,0 0 0,0-1 0,0 1 0,0 0 0,0 0-1,0 0 1,0 0 0,0 0-27,2 0 162,14-3 278,0 0 0,15 1-440,1 1 407,-16 0-29,-1 1-1,7 1-377,18 3 742,20-2-742,-60-2-14,-1 0 1,0 1 0,1-1-1,-1 0 1,0 0 0,1 1-1,-1-1 1,0 0 0,0 1-1,1-1 1,-1 0 0,0 1-1,0-1 1,0 0-1,0 1 1,1-1 0,-1 0-1,0 1 1,0-1 0,0 1-1,0-1 1,0 0 0,0 1-1,0-1 1,0 1 0,0-1-1,0 1 14,0 10-1881,0-10 1477,0 0-790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4:28.4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56 1056,'0'0'357,"-6"0"-204,4 0 4073,5-3-3957,-1 1 1,0 0 0,1 0-1,-1 0 1,1 0 0,0 0-1,0 1 1,-1-1 0,1 1-1,0 0 1,0 0 0,3-1-270,3-1 572,1 1 1,0 0 0,7-1-573,16-4 941,-25 5-772,1 0 0,-1 1-1,1 0 1,4 0-169,84-7 944,-82 9-647,-12 1-1537,-3-1-2665,0 6 2359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4:29.7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297 45 1664,'4'-1'2891,"-5"0"-2731,0 1 0,0-1 1,0 0-1,0 1 1,0-1-1,-1 1 1,1-1-1,0 1 1,0 0-1,0 0 1,0-1-1,-1 1 0,1 0 1,0 0-1,0 0 1,-1 0-1,1 0-160,-26 4 1281,6-1-426,10-2-625,1 1-1,0 0 1,-1 0-1,1 1 1,0 1-1,-7 3-229,11-5 133,-1 2-32,1 0 0,0 0 1,0 0-1,0 1 0,0 0 1,1 1-1,0-1 0,-2 3-101,-42 50 635,44-51-580,0 1 0,0-1 0,1 1 0,-1 0 0,2 0 0,-1 0 0,1 1 0,0-1 0,1 1 0,-1 7-55,2-10 38,0 1 0,1-1 0,0 0 0,0 0 0,1 1 0,0-1 0,0 0 0,0 0 0,0 0 0,1 0 0,0 0 0,1 0 0,-1 0 0,1-1 0,3 4-38,1 2 29,2 0 0,0 0 0,0-1 1,1-1-1,0 0 0,0 0 0,1-1 0,0 0 1,1-1-1,6 3-29,0-1 8,0-1 1,0-1 0,1 0-1,-1-2 1,1 0-1,1-1 1,0-1-9,-14-2 19,0 0 0,0-1 0,0 1 0,0-2 0,0 1 0,0 0 0,-1-1-1,1 0 1,0-1 0,0 1 0,0-1 0,-1 0 0,1-1 0,-1 1 0,1-1 0,-1 0 0,0-1 0,0 1 0,-1-1 0,1 0 0,-1 0 0,0 0 0,0-1 0,0 1-1,0-1 1,-1 0 0,0 0 0,0 0 0,2-4-19,4-9 109,3-5 128,9-23-237,-18 38 24,0-1-1,0 1 1,-1-1 0,-1 0 0,1 0-1,-2 0 1,1-4-24,-1 5 67,-1-1-1,0 1 0,0 0 0,-1 0 1,0 0-1,-1 0 0,0 0 1,0 0-1,0 1 0,-4-7-66,-1 2 158,0 0-1,-1 1 1,0-1-1,0 2 1,-11-10-158,12 14 18,-1 0 0,1 1 0,-1 0 0,-1 0 0,1 1 0,-1 0 0,0 1 0,-3-1-18,-20-8-112,24 8-37,-24-10 554,31 13-685,-1-1 1,1 1-1,0-1 1,-1 0 0,1 1-1,0-1 1,0 0-1,0 0 1,0-1-1,-1-1 280,3 4-74,0 0-1,0 0 1,0 0 0,0 0-1,0 0 1,0-1 0,0 1-1,-1 0 1,1 0 0,0 0-1,0 0 1,0 0-1,0-1 1,0 1 0,0 0-1,0 0 1,0 0 0,0 0-1,0 0 1,0-1-1,0 1 1,0 0 0,0 0-1,0 0 1,0 0 0,1-1-1,-1 1 1,0 0-1,0 0 1,0 0 0,0 0-1,0 0 1,0 0 0,0-1-1,0 1 1,0 0-1,1 0 1,-1 0 0,0 0-1,0 0 1,0 0 0,0 0-1,0 0 1,0 0-1,1 0 1,-1 0 0,0-1-1,0 1 1,0 0 0,0 0-1,1 0 1,-1 0-1,0 0 75,11 0-2822,-8 0 2130,11-6-2854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5:39.7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236 347 992,'0'0'67,"0"-1"-1,0 0 1,0 1 0,0-1-1,1 1 1,-1-1 0,0 0-1,1 1 1,-1-1 0,0 1-1,1-1 1,-1 1 0,1 0-1,-1-1 1,1 1 0,-1-1-1,1 1 1,-1 0 0,1-1-1,-1 1 1,1 0 0,0 0-1,-1-1 1,1 1 0,-1 0-1,1 0 1,0 0 0,0 0-67,-2-11 1130,0 10-1084,1 1 0,0 0 0,-1-1-1,1 1 1,0-1 0,-1 1 0,1-1 0,0 1-1,0-1 1,-1 1 0,1-1 0,0 1 0,0-1-1,0 1 1,0-1 0,0 1 0,0-1-1,0 1 1,0-1-46,0 0 22,0 1-1,0-1 1,0 1-1,0 0 0,0-1 1,-1 1-1,1-1 1,0 1-1,0-1 1,0 1-1,0-1 1,0 1-1,-1-1 0,1 1 1,0 0-1,-1-1 1,1 1-1,0-1 1,0 1-1,-1 0 1,1-1-1,-1 1 0,1 0 1,0 0-1,-1-1 1,1 1-1,-1 0 1,1 0-1,0-1 1,-1 1-1,1 0 0,-1 0 1,1 0-1,-1 0 1,1 0-1,-1 0 1,1 0-1,-1 0 1,1 0-1,-1 0 0,1 0-21,-23-1 995,15 1-747,0 0-1,0 0 1,0 0-1,0 1 1,0 0-1,-6 2-247,-6 2 172,15-5-93,1 1-1,-1 0 1,1 1 0,-1-1 0,-1 2-79,-9 2 100,13-4-87,-1-1 0,1 1-1,0 0 1,0 0 0,0 0 0,0 0-1,0 0 1,0 1 0,0-1-1,0 0 1,1 1 0,-1-1 0,0 1-1,1 0 1,-1 0 0,0 1-13,-1 1-8,1 0 0,0 1 1,0-1-1,0 1 0,1-1 0,0 1 1,-1 0-1,2-1 0,-1 3 8,-2 43-56,3-46 59,1 0 3,-1 0 1,0 1-1,1-1 1,0 0-1,0 1 0,0-1 1,1 0-1,0 0 0,-1 0 1,1 0-1,1 0 0,-1-1 1,0 1-1,1-1 1,2 3-7,-4-4 3,1 0 1,1 0 0,-1 0-1,0 0 1,0-1 0,1 1 0,-1-1-1,0 1 1,1-1 0,0 0 0,-1 0-1,1 0 1,0 0 0,-1-1 0,1 1-1,0-1 1,0 1 0,0-1-1,-1 0 1,1 0 0,0 0 0,0-1-1,2 1-3,5-2 41,-8 1-33,1 1 0,0-1 0,-1 1 0,1-1 0,-1 0 1,1 0-1,-1 0 0,0 0 0,1 0 0,-1-1 0,0 1 0,0-1 1,0 1-1,0-1 0,0 0 0,0 0-8,6-8 7,0 0 0,-1 0 0,0-1 0,-1 0 0,0 0 0,0-1-7,11-30 138,-1-1-138,-15 39 12,19-56 457,10-53-469,-28 105 200,-1-1 0,0 0 0,0 0 1,-1 0-1,0 0 0,-1-5-200,1 10 28,-1-1 1,0 1 0,0-1-1,0 1 1,0 0 0,-1-1-1,0 1 1,0 0 0,0 0 0,0 0-1,-1 1 1,1-1 0,-3-2-29,2 3 11,0-1 0,0 1 0,-1-1 0,1 1 0,-1 0 0,0 0 0,0 0 0,0 1 0,0 0 0,0-1 0,-1 1 0,1 1 0,-1-1 0,-4-1-11,1 1 17,-1 0-1,0 0 1,1 1-1,-1 0 1,0 0 0,0 1-1,0 0 1,0 1-1,1 0 1,-4 0-17,8 0-18,-9 1-231,0 1 1,1 0-1,-1 1 1,1 0-1,0 1 0,-9 5 249,20-9-156,0-1-1,-1 1 1,1 0-1,0 0 1,0 0-1,0 0 1,0 0-1,0 0 1,0 0-1,1 0 1,-1 0-1,0 0 1,0 1-1,1-1 1,-1 0-1,1 1 1,-1-1-1,1 0 1,0 1-1,-1-1 0,1 0 1,0 1-1,0 0 157,3 17-3274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5:43.4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 1 832,'2'75'3252,"0"-39"-2775,-2 0 0,-1 0-1,-2 3-476,1-26 131,-8 69 1034,-1 77-1165,8-51 278,-2-62-60,5-44-170,0-2 0,0 0 27,1-17 101,17-48-235,16-31 59,-21 64 0,0 0 0,14-21 0,-19 40 5,0 0 1,1 0-1,0 1 1,1 1-1,0-1 0,1 1 1,5-3-6,-12 11-3,0 0 0,0 0 0,0 1-1,0-1 1,1 1 0,0 0 0,-1 1 0,1-1 0,3 0 3,-7 1 2,1 1 0,-1 0 0,0 0-1,0 0 1,0 0 0,1 0 0,-1 0 0,0 0 0,0 0-1,0 0 1,1 0 0,-1 1 0,0-1 0,0 1 0,0-1 0,0 0-1,0 1 1,0 0 0,0-1 0,0 1 0,0 0 0,0-1 0,0 1-1,0 0 1,0 0 0,0 0 0,-1 0 0,1 0 0,0 0-1,-1 0 1,1 0 0,-1 0 0,1 0 0,-1 0 0,1 0 0,-1 1-1,0-1 1,0 0 0,1 0 0,-1 0 0,0 1-2,1 6 12,-1 1 0,0-1 0,-1 0 0,1 0 0,-1 1 0,-1-1 0,0 0 1,0 0-1,0 0 0,-1-1 0,0 1 0,-4 6-12,-2 2 47,0 0-1,-2-1 1,1 0 0,-2-1-1,-3 4-46,14-18 1,0 1-1,0 0 0,0 0 1,0-1-1,0 1 0,0 0 1,0-1-1,0 1 0,0-1 1,0 1-1,0-1 0,0 0 1,0 1-1,0-1 0,0 0 1,0 0-1,-1 0 0,1 0 1,0 0-1,0 0 0,0 0 1,0 0-1,0-1 0,-1 1 1,1 0-1,0-1 0,0 1 1,0 0-1,0-1 0,0 1 1,0-1-1,0 0 0,5 6 242,0 0 1,0 0-1,-1 0 1,0 0-1,0 1 0,0-1 1,0 1-1,0 3-242,7 12 360,3 7-57,-10-20-259,1 1 0,1-1 1,-1 0-1,6 6-44,25 33 101,-23-32-43,-11-13-265,0 0 1,1 1-1,0-1 0,-1 0 1,1 0-1,0 0 1,0-1-1,0 1 0,0 0 1,0-1-1,1 1 1,-1-1-1,0 0 0,1 0 1,-1 0-1,1 1 207,10-2-1429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5:44.2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 2496,'0'-1'60,"0"0"-1,0 0 1,0 1-1,0-1 1,0 0-1,0 1 1,0-1 0,1 0-1,-1 0 1,0 1-1,0-1 1,1 0 0,-1 1-1,0-1 1,1 0-1,-1 1 1,1-1 0,-1 1-1,1-1 1,-1 1-1,1-1 1,-1 1 0,1-1-60,0 0 656,13-1 901,9-2-395,1 1 1,22 1-1163,-19 1 234,17 1 39,19 7-39,-12-1 100,1-2 1,-1-3-1,39-3-334,104-10 384,-104 8-513,6 4 129,-38 1 161,-46-2-429,-1 2-1,0-1 1,0 1-1,0 1 1,0 0-1,3 1 269,0 4-2234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5:45.2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265 311 2560,'-1'-1'175,"1"0"1,-1 1-1,0-1 0,1 0 1,-1 0-1,1 0 0,-1 1 0,0-1 1,0 0-1,1 0 0,-1 1 1,0-1-1,0 1 0,0-1 1,0 1-1,0-1 0,0 1 1,0 0-1,0-1 0,-1 1-175,0 0 243,0 0 0,0 0-1,0 0 1,0 1 0,-1-1-1,1 1 1,0-1 0,0 1-1,-2 1-242,-19 8 122,0 1 0,0 0 0,1 2 0,1 1 0,0 1 0,1 1 0,0 0 0,-5 8-122,22-22-4,1 1 0,0 0 0,-1-1-1,1 1 1,0 0 0,1 0 0,-1 0 0,0 0-1,1 1 1,0-1 0,0 0 0,0 1-1,0-1 1,0 1 0,1-1 0,-1 3 4,1-4 11,0-1 0,1 1 1,-1 0-1,0 0 0,1 0 0,0-1 1,-1 1-1,1 0 0,0-1 1,0 1-1,-1-1 0,1 1 0,1-1 1,-1 1-1,0-1 0,0 1 1,0-1-1,1 0 0,-1 0 0,1 0 1,-1 0-1,1 0 0,-1 0 0,1 0 1,0 0-1,-1-1 0,1 1 1,0-1-1,-1 1 0,1-1 0,0 1 1,1-1-12,5 1 10,-1 0 0,1 0 1,0 0-1,0-1 0,-1 0 0,1-1 1,0 0-1,0 0 0,-1 0 0,1-1 1,-1 0-1,1-1 0,0 0-10,-3 0 69,0 1-1,0-1 0,0 0 1,0 0-1,-1-1 1,1 1-1,-1-1 1,0 0-1,0 0 1,0-1-1,-1 1 0,1-1 1,-1 0-1,0 1 1,-1-2-1,1 1 1,-1 0-1,1-4-68,2-9 211,-1 1-1,-1-1 1,0 0 0,-1 0-1,-2 0 1,1 0 0,-2 0-1,-3-17-210,0 1 223,-2 0 1,-7-25-224,8 41-257,-1 1 0,-1-1 0,-1 1 1,0 1-1,-10-15 257,7 20-890,5 7-211,5 4 1057,1 0 0,0 0 0,0 0 0,0 0 0,0 0 0,0 0 0,0 0 0,-1 0 0,1 0 0,0 0 0,0 1 0,0-1 1,0 0-1,0 0 0,0 0 0,0 0 0,-1 0 0,1 0 0,0 0 0,0 0 0,0 0 0,0 0 0,0 1 0,0-1 0,0 0 0,0 0 0,0 0 0,0 0 0,0 0 0,0 0 0,0 0 0,0 1 0,-1-1 0,1 0 0,0 0 0,0 0 0,0 0 1,0 0-1,0 0 0,0 1 0,1-1 0,-1 0 0,0 0 0,0 0 44,2 10-2848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5:08.16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5 3808,'10'-5'1408,"3"5"-1088,-13 12-96,8-4 608,-3 0-512,0 0 704,3 4-576,2-4-64,-2 0-256,0 4-96,2-4 0,-2-2-896,2 3 480,-2-4-1024,5-5 768,1 0-2272,-1 0 1600,15-14 384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5:46.2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123 37 1984,'-2'-3'514,"-1"-1"1,1 1-1,-1 0 1,1 0-1,-1 0 0,0 0 1,-1 0-1,0 0-514,3 2 161,-1 0 0,1 0 0,-1 0 0,1 0-1,-1 0 1,1 1 0,-1-1 0,0 1 0,1-1 0,-1 1-1,0 0 1,0-1 0,1 1 0,-1 0 0,0 0 0,0 0 0,1 0-1,-1 1 1,0-1 0,0 0 0,1 1-161,-2 1 86,0-1 0,0 1 0,1 0 0,-1 0 0,1 0 0,-1 1 0,1-1 0,0 0 0,0 1 0,0 0 0,0-1 0,1 1 0,-1 0 0,1 0 0,0 0 0,-1 2-86,-4 14 0,1 0 0,0 1 0,2 0 0,0 0 0,2 0 0,0 0 0,1 0 0,1 0 0,1 0 0,1 3 0,-2-17-28,0 0 1,1 1-1,0-1 1,1 0-1,-1 0 0,1 0 1,0-1-1,1 1 0,0 1 28,-2-5-5,0 0 0,0 0-1,0 0 1,0 0-1,0 0 1,0 0-1,1-1 1,-1 1 0,0-1-1,1 0 1,-1 1-1,1-1 1,0-1-1,-1 1 1,1 0 0,0 0-1,0-1 1,-1 0-1,1 1 1,0-1 0,0 0-1,-1-1 1,3 1 5,3-1-137,0-1 0,0 0 0,0-1 0,0 1 0,0-1 0,-1-1 0,1 0 0,-1 0 0,0 0 0,0-1 0,0 0 0,1-1 137,10-11 93,0 0 0,-1-1-1,7-10-92,-12 16 75,-11 12-102,-1 2-181,0 3 186,0 0 1,1 0-1,-1 0 0,1-1 0,0 1 0,1 0 0,-1 0 0,1 0 0,0-1 0,0 1 0,0-1 1,1 1 21,-1-2 18,0 0 1,0-1-1,1 1 1,-1 0 0,1-1-1,-1 1 1,1-1-1,0 0 1,0 0 0,0 0-1,1 0 1,-1-1-1,0 1 1,1-1 0,-1 0-1,0 0 1,3 0-19,-1 0 215,0 0 0,0 0 1,0-1-1,0 0 0,0 0 0,0 0 1,-1 0-1,1-1 0,0 0 1,1 0-216,-4 0 96,0 1 0,-1-1 0,1 0 1,-1 0-1,1 1 0,-1-1 0,1 0 0,-1 0 1,1 0-1,-1-1 0,0 1 0,0 0 1,1 0-1,-1-1 0,0 1 0,0-1 1,0 1-1,0-1 0,-1 1 0,1-1 0,0 1 1,-1-1-1,1 0 0,-1 1 0,0-1 1,1 0-1,-1 0 0,0 1 0,0-1 1,0-1-97,-1-8 7,0 1 1,-1 0-1,-1-1 1,1 1-1,-3-3-7,-4-19-1163,-3-8-3999,11 32 3642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5:47.3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0 1984,'-1'1'68,"1"0"0,-1 0 1,0 1-1,1-1 0,-1 0 1,0 0-1,1 0 0,-1 0 0,1 0 1,0 1-1,-1-1 0,1 0 0,0 0 1,0 1-1,0-1 0,0 0 1,0 1-1,0-1 0,0 0 0,0 1-68,-2 20 1168,0-15-937,1 1 1,0 0-1,0-1 0,0 1 1,1 0-232,-2 21 294,0-12-178,2 0-1,0 1 1,1 2-116,-1 3 501,-1 20-501,-3 52 287,6 71-287,1-29 97,11 114 640,-2-71-280,-6-70-345,7 10-112,-6-78-16,4 6 16,-4-18 182,-1 1-1,1 30-181,-2 57 916,-4-75-4472,-1-43 3401,0-1 0,0 0 1,0 1-1,0-1 0,1 1 0,-1-1 0,0 1 0,0-1 1,1 1-1,-1-1 0,0 1 0,1-1 0,-1 1 0,0-1 1,1 1-1,-1-1 0,1 1 0,-1 0 0,1-1 0,-1 1 1,1 0-1,-1-1 0,1 1 0,-1 0 0,1 0 0,0 0 1,-1-1-1,1 1 0,-1 0 0,1 0 0,0 0 155,12-4-997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5:49.4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90 59 1568,'-2'-4'137,"2"3"-81,0 1 1,0 0 0,-1-1-1,1 1 1,0-1-1,0 1 1,-1 0 0,1-1-1,0 1 1,0 0 0,-1-1-1,1 1 1,0 0-1,-1-1 1,1 1 0,0 0-1,-1 0 1,1-1 0,-1 1-1,1 0 1,0 0-1,-1 0 1,1 0 0,-1 0-1,1 0 1,-1 0-1,1-1 1,-1 1 0,1 0-1,0 0 1,-1 1 0,1-1-1,-1 0-56,1 0 78,-1 0 0,1 0 0,0-1 0,-1 1 0,1 0 0,0 0 0,-1 0 0,1 0 0,0 0 0,-1 0 0,1-1 0,0 1 0,0 0 0,-1 0 0,1 0 0,0-1 0,0 1 0,-1 0 0,1 0 0,0-1 0,0 1 0,-1 0-1,1-1 1,0 1 0,0 0-78,0-1 86,0 1-1,-1-1 1,1 1-1,0 0 1,0-1-1,-1 1 0,1 0 1,0-1-1,-1 1 1,1 0-1,0-1 1,-1 1-1,1 0 1,-1 0-1,1-1 0,0 1 1,-1 0-1,1 0 1,-1 0-1,1 0 1,0-1-1,-1 1 0,1 0 1,-1 0-1,1 0 1,-1 0-86,-1 1 55,-1-1 0,1 0 0,-1 1 0,1 0 0,-1 0 0,1 0 0,0 0 0,-1 0 0,1 0 0,0 0 0,0 1 0,0-1 0,0 1 0,0 0 0,0 0 0,0-1 0,1 1 0,-1 0 0,1 0 0,-1 1 0,1-1 0,0 0 1,0 0-1,0 1 0,0-1 0,0 2-55,-1 0 11,1 0-1,-1 1 1,1-1 0,0 0 0,1 1 0,-1-1 0,1 1 0,0-1 0,0 1 0,0-1 0,0 1 0,1-1 0,0 1-1,0-1 1,0 1-11,0-2-27,1 1-1,-1-1 0,1 0 1,0 1-1,0-1 0,0 0 1,1 0-1,1 3 28,-2-5 10,0 0 0,-1 0 0,1 1-1,0-1 1,0 0 0,0 0 0,0-1 0,0 1 0,0 0-1,0-1 1,0 1 0,0-1 0,0 0 0,0 1 0,0-1-1,2 0-9,8-1-39,-1 1 0,1-2 0,-1 1 0,0-2 0,0 1 0,0-2 0,3-1 39,-9 4-20,0-2 0,1 1 1,-1 0-1,-1-1 0,1 0 0,0-1 0,-1 1 0,1-1 1,-1 1-1,0-1 0,0 0 0,-1-1 0,1 1 1,-1-1-1,2-3 20,0-1-126,-5 10-131,0 4 32,1-1 206,0 0 1,1 0-1,0 0 1,0 0-1,0 0 1,0-1-1,1 1 0,-1-1 1,1 1-1,0-1 1,0 0 18,-1-1 19,0-1 0,0 1-1,0-1 1,0 0 0,0 1 0,0-1 0,0 0 0,0 0 0,0-1-1,0 1 1,1 0 0,-1-1 0,0 1 0,1-1 0,-1 0-1,0 0 1,1 0 0,-1 0 0,0 0 0,1 0 0,0-1-19,-1 1 96,1 0 1,-1 0 0,0-1-1,0 1 1,0-1 0,0 0-1,0 1 1,0-1-1,0 0 1,0 0 0,0 0-1,0-1 1,0 1 0,-1 0-1,1-1 1,-1 1 0,1-1-1,-1 1 1,1-1-1,-1 0 1,0 0 0,0 1-1,0-1 1,0 0 0,1-2-97,-2 2-6,5-13 296,-2 0-1,0-1 1,-1-4-290,-1 16-162,-1-1 1,0 1-1,0-1 1,-1 1-1,1-1 0,-1 0 1,0 1-1,0 0 1,0-1-1,-1 1 1,0 0-1,0-1 0,-1-1 162,-1 1-1034,3 1-1094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5:50.2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2976,'0'0'70,"0"0"0,0 0-1,0 0 1,0 0 0,0 0 0,0 0 0,0 0 0,0 0-1,0 0 1,0 0 0,0 0 0,0 0 0,0 0 0,0 0-1,0 0 1,0 1 0,0-1 0,0 0 0,0 0 0,0 0 0,0 0-1,1 0 1,-1 0 0,0 0 0,0 0 0,0 0 0,0 0-1,0 0 1,0 0 0,0 0 0,0 0 0,0 0 0,0 0-1,0 0 1,0 0 0,0 0 0,0 0 0,1 0 0,-1 0-1,0 0 1,0 0 0,0 0 0,0 0 0,0 0 0,0 0-1,0 0 1,0 0 0,0 0 0,0 0 0,0 0 0,0 0-1,0 0 1,0 0 0,0 0 0,1 0 0,-1 0 0,0 0-1,0 0 1,0 0 0,0-1 0,0 1-70,6 11 1178,-4-7-1167,-1-1 1,0 0 0,1 1 0,-1-1-1,-1 1 1,1-1 0,0 3-12,-1 212 1605,0-217-1509,6 8 309,3-6-206,0 0-1,0-1 0,0 0 0,0-1 1,0 0-1,4 0-198,61-2 418,-30 0-730,-23 1-413,-6-1-2280,0 1 0,9 2 3005,-6 2-2859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6:42.7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35 992,'4'-5'571,"0"0"-1,0 0 1,1 1 0,0-1-1,0 1 1,3-2-571,-7 6 251,-1 0 154,0 0-69,0 0 149,0 0-144,0 0 6,0 0-123,5 3 389,-4-3-530,1 1 0,-1 0 0,0-1 1,0 1-1,1 0 0,-1 0 1,0 0-1,0 0 0,0 0 0,0 0-83,17 18 960,-7 0-330,-8-16-508,-1 1 0,1-1-1,-1 1 1,0 0 0,-1-1-1,2 4-121,2 6 112,0 0 0,1-1 0,1 0 0,0 0 0,0-1 0,1 0 0,1 0 0,0 0 0,7 6-112,-1-2 100,28 27 199,1-1 1,22 14-300,-60-51 17,1 0 0,0 0 1,0-1-1,0 0 0,1 0 0,-1-1 0,1 0 1,-1 0-1,1 0 0,7-1-17,14 1 13,0-1 1,10-2-14,-1 0 94,-37 1-3,-1 0-22,0 0-31,0 0 20,-45 25 332,26-16-326,0 1 0,1 0 0,0 2 0,1 0 0,-15 13-64,10-7-83,-11 12 304,19-17-192,-2 4-1338,15-17 1177,1 1-1,0-1 0,0 1 1,0-1-1,0 0 0,0 1 0,1-1 1,-1 1-1,0-1 0,0 1 1,0-1-1,0 0 0,0 1 1,0-1-1,1 0 0,-1 1 1,0-1-1,0 1 0,1-1 1,-1 0-1,0 0 0,0 1 0,1-1 1,-1 0-1,0 1 0,1-1 1,-1 0-1,0 0 0,1 0 1,-1 1-1,1-1 133,10 6-3716,0-5 1823,6 2 277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6:44.3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123 25 992,'-1'0'89,"1"0"0,-1 0-1,0 0 1,1-1 0,-1 1 0,1 0 0,-1 0-1,0 0 1,1 0 0,-1 0 0,0 0 0,1 0-1,-1 0 1,1 0 0,-1 0 0,0 0 0,1 0-1,-1 1 1,1-1 0,-1 0 0,0 0 0,1 1-1,-1-1 1,1 0 0,-1 1 0,1-1 0,-1 1-1,1-1 1,-1 0 0,1 1-89,-2 2 596,1-1-1,0 1 1,-1 0 0,1 0-1,0-1 1,0 4-596,-4 8-612,1-5 772,-1 1-1,0-1 1,0 0-1,-1 0-159,-9 15 328,-24 51 1234,38-75-1498,1 1-1,0-1 0,-1 1 0,0-1 0,1 0 0,-1 1 0,1-1 0,-1 0 1,1 1-1,-1-1 0,0 0 0,1 1 0,-1-1 0,0 0 0,0 0-63,0-1 412,7-3-400,-1 1 86,0-1 1,-1 0-1,1 0 0,-1 0 1,0-1-1,0 0 0,0 1 1,1-5-99,12-12 205,-4 6-228,0 0-1,1 2 1,0-1-1,1 2 1,14-9 23,-2 1-1693,-19 14 202,0-1 0,0 2 1,8-4 1490,6 0-2859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6:45.4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209 284 2144,'-1'0'188,"-1"1"1,0-1-1,0 1 1,0-1-1,0 1 1,1 0-1,-1 0 1,0 0-1,1 0 1,-1 0-1,0 0 1,0 1-189,-15 8 1263,11-7-1052,0-1 0,1 2 1,-1-1-1,0 1 0,1 0 0,0 0 0,0 0 0,0 1 0,1 0 0,-1 0 1,-2 4-212,-6 10 129,0 1 1,-6 16-130,5-10 298,5-7-147,1 0-1,1 0 1,1 1 0,-3 14-151,7-22-86,0 0 0,1-1 0,1 1 0,0 8 86,0-9-51,0-9 59,0 0 0,1 0 0,-1 0-1,0 0 1,1 0 0,-1 0 0,1-1 0,0 1-1,0 0 1,0 0 0,0 0 0,0-1 0,0 1 0,0 0-1,0-1 1,1 1 0,-1-1 0,1 0 0,-1 1-1,1-1 1,-1 0 0,1 0 0,0 0 0,-1 0-1,1 0 1,0 0 0,0-1 0,0 1 0,0 0 0,1-1-8,0 1 6,0 0 1,0-1 0,0 1 0,0-1 0,1 0 0,-1 0-1,0 0 1,0 0 0,0-1 0,0 1 0,1-1-1,-1 0 1,0 0 0,0 0 0,0 0 0,0-1 0,-1 1-1,3-2-6,0-1 52,-1 0-1,0 0 0,0 0 1,0 0-1,-1-1 0,0 1 0,0-1 1,0 0-1,0 0 0,0-3-51,5-10 419,-1-1-1,0-6-418,-2 9 144,10-41 490,6-50-634,-19 87 233,0 0 1,-1 1-1,-1-1 0,0 0 0,-2 1 0,-1-1 0,-3-13-233,-1 5-37,-1-1 0,-1 1-1,-2 1 1,-11-22 37,18 40-303,-1 0 0,0 0 0,-1 1 0,0-1 0,-3-2 303,9 11-63,0 0 0,-1 0-1,1 0 1,0 0-1,0 0 1,-1 0-1,1 0 1,0 0 0,0 0-1,-1 0 1,1 0-1,0 0 1,0 0 0,-1 0-1,1 0 1,0 0-1,0 0 1,0 0 0,-1 0-1,1 0 1,0 0-1,0 0 1,-1 0 0,1 0-1,0 1 1,0-1-1,0 0 1,-1 0 0,1 0-1,0 0 1,0 1-1,0-1 1,0 0 0,0 0-1,-1 0 1,1 1-1,0-1 1,0 0 0,0 0-1,0 1 1,0-1-1,0 0 1,0 0-1,0 1 1,0-1 63,-5 11-1483,5 5-847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6:46.5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 10 2976,'-4'-2'193,"-11"-5"811,15 7-984,-1 0-1,1 0 0,-1 0 1,1 0-1,-1 0 0,0 0 1,1 0-1,-1 1 0,1-1 1,-1 0-1,1 0 0,-1 1 1,1-1-1,0 0 1,-1 1-1,1-1 0,-1 0 1,1 1-1,0-1 0,-1 0 1,1 1-1,0-1 0,-1 1 1,1-1-1,0 1 0,0-1 1,-1 1-1,1-1 0,0 1 1,0-1-1,0 1-19,-9 22 599,1 1-1,2 0 1,-3 18-599,-8 78 1121,13-92-918,0 24 209,2 27-412,-1 10 228,2 24 152,1-66-93,10-57 139,17-48-495,-16 31 40,1 2 1,2 0 0,6-8 28,-9 16-16,1 1 1,0 1-1,2 0 1,-1 1-1,2 0 1,0 1-1,1 1 1,0 0 0,0 1-1,3 0 16,-14 9-28,-1 0-1,0 0 1,0 1-1,1-1 1,-1 1-1,0 0 1,1 1-1,-1-1 1,1 1-1,-1 0 1,2 0 28,-5 0 1,0 0 1,1 0-1,-1 0 1,0 1-1,1-1 1,-1 1-1,0-1 1,0 1 0,1-1-1,-1 1 1,0 0-1,0-1 1,0 1-1,0 0 1,0 0-1,0 0 1,0 0 0,0 0-1,0 0 1,0 0-1,0 0 1,-1 0-1,1 0 1,0 1-1,-1-1 1,1 0 0,-1 0-1,1 1 1,-1-1-1,0 0 1,1 1-1,-1-1 1,0 0-1,0 1 1,0-1-1,0 1 1,0-1-2,-1 6 12,1-1 1,-1 1-1,0-1 0,0 0 1,-1 1-1,0-1 0,0 0 0,0 0 1,-1 0-1,0 0 0,0 0 1,-1-1-1,1 1 0,-1-1 0,0 0 1,-1 0-1,1-1 0,-1 1 1,0-1-1,0 0 0,-1 0 0,1-1 1,-2 1-13,6-3 13,1-1 0,-1 0 1,0 0-1,1 1 0,-1-1 1,0 0-1,1 1 0,-1-1 1,1 1-1,-1-1 0,1 0 1,-1 1-1,1-1 0,-1 1 1,1 0-1,-1-1 0,1 1 1,0-1-1,-1 1 0,1 0 1,0-1-1,0 1 0,-1 0 1,1-1-1,0 1 0,0 0 1,0-1-1,0 1 0,0 0-13,0 1 74,1 0-1,0 0 1,0 0-1,-1-1 1,1 1-1,1 0 1,-1 0-1,0-1 1,1 1-74,-1 0 45,20 30 568,-2 1 1,-1 1-1,8 23-613,-25-57 5,23 49-89,-13-29-2637,-6-13 1180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6:47.3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78 3072,'0'0'157,"0"0"1,0 0 0,0 0-1,-1-1 1,1 1-1,0 0 1,0 0-1,0 0 1,0 0-1,0-1 1,0 1 0,0 0-1,0 0 1,0 0-1,0 0 1,0-1-1,0 1 1,0 0-1,0 0 1,0 0 0,0-1-1,0 1 1,0 0-1,0 0 1,0 0-1,0-1 1,0 1-1,0 0 1,0 0 0,0 0-1,0 0 1,0-1-1,0 1 1,1 0-158,6-2 1734,16 5-2364,-16-2 1262,18 0-257,-1-1 0,1-1 0,0-1-1,-1-2 1,22-5-375,39-4 323,326-14-177,-399 26-137,71-5 87,31 0 59,-42 3-124,-44 1-208,0 1 0,0 2 0,-1 0-1,7 3 178,-29-3-439,0 0 0,-1 0 0,1 1 0,0 0-1,-1 0 1,3 1 439,-5-2-375,-1 0 0,1 0 0,-1 0-1,1 0 1,-1 0 0,1 0-1,-1 1 1,0-1 0,0 0 0,1 1-1,-1-1 1,0 1 0,0-1 0,-1 1-1,1 0 1,0-1 0,0 1 0,-1 0-1,1 0 376,0 14-1493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6:48.1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206 255 4736,'-1'0'82,"0"0"0,1-1-1,-1 1 1,1 0 0,-1 0 0,0 0 0,1 0 0,-1-1-1,1 1 1,-1 0 0,0-1 0,1 1 0,-1 0 0,1-1 0,-1 1-1,1-1 1,-1 1 0,1 0 0,0-1 0,-1 1 0,1-1-1,-1 0 1,1 1 0,0-1 0,0 1 0,-1-1-82,1 0 29,0 1 0,0 0 0,-1 0 0,1 0 0,0 0 0,0-1 0,0 1 0,-1 0 0,1 0 0,0 0 0,0 0 0,0 0 0,-1 0 0,1 0 0,0 0 0,0 0 0,0 0 0,-1 0 0,1 0 0,0 0 0,0 0 1,-1 0-1,1 0 0,0 0 0,0 0 0,-1 0 0,1 0 0,0 0 0,0 0 0,0 0 0,-1 0 0,1 0 0,0 1 0,0-1 0,0 0 0,-1 0 0,1 0-29,-8 6 215,7-5-96,-30 20 931,2 1 1,0 2 0,-15 16-1051,40-36-3,0 0 0,1 1 0,-1-1 0,1 1 0,0 0 0,0 0 0,0 0 0,0 0 0,1 0 1,0 1-1,0-1 0,1 1 0,-1-1 0,1 1 0,1 0 0,-1 0 0,1 4 3,0-6 4,0 1 0,1-1 0,-1 1 0,1-1 0,0 1 0,1-1 0,-1 0 0,1 1 0,0-1 0,0 0 0,0 0 0,0 0-1,1-1 1,0 1 0,0 0 0,0-1 0,0 0 0,0 0 0,1 0 0,-1 0 0,1 0 0,1 0-4,-4-2 18,1 0 1,0 0-1,0 0 0,0 0 0,0 0 1,0-1-1,0 1 0,0 0 1,0-1-1,0 0 0,1 0 1,-1 1-1,0-1 0,0 0 0,0-1 1,0 1-1,0 0 0,2-1-18,-1 0 26,0 0-1,0-1 0,0 1 1,0-1-1,0 1 0,0-1 1,0 0-1,-1 0 0,1-1 1,-1 1-1,1-1-25,5-7 222,0 0 0,-1 0 0,0-1-1,0 0 1,3-9-222,-5 10 161,0-1-1,0 0 1,-1 0-1,0-1 1,-1 1-1,-1-1 1,1 0-1,-2 1 1,0-1 0,0-5-161,-1-8 110,-1 0 0,-2 0 0,0 0 0,-2 0 1,0 1-1,-5-11-110,0 4 2,-8-25-17,16 50-65,-1 0-1,0 1 1,0-1-1,0 1 1,-1 0-1,1 0 1,-5-4 80,8 8-74,0 1 0,-1 0 1,1-1-1,-1 1 0,1-1 1,0 1-1,-1-1 0,1 1 0,-1 0 1,1-1-1,-1 1 0,1 0 1,0-1-1,-1 1 0,0 0 0,1 0 1,-1 0-1,1-1 0,-1 1 0,1 0 1,-1 0-1,1 0 0,-1 0 1,0 0-1,1 0 0,-1 0 0,1 0 1,-1 0-1,1 0 0,-1 0 1,1 0-1,-1 1 0,0-1 0,1 0 1,-1 0-1,1 1 0,-1-1 1,1 0-1,-1 1 74,1 0-200,-1 0 1,1 0-1,-1 0 1,1 0-1,0 0 1,-1 0-1,1 0 1,0 0-1,0 0 1,-1 0-1,1 0 1,0 0-1,0 0 1,0 0-1,1 0 1,-1 0 0,0 0-1,0 0 1,1 0-1,-1 0 1,0 0-1,1 0 200,0 2-459,1 0 1,-1 0-1,1 0 0,0 0 1,0-1-1,0 1 1,1 0-1,-1-1 0,0 0 1,2 1 458,17 9-1771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5:08.58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0 2976,'2'22'3112,"1"1"0,5 16-3112,1 8 762,-1 0 0,-3 1 0,-2 3-762,-1 143 274,-3-116-93,1-66-720,0 1 1,1-1-1,0 0 0,1 0 1,0 1-1,2 3 539,-4-16-79,0 0-1,0 1 1,0-1-1,0 1 1,0-1 0,0 0-1,0 1 1,0-1-1,1 0 1,-1 1-1,0-1 1,0 1 0,0-1-1,1 0 1,-1 0-1,0 1 1,0-1 0,1 0-1,-1 1 1,0-1-1,0 0 1,1 0-1,-1 1 1,0-1 0,1 0-1,-1 0 1,1 0-1,-1 0 1,0 1 0,1-1-1,-1 0 1,0 0-1,1 0 1,-1 0-1,1 0 1,-1 0 0,0 0-1,1 0 1,-1 0-1,1 0 1,-1 0 0,0 0-1,1-1 1,-1 1-1,0 0 1,1 0 79,8-7-2720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6:48.8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190 13 5152,'-3'-1'225,"1"-1"51,-1 0 0,1 1-1,-1-1 1,0 1-1,0 0 1,0 0 0,-1 0-276,3 1 7,0-1 1,0 1-1,-1 0 0,1 1 1,0-1-1,0 0 1,0 0-1,-1 0 1,1 1-1,0-1 1,0 1-1,0-1 1,0 1-1,0-1 0,0 1 1,0 0-1,0-1 1,0 1-1,0 0 1,-1 0-8,-10 10-45,0-2 418,0 1 0,1 1-1,1 0 1,0 1-1,-6 7-372,-19 39 1006,31-50-923,1-1 0,-1 1 0,2 0 0,-1 0 0,1 0 0,-1 9-83,2-14 3,1 1-1,0-1 0,1 1 1,-1-1-1,0 0 1,1 1-1,0-1 0,0 1 1,0-1-1,0 0 1,1 0-1,-1 0 0,1 1 1,0-2-1,0 1 1,0 0-1,0 0 0,0 0 1,0-1-1,1 1 0,-1-1 1,1 0-1,0 0 1,0 0-1,0 0 0,0 0 1,0-1-1,0 1 1,0-1-1,1 0 0,-1 0 1,0 0-1,1-1 0,-1 1 1,1-1-1,-1 1 1,1-1-1,1 0-2,3 0 10,1 0-1,-1-1 1,0 0-1,1 0 1,-1-1 0,0 0-1,0 0 1,0-1-1,0 0 1,0-1 0,-1 1-1,1-2 1,-1 1-1,0-1 1,2-1-10,54-50-437,-61 54 398,-1 1 1,1 0 0,0-1-1,0 1 1,-1 0 0,1 0-1,0 0 1,2 0 38,-3 1-14,-1 0 0,1-1 0,0 1 0,-1 0 0,1 0 0,-1 0 0,1 0-1,0 0 1,-1 0 0,1 1 0,-1-1 0,1 0 0,0 0 0,-1 0 0,1 1 0,-1-1 0,1 0 0,-1 0 0,1 1-1,-1-1 1,1 0 0,-1 1 0,1-1 0,-1 1 0,1-1 0,-1 1 0,1-1 0,-1 1 0,0-1 0,1 1-1,-1-1 1,0 1 14,13 24-145,12 20 210,-22-41 104,0 0 1,0 0-1,0 0 0,1 0 1,-1-1-1,1 1 1,0-1-1,2 2-169,-5-5 97,-1 1 0,1-1 0,0 1 0,0-1 0,-1 1 0,1-1-1,0 0 1,0 1 0,0-1 0,-1 0 0,1 0 0,0 0 0,0 0 0,0 1 0,0-1 0,0 0 0,-1-1 0,1 1-1,0 0 1,0 0 0,0 0 0,0 0 0,0-1 0,-1 1 0,1 0 0,0-1 0,0 1 0,-1 0 0,1-1 0,0 1 0,0-1-1,-1 0 1,1 1 0,-1-1 0,1 1 0,0-1 0,-1 0 0,1 1 0,-1-1 0,0 0 0,1 0 0,-1 0 0,1 1 0,-1-1-1,0 0 1,0 0 0,1 0-97,0-5 281,1 1 0,-1-1 0,0 1-1,0-1 1,-1 1 0,1-5-281,-3-29-544,-2 1 0,-2-1 0,-1 0 544,-1-7-3136,4 27 1536,-1-9-3867,5 26 2433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6:49.7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0 2912,'0'0'18,"0"0"0,0 0-1,0 0 1,0 0 0,0 0 0,0 1 0,0-1 0,0 0 0,0 0-1,0 0 1,0 0 0,0 0 0,0 0 0,0 0 0,0 0-1,0 0 1,0 0 0,0 0 0,0 0 0,0 0 0,0 0 0,0 0-1,0 1 1,0-1 0,0 0 0,-1 0 0,1 0 0,0 0-1,0 0 1,0 0 0,0 0 0,0 0 0,0 0 0,0 0 0,0 0-1,0 0 1,0 0 0,0 0 0,0 0 0,-1 0 0,1 0-1,0 0 1,0 0 0,0 0 0,0 0 0,0 0 0,0 0 0,0 0-1,0 0 1,0-1 0,0 1 0,0 0 0,0 0 0,0 0-1,-1 0 1,1 0 0,0 0 0,0 0 0,0 0 0,0 0 0,0 0-1,0 0 1,0 0 0,0 0 0,0 0 0,0-1-18,-1 14 813,0 24 50,2-27-693,5 243 1190,0-70-1040,14 158 302,-3-84-92,13 216 1320,-19-323-1644,-7 1-1,-9 59-205,5-159 66,1-38-461,0-1 0,-1 1 0,-1 0 0,0 0 0,-1-1 0,-1 1 0,-1 5 395,-1-4-1546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6:51.2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62 32 1728,'-1'-1'234,"-1"0"269,1-4-211,0 3 386,1 2-150,0 0 74,0 0-180,0 0 95,0 0-192,0 0-74,-1 11 787,1-10-887,0 0 0,1-1 0,-1 1 0,0 0 0,0 0 0,0 0 0,-1 0 0,1 0 0,0-1 0,0 1 0,0 0 0,-1 0 0,1 0 0,-1 0-151,1 0 186,0-1-52,0 0 20,0 0-84,-1 3 11,1 0 0,-1 0 0,1-1 0,-1 1 0,0 0 0,0 0 0,0-1-1,-1 1 1,1-1 0,0 1 0,-2 0-81,-8 20 118,11-21-121,-1-1-1,0 1 1,1-1 0,-1 0 0,0 1 0,0-1 0,0 0-1,0 1 1,-1 0 3,1-1-12,0 0 0,1 0-1,-1 0 1,0 0 0,0 0-1,0 1 1,1-1 0,-1 0 0,1 1-1,-1-1 1,1 0 0,-1 2 12,-3 18-82,2-12 65,0 1 0,1-1 0,0 1 0,0-1 0,1 0 0,0 1 0,1-1 0,0 1 0,1 1 17,1 9-14,-2-15-14,-1 1 1,2-1 0,-1 1 0,0-1 0,2 1 27,-3-4-33,1-1 1,0 1-1,0-1 1,-1 0-1,1 1 1,0-1-1,0 0 1,0 0-1,1 0 1,-1 0-1,0 0 1,0 0-1,1 0 1,-1 0 0,0 0-1,1-1 1,-1 1-1,1 0 1,-1-1-1,1 1 33,-1-1-21,0 0-1,0 0 1,-1 0-1,1 0 1,0-1-1,-1 1 1,1 0-1,0 0 1,0 0-1,-1-1 1,1 1-1,-1 0 1,1-1-1,0 1 1,-1-1-1,1 1 1,-1-1-1,1 1 1,-1-1-1,1 1 1,-1-1-1,1 1 1,0-1 21,11-18-239,-8 14 188,-2 0 62,0 0 0,0 1-1,0-1 1,-1 0 0,1 0 0,-1 0-1,0 0 1,0-4-11,1-41 346,-4 29-607,1 18 85,4 10 71,-2-2 98,0-3 94,0 1 0,0-1 0,0 1 1,0-1-1,0 1 0,1-1 0,-1 0 1,1 0-1,0 0 0,0 0 0,-1 0 1,1 0-1,0 0 0,1-1 0,-1 1 1,2 1-88,-3-3 43,0 0 0,0 1 1,0-1-1,0 0 1,1 1-1,-1-1 0,0 0 1,0 0-1,0 0 1,0 0-1,1 0 0,-1 0 1,0 0-1,0 0 0,0-1 1,0 1-1,1 0 1,-1-1-1,0 1 0,0-1 1,0 1-1,0-1 1,0 0-1,0 1 0,0-1 1,0 0-1,-1 0 0,1 1 1,0-1-1,0 0 1,-1 0-1,1 0 0,0 0 1,-1 0-1,1 0 0,-1 0 1,1 0-1,-1-1 1,0 1-44,5-12 4,0-1 0,-1 1 1,-1-1-1,-1 0 0,0 0 1,0 0-1,-1-11-4,1-7-2046,-1 20 1050,-1 10 698,0 0 0,0 1 0,0-1 0,0 1 0,0-1-1,0 1 1,1-1 0,-1 1 0,0-1 0,1 1-1,0-1 1,-1 1 0,1 0 0,0-1 0,0 1 0,-1 0-1,1 0 1,1-2 298,7-8-2005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6:53.5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125 1 2304,'-2'0'151,"0"0"0,1-1 0,-1 1 0,0 0 1,0 0-1,0 1 0,0-1 0,0 0 0,0 1 0,0-1 0,1 1 0,-1-1 0,0 1 1,0 0-1,1 0 0,-1 0 0,0 0 0,1 0 0,-2 1-151,-29 25 1612,31-27-1615,-3 5 46,0-1 0,0 2 0,0-1 0,1 0 1,-1 1-1,1-1 0,-2 7-43,-1 2 46,1 0 0,-3 13-46,7-21 53,0 1 1,0 0-1,0-1 0,1 1 0,0 0 0,0 0-53,0-5 7,0 1 0,0-1 1,1 1-1,-1-1 0,1 1 1,0-1-1,-1 1 0,1-1 1,0 0-1,0 1 0,1-1 1,-1 0-1,0 0 0,1 0 0,0 0 1,-1 0-1,2 1-7,-2-3 5,-1 1-1,1-1 0,0 1 1,-1-1-1,1 1 1,0-1-1,0 0 0,0 1 1,0-1-1,-1 0 1,1 1-1,0-1 1,0 0-1,0 0 0,0 0 1,0 0-1,0 0 1,0 0-1,0 0 1,-1 0-1,1 0 0,0-1 1,0 1-5,1-1 4,0 1 1,-1-1 0,1 0-1,0 0 1,-1 0 0,1-1-1,-1 1 1,0 0-1,1 0 1,-1-1 0,1 0-5,2-3 65,0-1 1,0-1-1,-1 1 1,1 0-1,0-5-65,6-16 100,-2-1 1,3-17-101,4-16 418,-9 46-140,-3 12-44,-2 11-37,-1 33 134,2 177 1199,5-72-4436,-5-131 360,1 0 0,3 11 2546,-5-21-289,4 19-1562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0:37.19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40 8 480,'2'-5'601,"-1"4"288,-4 7-91,3-6-521,0 0-53,0 0-53,-4 17 773,0-13-826,5-3-101,-1 0 0,0 0 0,0 0 0,0 0 0,0 0 0,-1 0 0,1 0 0,0 0 0,0 0 0,-1 0 0,1 0 0,0 0 0,-1 0 0,1 0 0,-1 0 0,1-1 0,-1 1 0,1 0 0,-1 0 1,0 0-18,-3 4 309,3-4-260,0 0-1,0 1 1,1-1 0,-1 0 0,0 0 0,0 1 0,1-1-1,-1 0 1,1 1 0,-1-1 0,1 1 0,0-1-1,-1 1-48,-11 22 267,11-22-128,2-2-141,-1 0 0,0 0 0,1 1 0,-1-1 0,0 0 1,1 0-1,-1 1 0,0-1 0,0 0 0,1 1 0,-1-1 0,0 0 0,0 1 1,0-1-1,0 1 0,1-1 0,-1 0 0,0 1 0,0-1 0,0 1 1,0-1-1,0 0 0,0 1 0,0-1 0,0 1 0,0-1 2,0 14-157,0-13 133,4 29 691,-4-29-587,0-1-16,0 0 59,0 0-49,0 1-31,0 0-43,0 0 0,0 0 0,0-1 0,0 1 0,0 0 0,0 0 0,0 0 0,0-1 0,0 1 0,1 0 0,-1 0 0,0-1 0,0 1 0,1 0 0,-1-1 0,1 1 0,0 0 0,-1 1-117,1 0 48,-2-2 69,1 0 0,0 1-1,0-1 1,0 0 0,0 0 0,0 1 0,0-1-1,0 0 1,0 0 0,0 1 0,0-1-1,0 0 1,0 0 0,0 1 0,0-1-1,0 0 1,0 0 0,1 1 0,-1-1 0,0 0-1,0 0 1,0 1 0,0-1 0,0 0-1,1 0 1,-1 1 0,2-1 40,2 2-56,0 0 0,0-1 1,1 1-1,-1-1 1,0 0-1,1 0 0,-1-1 1,1 0 15,-3 0-43,-1 1 47,-1-1-1,1 0 1,0-1-1,0 1 1,-1 0-1,1 0 1,0 0 0,0 0-1,-1-1 1,1 1-1,0 0 1,0-1-1,-1 1 1,1 0-1,0-1 1,-1 1 0,1-1-1,0 0-3,34-33-117,-34 33 141,0 0 1,0 0-1,-1-1 1,1 1-1,0 0 1,0 0-1,-1-1 1,1 1 0,-1 0-1,1-1 1,-1 1-1,0 0 1,0-1-1,1 1 1,-1 0-1,0-1 1,0 1-1,0-1 1,-1 1-1,1 0 1,0-1-1,0 1 1,-1-1-1,1 0-24,-2-11-23,2 13 17,0-1 0,0 1 0,0-1-1,0 1 1,0-1 0,0 1 0,-1 0 0,1-1 0,0 1-1,0-1 1,0 1 0,0 0 0,-1-1 0,1 1 0,0 0 0,0-1-1,-1 1 1,1 0 0,0-1 0,-1 1 0,1 0 0,0 0-1,-1-1 1,1 1 0,0 0 0,-1 0 0,1 0 0,-1-1-1,1 1 1,-1 0 0,1 0 0,0 0 0,-1 0 0,1 0-1,-1 0 1,1 0 0,-1 0 0,1 0 0,0 0 0,-1 0-1,1 0 1,-1 0 0,1 0 0,0 1 0,-1-1 6,2 7-81,1 0 0,0-1 0,0 1 0,0 0-1,3 2 82,-4-6 9,1 0 0,-1 0-1,1 0 1,0 0-1,0-1 1,0 1 0,1-1-1,-1 1 1,1-1-1,-1 0 1,1 0-1,0 0 1,-1 0 0,1-1-1,0 1 1,0-1-1,0 0 1,2 1-9,9 4-37,-11-5 42,0 0 0,1 0 0,-1-1 0,1 1 0,-1-1 1,0 0-1,1 0 0,-1 0 0,1 0 0,-1 0 0,0-1 0,1 0 0,2 0-5,2-1 56,-5 1-35,-1 0-1,0 1 0,0-1 0,0-1 0,0 1 0,0 0 1,0 0-1,0-1 0,0 1 0,0-2-20,10-6 161,-9 7-122,-1 0-1,0-1 1,0 1 0,0 0-1,0-1 1,0 1 0,0-1 0,-1 0-1,1 1 1,-1-1 0,0 0-1,1-2-38,-1 3 15,0 0 1,-1 0-1,1 0 0,-1 0 0,1 0 0,-1 0 0,0 1 0,0-1 1,0 0-1,0 0 0,0 0 0,0 0 0,0 0 0,-1 0 0,1 0 1,-1 0-1,1 0 0,-1 0 0,-1-1-15,-1-1 33,0 0 0,0 0 0,-1 0 0,1 1 0,-1 0 0,0-1 0,0 1 0,-1 1 0,1-1 0,0 1 0,-4-2-33,-10-9-33,16 11 16,-1 0-1,1 0 0,0 0 0,-1 0 1,1 1-1,-1-1 0,1 1 0,-1 0 1,-2-1 17,-3-1-534,1 1 1,0-1 0,0 0-1,-3-2 534,1 4-2703,8 1 964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0:39.12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131 5 1056,'-3'-2'439,"1"-1"103,2 3-264,0 0 90,0 0-107,0 0-58,0 1-181,0-1 1,0 0 0,0 0-1,0 1 1,0-1 0,-1 0 0,1 1-1,0-1 1,0 0 0,-1 0 0,1 0-1,0 1 1,0-1 0,-1 0 0,1 0-1,0 0 1,-1 1 0,1-1-1,0 0 1,0 0 0,-1 0 0,1 0-1,0 0 1,-1 0 0,1 0 0,0 0-1,-1 0 1,1 0 0,0 0-1,-1 0-22,-11 0 566,10 0-528,1 0 117,-11 4-139,10-3 29,0 0 1,1 0 0,-1 0 0,0 0 0,1 0 0,-1 0 0,0-1-1,0 1 1,0-1 0,0 1 0,0-1 0,0 1 0,-1-1-46,1 0 38,0 0 1,0 0 0,0 1-1,0-1 1,0 1 0,1-1-1,-1 1 1,0 0 0,0-1-1,1 1 1,-1 0 0,0 0-1,0 1-38,-30 19 101,32-21-98,-1 0 0,1 0 0,0 0 0,-1 1 0,1-1 0,0 0 0,-1 0 0,1 0-1,0 1 1,0-1 0,0 0 0,-1 1 0,1-1 0,0 0 0,0 0 0,0 1 0,0-1-1,-1 0 1,1 1 0,0-1 0,0 1 0,0-1 0,0 0 0,0 1 0,0-1 0,0 0-1,0 1 1,0-1 0,0 0 0,0 1 0,0-1 0,0 0 0,0 1 0,1-1-3,-1 1 13,0 0 78,1 7 213,1-5-343,0 1 40,0 0-1,0 0 1,1 0 0,0-1-1,0 1 1,0-1 0,0 0 0,0 0-1,1 0 1,1 1-1,11 7 52,-12-8 15,0 0-1,0 0 1,0 0-1,0-1 1,1 0-1,-1 0 1,1 0-1,-1 0 1,4 0-67,-5-2 38,4 2-38,-1-1-1,1 0 1,0-1-1,0 0 1,5 0 0,-10 0 25,-1 0 0,1 0 1,-1-1-1,1 1 0,0-1 1,-1 1-1,1-1 0,-1 1 1,0-1-1,1 0 0,-1 0 1,1 1-1,-1-1 0,0 0 1,0 0-1,1-1 0,-1 1 1,0 0-1,0 0 0,0 0 1,0-1-1,-1 1 0,1-1 1,0 1-1,0 0 0,-1-1 1,1-1-26,1-6 8,0 0 1,-1 0-1,-1 0 1,1 0-1,-1 0-8,0 7 10,0 1 0,0 0-1,-1 0 1,1-1-1,0 1 1,-1 0 0,1 0-1,0 0 1,-1-1 0,0 1-1,1 0-9,-1 0 7,1 1 1,0-1-1,-1 1 0,1-1 0,0 1 1,0-1-1,0 1 0,-1-1 0,1 1 0,0-1 1,0 0-1,0 1 0,0-1 0,0 1 1,0-1-1,0 0 0,0 1 0,0-1 1,0 1-1,0-1 0,1 1 0,-1-1 0,0 0-7,1-1-24,0-1-1,0 0 1,0 1-1,0-1 1,-1 0-1,1 0 1,-1 0-1,0 0 1,0 0-1,0-1 25,-5 29 357,4-10-129,-1 1 0,0-1-1,-3 10-227,-3 18 251,-14 162 485,17-169-505,1 18-116,4-15-504,0-37-358,0-2-218,2-2-1339,-1 2 2185,-1-1-1,1 1 1,0-1-1,-1 1 1,1-1-1,0 1 1,-1-1-1,1 0 1,-1 1 0,1-1-1,-1 0 1,1 1-1,-1-1 1,0 0-1,1 0 120,1-23-2197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9:29.18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6 480,'0'-3'150,"1"4"-79,0 0-11,0-4 59,-1 2-18,0 1 49,0 0-22,0 0 117,0 0-21,0 0 176,0 0-133,0 0-91,0 0-75,0 0 27,0 1-83,0 0 0,0 0 0,0 0 0,0 0 0,0 0 0,0 0 0,1 0 0,-1 0 0,0 0 0,1 0 0,-1 0 0,1 0 0,-1 0 0,1 0 0,-1 0 0,1 0 0,0 0-45,3 7 739,-4-7-730,0 1 1,1 0-1,-1-1 1,1 1-1,-1 0 1,1-1 0,0 1-1,0-1 1,0 1-1,0-1 1,0 1-1,0-1 1,0 1-1,1 0-9,8 6-87,-1 1-7,-9-8 137,0 1 1,1-1-1,-1 0 0,1 0 1,-1 1-1,1-1 0,0 0 1,-1 0-1,1 0 0,0 0 1,0 0-1,0 0 0,0 0 1,0 0-1,0-1 1,0 1-1,0 0 0,0-1 1,0 1-1,0 0 0,1-1 1,-1 1-1,0-1 0,0 0 1,1 1-1,-1-1 0,0 0 1,0 0-1,1 0 0,-1 0 1,1 0-44,2 2 174,-4-1-174,1 0-1,-1-1 1,1 1 0,-1-1-1,1 1 1,-1-1 0,1 0-1,0 1 1,-1-1 0,1 0-1,0 1 1,-1-1 0,1 0-1,0 0 1,-1 1 0,1-1-1,0 0 1,0 0 0,-1 0-1,1 0 1,0 0-1,0 0 1,-1 0 0,1 0-1,0 0 1,0-1 0,51 1-570,-50 0 244,1 2-26,-3-1 266,0-1 1,0 0-1,0 0 0,1 0 1,-1 0-1,0 1 1,0-1-1,0 0 0,0 0 1,0 0-1,1 0 0,-1 0 1,0 0-1,0 0 0,0 0 1,0 1-1,1-1 1,-1 0-1,0 0 0,0 0 1,0 0-1,0 0 0,1 0 1,-1 0-1,0 0 0,0 0 1,0 0-1,1 0 0,-1 0 1,0 0-1,0 0 1,0 0-1,0 0 0,1 0 86,3-4-874,4 0 399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9:30.57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 32 640,'-1'0'19,"1"0"0,0 1 0,-1-1 0,1 0 0,0 0 0,-1 1 0,1-1 1,0 0-1,0 1 0,-1-1 0,1 0 0,0 1 0,0-1 0,0 1 0,-1-1 0,1 0 0,0 1 0,0-1 0,0 1 0,0-1 0,0 0 1,0 1-1,0-1 0,0 1 0,0-1 0,0 0 0,0 1-19,8 3 1155,6-5 1239,-15 1-2197,-2 10 1,12 39-246,-5-31 43,1 11-102,-2 26 1413,-3-88-1124,1-6 116,-5-27-298,4 43-131,1 20 131,-1 0 1,0-1-1,0 1 0,0 0 0,0 0 1,0-1-1,-1 1 0,0 0 1,0 0-1,0 0 0,0-2 0,0 3 24,-3 0-1146,3 2 39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9:33.79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 1 992,'-4'0'371,"8"0"31,-4 0-172,0 0 218,0 0-102,0 0 54,0 0-144,0 0-101,0 0-48,0 0 69,0 11 170,-1 3-18,1 3 62,0 0 0,1 0 0,1 0 0,4 17-390,-4-22 108,0 0 0,0 1 0,-1 4-108,0-7 4,0 1-1,0 0 1,1-1-1,0 0 0,2 4-3,13 35 59,10 26-182,-11-24 177,-14-30 42,-2-19-82,0 0 1,0 1-1,0-1 1,0 0-1,1 0 1,-1 0 0,0 0-1,1 0 1,0 0-1,-1 0 1,1 0-15,0-1 17,-1 0 0,0-1-1,0 1 1,0 0 0,1 0 0,-1 0 0,0 0 0,0-1 0,0 1 0,0 0 0,0 0-1,-1 0 1,1 0 0,0-1 0,0 1 0,0 0 0,-1 0 0,1 0 0,0-1 0,-1 1-1,1 0 1,-1 0 0,1-1 0,-1 1-17,0 0 85,-1-6-10,2 5-64,-1-1-1,0 0 0,1 1 1,-1-1-1,0 0 1,1 0-1,-1 0 1,1 1-1,-1-1 1,1 0-1,-1 0 1,1 0-1,0 0 1,-1 0-1,1 0 0,0 0 1,0 0-1,0 0 1,0 0-1,0 0 1,0 0-1,0 0 1,0 0-1,0 0 1,0 0-1,0 0-10,1-7-43,0-1-1,0 1 1,0 0 0,1 0-1,0 0 1,1 0 0,2-6 43,8-14-150,9-14 150,7-16 53,-27 53-60,0 1 0,0 0 0,0 0 0,0 1 0,1-1-1,-1 0 1,1 1 0,0 0 0,0-1 0,0 1 0,1 0 0,-1 1 0,1-1 0,0 0-1,2 0 8,-5 3-5,-1 1 0,1-1-1,-1 1 1,1-1 0,-1 1-1,1-1 1,-1 1 0,1 0-1,-1-1 1,0 1 0,1 0-1,-1-1 1,0 1 0,0 0-1,1 0 6,0 3 30,0-1 0,0 1 0,-1 0 0,1 0 0,-1 0 0,0 0-1,0-1 1,0 1 0,0 0 0,0 0 0,-1 0 0,0-1 0,0 1-1,0 0 1,0 0 0,-1-1-30,1 2 16,-1-1 0,0 0 1,0 0-1,-1 0 0,1 0 0,-1-1 0,0 1 1,0-1-1,0 1 0,0-1 0,-1 0 0,1 0 0,-2 0-16,-9 2 41,12-5-41,1 1-1,0-1 0,-1 0 0,1 1 0,0-1 0,-1 1 0,1-1 0,0 1 0,0 0 0,-2 0 1,3 0-58,10 2 314,55 24 282,-58-24-517,-2-1-159,0 0 0,0 0 0,-1 1 0,0-1 0,1 1 1,-1 0-1,0 0 0,2 3 138,12 6-2885,-9-4 522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49:57.58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 6 1664,'-5'-6'590,"14"17"345,-9-11-529,6 3 136,-5-3-506,-1 1 0,1-1 0,0 1 0,0-1 0,-1 1 0,1-1 0,0 0 0,0 1 0,0-1 0,-1 0 0,1 0 0,0 1 0,0-1 0,0 0 0,0 0-36,18 1 160,-14 0 0,-1-1 0,1 0 0,0 0 0,-1 0 0,1 0 0,0-1 0,0 0-160,13-3 763,-12 3-683,30 1-112,-35 0-32,-1 0 80,2 1 16,5 5-139,-6-5-480,-1-1 59,0 0-245,0 0-69,0 0-1153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5:09.13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 6 3392,'-3'-6'1970,"4"13"977,1 6-1902,0 24 1624,3 17-2669,1 15 323,-5 165 616,-2-138-8848,1-103 5061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49:58.55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 0 1152,'-3'1'600,"6"1"-778,0-1 466,-5 0 1541,1-1-1723,1 0-84,0 0-86,0 0 96,0 0 272,0 0-16,0 0 144,0 0-102,-3 1 2230,18 1-2016,-14-2-501,-1 0-33,1 1-74,3 0 109,-1 1 0,1-1-1,0 0 1,-1 0 0,1-1-1,0 1 1,-1-1 0,3 1-45,0-1 113,1 1 1,-1 0 0,1 0-1,3 1-113,7 2-610,1-2-3287,-18-1 2510,5 6-357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0:02.07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201 256 1056,'-2'-7'125,"2"7"-75,0 0 1,0 0 0,0 0-1,0 0 1,0 0-1,0 0 1,0 0-1,0 0 1,0 0 0,0 0-1,0 0 1,0 0-1,0 0 1,0 0 0,0 0-1,0 0 1,0 0-1,0 0 1,0 0 0,1 0-1,-1 0 1,0 0-1,0-1 1,0 1 0,0 0-1,0 0 1,0 0-1,0 0 1,0 0 0,0 0-1,0 0 1,0 0-1,0 0 1,0 0-1,0 0 1,0 0 0,0 0-1,0 0 1,0 0-1,0 0 1,0 0 0,0 0-1,1 0 1,-1 0-1,0 0 1,0 0 0,0 0-1,0 0 1,0 0-1,0 0 1,0 1 0,0-1-1,0 0 1,0 0-1,0 0 1,0 0-1,0 0 1,0 0 0,0 0-1,0 0 1,0 0-1,0 0 1,0 0 0,0 0-1,0 0-50,0-1 96,0 1-48,0 0 6,-10-12 788,8 11-772,0-1-1,-1 1 1,1-1 0,0 1-1,-1 0 1,1 0 0,-1 0-1,1 0 1,-1 1 0,1-1-1,-1 1 1,0-1 0,1 1-1,-1 0 1,0 0-1,1 0 1,-1 0 0,0 1-1,1-1 1,-1 1 0,1 0-1,-2 0-69,-5 2 23,0 0 1,0 0-1,0 1 0,1 0 0,-7 5-23,4-3 166,4-2-139,0 0 0,0 1 1,0 0-1,1 0 1,0 1-1,0-1 0,-1 2-27,3-1 49,3-6-42,1 1 0,0-1 1,-1 1-1,1-1 0,0 1 0,-1 0 0,1-1 0,0 1 0,-1-1 0,1 1 0,0 0 0,0-1 0,0 1 0,0 0 0,0-1 0,0 1 0,0 0 1,0 0-1,0-1 0,0 1 0,0 0-7,0 46 314,0-46-309,0 0-1,1 0 0,-1 0 0,0 0 0,1 1 0,-1-1 0,1 0 1,0 0-1,-1 0 0,1 0 0,0 0 0,-1 0 0,1 0 0,0 0 1,0-1-1,0 1 0,0 0 0,0 0 0,0-1 0,0 1 1,0 0-1,0-1 0,0 1 0,0-1 0,0 0 0,1 1 0,0-1-4,4 2-29,0 0-1,1-1 1,0 1-1,-1-1 1,1-1-1,0 1 0,-1-1 1,1-1-1,0 1 1,-1-1-1,6-1 30,0 0 56,-10 1-40,0 1 0,0 0 1,-1 0-1,1-1 0,0 1 1,-1-1-1,1 0 0,-1 1 0,1-1 1,0-1-17,59-33-955,-58 33 1024,-1 0 0,0 0 0,1 0 0,-1 0 0,0-1 0,-1 1 0,1-1 0,0 0 0,-1 1 0,1-1 0,-1 0 0,0 0-1,0 0 1,1-2-69,-1 1 12,-1 0 0,1 0 0,-1 1 0,1-1 0,-1 0 0,0 0 0,-1 0 0,1 0 0,0 0 0,-1 1 0,-1-5-12,-3-8 92,-1-1 0,-2-2-92,-7-22 362,12 29-240,0 1 1,-1 0 0,0 1-1,-1-1 1,0 1 0,-1 0-1,0 0 1,0 1 0,-5-6-123,2 5 68,0 0 0,0 1 1,-1 0-69,7 7-268,1 0-1,-1 0 1,0 0 0,0 0 0,0 0 0,0 1 0,0-1 0,-1 1 0,1 0 0,0 0 0,0 0 0,-1 0 0,-2 0 268,-13 5-5131,19-4 4358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0:03.83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 1568,'3'3'345,"-1"0"0,1 1 0,-1-1-1,0 1 1,0 0 0,0-1 0,-1 1 0,1 2-345,2 2 124,-1 1-1,0 0 1,-1 0-1,1 4-123,1 20 282,-1-15 129,-1 0 0,-1 8-411,8 79 971,-5 37-385,-8-115-458,4-25-117,0 0-102,-1 0 120,1 1-1,0-1 0,-1 0 1,1 1-1,-1-1 0,0 0 0,0 1 1,0-1-1,0 0 0,0 0-28,0-1 53,1-1-15,3-21 298,-4 4-439,2-25-290,1 24 428,1 0 1,1 1-1,2-7-35,-2 10-26,1 0-1,0 1 0,1 0 1,0 0-1,4-5 27,-8 15-3,0 0 1,0 0-1,0 0 0,1 0 1,0 1-1,-1-1 0,1 1 1,0-1-1,0 1 0,0 0 1,0 0-1,0 0 0,1 1 1,-1-1-1,1 1 0,-1 0 1,1 0-1,-1 0 0,1 0 1,0 1-1,-1-1 0,4 1 3,-6 0-5,0 0-1,0 1 0,0-1 0,0 0 1,0 1-1,-1-1 0,1 1 1,0-1-1,0 1 0,0 0 0,0-1 1,-1 1-1,1 0 0,0-1 0,-1 1 1,1 0-1,-1 0 0,1 0 6,8 16 173,-9-11-162,1 1 1,-1-1 0,0 1-1,-1-1 1,1 1-1,-1-1 1,-1 1 0,1-1-1,-1 0 1,0 0-1,0 0 1,-1 0 0,0 0-1,0 0 1,0-1-1,-1 1 1,-1 1-12,-26 37 149,30-43-114,1 0-1,-1-1 0,0 1 1,1-1-1,-1 0 0,0 1 1,0-1-1,1 0 0,-1 1 1,0-1-1,0 0 0,0 0 0,0 0 1,1 0-1,-2 1-34,-2-3 343,8-4-187,-3 5-151,0-1 0,1 1 1,-1 0-1,1 1 0,-1-1 1,1 0-1,0 0 0,-1 1 1,1-1-1,0 1 0,-1-1 1,1 1-1,0 0 0,0 0 1,-1-1-1,1 1 0,0 0 1,0 1-1,0-1 0,-1 0 1,1 0-1,0 1 0,0-1 1,-1 1-1,1 0 0,-1-1 1,1 1-1,1 1-5,1 0 19,-1 0 1,1 0-1,0 1 1,-1 0-1,1 0 0,-1 0 1,0 0-1,0 0 1,0 0-1,-1 1 0,1 0-19,8 13 266,-8-13-248,0 0-1,0 0 1,-1 0 0,1 1 0,-1-1 0,0 0 0,0 1 0,-1 0 0,0-1 0,1 1-1,-2 0 1,2 3-18,-2-5 263,0-2-532,0 0 1,0-1-1,0 1 1,0 0-1,0 0 1,0 0-1,0 0 0,0 0 1,-1 0-1,1-1 1,0 1-1,0 0 0,-1 0 1,1 0-1,-1 0 1,1-1-1,-1 1 0,1 0 1,-1-1-1,1 1 269,-5 3-2581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0:05.12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0 1728,'10'3'4482,"33"13"-2724,-42-15-1625,-1-1-21,9 3 107,23 6-207,-26-7 17,-1 0 1,1 0-1,0-1 1,0 1-1,0-1 1,0-1-1,1 1-29,86-4 678,-56-2-642,-34 4-8,10-2-59,-8 2 52,0 0 0,0 0 0,0 0 0,6 0-21,34-5 352,-2-2-75,-30 7-246,0 1-1,1 1 0,-1 0 0,0 1 0,-1 1 1,8 2-31,-19-5 101,0 0-161,0 0 0,0 0 0,-1 0 0,1 0 0,0 0 0,0 0 0,-1 0 1,1 0-1,0 0 0,0 0 0,-1 1 0,1-1 0,0 0 0,-1 1 0,1-1 0,0 0 0,-1 1 0,1-1 0,0 1 0,0 0 60,-1-1-193,0 1 0,0-1 0,1 1-1,-1-1 1,0 1 0,0 0 0,0-1-1,0 1 1,0-1 0,0 1 0,0 0 0,0-1-1,0 1 1,0-1 0,0 1 0,-1 0-1,1-1 1,0 1 0,0-1 0,-1 1 0,1-1-1,0 1 1,0-1 0,-1 1 0,1-1-1,-1 1 1,1-1 193,-8 11-2117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0:07.08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148 273 1728,'0'0'25,"-1"0"-1,1 0 1,0 0 0,0-1 0,-1 1-1,1 0 1,0 0 0,0 0 0,-1 0-1,1 0 1,0-1 0,0 1 0,-1 0-1,1 0 1,0 0 0,0 0 0,0-1-1,0 1 1,-1 0 0,1 0 0,0-1-1,0 1 1,0 0 0,0 0 0,0-1-1,0 1 1,0 0 0,0-1 0,0 1-1,0 0 1,0 0 0,0-1 0,0 1-25,0-14 23,0 8 1846,-19 5 819,15 2-2615,0 0 0,0 0 1,-1 0-1,1 1 0,0 0 0,0 0 0,0 0 1,1 0-1,-1 0 0,0 1 0,1 0 0,0 0 1,0 0-1,-1 1-73,-22 16 100,23-18-99,0 0-1,0 0 0,0 0 0,0 1 1,1-1-1,-1 1 0,1 0 0,0 0 1,-1 0-1,2 0 0,-1 0 0,0 1 1,0-1-1,1 0 0,0 1 0,0-1 1,0 1-1,0-1 0,0 1 0,1 0 1,-1-1-1,1 4 0,0-6-8,1 0 1,-1 0 0,0 0-1,1 0 1,-1 0-1,1-1 1,-1 1 0,1 0-1,-1 0 1,1 0 0,0 0-1,-1-1 1,1 1-1,0 0 1,0-1 0,-1 1-1,2 0 8,2 2 8,-2 0-11,1-1 0,-1 0 0,1 0 0,0 0 0,0 0 0,0-1 0,0 1 0,0-1 0,1 0 0,-1 1 0,0-2 0,0 1 0,1 0 0,-1-1 0,1 1 0,-1-1 0,0 0 0,1 0 0,-1 0-1,1-1 1,-1 1 0,0-1 0,1 0 0,-1 0 0,0 0 0,1 0 0,-1 0 0,1-2 3,14-9 171,-10 7-167,1-1 0,-1 0-1,0-1 1,-1 1 0,0-2 0,0 1-1,1-2-3,-5 6 26,0-1 0,-1 0 0,1-1 0,-1 1-1,1 0 1,-1-1 0,-1 0 0,1 1-1,-1-1 1,1 0 0,-1 0 0,-1 1 0,1-1-1,-1 0 1,0 0 0,0 0 0,0 0-1,-1-3-25,-1-6 207,-1-1 0,-1 1 0,0 0 0,0 0 0,-2 1 0,-5-12-207,-8-11-58,-20-27 58,36 59-52,0 0-1,0 1 1,0-1-1,-1 1 1,0 0-1,1 0 1,-4-1 52,6 3-85,0 0 0,0 0-1,0 0 1,0 1 0,0-1 0,-1 0 0,1 1 0,0-1-1,-1 1 1,1-1 0,0 1 0,-1 0 0,1 0 0,0-1 0,-1 1-1,1 0 1,-1 0 0,1 0 0,-1 0 0,1 1 0,0-1 0,-1 0-1,1 1 1,0-1 0,-1 1 0,1-1 0,-1 1 85,-2 4-614,3 3-852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9:35.73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36 6 832,'0'-1'6,"0"1"0,0 0 0,0 0 0,0 0 0,0 0 0,0 0 0,-1 0 0,1 0 0,0 0 0,0 0 0,0 0 0,0 0 0,0 0 0,0 0 0,0 0 0,0 0 0,0 0 0,0 0 0,0 0 0,-1 0 0,1 0 0,0 0 0,0 0 0,0 0 0,0 0 0,0 0 0,0 0-1,0 0 1,0 0 0,0 0 0,0 0 0,-1 0 0,1 0 0,0 0 0,0 0 0,0 0 0,0 0 0,0 0 0,0 0 0,0 0 0,0 0 0,0 0 0,0 0 0,0 0 0,0 1 0,0-1 0,0 0 0,-1 0 0,1 0 0,0 0 0,0 0 0,0 0 0,0 0 0,0 0 0,0 0 0,0 0 0,0 0 0,0 1 0,0-1 0,0 0 0,0 0 0,0 0-6,-3-5 82,2 4 142,1 1-26,4 8 298,-4-7-339,1 1 0,-1 0 0,0-1 0,0 1 0,0 0 0,0-1 0,0 1 1,0 0-1,-1-1 0,1 1 0,0-1 0,-1 1 0,1 0 0,-1-1 0,0 1 1,0 0-158,0 0 60,0 0 0,1 0 1,-1 0-1,0 0 1,1 0-1,-1 0 0,1 0 1,0 1-61,-1 1 60,1 0 0,-1-1-1,0 1 1,0 0 0,-1-1 0,1 0 0,-1 1-60,-3 11 98,3-7-71,0-3-46,1 0-1,0 0 1,0-1 0,1 1 0,-1 2 19,1 9 110,0-10-4,-1-1 0,1 1 1,1-1-1,-1 1 0,1-1 0,0 0 0,1 4-106,3 8-74,-3-11 132,0-1 1,0 1 0,0-1-1,2 4-58,-1-5-12,-1 0-1,1 1 0,0-2 1,0 1-1,0 0 0,0-1 1,4 4 12,-6-7 3,0 1 0,-1 0 1,1-1-1,0 1 1,0-1-1,0 1 0,0-1 1,0 0-1,0 1 0,0-1 1,0 0-1,0 0 0,0 0 1,0 0-1,0 0 1,0 0-1,0 0 0,0 0 1,1 0-1,-1 0 0,0 0 1,0-1-1,0 1 0,0 0 1,-1-1-1,1 1 0,0-1 1,0 1-1,0-1 1,0 0-1,0 1 0,0-1 1,-1 0-1,1 1 0,0-1 1,-1 0-1,1 0 0,0 0 1,-1 0-4,11-13 275,-2 0 1,6-10-276,12-18 51,-18 19-3,-8 24-33,0 1-1,0-1 0,0 0 0,0 1 1,0-1-1,0 1 0,0 0 0,0-1 0,-1 1-14,4 6-9,-1 0 0,1-1 0,1 1 0,-1-1 0,1 0 0,0 0 0,1-1 0,0 1 0,0-1 0,0-1 0,1 1 0,-1-1 0,1 0 0,1 0 0,-1-1 0,1 0 9,-3-2 70,-1-1-1,1 0 0,-1 0 1,1 0-1,-1-1 0,1 1 0,-1-1 1,1 0-1,-1-1 0,1 1 1,-1-1-1,1 0 0,1 0-69,2-1 169,0-1 0,1 0 0,-1 0 0,0 0 0,-1-1 0,5-3-169,-6 4 96,-1-1 0,0 0 0,0-1 0,0 1 0,0-1 0,-1 0 0,1 0 0,-1 0 0,-1-1 0,4-5-96,-6 9-6,0-1 0,1 1-1,-1-1 1,0 0-1,-1 0 1,1 1 0,0-1-1,-1 0 1,0 0 0,0 0-1,1 0 1,-2 0 0,1 1-1,0-1 1,-1 0-1,1 0 1,-1 0 0,0 0-1,0 1 1,0-1 0,0 0-1,0 1 1,0-1-1,-1 1 1,0-1 0,1 1 6,-3-3-489,0 0 0,-1 0 0,1 0-1,-1 1 1,0-1 0,0 1 0,0 1 0,0-1 0,-1 1 0,0-1 489,-5-1-1632,9-3-357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49:05.65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0 736,'3'0'277,"-6"0"-85,3 0-96,0 0 176,0 0 80,0 5 1702,-1 0-1769,2-1 0,-1 1 0,0 0 0,1-1 0,0 1 0,0-1 1,1 1-1,-1-1 0,1 2-285,0-4 107,-1 0 0,0 1 1,1-1-1,0 0 0,-1 0 0,1 0 0,0 0 1,0 0-1,0-1 0,0 1 0,0-1 1,0 1-1,1-1 0,-1 0 0,0 1 1,1-1-1,0 0-107,18 5 420,0 0 1,0-2-1,0 0 1,0-1-1,10-1-420,110-2 1336,-68-1-486,-46 1-1325,-28 24-2048,-3-13 1425,-1 2-934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49:06.80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6 832,'13'-2'5878,"-2"0"-650,-4 1-6329,161 1 2157,-97 8-693,-62-7-328,-1 0 0,1 0 0,-1 1 0,7 1-35,2 1 164,8 3 102,-23-6-202,-2-1-48,0 0-80,0 0-117,0 0-464,-4 5-4321,-1-5 1212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49:11.31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299 407 576,'0'0'38,"0"0"1,0 0-1,0 0 1,0 0-1,0 0 1,0 0-1,0 0 0,0 0 1,0 0-1,0 0 1,0 0-1,0-1 0,0 1 1,0 0-1,0 0 1,0 0-1,0 0 1,0 0-1,0 0 0,0 0 1,0 0-1,0 0 1,0 0-1,0 0 1,0 0-1,1 0 0,-1 0 1,0 0-1,0 0 1,0 0-1,0 0 1,0 0-1,0-1 0,0 1 1,0 0-1,0 0 1,0 0-1,0 0 1,0 0-1,1 0 0,-1 0 1,0 0-1,0 0 1,0 0-1,0 0-38,0 0 244,0 0 1,-1-1-1,1 1 1,0 0-1,0-1 0,-1 1 1,1 0-1,0-1 1,0 1-1,-1 0 0,1-1 1,0 1-1,-1 0 1,1 0-1,0-1 0,-1 1 1,1 0-1,0 0 0,-1 0 1,1 0-1,-1-1 1,1 1-1,0 0 0,-1 0-244,-2 0 159,1-1-1,-1 1 0,0-1 0,1 0 1,-1 0-1,0 0 0,1-1 0,-1 1 1,1 0-1,-2-2-158,-1 0 145,3 1-94,-1 1-1,0 1 0,1-1 0,-1 0 0,0 0 1,1 1-1,-1 0 0,0-1 0,1 1 0,-1 0 1,0 0-1,-1 1-50,0-1 16,-1 0 0,1 0 0,0 0 0,0-1 0,0 1 0,-3-2-16,3 2-11,0-1 1,-1 0-1,1 1 0,-1 0 1,1 0-1,-1 1 0,1-1 1,-1 1-1,1 0 0,-1 0 1,-2 1 10,-9-2-74,15 0 72,0 0-1,0 0 1,0 0 0,0 0-1,0 0 1,0 0-1,0 0 1,0 0-1,0 0 1,0 0-1,0 1 1,0-1 0,0 0-1,0 1 1,0-1-1,0 1 1,0-1-1,0 1 3,-15 11-123,11-9 142,1 1 0,-1-1 0,1 1 0,0 0 0,0 0 0,0 0 0,1 0 0,0 1 0,-3 4-19,-1 1 65,6-8-55,0-1 1,0 1-1,0-1 0,-1 1 0,1 0 1,1-1-1,-1 1 0,0 0 0,0 0 1,1 0-1,-1 0 0,1 0 0,-1 0 1,1 0-1,0 0 0,0 0 0,0 0 1,0-1-1,0 1 0,1 0 0,-1 0 0,0 0 1,1 0-1,-1 0 0,1 0 0,0 0 1,1 1-11,2 4-1,1-1 0,1-1 0,-1 1 0,1-1 0,0 1 0,0-2 0,0 1 0,1-1 0,0 0 0,0 0 0,7 2 1,-8-3 20,-1-1-1,1 0 1,0-1 0,0 1-1,1-1 1,-1 0 0,0-1 0,0 1-1,0-1 1,1-1 0,-1 1-1,0-1 1,0 0 0,0 0-1,0-1 1,0 0 0,0 0-1,0 0 1,0-1 0,-1 0 0,1 0-1,-1 0 1,0-1 0,0 1-1,0-1 1,3-4-20,-4 5 91,-1 0 0,0 0-1,0 0 1,0 0 0,-1-1 0,1 0-91,-2 2 27,0 0 0,0-1 0,0 1 0,-1 0 0,1-1 0,-1 1 0,1-1 0,-1 1 0,0-1 1,0 1-1,0-1-27,-5-99 42,0 54-100,4 39 129,0 0 1,0 0 0,-1 0-1,0 1 1,-1-1 0,-1 0-72,-3-17 135,-2 0 22,0 1 1,-2 0-1,-1 0 0,-6-8-157,13 25 29,-1 1-1,0-1 1,-1 1-1,1 0 0,-1 0 1,-1 1-1,-5-4-28,-7-8 36,15 15-78,0-1 1,0 1-1,0 0 0,0 0 1,0 1-1,0-1 0,-1 1 1,0 0-1,1 0 0,-1 1 1,0 0-1,0 0 0,1 0 1,-1 1-1,0 0 0,-2 0 42,7 0-121,0 0 0,-1 0-1,1 1 1,-1-1 0,1 0-1,0 1 1,0-1 0,-1 0 0,1 1-1,0 0 1,0-1 0,-1 1-1,1 0 1,0 0 0,0-1-1,0 1 1,0 0 0,0 0 0,0 0-1,0 0 1,1 1 0,-1-1-1,0 0 1,1 0 0,-1 0-1,0 1 1,1-1 0,-1 0 0,1 0-1,0 1 1,-1-1 0,1 0-1,0 1 122,0 0-257,0 0-1,0 0 1,1 0 0,-1 1-1,0-1 1,1 0-1,-1 0 1,1-1-1,0 1 1,0 0 0,0 0-1,0 0 1,0 0-1,0-1 1,0 1-1,0 0 1,1-1-1,-1 1 1,1-1 0,0 1 257,16 8-2155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49:13.03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 9 1472,'-1'-2'73,"1"2"-32,-1-1-1,1 1 1,0 0 0,0-1 0,0 1 0,-1-1 0,1 1 0,0 0 0,-1-1 0,1 1 0,0 0-1,-1-1 1,1 1 0,0 0 0,-1 0 0,1-1 0,-1 1 0,1 0 0,0 0 0,-1 0-41,0 0 629,1 0-128,0 0 123,0 0-128,0 0 246,0 0-183,0 0 76,0 5 282,2 36-477,0 1 0,3-1 0,2 0 0,4 10-440,10 72 134,-18-107 14,-1 0 1,-1 7-149,-1-10 87,1-1 0,1 1 0,0-1 0,1 4-87,1 0 43,0 1-1,-2-1 1,0 1 0,-1 0-1,0 7-42,-6 12 203,-3-1 96,8-35-284,0 0 1,0 1-1,0-1 1,-1 0-1,1 1 0,0-1 1,0 1-1,0-1 1,0 0-1,0 1 1,-1-1-1,1 0 1,0 1-1,0-1 1,0 0-1,-1 0 0,1 1 1,0-1-1,-1 0 1,1 0-1,0 1 1,-1-1-1,1 0 1,0 0-1,-1 0 1,1 1-1,0-1 1,-1 0-1,1 0 0,0 0 1,-1 0-1,1 0 1,0 0-1,-1 0 1,1 0-1,-1 0 1,1 0-1,0 0 1,-1 0-1,1 0 0,-1 0 1,1 0-1,0 0 1,-1-1-1,1 1 1,0 0-1,-1 0 1,1 0-1,0-1 1,-1 1-1,1 0 1,0 0-1,0-1 0,-1 1 1,1 0-1,0 0 1,0-1-1,-1 1 1,1 0-1,0-1 1,0 1-1,0 0 1,0-1-1,0 1 0,-1-1 1,1 1-1,0 0 1,0-1-1,0 1-15,-2-19 101,2 16-109,0 1-1,0-1 0,0 1 1,0-1-1,-1 1 1,1-1-1,-1 1 0,0-2 9,-1-1 1,0 0-1,1-1 0,-1 1 0,2-1 0,-1 0 1,0 1-1,1-1 0,0 1 0,0-1 0,1 0 1,0 1-1,0-2 0,1-3-9,0 0 1,1 0 0,1 0-1,0 1 1,0-1-1,1 0 9,-1 5-19,0 0 0,0 1 0,0 0 0,0 0-1,1 0 1,0 0 0,-1 1 0,1-1 0,1 1-1,2-1 20,-2 1-21,1 1 0,0-1 0,-1 2 0,1-1 0,0 1 0,0 0 0,0 0 0,-1 0 0,1 1 0,0 1-1,0-1 1,0 1 0,0 0 0,0 0 0,-1 1 0,1 0 0,0 0 0,-1 1 0,0 0 0,1 0 0,3 2 21,-9-4-1,0 0 1,0-1-1,0 1 0,0 0 1,0 0-1,0-1 1,0 1-1,0 0 1,0 0-1,0 0 1,-1 1-1,1-1 1,0 0-1,-1 0 1,1 0-1,0 0 0,-1 1 1,0-1-1,1 0 1,-1 0-1,0 1 1,0-1-1,1 0 1,-1 2 0,-1-1-2,1 0 0,-1 0-1,1 1 1,-1-1 0,0 0 0,0 0 0,0 0 0,0 0 0,0 0 0,-1 0 0,1-1 0,0 1 0,-2 1 2,-3 3-3,0-1 0,0 0 0,0 0 0,0-1 0,-1 0 0,1 0 0,-1 0 0,-2 0 3,0 0-18,4-2 57,0 0 0,0-1 0,1 1 0,-2-1-1,1 0 1,0 0 0,0 0 0,-4-1-39,9 0 3,0 0-1,0 0 1,0 0 0,0 0-1,0 0 1,0 0 0,0 0-1,0 0 1,-1 0-1,1 0 1,0 0 0,0 0-1,0 0 1,0 0 0,0 0-1,0 0 1,0-1 0,0 1-1,0 0 1,0 0 0,0 0-1,0 0 1,0 0 0,0 0-1,0 0 1,0 0 0,0 0-1,0 0 1,0 0 0,0 0-1,0-1 1,0 1-1,0 0 1,0 0 0,0 0-1,0 0 1,0 0 0,0 0-1,0 0 1,0 0 0,0 0-1,0 0 1,0-1 0,0 1-1,0 0 1,0 0 0,0 0-1,0 0 1,0 0 0,0 0-1,0 0 1,0 0 0,0 0-1,0 0 1,1 0-1,-1 0 1,0 0 0,0 0-1,0 0 1,0 0 0,0 0-1,0 0 1,0 0 0,0 0-1,0 0-2,6-6 279,-4 4-191,1 1-63,0 0 1,0 0 0,0 0 0,0 1-1,0-1 1,1 1 0,-1 0 0,0-1 0,0 2-1,0-1 1,2 0-26,35 9 447,-26-5-361,-5-1-67,0 0 1,0 1 0,0 0 0,-1 0 0,1 1 0,-1 0 0,0 1 0,-1-1 0,1 2-1,-1-1 1,0 1-20,-2 0-9,1 1 0,-1-1 0,0 1 0,-1 0 0,0 1 0,-1-1 0,1 1 0,-1-1 0,-1 1 0,1 5 9,-2 20-1707,-1-34 1619,0 0 1,0 0-1,0 0 0,0 1 1,0-1-1,-1 0 1,1 0-1,0 0 0,0 1 1,0-1-1,0 0 0,0 0 1,0 0-1,-1 0 0,1 1 1,0-1-1,0 0 0,0 0 1,0 0-1,-1 0 1,1 0-1,0 0 0,0 0 1,0 0-1,-1 1 0,1-1 1,0 0-1,0 0 0,0 0 1,-1 0-1,1 0 0,0 0 1,0 0-1,0 0 1,-1 0-1,1 0 0,0 0 1,0 0-1,0 0 0,-1-1 1,1 1-1,0 0 0,0 0 1,0 0-1,-1 0 0,1 0 1,0 0-1,0 0 1,0-1-1,0 1 0,-1 0 1,1 0-1,0 0 0,0 0 1,0-1-1,0 1 0,0 0 1,0 0-1,-1 0 0,1-1 88,-3-5-3194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5:09.47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44 1984,'0'0'39,"0"-1"0,0 0 1,0 0-1,1 0 0,-1 0 0,0 1 0,1-1 1,-1 0-1,0 0 0,1 1 0,-1-1 1,1 0-1,-1 1 0,1-1 0,0 0 0,-1 1 1,1-1-1,0 1 0,0-1-39,20-11 830,-9 8 332,0 1-1,10-3-1161,-9 4 478,1 1 0,0 0 0,-1 1 0,1 0 0,0 1-1,-1 0 1,1 1 0,6 3-478,25 6-818,35 15 818,-65-20-317,-11-5 65,-1 0-1,1 1 1,-1-1-1,1-1 0,-1 1 1,1 0-1,0-1 1,-1 0-1,1 0 0,0 0 1,1-1 252,17-5-3040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49:14.49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2240,'3'2'614,"-1"-1"1,1 0-1,-1 0 1,1 0-1,-1 0 0,1 0 1,0 0-1,0-1 1,-1 1-1,1-1 0,0 0 1,0 0-1,-1 0-614,52-1 453,-29 1 371,-15-1-609,1 2 1,-1-1-1,0 1 0,0 1 1,10 2-216,-3-2 427,-13-2-375,-1 0-1,0 0 0,0 0 1,0 0-1,0 1 0,1 0 1,-1-1-1,0 1 0,0 0 1,0 1-1,1 0-51,0-1 50,1 1-1,0-1 1,-1 0-1,1-1 1,0 1 0,0-1-1,0 0 1,-1 0 0,4 0-50,11 0 49,26 8-60,150-8 273,-179 1-300,1 1 0,-1 0 0,1 1 0,5 3 38,-6-2 57,1-1-1,-1 0 1,1-1-1,6 0-56,-13-3-13,1 0 1,0 0-1,-1-1 0,0-1 0,6-1 13,27-7 86,-3 7-166,-38 2 80,2 1 0,12 4 0,6 1-5411,-22-4 5336,0 0 0,0-1 1,0 1-1,0 0 0,0 0 0,0 0 0,0 0 0,0 0 0,0 0 1,0 0-1,0 0 0,0 0 0,0 0 0,0 0 0,0 0 0,0 0 1,0 0-1,0 0 0,0 0 0,0 0 0,0 0 0,0 0 0,0 0 1,0 0-1,0 0 0,0-1 0,0 1 0,0 0 0,1 0 0,-1 0 1,0 0-1,0 0 0,0 0 0,0 0 0,0 0 0,0 0 0,0 0 1,0 0-1,0 0 0,0 0 0,0 0 0,0 0 0,0 0 1,0 0-1,0 0 0,0 0 0,0 0 0,0 0 0,0 0 0,1 0 1,-1 0-1,0 0 0,0 1 75,-12-6-2323,-4-2 648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49:16.10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170 284 1664,'-7'-2'583,"6"2"-571,1 0 1,0 0-1,0 0 0,-1 0 0,1 0 0,0 0 1,0 0-1,-1 0 0,1 0 0,0-1 1,0 1-1,-1 0 0,1 0 0,0 0 1,0 0-1,0 0 0,-1 0 0,1-1 0,0 1 1,0 0-1,0 0 0,0 0 0,-1-1 1,1 1-1,0 0 0,0 0 0,0 0 0,0-1 1,0 1-1,0 0 0,0 0 0,-1-1 1,1 1-13,0-1 773,4-22 2496,-10 4-1735,6 18-1483,0 0-1,0 0 1,-1 1-1,1-1 1,0 0-1,-1 0 1,1 1-1,-1-1 1,1 0-1,-1 1 1,1-1-1,-1 1 1,0-1-1,1 1 1,-1-1-1,0 1 1,1-1-1,-1 1 1,0 0-1,0-1 1,1 1-1,-2 0-50,1 0 44,0 0 0,0 0 0,0 1 0,0-1-1,0 1 1,0-1 0,1 1 0,-1-1 0,0 1 0,0-1-1,0 1 1,1 0 0,-1-1 0,0 1 0,1 0 0,-1 0-1,0 0 1,1 0 0,-1 0-44,-11 21 87,9-16-73,-4 7-29,-15 25-2,12-23 99,0 1 0,1 0 1,1 0-1,1 1 0,0 0 0,1 0 1,-4 15-83,10-29-4,0 1 1,0-1 0,0 0 0,0 0-1,0 1 1,1-1 0,-1 0 0,1 1-1,0-1 1,0 0 0,0 0 0,1 0-1,1 3 4,21 36-21,-23-42 15,3 8-44,-3-7 57,-1-1-1,1 1 1,-1 0-1,1 0 0,-1 0 1,1 0-1,0 0 1,0-1-1,-1 1 1,1 0-1,0 0 1,0-1-1,0 1 1,0-1-1,0 1 1,0 0-7,12 6 108,-12-6-103,-1 0 0,1-1 0,0 1 0,0 0 0,1 0 0,-1-1 0,0 1 0,0-1 0,0 1-1,0-1 1,0 1 0,1-1 0,-1 0 0,0 0 0,0 1 0,0-1 0,1 0 0,-1 0 0,0 0 0,0 0-1,1-1 1,-1 1 0,0 0 0,0 0 0,1-1 0,-1 1 0,0-1 0,0 1 0,0-1 0,1 0-5,1 0 25,-1-1 0,1 1 0,-1-1 0,0 0 0,1 0 1,-1 0-1,0 0 0,0 0 0,0 0 0,0-1 0,-1 1 0,1 0 1,0-1-1,-1 0 0,0 1 0,0-1 0,0 0 0,0 0 0,0 0 0,0 0 1,-1 0-26,10-64 432,-8 43-523,2-1 0,2-6 91,-1 8-32,-1-1 0,0-7 32,-1 7-75,-1 12 132,-1 1 0,0-1 0,-1 0 0,0 0 0,-1 0 0,0-2-57,0 0 218,1 12-188,0 0 1,-1 0-1,1 0 1,0 0-1,-1 0 1,1 0-1,-1 0 1,1 0-1,-1 0 1,-1-1-31,-5-9 72,0 1 0,-1 0 0,-1 0 0,-3-3-72,-14-22 256,14 23-75,11 11-172,0 1 0,0-1 0,-1 1 0,1-1 0,0 1 1,-1 0-1,1-1 0,-1 1 0,0 0 0,1 0 0,-1 0 1,0 0-1,0 1 0,0-1-9,-2-1-6,1 1 1,-1-1-1,0 0 0,0 0 0,1 0 1,-4-3 5,5 4-83,0-1 0,-1 0-1,1 1 1,-1-1 0,1 1 0,-1 0 0,1 0 0,-1 0 0,0 0 0,0 0 0,1 1-1,-1-1 1,-3 1 83,6 0-88,-1 0 0,1 0 0,-1 0 0,1 0 0,-1 0 0,1 0 0,-1 0 0,1 0 0,0 0 0,-1 0 0,1 0 0,-1 0 0,1 1 0,-1-1 0,1 0 0,0 0 0,-1 1 0,1-1 0,0 0 0,-1 1 0,1-1 0,0 0 0,-1 1 0,1-1 0,0 0 0,0 1 0,-1-1 0,1 1 0,0-1 0,0 0 0,0 1 0,0-1 0,-1 1 0,1-1 88,0 11-1498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49:17.84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48 52 992,'0'0'309,"6"0"1414,-4-1-1493,0 1 0,0 0-1,0-1 1,-1 1 0,1-1 0,0 0 0,0 1 0,0-1 0,-1 0 0,2-1-230,-2 1 271,-1 1-52,0 0 133,0 0-91,0 0 33,0 0-65,0 0 75,0 0-139,0 0-74,0 0-11,-1 1-48,1-1 1,-1 0-1,0 0 0,1 0 1,-1 0-1,1 1 0,-1-1 1,1 0-1,-1 1 0,1-1 1,-1 0-1,1 1 0,-1-1 0,1 1 1,-1-1-1,1 0 0,0 1-32,-2 3 154,0-1-1,0 1 0,0-1 0,-1 0 0,1 0 0,-3 3-153,-13 18 655,14-16-654,0-1 54,0 0 0,1 0 0,0 0 1,0 1-1,1-1 0,0 1 0,0 0 0,0-1 0,1 1 1,1 0-1,-1 1-55,2-2 4,0 0 1,0 0-1,0 0 0,1 0 1,0-1-1,0 1 1,1 0-1,0-1 1,0 0-1,1 1 1,-1-1-1,1-1 1,1 2-5,3 3 34,0-1 0,0 0 1,1 0-1,0-1 1,0 0-1,1-1 0,3 3-34,-9-8 12,1 1-1,-1-1 0,0 0 0,1 0 0,-1 0 0,1-1 1,0 1-1,-1-1 0,1 0 0,0-1 0,0 1 0,0-1 1,-1 0-1,1 0 0,0 0 0,0-1 0,0 0 0,0 0 1,-1 0-1,1 0 0,-1-1 0,1 0 0,-1 0 0,1 0 1,-1 0-1,0-1 0,0 1 0,0-1 0,0 0 0,-1-1 1,1 1-1,2-3-11,6-10 30,0 0 0,0-1 0,-1 0 0,-2-1 0,6-11-30,6-12-65,19-33 86,-39 73-2,-1-1 1,1 1-1,0-1 0,-1 1 0,1-1 0,-1 0 0,0 1 0,0-1 0,1 0 0,-1 0 0,0 1 0,0-1 1,0 0-1,-1 0-19,1-5-44,-3 15-194,2-8 228,1 1 1,-1 0 0,1 0 0,-1 0 0,1-1 0,-1 1 0,1 0 0,0 0-1,-1 0 1,1 0 0,0 0 0,0 0 0,0 0 9,-6 54-69,3-27 71,1-16-1,0-1-1,1 1 1,1 0-1,0 0 1,0-1-1,2 1 0,0 0 40,0-1 0,1 1 0,1-1 0,0 0 0,2 5-40,-5-13 17,1 0 1,-1 0-1,1 0 0,0 0 0,0 0 0,0 0 0,0 0 1,1-1-1,-1 1 0,1-1 0,-1 1 0,1-1 1,0 0-1,0 0 0,0 0 0,0 0 0,0-1 1,0 0-1,1 1 0,0-1-17,-1-1 62,-1 1 0,1-1-1,-1 0 1,0-1 0,1 1 0,-1 0-1,1-1 1,-1 1 0,0-1 0,1 0 0,-1 0-1,0 0 1,0 0 0,0 0 0,1 0-1,-1-1 1,0 1 0,-1-1 0,3 0-62,3-6 242,1 1 0,-1-1 1,6-9-243,-7 9 8,4-6 154,-1 0-1,-1-1 1,0 0-1,-1-1 1,-1 0 0,2-6-162,-1 4 236,-5 11-200,0-1 0,0 1 0,-1-1 0,0 1 0,0-1 1,0-7-37,-5-47 273,3 58-412,1 1 0,-1-1 0,0 1-1,0-1 1,0 1 0,-1 0 0,1 0-1,-1 0 1,1-1 0,-1 1 0,0 1 0,-1-1-1,1 0 1,0 0 0,-1 1 0,1 0-1,-1-1 1,0 1 0,0 0 139,-6-7-3408,4 6 283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49:19.52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191 0 1056,'1'9'693,"-1"-1"1,-1 0-1,0 1 0,0-1 1,-1 7-694,-29 46 519,13-27 273,0 6-550,2 1 0,1 1 0,2 0 0,2 1-1,2 1 1,2-1-242,-3 16 119,-5 22 816,4 0 0,-1 83-935,12-96 144,3 0 0,2-1 0,4 1 0,3-1 0,7 15-144,1-16 720,27 57-720,13 45 875,0 0-139,-42-128-549,1-1-1,2-1 1,2 0 0,1-2-1,2-1 1,30 32-187,-43-53-238,-1 1 0,0 1 0,0 0 0,-2 1 1,2 4 237,5 5-4251,-9-17-10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49:20.88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 2 896,'0'0'22,"0"0"1,0 0-1,0 0 0,0 0 0,0 0 1,0 0-1,0 0 0,1 0 1,-1 1-1,0-1 0,0 0 0,0 0 1,0 0-1,0 0 0,0 0 1,0 0-1,0 0 0,0 0 0,0-1 1,0 1-1,1 0 0,-1 0 1,0 0-1,0 0 0,0 0 1,0 0-1,0 0 0,0 0 0,0 0 1,0 0-1,0 0 0,0 0 1,0 0-1,0 0 0,0 0 0,0 0 1,0 0-1,1 0 0,-1 0 1,0-1-1,0 1 0,0 0 0,0 0 1,0 0-1,0 0 0,0 0 1,0 0-1,0 0 0,0 0-22,1 9 2284,-2-8-2158,1 1 0,-1 0 1,0 0-1,1-1 0,0 1 0,-1 0 0,1 0 1,0 0-1,0 1-126,-3-1 950,3-2-939,0 0 1,0 0-1,0 0 1,0 0-1,-1 0 1,1 0-1,0 0 0,0 0 1,0 0-1,0 0 1,-1 1-1,1-1 1,0 0-1,0 0 0,0 0 1,0 0-1,0 0 1,0 0-1,0 1 1,-1-1-1,1 0 0,0 0 1,0 0-1,0 0 1,0 0-1,0 1 1,0-1-1,0 0 0,0 0 1,0 0-1,0 0 1,0 1-1,0-1 1,0 0-1,0 0 0,0 0 1,0 0-1,0 1 1,0-1-1,0 0 0,0 0 1,0 0-1,0 0 1,0 1-1,1-1 1,-1 0-1,0 0 0,0 0 1,0 0-1,0 0 1,0 1-1,0-1 1,0 0-1,1 0 0,-1 0-11,26 56 1382,-17-36-1229,-1 1 1,-1-1 0,0 2-1,-2-1 1,2 19-154,9 31 186,-2-21 367,17 40-553,-20-65 42,0 0 0,2-1 0,1 0-1,6 7-41,7 6 118,-2 1-1,-2 2 0,-1 0 1,-2 1-1,1 8-117,29 106 94,14 93-94,-32-118-137,-19-68 247,-3 0-1,1 57-109,-5-52 5,-3-26 117,0-1 1,-5 38-123,2-66 20,-1 0 1,-1-1 0,0 1 0,-1-1 0,0 1 0,-1-1 0,0 0 0,0-1 0,-2 1 0,1-1 0,-1 0 0,-3 3-21,4-6-253,3-4-186,0 0-1,0 0 0,-1 0 1,1-1-1,-1 1 0,0-1 0,0 0 1,-3 2 439,3-1-4331,3-10 2470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49:28.49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255 0 832,'-17'13'5167,"11"-9"-4735,0 1 0,1 0 0,0 0 1,0 0-1,-4 5-432,7-6 298,-2-1 0,1 0 1,0 0-1,-1 0 1,1 0-1,-5 2-298,-14 12 860,10-6-503,8-8-329,1 1 1,-1-1-1,0 1 0,1 0 0,0 0 1,0 0-1,0 1-28,-28 35 747,-36 66 218,65-102-941,1-1-1,-1 0 1,1 1 0,0-1-1,0 1 1,0-1 0,1 1-1,-1-1 1,1 1-24,-3 13 176,2-12-181,1 0-1,-1 1 0,1-1 1,0 1-1,0-1 0,0 1 1,1-1-1,0 1 0,0-1 1,0 0-1,1 0 0,0 1 1,0-1-1,0 0 1,1 0-1,-1-1 0,4 5 6,-4-7 4,-1 0 0,1-1-1,-1 1 1,1-1 0,0 1 0,-1-1-1,1 0 1,0 0 0,0 1 0,0-1-1,0-1 1,0 1 0,2 0-4,10 5-70,-11-4 95,1-1 1,-1 0 0,1 0-1,0-1 1,-1 1-1,1-1 1,0 1-1,0-1 1,-1 0-1,1-1 1,0 1-1,0-1 1,-1 0-1,3 0-25,1-1 16,0-1-1,0 1 0,0-1 0,-1-1 0,1 1 1,-1-1-1,1-1-15,33-23 197,-22 15-149,4-4-26,-16 10 25,1-1 0,-1 1 0,-1-1 0,0 0 0,0 0 0,0-2-47,-4 7 14,0 1 1,-1-1-1,0 1 0,1-1 0,-1 0 0,0 0 0,0 1 0,-1-1 1,1 0-15,-1-6-42,1 8-28,-1 1 33,-2 0 42,3-2-666,8 14 501,-3-4 175,-1-1-1,0 1 1,0 0 0,1 3-15,0 1-52,1-1 0,0 0 0,0 0 0,1 0 0,6 6 52,-11-15 9,2 3 18,0 1-1,0-1 1,1 0 0,0 0-1,0 0 1,0-1 0,0 0-1,1 0 1,0 0 0,0-1-1,4 2-26,13 5 115,-19-8-120,0 0 0,0-1 0,0 1 0,0-1 0,0 0 1,4 1 4,2-1 27,0-1 1,0 1-1,0-1 1,-1-1-1,1 0 1,1-1-28,-8 2 37,-1-1 0,0 0 0,0 0 0,0 1 0,0-2 0,0 1 0,0 0 0,-1 0 0,1-1 0,0 1 0,0-1 0,-1 1 0,1-1 0,-1 0 0,0 1 0,1-3-37,2-1 53,-1-1 0,1 0 1,-2 0-1,1 0 1,-1-1-54,1 0 67,2-7-33,0-1 1,-1 1-1,2-15-34,-4 10 56,0-1 0,0 1 0,-2-1 0,-1-12-56,-4-38 118,3 49-108,2 11 2,-1 1 1,-1-1-1,0-2-12,1 9-37,1 1 0,-1-1-1,0 0 1,0 1 0,-1 0-1,1-1 1,0 1 0,-1 0-1,1 0 1,-1-1 0,0 1 0,0 1-1,-1-3 38,2 3-83,0 1-1,1-1 1,-1 0-1,0 1 1,0-1-1,1 1 1,-1-1-1,0 1 1,0-1-1,0 1 1,0 0-1,0-1 1,0 1-1,0 0 1,0 0-1,1 0 1,-1 0-1,0-1 1,0 1-1,0 0 1,0 1-1,0-1 1,-1 0 83,1 1-157,0-1 0,0 1 1,0 0-1,0 0 0,0 0 1,0 0-1,1 0 0,-1 0 0,0 0 1,0 0-1,1 0 0,-1 0 1,1 0-1,-1 0 0,1 1 0,0-1 1,-1 0-1,1 1 157,-2 3-534,1 0 0,0 0-1,1 0 1,-1 0 0,1 0 0,0 0 534,0 19-2448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49:29.56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29 21 320,'2'-8'150,"-2"8"-150,0 0-1,0 0 1,0 0 0,0 0 0,0-1-1,0 1 1,0 0 0,0 0 0,0 0-1,0 0 1,0 0 0,0 0 0,0 0-1,0 0 1,0-1 0,0 1 0,0 0 0,0 0-1,0 0 1,0 0 0,0 0 0,0 0-1,0 0 1,0 0 0,0-1 0,0 1-1,0 0 1,0 0 0,0 0 0,0 0-1,0 0 1,0 0 0,0 0 0,0 0-1,0 0 1,-1-1 0,1 1 0,0 0 0,0 0-1,0 0 1,0 0 0,0 0 0,0 0-1,0 0 1,0 0 0,0 0 0,-1 0 0,-1-5 2571,2 5-2533,0 0 1,0 0 0,0 0 0,0-1 0,0 1 0,0 0 0,0 0 0,0 0 0,0 0 0,-1-1 0,1 1 0,0 0 0,0 0 0,0 0 0,0 0 0,0 0 0,0 0 0,0-1 0,-1 1 0,1 0 0,0 0 0,0 0 0,0 0 0,0 0 0,0 0-1,-1 0 1,1 0 0,0 0 0,0 0 0,0 0 0,0 0 0,0 0 0,-1 0 0,1 0 0,0 0 0,0 0 0,0 0 0,0 0 0,-1 0 0,1 0 0,0 0 0,0 0 0,0 0 0,0 0 0,-1 0 0,1 0 0,0 0 0,0 0 0,0 0-39,-1 0 821,-11 4 3323,8 0-3561,2 1-468,5 86 111,-1-47 357,-1 1 0,-6 40-583,4-68 200,0 1 1,2 7-201,-1 1 63,-1-18 434,0-9 405,2 0-877,-1 0 0,0 0 0,0 1 0,1-1 0,-1 0-1,1 0 1,-1 0 0,0 0 0,1 1 0,0-1 0,-1 0 0,1 1 0,-1-1 0,1 0 0,0 1 0,-1-1-1,1 0 1,0 1 0,1-1-25,17-11 47,2 1-1,-1 1 1,1 0-1,1 2 1,0 0-1,0 2 1,21-4-47,-15 6 151,0 1 0,0 2 0,13 1-151,-40 0-44,0 0 0,0 0 0,1 0 0,-1 0 0,0 0 1,1 0-1,-1 1 0,0-1 0,0 0 0,0 1 0,1-1 0,-1 1 0,0 0 1,0-1-1,0 1 0,0 0 0,0-1 0,0 1 0,0 0 0,0 0 0,0 0 1,0 0 43,-1 1-982,-1 2-2966,1-4 3874,1 1-1,-1-1 1,0 0 0,0 0-1,0 0 1,0 0 0,0 0-1,0 1 1,0-1 0,0 0-1,0 0 1,0 0 0,0 0-1,0 1 1,0-1 0,0 0-1,-1 0 1,1 0 0,0 0 0,0 0-1,0 1 1,0-1 0,0 0-1,0 0 1,0 0 0,0 0-1,0 0 1,0 0 0,-1 0-1,1 1 1,0-1 0,0 0-1,0 0 1,0 0 0,0 0-1,-1 0 1,1 0 0,0 0-1,0 0 1,0 0 0,0 0-1,0 0 1,-1 0 0,1 0-1,0 0 1,0 0 0,0 0-1,0 0 1,0 0 0,-1 0 0,1 0-1,0 0 75,-9-7-2330,-4-8 463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9:39.98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 1 640,'0'0'46,"-1"1"-1,1-1 1,-1 1-1,1-1 1,0 1-1,-1-1 1,1 1-1,-1-1 1,1 1-1,0-1 1,0 1-1,-1 0 1,1-1-1,0 1 1,0-1-1,0 1 1,0 0-1,0-1 1,0 1-1,0 0 1,0-1 0,0 1-1,0 0 1,0-1-1,0 1-45,0 22 1643,0-18-1432,0-4 114,0-1 1,0 1-249,0 0 0,0 0 0,1 0 0,-1 0 0,0 0 0,0-1 0,0 1 0,1 0 0,-1 0 0,0 0 0,1 0 0,-1-1 0,1 1 0,-1 0 0,1 0 0,-1-1 0,1 1 0,0 0-77,22 10 1227,-21-10-1190,-2-1-32,0 0 86,0 0 5,0 0 53,0 0-79,0 0-86,11 3-86,107 6 801,9-6 48,-113-6-705,-14-1 54,0 3-4403,0 1 4295,0 0-2367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9:40.57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 5 1888,'-2'-4'311,"2"3"69,6 10-20,-5-8 13,4 45 2283,-4-36-2283,0 0 0,1 0 0,0 0 0,2 6-373,4 15 342,-2-3-243,-3-17-29,-1-1 0,0 0 1,1 11-71,3 58 313,-1-17 302,-3 1-615,-1-40 32,-1-7-717,0 0 1,-1 0-1,-1 4 685,1-11-2570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9:43.45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94 9 576,'-6'-2'118,"6"1"-44,1 1-70,-1 0 0,0 0 0,0 0 0,1 0 0,-1 0 0,0 0 0,0 0 0,0 0 0,1 0 0,-1 0 0,0 0 0,0 0 0,0-1 0,1 1 0,-1 0 0,0 0 0,0 0 0,0 0 0,0-1 0,1 1 0,-1 0 0,0 0 0,0 0 0,0 0 0,0-1 0,0 1 0,0 0 0,0 0 0,1 0 0,-1-1 0,0 1 0,0 0-4,0-1 171,0 1-38,0 0 27,10 0 1776,-10 0-1817,1 0 1,0 0-1,-1 0 1,1 0-1,0 0 1,-1 0-1,1 0 1,-1 0-1,1 1 1,0-1-1,-1 0 0,1 0 1,-1 1-1,1-1 1,0 0-1,-1 1 1,1-1-1,-1 1 1,1-1-1,-1 1 1,1-1-1,-1 1 1,0-1-1,1 1 1,-1 0-120,1 0 64,-1 0 0,1 1-1,-1-1 1,0 1 0,1-1 0,-1 1 0,0-1 0,0 1 0,0-1 0,0 0 0,0 1 0,-1 0-64,0 6-76,-1 1 0,-1-1 0,1 0-1,-2 2 77,3-7 103,-6 17-14,2 1-1,0 0 1,1 3-89,-1 3 182,-6 17-182,-1-1 117,-2 24-117,11-55 54,0 0 0,-1 0 0,-1 1-54,-10 33 131,10-25-49,1-1 0,0 21-82,3-35-7,1 0 0,0 1 0,1-1 0,0 0 0,0 0 0,0 0 0,0 0 0,1 0 0,0 0 0,1 0 0,-1 0 0,1 0 7,-2-5 42,1 1-1,-1 0 1,1-1-1,-1 1 1,1-1-1,-1 0 1,1 1-1,0-1 1,0 0-1,0 0 0,-1 0 1,1 0-1,0 0 1,0 0-1,0-1 1,1 1-1,-1-1 1,0 0-1,0 1 0,0-1 1,0 0-1,1 0-41,-1 0 41,-1-1-1,1 1 1,-1-1-1,1 1 0,-1-1 1,0 1-1,1-1 1,-1 0-1,0 1 0,0-1 1,1 0-1,-1 0 0,1-1-40,1-1 46,0 1-24,0-1 1,0 1-1,0-1 0,0 0 0,-1 0 0,0 0 1,1 0-1,-1 0 0,0-1 0,0 1 1,-1-1-1,1 0-22,0-2 39,0 1-1,0-1 1,-1 0 0,1 1 0,-1-1 0,-1 0 0,1-4-39,-1 10-43,0 8-197,2-4 212,-1 0 0,0 0 0,1 1 0,0-1 0,0 0 0,0-1 0,0 1 0,1 0 0,0-1 0,0 1 0,0-1 0,3 3 28,-1-1-17,1 0-1,0-1 0,0 1 1,1-1-1,-1 0 1,1-1-1,2 1 18,4 0 55,0 0-1,1-1 0,-1-1 1,0 0-1,1-1 0,-1 0 1,1-1-1,0-1 0,-1 0 0,0-1 1,12-3-55,-19 4 129,0-1 0,0 0 0,-1 0 1,1-1-1,-1 0 0,6-3-129,-9 5 54,0 0-1,0-1 1,0 1-1,-1-1 1,1 1-1,0-1 1,-1 0-1,1 0 1,-1 0-1,1 0 1,-1 0-1,0 0 1,0 0-1,0 0 1,0-1-1,0 1 1,-1 0-1,1-1-53,0-5 112,-1 0-1,0 1 0,0-1 1,-1 0-1,0 1 1,0-1-1,-1 1 0,0-1 1,0 1-1,-1 0 0,-3-7-111,-5-9-373,-2 0 1,-14-18 372,8 12-949,18 27 782,-1 0 0,1 0-1,0 0 1,0 0 0,0-1 0,0 1 0,0 0 0,0-1-1,1 1 1,-1 0 0,1-1 0,-1 1 0,1-1 0,0 1-1,0-1 1,0 1 0,1-1 0,-1 0 167,1 0-237,1 0-1,-1 0 1,0 0 0,1 1 0,0-1-1,-1 1 1,1-1 0,0 1 0,0 0-1,1-1 1,-1 1 0,0 0 0,1 1 0,1-2 237,26-17-2459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5:18.57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103 16 1984,'-1'-1'33,"1"1"1,0 0 0,0 0-1,0 0 1,0-1-1,0 1 1,-1 0-1,1 0 1,0 0-1,0-1 1,0 1-1,0 0 1,0 0-1,0-1 1,0 1 0,0 0-1,0 0 1,0-1-1,0 1 1,0 0-1,0 0 1,0-1-1,0 1 1,0 0-1,0 0 1,0-1-1,0 1 1,0 0 0,0 0-1,0 0 1,1-1-1,-1 1 1,0 0-1,0 0 1,0 0-1,0-1 1,0 1-1,1 0 1,-1 0-1,0 0 1,0 0-34,1-1 888,-7 7-426,0-1-377,3-2 117,-1 0 0,1 0 0,-1 0 1,0-1-1,0 1 0,0-1 0,-1 0 0,1 0 0,-3 1-202,6-3 207,0 1 1,0-1-1,0 1 0,0-1 1,0 1-1,0-1 0,1 1 1,-1-1-1,0 1 0,0 0 1,1-1-1,-1 1 0,0 0-207,1 2 2245,7-6-1617,8-6-554,-1 0 0,2 1 0,12-5-74,-21 11 25,0 0 0,0 0-1,1 0 1,-1 1 0,1-1 0,-1 2-1,1-1 1,-1 1 0,1 1-1,0-1-24,121 25 1200,-110-24-915,-15-1-217,-1 0-1,0 0 0,0 0 0,1 0 1,-1 1-1,0-1 0,0 1 1,0 0-1,2 1-67,15 1 324,-17-3-106,-14 0-205,-17 0-160,8-1 206,0 2 1,0 0 0,-15 3-60,-35 6-27,51-8-412,1-2 0,-1 0 0,1-1 1,-1 0-1,1-2 0,-13-3 439,-5 0-5356,36 6 5239,-1-1 1,0 1 0,1 0 0,-1 0-1,1 0 1,-1 0 0,1-1-1,-1 1 1,1 0 0,-1-1-1,1 1 1,-1 0 0,1-1-1,0 1 1,-1 0 0,1-1-1,-1 1 1,1-1 0,0 1 0,0-1-1,-1 1 117,-11-24-2789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6:59:48.95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36 57 1472,'0'-1'124,"0"0"0,0 0 0,0 0 0,-1 0 0,1 0 0,0 0 0,-1 1 0,1-1 0,0 0-1,-1 0 1,1 0 0,-1 0 0,0 0 0,1 1 0,-1-1 0,0-1-124,-7-9 246,2 5-12,5 5-215,1 1 0,0 0 0,-1 0-1,1-1 1,-1 1 0,1 0-1,0 0 1,-1-1 0,1 1-1,0 0 1,-1-1 0,1 1-1,0-1 1,0 1 0,0 0-1,-1-1 1,1 1 0,0-1-1,0 1 1,0 0 0,0-1 0,0 1-1,-1-1 1,1 0-19,-4-11 1635,1 10-193,2 9-941,2 6-266,0 0 0,1 0 0,1 0 0,2 6-235,5 28 207,-8-34-233,32 321 676,-22-217-459,-1-21 13,-10-86-164,1 0 0,0-1 0,2 4-40,2 17-131,-1-8 126,-4 13-65,-1 9 118,0-42-112,0-24-229,0-30 124,1-88-22,1 112 174,1 0 0,2 0 0,7-26 17,-3 20-27,-5 16 29,1 1 0,0-1 0,1 1 0,1 0 0,1 1-1,5-8-1,-10 21 9,-1-1-1,1 1 1,0 0-1,0 0 1,1 0 0,-1 1-1,0-1 1,1 1-1,0 0 1,0 0-1,-1 0 1,1 0-1,0 1 1,0 0-1,0 0 1,1 0-1,-1 0 1,0 0-1,0 1 1,1 0-1,-1 0 1,1 0-9,-2 0 17,1 0-1,0 0 1,-1 1 0,1-1 0,0 1 0,-1 0 0,1 0-1,-1 1 1,1-1 0,-1 1 0,0-1 0,1 1 0,-1 0-1,0 0 1,0 0 0,0 1 0,-1-1 0,1 1-1,-1 0 1,1-1 0,-1 1 0,0 0 0,0 1 0,0-1-1,0 1-16,3 9-5,0 0 0,-2 1-1,0-1 1,0 1-1,-1-1 1,-1 1-1,0 0 1,-1 0 0,-1-1-1,0 1 1,0 0-1,-2-1 1,0 1-1,0-1 1,-3 6 5,2-7-7,-1-1 1,0 1-1,0-1 1,-2 0-1,1 0 1,-1 0-1,-1-1 0,0 0 1,0-1-1,-1 0 1,-1 0-1,1-1 0,-1 0 1,0 0-1,-1-1 1,-9 4 6,17-9 6,0-1-1,0 0 1,0 0 0,0 0 0,0-1 0,0 1 0,-1-1-1,-1 1-5,4-1 3,-1 0-1,1 0 1,0 0-1,0 0 0,-1 0 1,1-1-1,0 1 0,0 0 1,-1-1-1,1 1 1,0-1-1,0 1 0,0-1 1,0 1-1,0-1 0,0 0 1,0 0-1,0 1 1,0-1-1,0 0 0,0 0 1,0 0-1,0-1-2,0 1 15,1 0 0,-1 0 0,1-1 0,0 1 0,-1 0 0,1 0 0,0-1 0,0 1 0,0 0 0,0-1 0,0 1 0,0 0-1,0 0 1,0-1 0,1 1 0,-1 0 0,0 0 0,1-1 0,-1 1 0,1 0 0,0-1-15,0-1 12,1 0-1,0 0 1,0 0 0,0 0-1,1 0 1,0-1-12,-2 4 10,0 0-1,0 0 1,0-1-1,0 1 1,0 0-1,0 0 1,0 1-1,0-1 1,0 0 0,0 0-1,-1 0 1,1 1-1,0-1 1,0 0-1,0 1 1,0-1-1,0 1 1,-1-1 0,1 1-1,0-1 1,0 1-1,-1 0 1,1-1-10,1 1 31,171 98 1611,-129-73-1567,-19-11-408,-1 0 1,0 2 0,14 13 332,-23-18-851,10 11-3728,-16-10 1449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7:00:02.6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110 105 1248,'0'1'24,"0"-1"0,-1 1 1,1 0-1,-1-1 0,1 1 0,0-1 0,-1 1 1,1-1-1,-1 1 0,1-1 0,-1 0 0,1 1 1,-1-1-1,0 0 0,1 1 0,-1-1 0,1 0 1,-1 1-1,0-1 0,1 0 0,-1 0-24,0 0 27,1 0-1,-1 1 1,0-1-1,1 0 1,-1 0 0,1 1-1,-1-1 1,0 0-1,1 1 1,-1-1 0,1 0-1,-1 1 1,1-1-1,-1 1 1,1-1 0,0 1-1,-1-1 1,1 1-1,-1 0 1,1-1-27,-4 9 290,-1-1 1,0-1-1,0 1 1,-1 0-291,-17 28 150,16-22-63,1 0 1,0 1-1,1 0 1,1 0-1,0 1 1,2-1-1,-1 1 0,2 0 1,0 2-88,1-9 16,0 1-1,0-1 1,2 0 0,-1 0 0,1 0 0,0 0 0,1 0-1,-1 0 1,2-1 0,0 1 0,0-1 0,0 0-1,1 0 1,0-1 0,0 1 0,4 2-16,-9-9 11,1 0 1,0 0-1,-1-1 1,1 1-1,0 0 0,-1-1 1,1 1-1,0 0 1,0-1-1,0 1 1,-1-1-1,1 1 1,0-1-1,0 0 0,0 1 1,0-1-1,0 0 1,0 0-1,0 1 1,0-1-1,0 0 0,0 0 1,0 0-1,0 0 1,0 0-1,0 0 1,0-1-1,-1 1 0,1 0 1,0 0-1,0-1 1,0 1-1,0-1 1,0 1-1,0 0 1,0-1-1,-1 0 0,1 1 1,0-1-1,0 1 1,-1-1-1,1 0 1,0 0-12,1-2 35,1 0 0,-1-1 0,0 1 0,-1 0 0,1-1 0,0 1 0,-1-1 0,0 1 0,0-1 1,1-3-37,9-115 28,-8 73-33,-1 11 7,-2 37-3,0 0 0,0 0 0,1 0-1,-1 0 1,0 0 0,0 0 0,1 0 0,-1 0 0,0 0 0,1 0 0,-1 0 0,1 0 0,-1 0 0,1 1-1,-1-1 1,1 0 0,0 0 0,0 0 2,0 0-3,-1 1-1,1 0 1,-1 0 0,1 0-1,-1 0 1,1 0 0,-1 0-1,1 0 1,-1 0 0,1 0-1,-1 0 1,1 0 0,-1 0-1,1 0 1,-1 0 0,1 1-1,-1-1 1,1 0 0,-1 0-1,1 0 1,-1 1 0,0-1-1,1 0 1,-1 1 0,1-1 3,2 3-17,0-1 1,-1 1 0,1 0 0,-1 0 0,1 0 0,-1 0-1,0 1 1,1 1 16,8 20 80,-8-18-58,1 1 0,-1 0 0,1-1 0,1 0 0,-1 0-1,1 0 1,0 0 0,1-1 0,0 0 0,4 4-22,-8-9 45,-1 0-1,1 0 1,0 0 0,0 0 0,0 0 0,0-1-1,0 1 1,-1-1 0,1 1 0,1-1 0,-1 0-1,0 1 1,0-1 0,0 0 0,0-1 0,0 1-1,0 0 1,0 0 0,0-1 0,0 0 0,0 1-1,0-1 1,-1 0 0,1 0 0,0 0 0,1 0-45,1-2 101,0 0 0,0 0 0,0 0 0,0 0 0,0-1 0,-1 1 0,0-1 1,1 0-1,-1 0 0,0-2-101,3-3 99,0-1 0,-1 0-1,0 0 1,0 0 0,-1 0 0,-1-1 0,0 1 0,0-1 0,-1 0 0,-1 0 0,1-1-99,-2 0 9,-1 1 0,1 0 0,-2-1 0,0 1 0,0 0 1,-1 0-1,0-2-9,-33-85-1232,32 91 386,4 7 787,0 0-1,0 0 1,-1-1 0,1 1 0,0 0-1,0 0 1,0 0 0,0 0 0,-1-1 0,1 1-1,0 0 1,0 0 0,0 0 0,0-1-1,0 1 1,0 0 0,0 0 0,0 0-1,0-1 1,0 1 0,0 0 0,0 0-1,0-1 1,0 1 0,0 0 0,0 0 0,0 0-1,0-1 1,0 1 0,0 0 0,0 0-1,0-1 1,0 1 0,0 0 0,0 0-1,1 0 1,-1 0 0,0-1 0,0 1-1,0 0 1,0 0 59,3 0-1061,3 6-683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7:00:03.7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111 4 1248,'-6'-1'242,"0"0"-1,-1 0 1,1 0-1,0 1 1,0 0 0,-1 0-1,1 1 1,0 0-1,0 0 1,-3 1-242,7-1 23,0 0 0,-1 0 0,1 0 1,0 0-1,0 0 0,0 1 0,0-1 0,0 1 0,0-1 1,0 1-1,0 0 0,1 0 0,-1 0 0,1 0 0,-1 0 1,1 0-1,0 0 0,0 0 0,0 0 0,0 1 0,0-1 1,1 1-1,-1-1 0,1 0 0,-1 1 0,1-1 1,0 1-1,0-1 0,0 3-23,1 11 30,1-1 1,0 1-1,1-1 0,1 0 1,0 0-1,1 0 1,1 0-1,0-1 0,1 0 1,1 1-31,-5-10 60,0 0 0,0 0 0,1-1 0,0 1 1,0-1-1,1 1-60,-4-3 52,0-1 0,1 1 1,-1-1-1,1 1 0,0-1 1,-1 0-1,1 0 0,0 0 0,0 0 1,0 0-1,0-1 0,0 1 1,0 0-1,0-1 0,0 1 1,0-1-1,0 0 0,0 0 0,0 0-52,-1 0 15,0 0-1,0-1 1,0 1-1,0-1 1,0 0-1,0 1 1,0-1-1,-1 0 1,1 1-1,0-1 1,0 0-1,-1 0 1,1 0-1,0 0 1,-1 0-1,1 0 1,-1 1-1,1-1 1,-1 0-1,0-1 1,1 1-1,-1 0 1,0 0-1,0 0 1,0 0-1,0 0 1,0 0-15,2-35 174,-2 29-89,0-103 123,0 110-123,0 0-10,1 17 250,12 52 75,-13-68-397,1 1-1,0-1 1,-1 0-1,1 0 1,0 1-1,-1-1 0,1 0 1,0 0-1,0 0 1,1 1-3,-2-2 3,0 0 0,0-1 0,0 1 0,0 0 0,0 0 0,0 0 0,0-1 0,0 1 0,-1 0 0,1 0 0,0 0 0,0-1 0,0 1 0,0 0 0,0 0 0,0 0 0,1-1 0,-1 1 0,0 0 0,0 0 0,0 0 0,0-1 0,0 1 0,0 0 0,0 0 0,0 0 0,0-1 0,0 1 0,1 0 0,-1 0 0,0 0 0,0 0 0,0 0 0,0-1 0,1 1 0,-1 0 0,0 0 0,0 0 0,0 0 0,0 0 0,1 0 0,-1 0 0,0 0 0,0 0 0,0 0 0,1 0 0,-1 0 0,0 0 0,0 0 0,1 0 0,-1 0 0,0 0 0,0 0 0,0 0 0,1 0 0,-1 0 0,0 0 0,0 0 0,0 0 0,0 0 0,1 0 0,-1 0 0,0 0 0,0 1 0,0-1 0,0 0 0,1 0 0,-1 0 0,0 0 0,0 1-3,0-3 4,1-1 0,-1 1 0,1 0 0,0 0 0,0 0 0,-1 1-1,1-1 1,0 0 0,1 0 0,-1 0 0,0 1 0,0-1 0,1 0 0,-1 1 0,2-2-4,-2 3-171,5 7 198,1 6-71,-1-1 1,0 1-1,-1 0 1,1 4 43,2 6-24,37 115-56,-16-49-1701,9 54 1781,-34-127-1114,5 0-1361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7:00:05.2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143 0 992,'-2'1'287,"-1"0"-1,0-1 1,0 1 0,1 0-1,-1 1 1,1-1 0,-1 0-1,1 1 1,-1-1 0,1 1-1,-1 1-286,-23 12 1455,21-12-1349,0 1-1,0-1 1,0 1 0,0-1 0,0 1-1,1 1 1,0-1 0,0 1 0,0-1 0,-1 3-106,-10 11-66,13-15 52,0 0 0,-1 0 1,2 0-1,-1 1 0,0-1 0,1 1 1,-1-1-1,1 1 0,0-1 0,0 1 0,1 0 1,-1-1-1,1 1 0,-1 0 0,1 0 1,1-1-1,-1 1 0,0 0 0,1 0 1,0-1-1,0 1 0,0-1 0,1 3 14,1 4 75,1-1 0,0 0 0,1 0 0,0-1 0,0 1 0,1-1 0,0 0-1,4 4-74,-9-11 49,0 0 0,0 0 0,0 0 0,0 0 0,0 0 0,1-1 0,-1 1 0,0 0 0,0-1 0,1 1 0,-1-1 0,0 1 0,1-1 0,-1 1 0,1-1 0,-1 0 0,0 0 0,1 0 0,0 0-49,-1 0 25,-1 0 0,1 0 0,0 0 0,0-1 0,0 1 1,0 0-1,-1-1 0,1 1 0,0 0 0,0-1 0,-1 1 0,1-1 0,0 1 0,-1-1 0,1 0 0,-1 1 0,1-1 1,0 0-1,-1 1 0,1-1 0,-1 0 0,0 1 0,1-1 0,-1 0 0,0 0 0,1 0 0,-1 1 0,0-1 0,0 0 1,0 0-1,0 0 0,1 0-25,3-22 184,8-21-184,-4 13 72,-5 22-85,1-5 74,-2-1-60,-1 14 20,-1-1-1,1 1 0,-1-1 1,0 1-1,0 0 0,0-1 1,0 1-1,0 0 0,0-1 1,0 1-1,0 0 1,0-1-1,-1 1 0,1 0 1,-1-1-1,1 1 0,-1 0 1,1-1-21,-4-10-116,4 11 132,0 0 0,0 0 0,0 0 0,0 0 0,0 1 0,0-1 0,0 0-1,-1 0 1,1 1 0,0-1 0,0 0 0,-1 0 0,1 1 0,-1-1 0,1 0 0,-1 1-1,1-1 1,-1 0-16,0 0 8,0 0 0,1 0 0,-1 0 0,1 0 0,-1-1 0,0 1 0,1 0-1,0 0 1,-1-1 0,1 1 0,0 0 0,0 0 0,0-1 0,0 1 0,0-2-8,0-26 104,1 15-81,1 63-102,3 0 1,2-1 0,6 20 78,20 123 7,-14-73-1193,14 33 1186,-29-132-215,30 96-2383,-27-94 1743,2-1-1,0 1 1,1-1 0,5 6 855,16 22-1248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0:10.48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8 3136,'2'-8'1293,"4"10"-816,9 14-517,-10-10 166,7 6 723,-9-9-625,0 0 1,0 1 0,0-1-1,0 1 1,0-1-1,-1 1 1,0 0-225,46 84 1382,-26-52-1058,-3 2-1,-1 0 0,8 26-323,23 62 544,-44-106-3019,-5-20 625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00:39:50.69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42 63 1408,'-1'0'13,"1"0"0,0 0 0,0 0 0,0 0 0,0 0 1,0 0-1,0 0 0,-1 0 0,1 0 0,0 0 0,0 0 0,0 0 0,0 0 0,0 0 1,0 0-1,0 0 0,0 0 0,-1 1 0,1-1 0,0 0 0,0 0 0,0 0 0,0 0 0,0 0 1,0 0-1,0 0 0,0 0 0,0 1 0,0-1 0,0 0 0,0 0 0,0 0 0,0 0 1,0 0-1,0 0 0,0 0 0,0 1 0,0-1 0,0 0 0,0 0 0,0 0 0,0 0 0,0 0 1,0 0-1,0 1 0,0-1 0,0 0 0,0 0 0,0 0 0,0 0 0,0 0 0,0 0 0,0 0 1,0 0-1,0 1 0,0-1 0,1 0 0,-1 0 0,0 0 0,0 0 0,0 0 0,0 0 1,0 0-1,0 0 0,0 0-13,1 0 27,-1 0 0,1 0 0,-1 0 1,0 1-1,1-1 0,-1 0 0,0 0 1,1-1-1,-1 1 0,0 0 0,1 0 1,-1 0-1,1 0 0,-1 0 0,0 0 1,1 0-1,-1 0 0,0-1 0,1 1 1,-1 0-1,0 0-27,1-1-43,11-12 982,-12 11-741,1 1 0,0 0-1,0-1 1,-1 1 0,1-1 0,-1 1 0,0-1 0,1 1-1,-1-1 1,0-1-198,0-4 714,-1 9-238,-7 26-32,-2 16-444,0-1 121,5-17-161,1 0 0,2 0 1,0 7 39,0-3 89,-1 0 0,-2 6-89,7-22 69,0-4-48,-2-9-159,-1 0 140,0 0-1,0 1 1,0-1 0,0 0 0,0 1-1,1-1 1,-1 1 0,1-1 0,-1 2-2,2 8 39,0-10-29,-1 1-1,0-1 1,0 1-1,0-1 1,1 1-1,-1-1 1,-1 0 0,1 1-1,0-1 1,0 1-1,0-1 1,-1 1-1,1-1 1,-1 0-1,1 1 1,-1 0-10,-4 10 88,3-6 167,1-14 116,1-9-250,-1-31-204,3 0 0,2 1 0,3-13 83,-3 38 128,4-17-106,-1 9 80,-6 24-17,0 0 1,1 0-1,-1 0 0,2 0 0,-1 0 0,0 0 0,3-2-85,-1 2 29,0 0 0,0 0-1,1 0 1,0 0 0,0 1-1,0 0 1,1 0 0,5-3-29,2-1 0,-12 8 0,1-1 0,0 1 0,0 0 0,0-1 0,0 1 0,0 0 0,0 0 0,1 0 0,-1 1 0,0-1 0,0 0 0,1 1 0,-1 0 0,0-1 0,1 1 0,-1 0 0,5 0 27,1 0 0,-1 0 0,0 1 0,1 0 0,-1 0 0,0 1 0,0 0 0,0 0 0,0 0 0,0 1 1,0 0-1,-1 1 0,6 3-27,-9-5-85,-3-1 88,1-1 0,0 1 1,0-1-1,0 1 0,-1-1 0,1 1 0,0 0 1,-1-1-1,1 1 0,0 0 0,-1 0 1,1 0-1,-1 0 0,1-1 0,-1 1 0,0 0 1,1 0-1,-1 0 0,0 0 0,0 0 1,1 0-1,-1 0 0,0 0 0,0 0 0,0 0 1,0 0-1,0 0 0,-1 0-3,1 2 4,0 0 1,0 0-1,-1 0 0,0-1 1,1 1-1,-1 0 0,0 0 1,0-1-1,-1 1 0,1-1 1,0 1-1,-1-1 0,0 1 1,-1 1-5,-4 4 30,-1 0 1,0-1-1,-4 3-30,-2 2 157,11-9-157,0-1-1,0 0 1,0 0-1,0-1 0,0 1 1,0-1-1,0 1 0,-1-1 1,1 0-1,0 0 1,-1-1-1,0 1 1,-8 0-57,0 0 0,-11 0 57,14-2-87,9 1 80,0 0 0,-1 0 0,1-1-1,0 1 1,-1 0 0,1-1 0,0 1 0,0 0-1,-1-1 1,1 1 0,0-1 0,0 1-1,0 0 1,0-1 0,-1 1 0,1-1-1,0 1 1,0-1 0,0 1 0,0-1 0,0 1-1,0 0 1,0-1 0,0 1 0,0-1-1,0 1 1,0-1 0,1 1 7,-1-2-150,0 2-127,0-8-4059,0 8 2763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00:39:56.33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46 579 1472,'0'-1'554,"0"5"824,0-4-1257,0 0 0,0 1 0,0-1 0,0 0 0,0 1 0,0-1 0,-1 0 0,1 1 0,0-1 0,0 0 0,0 1 0,0-1 0,0 0-1,-1 0 1,1 1 0,0-1 0,0 0 0,-1 0 0,1 1 0,0-1 0,0 0 0,-1 0 0,1 1 0,0-1 0,-1 0 0,1 0 0,0 0 0,0 0 0,-1 0 0,1 0 0,0 1-1,-1-1-120,-12 1 1284,12 0-1166,-1-1-1,1 0 0,0 1 1,-1-1-1,1 0 1,-1 0-1,1 0 1,-1 0-1,1 0 0,0 0 1,-1 0-1,1-1 1,-1 1-1,1-1 1,0 1-1,-1-1-117,1 1 149,1 0 54,0-3-131,1 1-1,-1-1 1,1 1-1,-1-1 1,1 1-1,0-1 0,0 1 1,0 0-1,1 0 1,-1 0-1,0-1 1,1 1-1,-1 0 1,1 1-1,0-1 1,0 0-1,0 0 1,0 0-72,8-5 2,0-1-1,0 2 1,4-2-2,-12 6 9,34-17-177,-22 12 232,0-1 1,-1 0-1,0 0 1,0-1-1,-1-1 1,11-11-65,-21 18 43,0 1 0,0-1 0,-1 0 0,1 0 1,0 0-1,-1-1 0,0 1 0,0 0 0,0-1 0,1-2-43,-2 2-9,2-1-1,-1 1 0,0 0 1,1 0-1,0 0 0,2-4 10,13-22-140,-13 23 121,0-1 0,0 1 0,0 0 0,1 0-1,0 1 1,0-1 0,1 1 0,6-5 19,-5 4-13,-6 6 8,0 0 1,0 0-1,0 0 0,0-1 1,1 1-1,-1 0 0,0 1 1,1-1-1,-1 0 0,0 0 1,1 0-1,-1 1 0,1-1 1,0 1-1,-1-1 1,1 1-1,-1 0 0,1 0 1,0-1 4,-1 2-5,0-1 0,0 1 1,-1-1-1,1 1 0,0-1 1,-1 1-1,1 0 1,0-1-1,-1 1 0,1 0 1,-1-1-1,1 1 0,-1 0 1,0 0-1,1 0 0,-1-1 1,0 1-1,1 0 1,-1 0-1,0 0 0,0 0 5,6 20-121,-5 12 92,-1-28 28,0 1-1,0-1 1,0 1 0,1-1-1,0 1 1,1 2 1,-1-3-3,0-1 1,-1 0-1,1 1 0,-1-1 1,0 1-1,-1 2 3,1-3-1,0-1 0,0 0 0,0 1 0,0-1 0,1 1-1,-1-1 1,1 0 0,0 1 0,0-1 0,0 1 1,16 40 128,-16-42-159,0 1-1,0-1 1,0 0-1,-1 0 1,1 0-1,-1 1 1,1-1-1,-1 0 1,0 1 31,0-1-104,0 0 0,1 0 0,-1 0 0,1 0 0,-1 0 0,1 0 0,0 0 0,0 2 104,0-4-21,0 1-1,0-1 0,-1 1 0,1-1 0,0 1 0,0-1 1,0 0-1,0 0 0,0 1 0,0-1 0,0 0 1,0 0-1,0 0 0,-1 0 0,1 0 0,0 0 0,0 0 1,0 0-1,0 0 0,0 0 0,0-1 0,0 1 1,0 0-1,0-1 0,0 1 0,-1-1 0,1 1 0,0-1 1,0 1-1,-1-1 0,1 1 0,0-1 0,0 0 22,5-7 19,0-1 0,0 0-1,-1-1 1,0 1 0,0-1-1,1-7-18,-4 9-11,1-3 161,-2 9-123,0 1 1,0-1-1,0 0 0,-1 0 0,1 0 1,-1 0-1,0 0 0,1 0 0,-1 0 1,0 0-1,0 0-27,3-17 41,1 0 208,-4 18-284,0 2-3,0 11 28,1 38 170,4 19-160,-3-50-16,-1-8-23,0 0 1,1 0 0,2 8 38,-3-16-6,0 1 0,1 0 0,-1-1 0,1 1 0,0-1 0,0 0 0,0 0 0,0 0 0,0 0 1,1 0-1,0 0 0,-1-1 0,2 1 6,0 1 15,1-1 1,0 0-1,0 0 1,0-1 0,0 1-1,1-1 1,-1 0-1,1 0 1,-1-1 0,1 0-1,0 0 1,-1 0-1,3-1-15,-5 1 8,0-1 1,0 0-1,1 0 0,-1-1 0,0 1 0,0-1 0,0 1 0,0-1 0,0 0 0,0 0 0,-1 0 1,1-1-1,0 1 0,0-1 0,-1 0 0,1 1 0,-1-1 0,1 0 0,-1 0 0,0-1 1,0 1-1,0 0 0,0-1 0,0 1 0,0-2-8,-1 0 20,1 1-1,-1 0 1,0-1-1,-1 0 1,1 1-1,0-1 1,-1 1-1,0-1 1,0 0-1,0 1 1,-1-1-1,1 0 1,-1 1-1,0-4-19,-2-5 110,-1 1 0,0-1 0,-5-8-110,3 7 28,-7-16-139,-7-10 111,15 32-68,0-1 1,0 0 0,-1 1-1,1 0 1,-2 0-1,1 1 1,-1-1 67,-9-12-282,3 2 617,9 14-423,1 0-220,11 2 123,16-1 198,0-1 1,0-1-1,-1 0 1,1-2-1,3-3-13,30-6 45,-34 10 62,-1-2-1,0-1 1,0-1 0,-1 0-1,0-2 1,3-2-107,-13 6 10,1-1 0,-1-1 0,0 1 0,-1-2 0,0 0 0,-1 0 0,0 0 0,0-2-10,-7 10 41,-1 0-1,1 0 1,-1 0-1,0-1 1,0 1-1,0 0 1,0-1-1,0 1 1,0-1-1,0 1 1,-1-1-1,0 1 1,1-1-1,-1 0 1,0-2-41,-2-11-115,2 15 90,0-1 0,-1 1 0,1 0 0,0-1 0,0 1 0,-1-1 1,1 1-1,-1 0 0,1-1 0,-1 1 0,1 0 0,-1-1 0,0 1 0,0 0 0,0 0 0,1 0 0,-2-1 25,-1-1-65,3 3 58,0-1 0,0 1 1,-1 0-1,1-1 0,0 1 0,0 0 1,0 0-1,-1-1 0,1 1 0,0 0 0,-1 0 1,1-1-1,0 1 0,-1 0 0,1 0 0,0 0 1,-1 0-1,1 0 0,0-1 0,-1 1 1,1 0-1,0 0 0,-1 0 0,1 0 0,0 0 1,-1 0-1,1 0 0,-1 0 0,1 0 1,0 0-1,-1 0 0,1 1 0,0-1 0,-1 0 1,1 0-1,0 0 0,-1 0 0,1 0 1,0 1-1,-1-1 0,1 0 0,0 0 0,0 1 1,-1-1-1,1 0 0,0 0 0,0 1 7,-5 5-3,0 0-1,1 0 1,0 0-1,1 1 1,-1 0-1,1-1 0,0 1 1,1 0-1,-2 7 4,-8 28-190,-8 34 62,18-65 131,1 1 0,-1-1 0,2 0-1,0 1 1,1 8-3,11 135 112,0-54-85,-11-98-55,0 1 0,0 0 0,1-1 0,-1 1-1,1-1 1,0 0 0,0 1 0,0-1 28,1 1 2,0 0 1,-1 1-1,0-1 0,0 0 1,0 3-3,2 0 146,-3-6-137,-1 0 0,1 0-1,-1 0 1,1 0 0,-1 0-1,0 0 1,1 0 0,-1 0-1,0 0 1,0 0 0,0 0-1,1 1-8,-1 5-21,5 0 16,-5-7 7,0 1 1,0-1-1,1 0 1,-1 1 0,0-1-1,1 0 1,-1 1 0,0-1-1,1 0 1,-1 1-1,1-1 1,-1 0 0,1 0-1,-1 0 1,0 0-1,1 1 1,-1-1 0,1 0-1,-1 0 1,1 0-1,-1 0 1,1 0 0,-1 0-1,1 0 1,-1 0 0,1 0-1,-1 0 1,0 0-1,1 0 1,-1-1 0,1 1-1,-1 0 1,1 0-1,-1 0-2,1-1 29,1 1-39,-1-1 0,1 1-1,0-1 1,0 1 0,-1-1 0,1 0 0,0 0-1,-1 0 1,1 0 0,-1 0 0,1 0 0,-1 0-1,0 0 1,1-1 0,-1 1 0,0-1 0,0 1-1,1-1 11,0-3-41,1 0 0,0 0 0,-1 0 0,0-1 0,1-3 41,-1-1-63,0-1 1,-1 0 0,0 1-1,0-1 1,-1-1 62,1-20-115,1 7 162,-2-1 0,-3-16-47,1-16 290,2 58-297,0 0-1,-1 0 1,1 1-1,0-1 1,0 0-1,0 0 1,0 0 0,0 0-1,0 0 1,0 1-1,-1-1 1,1 0-1,0 0 1,0 0-1,0 0 1,0 0 0,0 0-1,-1 0 1,1 1-1,0-1 1,0 0-1,0 0 1,0 0 0,-1 0-1,1 0 1,0 0-1,0 0 1,0 0-1,-1 0 1,1 0 0,0 0-1,0 0 1,0 0-1,0 0 1,-1 0-1,1 0 1,0 0-1,0-1 1,0 1 0,-1 0-1,1 0 1,0 0-1,0 0 1,0 0-1,0 0 1,0 0 0,-1-1-1,1 1 1,0 0-1,0 0 1,0 0-1,0 0 1,0 0 0,0-1-1,0 1 1,0 0-1,0 0 1,0 0-1,-1-1 1,1 1 0,0 0-1,0 0 1,0 0-1,0 0 1,0-1-1,0 1 8,0 1-165,0 15 357,1-11-134,0 0-1,0 0 1,1 0-1,0 0 1,0-1 0,0 1-1,0 0 1,1-1-1,0 1 1,2 2-58,-3-5 15,-1-1 1,0 0-1,0 0 1,0 0-1,1 0 1,-1 0-1,0 0 1,1 0-1,-1 0 0,1 0 1,-1-1-1,1 1 1,0 0-1,-1-1 1,1 1-1,0-1 1,-1 0-1,1 0 0,0 0 1,-1 0-1,1 0 1,0 0-1,-1 0 1,1 0-1,0-1 1,-1 1-1,1 0 1,0-1-1,-1 0 0,1 1 1,-1-1-1,1 0 1,0 0-16,7-4 60,0-1 0,-1 0 0,1 0 0,-1-1 0,0 0-60,-6 5-15,44-42 70,-25 23-68,22-17 13,-27 24-47,0-1 0,-1 0 0,12-17 47,17-18-493,-41 47 470,0-1 0,0 0 0,0-1-1,-1 1 1,1 0 0,-1-1 0,0 1 0,0-1 0,-1 0 0,1 0 0,-1 1 0,0-1 0,-1 0 0,1 0 0,-1 0 0,0 0 0,0 0 0,0 0 0,-1 0 0,0 0 0,0 0 0,0 0 0,0 0 0,-1 1-1,0-1 1,0 0 0,0 1 0,-1-2 23,1 5-4,1-1 0,0 1-1,-1-1 1,1 1-1,-1 0 1,1-1 0,-1 1-1,0 0 1,1 0 0,-1 0-1,0 0 1,0 1-1,0-1 1,0 0 0,1 1-1,-1 0 1,0-1-1,0 1 1,0 0 0,0 0-1,0 0 1,0 0 0,0 0-1,0 0 1,0 1-1,0-1 1,0 1 0,-1 0 4,-2 2-11,1 0 1,0 0 0,0 1 0,0-1-1,0 1 1,0 0 0,1 0 0,0 0-1,0 1 1,0-1 0,0 1 0,1 0-1,-1 1 11,-8 21-180,7-19 167,1-1 0,0 1 0,0 0 0,1 0 0,0 3 13,-3 18 8,1 0-1,2 0 1,0 1 0,2-1-1,2 1 1,0-1-1,6 22-7,25 72 587,-31-116-583,0 1 0,0-1 0,1 0 0,0 0 1,0-1-1,1 1 0,0-1 0,0 0 0,0 0 0,1 0 0,0 0 0,0-1 0,2 2-4,0-1-19,-5-3 16,1 0 0,0-1 0,-1 1 1,1-1-1,0 0 0,0 0 0,1 0 0,-1 0 1,0 0-1,1-1 0,-1 1 0,1-1 0,-1 0 1,4 0 2,-2 0-2,0-1 0,0 0 0,0 0 0,0 0 0,1-1 0,-1 0 0,0 0 1,0 0-1,0 0 0,0-1 0,-1 0 0,1 0 0,0 0 0,-1-1 0,1 1 1,-1-1-1,2-1 2,13-9-88,-16 11 78,1 0-1,0 0 1,-1-1 0,1 0-1,-1 1 1,0-1-1,0-1 1,1 0 10,0-1 3,0 0 0,0 0 0,0 0 0,0-1 0,-1 0 0,0 0 0,0 0 0,-1 0 0,0 0 0,0-1 0,0 1 0,-1 0 0,0-1-1,0 0 1,0 1 0,-1-1 0,0 1 0,-1-4-3,0-1 52,1 8-36,0 0 0,-1 0-1,1 0 1,-1 0 0,0 0-1,0 0 1,0 1 0,0-1-1,0 0 1,0 1 0,-1-1-1,0 1-15,-1-3-27,0 2-1,0-1 0,-1 0 0,1 1 0,-1-1 0,0 1 1,0 0-1,-4-2 28,5 4-13,1 0 0,0 0 0,-1 0 0,1 0 1,-1 0-1,1 1 0,-1-1 0,1 1 0,-1-1 1,0 1-1,1 0 0,-1 0 0,0 0 0,1 0 0,-1 1 1,1-1-1,-1 1 0,0 0 13,1-1-4,0 1 0,0 0 1,1 0-1,-1 0 0,0 1 0,1-1 0,-1 0 1,1 1-1,-1-1 0,1 1 0,-1-1 0,1 1 0,0 0 1,0-1-1,0 1 0,0 0 0,0 0 0,0 0 1,1 0-1,-1 0 0,0 0 0,1 0 0,-1 0 4,0 8-22,0 0 0,0 0 0,1 0 0,0 4 22,0-4 5,0-1 7,0 0 0,1 0 0,0 0 0,0 0 0,1 0 0,0 0 0,1 0 0,0-1 0,0 1 0,1-1-1,0 0 1,1 0 0,-1 0 0,2-1 0,-1 1 0,1-1 0,5 5-12,-8-10 26,-1-1 0,0 1 0,1-1 0,-1 0-1,1 1 1,0-1 0,-1-1 0,1 1 0,0 0 0,-1-1 0,1 1 0,0-1-1,0 0 1,0 0 0,-1 0 0,1 0 0,0 0 0,0-1 0,0 1 0,-1-1 0,1 0-1,0 0 1,-1 0 0,1 0 0,-1 0 0,1 0 0,-1-1 0,0 1 0,1-1-1,-1 0 1,0 0 0,0 0 0,0 0 0,0-1-26,10-12 130,-4 4-93,0 0 0,0 0-1,-2-1 1,2-1-37,9-23 446,-7 17-389,0-1 0,1-9-57,-10 25 12,1 0-1,0 1 1,0-1-1,0 0 0,0 1 1,0 0-1,1-1-11,-3 3 48,0 1 27,1 1-71,0-1 1,0 0-1,0 0 0,-1 1 1,1-1-1,0 1 0,0-1 1,-1 1-1,1-1 1,0 1-1,-1-1 0,1 1 1,-1 0-1,1-1 0,-1 1 1,1 0-1,-1-1 0,1 1 1,-1 0-1,0 0 1,1 0-1,-1-1 0,0 2-4,7 20 55,-5-9-55,0 1 1,-1 9-1,1 6 95,0-1-88,-2 23-7,-1-18-119,1-31 113,0-1 0,0 1 1,1-1-1,-1 0 1,0 1-1,1-1 0,-1 1 1,1-1-1,-1 0 1,1 1-1,0-1 6,1 3 8,-2-3 40,0-1-10,3-1-36,-1 1 1,0-1 0,0 1-1,0-1 1,0 0 0,0 1-1,-1-1 1,1 0 0,0 0-1,0-1 1,0 1 0,-1 0-1,1-1 1,-1 1 0,1-1-1,-1 1 1,0-1 0,1 1-1,-1-1-2,5-8-8,0 1-1,-1-1 1,2-4 8,8-14 7,50-66 990,-65 93-987,0 1 0,0 0 0,0 0 0,1-1 0,-1 1 0,0 0 0,0 0 0,0-1 0,0 1 0,1 0 0,-1 0 0,0 0 0,0-1 0,0 1 0,1 0 1,-1 0-1,0 0 0,0 0 0,1 0 0,-1-1 0,0 1 0,1 0 0,-1 0 0,0 0 0,0 0 0,1 0 0,-1 0 0,0 0 0,1 0 0,-1 0 0,0 0 0,0 0 0,1 0 0,-1 0 0,0 0-10,6 10 124,0 21-74,-6-27 1,2 17-131,-2 0 0,0 17 80,-1-4-192,1-33 107,2-1 65,0-1 1,0 1-1,0-1 1,0 0-1,0 1 1,0-1-1,0 0 1,0 0-1,0-1 1,0 1 0,-1 0-1,1 0 1,0-1-1,-1 1 1,1-1-1,-1 0 1,0 1-1,1-2 20,24-37-182,-22 33 139,41-79 283,-35 74-210,-9 11-22,0 0 1,0 0 0,0 0-1,0-1 1,0 1-1,0 0 1,0 0 0,0-1-1,-1 1 1,1-1-1,0 1 1,0-2-9,7 29-27,-5 8 80,-2-27-21,-1 0 0,1 0 0,0 0 0,0 0 1,3 6-33,1 3 72,-4-13-75,0 0 0,0 0 0,0-1 0,0 1 1,0 0-1,0-1 0,1 1 0,-1-1 0,1 1 0,0-1 0,0 0 0,0 0 0,0 0 1,2 2 2,1 0 23,1 0 1,0 0-1,0-1 0,0 1 1,0-1-1,0-1 1,1 1-1,-1-1 1,1 0-1,5 0-23,4 2 382,-13-3-331,-1 0-1,1 0 0,0-1 0,-1 1 0,1-1 0,0 0 0,-1 1 0,1-1 0,0-1 0,-1 1 1,2 0-51,-1-1 106,-1 1-42,0 0 0,0 0 0,-1-1-1,1 1 1,0 0 0,-1-1 0,1 1-1,0-1 1,-1 0 0,1 1 0,-1-1-1,1 0 1,-1 0 0,1 0-1,-1 0 1,0 0 0,1-1 0,-1 1-1,0 0 1,0-1 0,1 0-64,7-10 58,-8 11-184,0 0 1,0 0-1,1 0 1,-1-1-1,0 1 1,-1-1-1,1 1 1,0-1-1,0 1 1,-1-1-1,1 0 126,5-11-2433,-5 11 1630,0 0 0,1 0 0,-2-1 0,1 1 0,0-1 0,0 1 0,-1-1 0,1 1 0,-1-1 0,0-1 803,-3-16-2635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00:41:30.23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1 1728,'-4'4'581,"10"-4"-243,-4 0-265,-1 0 439,-1 0-107,0 0 91,0 0-160,0 0-10,0 0-108,0 0 22,0 0 0,0 0 251,0 0-129,0 0 60,0 0-376,0 0 0,0 0 0,0 0 0,0 0 1,0 0-1,0 0 0,0 0 0,0 0 0,0 0 0,0 0 0,0 0 1,0 0-1,0 0 0,0 0 0,0 0 0,0 0 0,0 0 0,0 0 1,0 0-1,0 0 0,0 0 0,0 0 0,0 0-46,0-1 101,0 1 0,1 0 0,-1 0 0,0 0 0,1 0 0,-1 0 0,0 0 0,0 0 0,1 0 0,-1 0 0,0 0 0,1 0 0,-1 0 0,0 1 0,0-1 0,1 0 0,-1 0 0,0 0 0,0 0 0,1 0 0,-1 0 0,0 1 0,0-1 0,1 0 0,-1 0 0,0 0 0,0 1 0,0-1 0,0 0 0,1 0 0,-1 1 0,0-1 0,0 0 0,0 0 0,0 1 0,0-1 0,0 0 0,0 0 0,1 1 0,-1-1 0,0 0 0,0 1 0,0-1 0,0 0 0,0 0 0,0 1 0,-1-1 0,1 0 0,0 1 0,0-1-101,0 25-177,0-7 333,3 5 83,-1 1-1,-1-1 1,-1 0-1,-1 4-238,0 19 214,-1 6-222,1-26 7,1-1 0,2 23 1,3 11 192,0-16-162,-5-34 56,1 1-1,0-1 1,1 1 0,1 2-86,-5 3 84,0 0-8,2-12-79,0-3 4,0 0 0,1 1 0,-1-1 0,0 0 0,0 1 1,0-1-1,0 0 0,0 1 0,0-1 0,0 0 0,0 1 0,0-1 0,0 0 0,0 1 0,0-1 0,0 0 0,0 1 0,-1-1 0,1 0 0,0 1 0,0-1 0,0 0 0,0 1 0,-1-1 1,1 0-1,0 0 0,0 1 0,-1-1 0,1 0 0,0 0 0,0 1 0,-1-1 0,1 0 0,0 0 0,-1 0 0,1 1 0,0-1 0,-1 0-1,-3 1-1378,3 0-1298,3-7 730,2-19-3216,0 12 3551,0-10 374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00:41:31.28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224 1 3072,'0'0'113,"0"0"0,0 0 0,0 0 0,-1 0 0,1 0 0,0 0 0,0 0 0,0 0 0,0 0 0,0 0 0,0 0 0,-1 0 0,1 0 0,0 0 0,0 0 0,0 0 0,0 0 0,0 0 0,0 0 0,0 0 0,0 0 0,-1 0 0,1 0 0,0 0 0,0 1 0,0-1 0,0 0 0,0 0 0,0 0 0,0 0 0,0 0 0,0 0 0,0 0 0,0 1 0,0-1 0,0 0 0,0 0 0,0 0 0,0 0 0,0 0 0,-1 0 0,1 0 0,1 1 0,-1-1 0,0 0 0,0 0-113,-4 12 1213,-1 5-531,-40 37 465,28-38-819,-18 15-328,24-23 84,1 0 1,0 1-1,0 0 0,1 1 0,0 0 1,1 1-1,0-1 0,-4 9-84,2-5 88,9-12-89,-1 0 0,1 0 0,-1 0-1,1 0 1,0 0 0,0 0 0,-1 2 1,-1 4 98,-1 6-57,4-13-20,0 0-1,0 0 1,0 0-1,1 0 1,-1 0 0,0 0-1,1 0 1,-1-1 0,0 1-1,1 0 1,-1 0 0,1 0-1,-1 0 1,1 0-1,-1-1 1,1 1 0,0 0-1,0-1 1,-1 1 0,1 0-1,0-1 1,0 1-1,0-1 1,-1 1 0,1-1-1,0 1 1,0-1 0,0 0-1,0 1 1,0-1 0,0 0-1,0 0 1,1 0-21,5 1 142,0 0 1,0-1 0,0 0-1,6-1-142,1 0 8,24 1 26,-2-2 1,12-3-35,-44 5 59,0 0 0,-1 0 0,1 0 0,-1 0 0,1 1 0,-1-1 0,1 1-1,-1 0 1,1 0 0,-1 0 0,0 1 0,1-1 0,-1 1 0,0 0 0,0 0 0,0 0 0,0 0 0,-1 0 0,3 3-59,12 16 480,-17-21-1168,0 0-69,0 0-753,0 0 214,0 0-688,0 0 128,4 0-2612,0-3 3953,-3 3-21,7-7-739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00:41:33.62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163 4 2976,'0'-4'-587,"-1"5"2954,1 0-2112,0-1 1,0 0-1,-1 1 1,1-1-1,0 0 0,0 1 1,-1-1-1,1 0 0,0 1 1,0-1-1,-1 0 0,1 1 1,0-1-1,-1 0 0,1 0 1,0 0-1,-1 1 1,1-1-1,-1 0 0,1 0 1,0 0-1,-1 0 0,1 0 1,-1 1-1,1-1 0,0 0 1,-1 0-1,1 0 1,-1 0-1,1 0 0,0 0 1,-1-1-256,1 1 144,0 0-27,0 1-99,0-1 0,-1 0-1,1 0 1,0 0 0,0 1 0,-1-1 0,1 0-1,0 0 1,0 0 0,0 1 0,0-1 0,-1 0-1,1 0 1,0 1 0,0-1 0,0 0 0,0 1 0,0-1-1,0 0 1,0 0 0,0 1 0,0-1 0,0 0-1,0 1 1,0-1 0,0 0 0,0 1 0,0-1-1,0 0 1,0 1-18,3 12 53,-2-8 101,1 5-106,-1 1 0,0 0 0,0 11-48,4 44-32,-2-46 117,-2 0 1,0 1-1,-1 6-85,-2-11 37,1 0-1,1 0 1,1 0-1,0-1 0,1 1 1,2 9-37,1 4-121,-5-24 100,1 0 1,-1 0-1,1 0 0,1 0 0,-1 0 0,1 0 0,0 0 0,0 0 21,-1-4 37,-1-1-15,0 0-22,0 1 0,0-1 0,0 0 0,0 1 0,0-1 0,0 0 1,0 0-1,0 1 0,0-1 0,0 0 0,0 0 0,0 1 0,0-1 1,0 0-1,0 0 0,0 1 0,0-1 0,1 0 0,-1 0 0,0 1 1,0-1-1,0 0 0,1 0 0,-1 0 0,0 0 0,0 1 0,0-1 1,1 0-1,-1 0 0,0 0 0,0 0 0,1 0 0,-1 0 0,0 1 1,0-1-1,1 0 0,-1 0 0,0 0 0,0 0 0,1 0 0,-1 0-3,1 0-1,-1 0 1,0-1-1,1 1 1,-1 0-1,1 0 1,-1 0-1,0 0 1,1-1-1,-1 1 1,0 0-1,1 0 1,-1-1-1,0 1 1,1 0-1,-1-1 1,0 1-1,0 0 1,1-1-1,-1 1 1,0 0-1,0-1 1,0 1-1,1 0 1,-1-1-1,0 1 1,0-1-1,0 1 1,0-1 3,2-13-188,0 0 1,-2 0 0,0 0 0,0-1 0,-1-2 187,-1-27 349,2 42-348,0 0 0,0 0 0,0 0 0,-1 0 0,1 0-1,0 0 1,-1 0 0,1 0 0,-1 0 0,0 0 0,0 0 0,0 0 0,0 0 0,0 0 0,0 1 0,0-1 0,0 1 0,-1-1 0,1 1-1,-1-1 1,1 1 0,-1 0 0,0-1 0,1 1 0,-1 0 0,0 0 0,0 0 0,0 1 0,1-1 0,-1 0 0,0 1 0,0-1 0,0 1-1,0-1 1,0 1 0,0 0 0,0 0 0,-1 0 0,1 0 0,0 1 0,0-1 0,0 0 0,0 1 0,0-1 0,0 1 0,0 0-1,-11 4-28,-1 1 0,1 0 0,0 1 1,1 0-1,-9 7 28,3-2-160,-14 6 299,31-18-54,1 0-122,0 0 26,12 5 192,18-1-122,-24-2-63,0-1 0,0 0 0,1 0 0,4 0 4,-5-1 44,1-1 1,-1 0 0,0-1-1,0 1 1,0-1-1,1 0 1,-2-1-1,1 0 1,0 0-1,1-1-44,10-6 367,0-1 0,10-10-367,10 3 458,-12 3-255,-24 14-239,-1 1 1,1 0-1,-1-1 0,0 1 1,1 0-1,-1 0 1,1-1-1,-1 1 0,1 0 1,0 0-1,-1 0 0,1 0 1,-1 0-1,1-1 1,-1 1-1,1 0 0,-1 0 1,1 0-1,-1 1 1,1-1-1,-1 0 0,1 0 1,-1 0-1,1 0 0,-1 0 1,1 1-1,-1-1 1,1 0-1,-1 0 0,1 1 1,-1-1-1,1 0 0,-1 1 1,1-1-1,-1 1 1,0-1-1,1 1 36,4 11-1674,-1 4-1743,1-9-728,2-1 1382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00:41:34.71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81 2 2720,'4'-2'2654,"-8"4"1673,4-2-3900,0 0-75,0 0 96,0 0-134,0 0-36,0 14 404,-9 123 1276,6-72-1617,3-64-405,0-1 48,8 2 267,-4-2-285,1 0 0,0 0 0,-1-1 1,1 0-1,0 0 0,-1 0 0,1 0 1,2-2 33,10-2-66,18-4 57,-20 5 3,0 0 0,-1 1 1,1 1-1,0 0 0,6 1 6,-18 1-15,0-1 0,0 2 0,0-1-1,-1 0 1,1 0 0,0 1 0,0 0-1,0-1 1,0 1 0,-1 0 0,1 1-1,0-1 1,-1 0 0,3 2 15,-5-3 1,1 0 0,-1 1 0,1-1 0,-1 0-1,0 1 1,1-1 0,-1 0 0,1 1 0,-1-1 0,0 0 0,1 1 0,-1-1 0,0 1-1,1-1 1,-1 0 0,0 1 0,0-1 0,1 1 0,-1-1 0,0 1 0,0-1 0,0 1 0,0-1-1,0 1 1,0-1 0,1 1 0,-1-1 0,-1 1 0,1 0 0,0-1-1,0 1 26,2 12 57,-1 0 0,0 0 0,-1 0 0,-1 0 0,0-1 1,0 1-1,-3 9-83,3-17 53,1 0-1,-2 1 1,1-1 0,0 0 0,-1 0 0,0 0 0,0 0 0,-1 0 0,1-1 0,-1 1 0,0-1 0,0 1 0,-1-1 0,0 1-53,-6 4 71,5-5-36,1 0 0,0 0 0,-1-1-1,0 1 1,-3 0-35,1 0 12,0-2 1,0 1-1,-1-1 0,1 0 0,-1 0 1,0-1-1,1 0 0,-7 0-12,7-1 9,-26 5-169,1 1 0,-24 8 160,49-12-144,2-1-395,0 1 1,-1-1-1,1 0 0,0-1 1,-3 1 538,12-6-2742,8-2-292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00:41:35.60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35 74 1248,'0'0'61,"-1"-1"0,0 1-1,0-1 1,1 1 0,-1 0 0,0-1 0,0 1 0,0 0-1,0 0 1,1-1 0,-1 1 0,0 0 0,0 0-1,0 0 1,0 0 0,0 0 0,0 0 0,0 0 0,1 1-1,-1-1 1,0 0 0,0 0 0,0 1 0,0-1-61,-12 2 8225,16-2-8012,0 0 1,1 0-1,-1-1 0,0 1 1,1-1-1,-1 0 0,0 0 1,0 0-1,2-1-213,3-1 337,0 0 0,0 1 0,0 0 0,1 0-337,2 0 140,27-2 475,-2 0-195,58-22 1313,-87 24-1633,0 1 0,0 0 1,0 0-1,1 0 0,-1 1-100,-2 2-149,-2-1 135,6-4-111,-8 3-254,-1 0-63,8-4-8321,0 0 6374,5 0-624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00:41:44.10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107 139 1728,'-1'-1'101,"-1"0"0,1 0 0,0 0 0,-1 0 0,1 0 0,-1 0 0,1 1 0,-1-1 1,1 0-1,-1 1 0,0-1 0,1 1 0,-1 0 0,1-1 0,-1 1 0,0 0 0,1 0 0,-1 0 0,0 0 0,0 1-101,2-1 139,-1 1-79,1 0 1,-1 1-1,1-1 0,-1 1 1,1-1-1,-1 0 0,0 0 1,0 1-1,1-1 0,-1 0 1,0 0-61,-7 13 493,6-2-6,2-10-433,0 0 0,0 0-1,0 0 1,-1 0 0,1 0 0,-1 0-1,1 0 1,-1 0 0,0 0-54,-2 6 124,0 1 0,0-1 0,1 1 0,0 0 0,0 0 0,1 0 0,1 0 0,-1 0 0,1 1-124,-1 17 121,-23 202 252,23-200-111,1-1-1,1 0 0,4 26-261,2 21 192,-6-28-76,9 109-317,-6-128 129,0 4 645,0 31-573,1 12 2992,-10-188-2320,1 54-666,3-24-6,1-18-142,0-16 140,0 112-8,5-65 404,7-39-394,-4 61-48,2 0 0,2 1 0,2 0 0,5-7 48,-12 38 8,2 0 0,0 0 1,0 1-1,2 0 1,0 1-1,1 0 0,12-12-8,-5 9 63,1 1 0,0 1 0,0 1 0,2 1 0,10-5-63,-24 14-27,1 0 1,-1 0-1,0 1 0,1 0 1,0 1-1,1 0 27,-7 1-16,-1 1 1,1 0-1,0 0 0,-1 0 0,1 0 0,0 0 1,0 0-1,-1 1 0,1-1 0,-1 1 1,1 0-1,0 0 0,-1 0 0,1 0 1,-1 0-1,0 1 0,1-1 0,-1 1 1,0-1-1,0 1 0,0 0 0,1 1 16,2 1 3,-1 1-1,1 0 1,-1 0-1,0 0 1,-1 1-1,1 0 1,-1-1-1,0 1 1,-1 0-1,1 0 1,-1 0-1,-1 1 1,1-1-1,-1 0 1,0 1-1,0-1 1,-1 5-3,0 19 62,-1 0 1,-2 0-1,-1-1 0,-4 12-62,6-30 30,-1 0 0,0 0 0,-1 0 0,-1-1 0,1 0 0,-2 0 1,1 0-1,-1 0 0,-1-1 0,0 0 0,0 0 0,-1-1 0,-2 2-30,-4 3-19,-1-1 1,-1-1-1,0 0 0,-8 3 19,-119 70 102,84-54 86,49-25-216,3-3 63,1 0 0,-1-1 0,0 1 1,0-1-1,0-1 0,0 0 0,0 0 0,-6 0-35,0-1 1,-27-2-481,39 3-624,3 2-160,5 7-1802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00:41:49.66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1154 1984,'2'0'257,"-1"0"1,1-1-1,0 1 1,-1 0-1,1-1 1,-1 0-1,1 1 1,-1-1-1,1 0 0,-1 0 1,0 0-1,1 0 1,-1 0-1,0 0 1,1-1-258,-1 0 112,0 0 0,0 0 0,-1 0-1,1 0 1,-1 0 0,1 0 0,-1 0 0,0 0 0,0 0 0,0 0 0,0 0 0,0-1-112,0-217 1797,0 214-1803,0-1 0,0 0 0,1 1 0,-1-1 0,2 1 0,-1-1 0,1 1 0,0-1 0,0 1 0,1 0 0,0 0 0,0 0 0,0 0 0,1 1-1,0-1 1,0 1 0,0 0 0,1 0 0,-1 1 0,1-1 0,0 1 0,3-2 6,0 2 39,-1 1-1,1 0 1,0 0-1,0 0 1,7 0-39,9-4 42,-21 6-29,0 0 0,0 1 1,1-1-1,-1 1 0,1-1 1,-1 1-1,0 0 0,1 0 1,-1 0-1,1 1 0,-1-1 1,1 1-14,4 6-27,-6-5 35,0 1 0,-1 0 0,1 0 0,-1 0-1,1 0 1,-1 0 0,0 0 0,0 0 0,0 0 0,0 1 0,-1-1-1,1 0 1,-1 0 0,0 3-8,-1 5 195,0 0-1,0-1 0,-3 10-194,-1 3 112,-1 8-37,-2 0 1,-7 17-76,5-21 157,2 1 1,1 0 0,1 5-158,5-28-1,0-1 0,1 0 0,0 1 0,0-1 0,0 0 0,1 1 0,-1-1 0,1 0 0,0 1 0,1 2 1,-1-5-10,0 0 0,0 0 0,0-1 0,0 1 0,1 0 0,-1 0 0,0-1 0,1 1 1,0 0-1,-1-1 0,1 0 0,0 1 0,0-1 0,0 0 0,0 0 0,0 0 0,0 0 0,0 0 0,0-1 1,0 1-1,0-1 10,2 2 24,0-1-1,0 0 1,1-1 0,-1 1 0,0-1 0,0 1-1,1-1 1,-1-1 0,0 1 0,0 0 0,0-1 0,1 0-1,-1 0 1,0 0 0,3-2-24,5-2 16,-1 0-1,-1-1 1,1 0-1,-1-1 1,0 0 0,0-1-1,2-2-15,18-19 220,12-16-220,-25 27 7,89-100-252,-127 164 229,15-28-48,1 0 0,0 1 0,1 0 0,0 9 64,4-24-3,0 0 1,0 0-1,1 0 1,-1 0 0,1 0-1,0 0 1,0 0-1,0 0 1,0 0-1,1 0 1,-1 0 0,1-1-1,0 1 1,0-1-1,1 1 1,-1-1-1,1 0 1,-1 0 0,1 0-1,0 0 1,0 0-1,0-1 1,1 1 0,-1-1-1,1 0 1,-1 0-1,1 0 1,0-1-1,0 1 1,0-1 0,0 0-1,0 0 1,3 0 2,0 1 51,0-1 0,1-1 1,-1 1-1,1-1 0,-1 0 1,1-1-1,4-1-51,-9 2 24,0-1-1,-1 0 1,1 0-1,0 0 1,0-1-1,-1 1 1,1 0-1,-1-1 1,1 0-1,-1 0 1,0 0-1,1 0 1,-1 0-1,0 0 1,0 0-1,-1-1 1,1 1-1,0-1 1,-1 1-1,0-1 1,1-1-24,2-4-5,0-1 0,-1 0 0,0-1 0,0 1 0,-1 0 0,0-1-1,-1 1 1,0-1 0,-1 0 0,0 1 0,0-1 0,-1 0 0,0 1 0,-1-1 0,0 1 0,0 0 0,-1-1 0,0 1-1,-1 0 1,0 1 0,-5-9 5,7 14-17,0 1 1,0-1-1,0 1 0,0 0 0,-1-1 0,1 1 0,-1 0 0,0 0 0,1 0 0,-1 1 0,0-1 0,0 1 1,-2-1 16,3 1 0,0 1 1,0-1-1,0 0 1,0 1 0,0 0-1,-1-1 1,1 1 0,0 0-1,0 0 1,-1 0-1,1 1 1,0-1 0,0 0-1,0 1 1,-1 0-1,1-1 1,0 1 0,0 0-1,-1 1 0,2-2-7,0 1 0,0-1 0,0 1 0,1-1 0,-1 1 0,0 0 1,0-1-1,1 1 0,-1 0 0,0 0 0,1-1 0,-1 1 0,0 0 0,1 0 0,-1 0 0,1 0 0,0 0 0,-1 0 0,1 0 0,0 0 0,0 0 0,-1 0 0,1 0 0,0 0 0,0 0 0,0 0 0,0 0 0,0 0 0,0 0 0,1 0 0,-1 0 0,0 0 0,0 0 0,1 0 0,-1 0 0,1 0 0,-1 0 0,1 0 0,0 0 7,-1 0 1,1 0-1,0 0 0,0 0 1,0 0-1,0 0 0,0 0 1,0 0-1,0 0 0,1-1 0,-1 1 1,0 0-1,0-1 0,1 1 1,-1-1-1,0 1 0,1-1 1,-1 0-1,0 0 0,1 1 1,-1-1-1,0 0 0,1 0 0,-1 0 1,1 0-1,-1-1 0,0 1 1,1 0-1,-1-1 0,0 1 1,1-1-1,-1 1 0,5-3 23,0 1-1,0-1 1,0 0-1,-1 0 1,6-4-23,5-5 147,0-2 1,-1 1-1,-1-2 1,5-6-148,17-22 317,-3-2-317,-23 29-27,0-1 1,-1-1-1,-1 1 1,0-2-1,-1 0 27,1-2-33,8-28 117,-2-1 0,-2-1-1,3-39-83,-10 65 11,0-6 18,-1 0 0,-1-27-29,2 7-138,-6 51 115,1 1-1,-1-1 1,1 0 0,-1 0 0,1 0 0,0 1 0,-1-1 0,1 0 0,-1 1 0,1-1-1,-1 0 1,1 1 0,0-1 0,-1 0 0,1 1 0,0-1 0,-1 1 0,1-1 0,0 0-1,0 1 1,-1 0 23,-5 18-35,1 0-1,0 0 1,1 1 0,2 0-1,0 0 1,1 0 35,-2 12-92,-41 334 12,19-107 155,21-111-59,4-146-11,0 13-24,1-1-1,2 15 20,-3-26 19,1 1-1,-1-1 0,1 0 0,0 0 1,0 1-1,1-1 0,-1 0 0,1 0 1,-1 0-1,1 0 0,0-1 0,0 1 1,1 0-1,-1-1 0,0 1-18,-1-3 7,-1 0 1,0 0 0,1 0-1,-1 0 1,1 0-1,-1 0 1,0 0-1,1 0 1,-1 0-1,1 0 1,-1 0-1,0 0 1,1 0-1,-1-1 1,0 1-1,1 0 1,-1 0-1,0 0 1,1 0-1,-1-1 1,0 1-1,1 0 1,-1-1-8,1 1 30,5-2-13,-1 0 0,0 0 0,0-1 0,0 0-1,0 1 1,0-2 0,0 1 0,-1 0 0,1-1 0,-1 0 0,3-4-17,6-8 60,-1 0 0,0-1 0,-1-1-1,-1 0 1,2-7-60,1-6 88,-2 0 0,8-31-88,-14 45 5,1-4-46,-1 0 1,0 0-1,-2-1 1,0 1 0,-2-4 40,-1 24-6,0 1-132,0 0 47,0 0 75,-2 15-117,-12 29 245,14-43-122,0 1 1,0 0-1,-1 0 1,1-1-1,0 1 1,0 0-1,1 0 0,-1-1 1,0 1-1,0 0 1,1 0-1,-1-1 1,1 1-1,0 1 10,0-2 22,0 1 234,-1-1-244,1-1 0,0 1 0,-1 0 0,1 0 0,-1 0 0,1-1 0,0 1 0,0 0 0,0 0 1,-1-1-1,1 1 0,0-1 0,0 1 0,0-1 0,0 1 0,0-1 0,0 0 0,0 1 0,0-1 0,0 0 1,0 0-1,0 0 0,0 0 0,0 0 0,0 0 0,0 0 0,0 0 0,0 0-12,3 0 51,12-1 238,1-1 1,0 0-1,0-2 1,-1 1-1,6-4-289,-1 2-178,4 0 236,-17 5-82,-1-1 0,0-1 1,1 0-1,1 0 24,7-5 45,-1 1 1,-1-2 0,1 0-1,-1-1 1,-1 0-1,0-1 1,0 0 0,-1-1-1,0-1 1,-1 0-1,4-5-45,0-5-2,-1 1-1,-1-2 0,-2 0 0,0 0 1,-1-1-1,-1 0 0,0-6 3,13-53 113,4-41-113,-25 117 13,12-62-138,-3 0 1,-4 0 0,-1-24 124,-5 89-16,-1 0 0,1 0 0,-1 0 0,1 0 0,-1 1 0,0-1 0,0 0 0,-1 0 0,0-1 16,2 5-17,-1-1 1,1 1-1,-1-1 1,1 1-1,-1-1 1,0 1-1,1 0 1,-1-1-1,1 1 1,-1 0-1,1-1 1,-1 1 0,0 0-1,1 0 1,-1 0-1,0 0 1,1-1-1,-1 1 1,0 0-1,1 0 1,-1 0-1,0 0 1,0 0-1,1 1 1,-1-1 0,0 0-1,1 0 1,-1 0-1,1 1 1,-1-1-1,0 0 1,0 1 16,-18 8-97,14-5 82,1 1 1,-1-1 0,1 1-1,0 0 1,0 0 0,1 0-1,-3 4 15,-8 12 149,6-8-197,1 0 1,0 1-1,1 0 1,1 0 0,0 1-1,1-1 1,-1 8 47,3-18 12,-10 54-48,2 0 1,0 37 35,-7 40-63,10-86 29,2 0-1,1 38 35,3-28-26,1 44 260,4-48-138,3 0 0,12 48-96,-14-85-45,2 1-1,3 6 46,-4-7 64,-4-14-82,0-1-1,0 1 0,0 0 1,0 0-1,0-1 1,1 0-1,0 1 0,0-1 1,1 1 18,-3-2 19,0-1 1,1 0 0,-1 0 0,0 0 0,1 0 0,-1 0 0,1-1 0,-1 1-1,1 0 1,0-1 0,-1 1 0,1-1 0,-1 1 0,1-1 0,0 0 0,0 0-1,-1 0 1,1 0 0,0 0 0,-1 0 0,1 0 0,0 0 0,-1-1 0,2 0-20,8-3 40,0-1 0,-1 0 1,1 0-1,-1-1 0,-1-1 1,1 0-1,-1 0 0,0-1 1,-1 0-1,0 0 1,5-7-41,-4 2 46,0 0 1,-1 0-1,-1 0 1,0-1-1,0 0 1,-2-1-1,0 0 1,2-10-47,-2 7-13,-1 0 0,-1-1 1,-1 0-1,0-9 13,-2 18-11,-1 1 0,0-1 0,0 0 0,-1 0 0,0 1 0,0-1 0,-1 1 0,0-1 0,-3-3 11,5 11-10,0 1 0,1-1 0,-1 1 0,0 0 0,0-1 0,0 1 0,0 0 0,0 0 0,-1-1 0,1 1 0,0 0 0,-1 0-1,1 0 1,0 0 0,-1 1 0,1-1 0,-1 0 0,1 1 0,-1-1 0,0 1 0,1-1 0,-1 1 0,0 0 0,1-1 0,-1 1 0,0 0 10,-1 0-19,1 1 1,0-1 0,0 0 0,0 1 0,0 0-1,-1-1 1,1 1 0,0 0 0,0 0-1,0 0 1,0 0 0,0 0 0,1 1-1,-1-1 1,0 1 0,1-1 0,-1 1-1,1-1 1,-2 2 18,-5 7-14,1 0-1,-1 0 1,2 1 0,-1 0-1,1 0 1,1 0-1,0 1 1,1 0 0,0 0-1,-1 8 15,1-1-55,1-3 27,1 0 0,0 0 1,1 7 27,1-9-3,0-1 0,1 1 0,1 0 0,0 0 3,-1-11 3,0 1 0,0 0 0,0-1 0,0 1 0,1-1 0,0 1-1,-1-1 1,1 0 0,0 0 0,1 0 0,-1 0 0,0 0 0,1 0-1,0-1 1,-1 1 0,1-1 0,1 1-3,0-1 37,0-1 0,0 1 0,0-1 0,0 0 0,0 0 0,0 0 0,0-1 0,0 0 1,1 0-1,-1 0 0,0 0 0,0 0 0,0-1 0,0 0 0,2 0-37,11-1-60,-4-1 82,1 0 0,-1 0 0,0-2 0,0 1 0,-1-2-1,0 0 1,1 0 0,-2-1 0,11-7-22,-6 0 30,0-1 1,0 0-1,-2-1 0,0 0 0,0-1 0,1-6-30,8-6 161,9-10-161,-25 30 67,-6 8-90,0 0 1,-1 0-1,1 0 0,0 0 0,0 0 1,-1 0-1,1 0 0,0 1 1,0-1-1,0 0 0,0 1 0,0-1 1,0 1-1,1-1 23,-1 0-208,7 15-277,-4-7 506,-1 0 0,0 0 1,0 0-1,0 0 0,-1 1 1,0-1-1,-1 1 0,0-1 1,0 1-1,0 0 0,-1 6-21,-5 50 443,2-14-75,3-49-315,0-1 27,2-4 240,8-20-363,-1 0 0,-1 0-1,0-3 44,0 0 36,1 0 0,7-14-36,-15 38-36,1 0 0,-1 1 1,1-1-1,0 0 1,0 1-1,0-1 1,0 1-1,0-1 1,0 1-1,1 0 0,-1 0 1,2-1 35,-3 5-33,0-1 0,0 1 1,0-1-1,0 1 0,-1-1 0,1 1 1,0-1-1,-1 1 0,1 0 0,-1 0 33,1-1-19,1 9-7,0 0 0,-1 0 0,0 1 0,0-1 0,-1 1 0,-1-1 0,0 4 26,0 18-79,1 59 554,0-91-464,0 1 1,0-1 0,0 1 0,0-1 0,0 0 0,0 1 0,0-1 0,0 0 0,0 1 0,0-1 0,0 1-1,0-1 1,0 0 0,0 1 0,-1-1 0,1 0 0,0 1 0,0-1 0,0 0 0,-1 1 0,1-1 0,0 0-1,0 0 1,-1 1-12,1-2 20,0 1-1,0 0 1,0-1 0,0 1-1,0 0 1,0-1-1,0 1 1,0 0-1,0-1 1,0 1 0,0 0-1,0-1 1,0 1-1,1 0 1,-1-1-1,0 1 1,0 0 0,0-1-1,0 1 1,0 0-1,1-1 1,-1 1-1,0 0 1,0 0 0,1-1-1,-1 1-19,2-3 7,-1 0-1,0 0 0,0 0 1,0-1-1,0 1 1,0 0-1,-1 0 0,1-1 1,-1 1-1,0-2-6,3-16-53,3-4 5,1-4-218,6-16 266,-10 38-19,0-1-1,0 1 1,1 0-1,0 0 1,0 0 0,0 0-1,1 1 1,1-1 19,-6 6-21,1 0 1,-1 1 0,1-1 0,0 0 0,-1 1 0,1-1 0,0 0-1,0 1 1,0-1 0,-1 1 0,1-1 0,0 1 0,0 0 0,0-1-1,0 1 1,0 0 0,0 0 0,0 0 0,0-1 0,0 1 20,0 1-6,0-1 0,-1 0 0,1 0 0,0 1 0,0-1 0,-1 0 0,1 1 0,0-1 0,-1 1 0,1-1 0,0 1 0,-1-1 0,1 1 0,-1-1 0,1 1 0,-1 0 0,1-1 0,-1 1 0,1 0 6,2 5 16,0 0 1,-1 0-1,0 1 0,0-1 1,1 5-17,0 1-40,19 50-317,13 22 357,-33-79 34,1 1 0,0-1 0,0 0 0,0 0 0,1 0 0,0-1 0,0 1 1,0-1-1,0 0 0,4 3-34,-5-5 21,1 1 0,0-1 0,0 0 0,0 0-1,0-1 1,0 1 0,1-1 0,-1 0 0,1 0 0,-1 0 0,0 0 0,1-1 0,4 0-21,-7 1 27,1-1 0,-1 0 0,1 0 0,0 0 0,-1 0 0,1-1 1,-1 1-1,1-1 0,-1 1 0,1-1 0,-1 0 0,0 0 0,1 0 0,-1 0 0,0-1 0,0 1 0,1-1 1,-1 1-1,0-1 0,-1 0 0,1 1 0,0-1 0,0 0 0,-1 0 0,1-1-27,3-4 14,0 0 0,0-1 0,0 0 0,-1 0 0,-1 0 0,1 0 0,-1 0 0,0-5-14,1-1 9,7-31-103,2-16 94,-7 43 6,-5 16-15,0 0 1,0-1-1,0 1 1,0-1-1,-1 1 1,1-1 0,-1-1 8,0 3-11,0 1 1,0 0-1,0-1 1,0 1-1,0 0 1,0-1 0,0 1-1,1 0 1,-1-1-1,0 1 1,0 0-1,0-1 1,0 1 0,0 0-1,1-1 1,-1 1-1,0 0 1,0 0 0,0-1-1,1 1 1,-1 0-1,0 0 1,0-1-1,1 1 1,-1 0 0,0 0-1,1 0 1,-1-1-1,0 1 1,0 0-1,1 0 1,-1 0 0,0 0-1,1 0 1,-1 0-1,0 0 1,1 0-1,-1 0 1,0 0 0,1 0-1,-1 0 1,1 0-1,-1 0 1,0 0-1,1 0 1,-1 0 0,0 0-1,0 0 1,1 1-1,-1-1 1,0 0 0,1 0-1,-1 0 1,0 0-1,1 1 1,-1-1-1,0 0 1,0 0 0,0 1-1,1-1 1,-1 0-1,0 1 1,0-1-1,0 0 1,0 0 0,1 1 10,24 53-235,-24-51 236,4 10-56,0 0 0,-1 0 0,0 1 0,-1-1 0,0 1 0,-1 0 0,0 5 55,1 9 105,-1-22-21,-1 1 0,0-1 1,-1 1-1,1 1-84,-1-7 33,0 1 1,-1 0-1,1-1 1,0 1-1,0-1 1,-1 1-1,1-1 0,-1 1 1,0-1-1,1 1 1,-1-1-1,0 1 1,0-1-1,0 0 0,0 0 1,0 1-1,0-1 1,0 0-1,0 0-33,0 0 12,0-1 0,1 1 0,-1-1 0,0 1 0,0-1 1,0 1-1,0-1 0,0 0 0,1 1 0,-1-1 0,0 0 0,0 0 0,0 0 0,0 0 0,0 0 0,0 0 0,0 0 0,0 0 0,0 0 0,0 0 0,0-1 0,0 1 0,0 0 0,0 0 0,0-1-12,-24-15-157,22 13 63,-1 1 0,1-1 0,-1 1 1,0 0-1,-3-1 94,-2 1-86,12 6 266,4 4-343,-1-3 261,-1 0-1,1 0 1,0-1 0,0 0 0,1 0 0,-1-1 0,1 1 0,0-1 0,1 0-98,8 4 287,-14-6-263,3 1 123,0 1-1,-1-1 1,1-1 0,0 1-1,0-1 1,0 0-1,4 1-146,-6-1 34,0-1 0,1 1 0,-1 0 0,0 0-1,0 1 1,0-1 0,0 1 0,0-1 0,0 1 0,0 1-34,13 6 136,-16-9-120,0 0 1,1 0-1,-1 0 0,0 0 1,1 0-1,-1 0 0,0 0 1,1 0-1,-1 0 0,0 0 1,0 0-1,1 0 1,-1 0-1,0 0 0,1 0 1,-1 0-1,0 0 0,0 0 1,1 0-1,-1 0 1,0-1-1,0 1 0,1 0 1,-1 0-1,0 0-16,3-2-1537,1 2-5148,6 4 2029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00:41:51.34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9 250 3072,'-2'0'187,"-5"0"470,7 0-649,0 0 1,0 0-1,0 0 1,1 0-1,-1 0 0,0 0 1,0 0-1,0 0 1,0 0-1,0 0 0,0 0 1,0 0-1,0 0 1,0 0-1,0 0 0,0 0 1,0 0-1,0 1 1,0-1-1,0 0 0,0 0 1,0 0-1,0 0 1,0 0-1,0 0 1,0 0-1,0 0 0,0 0 1,0 0-1,0 0 1,0 0-1,0 0 0,0 0 1,0 0-1,0 0 1,0 0-1,0 0 0,0 0 1,0 1-1,0-1 1,0 0-1,0 0 0,0 0 1,0 0-1,0 0 1,0 0-1,0 0 0,0 0 1,0 0-1,0 0 1,0 0-1,0 0 1,0 0-1,0 0 0,0 0 1,0 0-1,0 0 1,0 0-1,0 0 0,0 0 1,0 0-1,-1 0-8,2 1 256,-1-1 150,0 0-140,0 0 1,0 0-38,12 3 998,-9-3-1054,1 0 0,-1-1 1,1 1-1,-1-1 0,0 0 1,0 1-1,1-2 1,-1 1-1,0 0 0,0-1 1,0 1-1,0-1 0,0 0 1,2-1-174,-1-1 121,0 0-1,-1 1 1,1-1 0,-1-1 0,0 1 0,0 0 0,0-1 0,0 0 0,-1 0-121,4-8 114,-1-1-1,-1 1 1,0-1 0,-1 0-1,-1 0 1,1-10-114,-2-39 208,-1 37-123,0 25-223,0 9 111,-5 382 1211,5-354-1147,4 155 545,-2-53 24,-3-77-476,2-52-7,1 8 252,-2-16-366,0-1 0,1 0 0,-1 1 0,0-1 0,0 0 1,0 1-1,0-1 0,0 0 0,0 1 0,0-1 0,0 1 0,0-1 0,0 0 0,-1 1 1,1-1-1,0 0 0,0 1 0,0-1 0,0 0 0,0 0 0,-1 1 0,1-1 1,0 0-1,0 1 0,0-1 0,-1 0 0,1 0 0,0 1 0,-1-1-9,1 0 91,-9 5-48,-2 3-37,11-8-9,0 0 1,0 0 0,0 0-1,-1 0 1,1 0-1,0 1 1,0-1 0,0 0-1,0 0 1,0 0 0,0 0-1,0 0 1,0 0 0,-1 0-1,1 0 1,0 0 0,0 0-1,0 0 1,0 0 0,0 1-1,0-1 1,-1 0 0,1 0-1,0 0 1,0 0 0,0 0-1,0 0 1,0 0 0,-1 0-1,1 0 1,0 0 0,0-1-1,0 1 1,0 0 0,0 0-1,0 0 1,-1 0-1,1 0 1,0 0 0,0 0-1,0 0 1,0 0 0,0 0-1,0 0 1,0 0 0,0-1-1,-1 1 1,1 0 0,0 0-1,0 0 1,0 0 0,0 0-1,0 0 1,0 0 0,0-1-1,0 1 1,0 0 0,0 0-1,0 0 1,0 0 0,0 0-1,0-1 1,0 1 0,0 0 2,0 0-3,-1 0 0,1 0 1,0 0-1,0 0 0,0 0 1,0 0-1,-1 0 0,1 0 1,0 0-1,0 0 1,0 0-1,-1 1 0,1-1 1,0 0-1,0 0 0,0 0 1,0 0-1,-1 0 0,1 0 1,0 0-1,0 1 0,0-1 1,0 0-1,0 0 1,0 0-1,-1 0 0,1 0 1,0 1-1,0-1 0,0 0 1,0 0-1,0 0 0,0 1 1,0-1-1,0 0 1,0 0-1,0 0 0,0 0 1,0 1-1,0-1 3,-5 12-121,4-8 252,-4 3-264,5-6 139,0-1 0,0 0 0,0 1 0,0-1 0,-1 0 1,1 1-1,0-1 0,0 0 0,0 1 0,-1-1 0,1 0 0,0 1 0,0-1 0,-1 0 0,1 1 0,0-1 1,-1 0-1,1 0 0,0 0 0,-1 1 0,1-1 0,0 0 0,-1 0 0,1 0 0,0 0 0,-1 0 1,1 0-1,-1 1 0,1-1 0,0 0 0,-1 0 0,1 0 0,-1 0 0,1-1-6,-1 1 54,1 11 154,-7-13 128,9 4-240,0-1 0,0 0 1,0 0-1,1 0 1,-1 0-1,0 0 0,1-1 1,-1 1-1,1-1 1,-1 1-1,1-1 1,0 0-97,36 0 595,-21 0-502,-2-1 8,-12 0-78,0 1 0,0 0 0,0 0 0,0 0 0,0 0 0,0 0 0,0 1 0,0 0 0,0 0-1,4 1-22,-7-1-106,-1-1 78,1 0 0,-1 0 0,0 0 0,0 0 0,0 0 0,1 1 0,-1-1 0,0 0 0,0 0 0,0 0 0,0 0 0,1 0 0,-1 0 0,0 1 0,0-1 0,0 0 0,0 0 0,0 0 0,1 1 0,-1-1 0,0 0 0,0 0 0,0 0 0,0 1 0,0-1 0,0 0 0,0 0 0,0 0 0,0 1 0,0-1 0,0 0 0,0 0 0,0 1 28,1 2-2620,1-1-5191,11-2 4537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0:11.10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374 2 3488,'-1'-1'35,"1"1"0,0 0 1,-1 0-1,1 0 0,0 0 1,-1 0-1,1 0 0,0 0 1,-1 0-1,1 0 0,0 0 0,-1 0 1,1 0-1,-1 0 0,1 0 1,0 0-1,-1 0 0,1 0 1,0 0-1,-1 0 0,1 1 0,0-1 1,-1 0-1,1 0 0,0 0 1,0 1-1,-1-1 0,1 0 0,0 0 1,0 1-1,-1-1 0,1 0 1,0 0-1,0 1 0,0-1 1,-1 0-1,1 1 0,0-1 0,0 0 1,0 1-1,0-1 0,0 0 1,0 1-1,0-1 0,0 0 1,0 1-1,0-1 0,0 0 0,0 1 1,0-1-1,0 1 0,0-1-35,-3 11-48,-4 9 377,-2-1 1,-4 8-330,9-20 179,-1 0 1,1 0-1,-1-1 0,-1 0 1,1 0-1,-1 0 0,-6 5-179,-21 13 243,-1-2-1,-1-2 1,-1-1 0,-10 3-243,36-18 233,1 0 0,-1-1-1,1 0 1,-1 0 0,0-1 0,0 0 0,0-1 0,0 0 0,-1-1-233,30-7 272,-9 5-188,1 1 1,-1 1-1,0-1 1,0 2-1,1 0 0,0 0-84,62 13 96,-47-8 43,-10-3-118,0 0 1,-1 1-1,0 1 0,1 1 1,-2 0-1,1 1 0,-1 1 1,0 0-1,1 2-21,-8-5 8,3 3 29,0 0 1,8 10-38,-15-15-111,-1 0 0,1 0 0,-1 0 0,0 1 1,0-1-1,0 1 0,0 0 0,-1 0 1,1 0-1,-1-1 0,0 2 111,3 7-1454,0-1-404,-3-3-2371,-1-8 2565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00:41:52.45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32 2 1664,'-8'-1'2164,"-3"2"1170,11 1-3234,0 0 0,0 0-1,-1 0 1,1-1-1,-1 1 1,1 0-1,-1 0 1,0 0-1,0-1-99,0 2 226,0 1 0,-1-1 0,1 0-1,0 1 1,1-1 0,-1 1-1,1-1 1,-1 0 0,1 1 0,0-1-1,0 1 1,1 0-226,-1 5 395,4 20 1371,-4-28-1683,1 1 0,-1-1 0,1 0 0,0 0 0,0 0 0,0 0 0,0 0 0,0 0 0,0 0 0,0 0 0,0 0 0,0 0 0,0-1 0,0 1 0,0 0 0,1-1 0,-1 1 0,0-1 0,0 1 0,1-1 0,-1 0 0,0 1 0,1-1 0,-1 0 0,1 0-83,7 1 98,0-1-1,0 0 1,7-1-98,3 0 117,30-1 535,3-2-652,-22 1 111,0 1-1,0 1 0,0 2 0,21 3-110,-33-2 65,-13-2-237,-1 0 0,0 0 1,1 1-1,-1 0 0,0 0 1,2 0 171,-4 0-933,-2-1-1361,1 1 278,0-1 1498,0 1 265,-1-1 1,1 0 0,0 1-1,-1-1 1,1 0 0,0 0 0,0 1-1,-1-1 1,1 0 0,0 0 0,0 0-1,-1 0 1,1 0 0,0 0 0,0 0-1,-1 0 1,1 0 0,0 0 0,0-1 252,10-5-2811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00:41:53.82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62 264 1728,'-3'-2'579,"1"0"-1,0-1 1,-1 1 0,1-1 0,0 0 0,1 0-1,-1 0 1,0 0 0,1 0 0,0 0-1,0 0 1,0-1-579,-9-16 1188,10 16-956,-1 0-1,1 0 1,-1 1 0,1-1 0,0 0-1,0 0 1,1 0 0,-1 0-1,1-1-231,1-1 142,-2 4-117,1 1 0,-1-1 0,1 1-1,-1-1 1,1 1 0,-1 0 0,1-1 0,0 1-1,0 0 1,0-1 0,0 1 0,0 0 0,0 0-1,0 0 1,0 0 0,1-1-25,4-3 66,-1 0 0,0-1 0,-1 0 0,4-4-66,-5 4 31,2 1 0,-1-1-1,1 1 1,0 0-1,0 0 1,1 0-31,6-3 90,0 1 1,0 0-1,1 1 0,0 1 0,0 0 1,1 0-1,6 0-90,11-2-71,1 1 1,24-1 70,-51 6-13,1 1 1,0 0 0,-1 1 0,1-1 0,-1 1 0,1 0 0,-1 0-1,1 1 1,-1 0 0,0 0 0,1 0 0,-1 1 0,0-1 0,-1 1 0,1 0-1,0 1 1,-1-1 0,0 1 0,0 0 0,0 0 0,0 0 0,0 0-1,-1 1 1,0-1 0,0 1 0,0 0 0,-1 0 0,1 0 0,0 3 12,0 2 46,0-1 1,0 1 0,-1-1 0,0 1 0,-1 0 0,0 0 0,-1 7-47,0-11 15,0 0 0,-1 0 0,0 0 0,0-1 0,0 1 0,-1 0-1,0-1 1,0 1 0,0-1 0,-1 0 0,0 1 0,0-1 0,-3 4-15,2-5 73,1 1 0,-1-1-1,0 0 1,-1-1-1,1 1 1,0-1 0,-1 0-1,0 0 1,0 0 0,-1 0-73,-2 1 171,-1-1 1,0-1-1,0 0 1,1 0-1,-10 1-171,5-3 68,1 1-1,-13-2-67,-1 0 31,29 0-335,-3 0 297,1 1-1,-1 0 1,0-1 0,1 1-1,-1 0 1,0 0-1,1 0 1,-1 0 0,1-1-1,-1 1 1,0 0-1,1 0 1,-1 0 0,1 0-1,-1 0 1,0 0-1,1 0 1,-1 0 0,1 0-1,-1 0 1,1 0 7,3 1-35,0-1-1,1 0 1,-1 0 0,1 0-1,-1-1 1,4 0 35,17-1 148,-16 2-158,-1 0 0,1 1 0,-1 0 0,1 0 0,-1 1 0,0 0 1,0 1-1,0 0 0,0 0 0,0 1 0,-1 0 0,0 0 0,0 0 0,5 5 10,-5-3-18,1 0-1,-2 0 1,1 1-1,-1 0 1,0 1-1,0-1 1,-1 1-1,0 0 1,2 4 18,5 15-82,0 0 0,2 11 82,-3-5-16,0-3 125,6 30-109,-13-46 38,-2 0 0,0 0-1,-1 1 1,0-1 0,-1 5-38,0-14 8,0 8 163,-1 0-1,-1 0 1,0 0 0,0 0 0,-3 6-171,4-17 71,0 1 0,0 0 0,-1 0 0,1 0 1,-1-1-1,1 1 0,-1 0 0,0-1 0,0 0 0,0 1 0,0-1 0,0 0 1,-1 0-1,1 0 0,-1 0 0,1-1 0,-1 1 0,0-1 0,1 1 0,-1-1 1,0 0-1,0 0 0,0 0 0,0-1 0,-1 1-71,-15 1 252,0-1-1,0-1 1,-14-2-252,4 1 120,-167-13-665,85 5-3113,96 8 2185,-1-1 0,1 0-1,-1-1 1,-4-2 1473,12 2-1463,0 0-1,1-1 1,-7-4 1463,14 8-15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4:19.60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34 1312,'2'-4'225,"-1"3"258,-1 6 2036,0 39-1080,0-40-1209,0-20 52,0 2-148,0-20-225,1 33 185,-1 0 0,0 0 0,0-1 0,0 1 0,0 0 0,-1 0 0,1-1 0,0 1 0,0 0 0,-1 0 0,1 0 0,-1 0-1,0-1-93,1 14 470,0 60-206,3 155 741,1-102-680,-3-80-60,-2-34-195,1 1 0,1 0 0,0-1-1,2 11-69,-2-20-23,-1-1 0,0 1-1,1-1 1,-1 0 0,0 1-1,0-1 1,0 1 0,0-1-1,0 0 1,0 1 0,0-1-1,-1 2 24,1-3-159,0 1 0,-1-1-1,1 1 1,0-1 0,-1 0 0,1 1-1,-1-1 1,1 0 0,0 1-1,-1-1 1,1 0 0,-1 1-1,1-1 1,-1 0 0,1 0 0,-1 0-1,0 1 1,1-1 0,-1 0-1,1 0 1,-1 0 0,1 0-1,-1 0 1,1 0 0,-1 0-1,1 0 1,-1 0 159,1 0-1066,0 0-833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4:21.26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8 133 1472,'-1'-1'38,"0"0"0,0-1 0,0 1 0,1-1 1,-1 1-1,0 0 0,1-1 0,-1 1 0,1-1 0,0 1 0,0-1 1,-1 1-1,1-1 0,0 0 0,0 1 0,0-1 0,1 1 0,-1-1 0,0 1 1,1-2-39,3-17 104,-3 15-42,-1 0 1,2 1 0,-1-1-1,0 1 1,1-1 0,1-2-63,-2 6 24,-1 0 0,1 1 1,-1-1-1,1 0 1,0 0-1,-1 1 1,1-1-1,0 0 0,0 1 1,-1-1-1,1 1 1,0-1-1,0 1 1,0-1-1,0 1 0,0 0 1,0-1-1,0 1 1,0 0-1,0 0 1,0-1-25,23 1 886,-14 1-525,6 0 522,-14-1-789,1 0 0,-1 1-1,0-1 1,1 0 0,-1-1 0,1 1 0,-1 0 0,0-1-1,2 0-93,30-11 1166,20-5-240,-49 16-900,1 0 0,0 0 0,0 0 0,0 1-1,-1 0 1,1 0 0,0 0 0,3 2-26,-6-2 12,0 1 0,0 0 1,0 0-1,-1 0 0,1 0 0,0 0 0,0 1 1,-1-1-1,1 1 0,-1 0 0,0 0 0,1 0 1,-1 0-1,0 0 0,0 0 0,0 0 0,0 1 1,-1-1-1,1 2-12,3 5-270,-1 0 0,0 1-1,0 0 1,-1-1 0,-1 2 270,1-1-948,0 0 0,1 1 1,4 8 947,-7-19-21,2 6-776,0-1-1,1 1 1,0-1-1,1 2 798,10 11-848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4:22.33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11 85 480,'0'-3'269,"0"1"1,0 0-1,0 0 0,-1 0 1,1 0-1,-1-1 0,1 1 1,-1 0-1,0 0 0,0 0 1,1 0-1,-2 0 0,1 0 1,0 0-270,1 2 70,-1-1 0,1 0 0,0 0 0,0 0 0,0 0 0,-1 0 1,1 0-1,0 1 0,0-1 0,0 0 0,0 0 0,1 0 1,-1 0-1,0 0 0,0 0 0,0 0 0,1 1 0,-1-1 1,1 0-1,-1 0 0,0 0 0,1 1 0,-1-1 0,1 0 1,0 1-1,-1-1-70,2-1 55,-1 0-1,0 0 1,1 1 0,-1-1 0,1 1 0,0-1 0,-1 1 0,1 0 0,0-1 0,1 1-55,11-3 136,-1 1 0,1 0 0,0 1 0,0 1 0,0 0 0,0 1 0,13 2-136,8-1 509,99 2 1075,-64 8-1589,-47-6-1633,-11-2-148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4:23.37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 3 1568,'-3'-3'433,"2"5"-250,1-2-175,0 0-1,0 0 1,0 0-1,0 1 1,0-1-1,0 0 1,0 0-1,0 0 1,0 0-1,0 1 1,0-1-1,0 0 1,0 0-1,-1 0 1,1 0-1,0 1 1,0-1-1,0 0 1,0 0-1,0 0 1,-1 0-1,1 0 1,0 0-1,0 0 1,0 1-1,0-1 1,-1 0-1,1 0 1,0 0-1,0 0 1,0 0-1,0 0 1,-1 0-8,0 0 368,1 0-85,1 18 1397,2-13-1432,-1 1 0,0-1 0,-1 1 0,1 0 0,0 4-248,3 14 1047,-1-7-593,-1 1-1,-1 0 0,0 13-453,0-12 118,3 256 225,-6-178-2185,1-96 1175,0-1-442,2 0 160,6 0-699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4:23.89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8 68 2656,'-1'0'37,"0"-1"-1,1 1 1,-1-1-1,1 1 1,0 0 0,-1-1-1,1 1 1,-1-1 0,1 1-1,0-1 1,-1 1 0,1-1-1,0 0 1,0 1 0,-1-1-1,1 1 1,0-1 0,0 0-1,0 1 1,0-1-1,0 1 1,0-1 0,0 0-1,0 1 1,0-1 0,0 1-1,0-1 1,0 0 0,0 1-1,0-1 1,0 1 0,1-1-1,-1 0 1,0 1-1,1-1 1,-1 1 0,0-1-1,1 1 1,-1-1 0,1 1-37,4-14 70,1 0 703,-1-3 544,-5 17-1327,0 0-17,0 0 134,8 16 799,-4-10-627,-1 1-1,1-1 1,-1 1-1,-1-1 0,1 1-278,-2-4 31,0-1 0,0 1-1,1-1 1,-1 0 0,1 1 0,0-1-1,-1 0 1,1 0 0,0 0-1,0 0 1,2 1-31,27 17 89,52 27-621,0 4-3506,-58-36 2027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4:25.19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54 40 1568,'0'-1'39,"0"1"0,0-1 0,0 1 0,0-1 0,0 1 0,0-1 0,0 0 0,0 1 0,0-1 1,0 1-1,-1-1 0,1 1 0,0-1 0,0 1 0,-1-1 0,1 1 0,0-1 0,-1 1 0,1-1 0,0 1 0,-1-1 0,1 1 0,-1 0 0,1-1 0,-1 1 0,1 0 0,-1-1 0,1 1 1,-1 0-1,1-1 0,-1 1 0,1 0 0,-1 0 0,1 0 0,-1 0 0,0 0 0,1 0 0,-1 0 0,1 0 0,-1 0 0,0 0 0,1 0 0,-1 0 0,1 0 0,-1 0 0,1 0 1,-1 0-1,0 1 0,1-1 0,-1 0 0,1 1 0,-1-1 0,1 0 0,-1 1 0,1-1 0,0 0 0,-1 1 0,1-1 0,-1 1 0,1-1 0,0 1 0,-1-1 0,1 1 0,0-1 1,0 1-40,-7 3 247,3-1-100,3-1-123,0-1 0,0 0-1,1 0 1,-1 0 0,0 0-1,0 0 1,0 0 0,0 0-1,0 0 1,0 0 0,-1 0-1,1-1 1,0 1-24,-2 1 119,2-2-87,1 0-43,0 0-149,0 0 86,0 0 175,0 0 27,10 0 389,6-3 160,0-1-1,6-2-676,-7 1 305,0 1 0,11-1-305,191-19-2880,-190 20 512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4:28.23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 2 3328,'-3'-1'616,"3"1"-34,3 6-79,-3-6-311,0 0-117,0 0-91,3 8 421,9 5 194,-1-2-334,1 7-197,0 1 0,-2 0 0,0 1 0,-1 0 0,-1 1 0,2 10-68,4 21-79,-3 0 1,-1 4 78,-5-16-803,-1 1 1,-3-1-1,-1 1 0,-2 5 803,1-35-730,-1 1-1,0 0 0,-1 0 731,-1 5-789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4:28.58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14 48 4640,'-13'-8'1728,"16"8"-1344,2 0-96,0-3 384,3 0-416,15-6-96,-2 5-96,10 0-224,9-4 96,9 5-256,5-2 192,-1 5-1280,1 13 768,-7-2-1920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0:11.95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138 103 2496,'2'-4'150,"-1"1"1,1 0-1,0 0 0,0-1 1,1 2-1,-1-1 0,1 0 1,0 0-1,-1 1 1,1-1-1,3-1-150,-2 1 207,-3 2 44,0-1 1,1 1-1,-1-1 0,0 0 1,0 0-1,0 1 0,0-1 1,0 0-1,0 0 0,0 0-251,-1 1 68,0 1 1,0 0-1,0-1 0,0 1 0,0 0 0,0-1 1,0 1-1,0 0 0,0-1 0,0 1 0,0 0 1,0-1-1,0 1 0,0 0 0,0-1 1,0 1-1,0 0 0,0-1 0,0 1 0,0 0 1,-1-1-1,1 1 0,0-1-68,-1 1 18,1 0 1,-1 0-1,1 0 1,0 0-1,-1 0 1,1 0-1,-1 0 1,1 0-1,-1 0 1,1 0-1,-1 0 1,1 0-1,-1 0 1,1 0-1,-1 0 0,1 0 1,-1 0-1,1 1 1,-1-1-1,1 0 1,-1 0-1,1 1 1,0-1-19,-32 19 816,15-7-464,-1-1-22,1 1-1,0 1 1,-8 8-330,21-17 38,0 0 0,-1 0 0,1 1 0,1 0 0,-1 0 0,1 0-1,0 0 1,0 0 0,0 1 0,1-1 0,-1 1 0,1 0 0,1-1 0,-1 5-38,1-8 9,1 0 0,0 0 1,0-1-1,0 1 0,0 0 1,0 0-1,1-1 0,-1 1 1,0 0-1,1-1 0,0 1 1,-1 0-1,1-1 1,0 1-1,0-1 0,0 1 1,0-1-1,0 1 0,0-1 1,0 0-1,0 1 0,0-1 1,1 0-1,-1 0 0,0 0 1,1 0-1,-1 0 0,1 0 1,0 0-1,-1-1 0,1 1 1,0-1-1,-1 1 0,3 0-9,2 0 58,-1 0 0,1 0 0,0-1-1,0 0 1,0 0 0,0 0 0,0 0-1,0-1 1,5-1-58,40-12 213,29-14-213,-77 27-32,-1 1-1,0-1 1,1 0-1,-1 1 1,0 0-1,1-1 1,-1 1-1,1 0 1,-1 0-1,0 1 1,1-1-1,-1 0 1,1 1-1,-1-1 1,0 1-1,0 0 1,1 0-1,-1 0 1,0 0-1,1 1 33,4 2-43,-1 1 0,0 0 0,0 1 1,0 0-1,2 2 43,-2-2 42,-1 0 1,2 0 0,-1-1 0,3 2-43,-6-5 49,0 0 0,-1 0-1,1-1 1,0 1 0,0-1 0,0 0-1,0 0 1,0 0 0,0 0 0,0 0 0,0-1-1,0 1 1,0-1 0,0 0 0,0 0 0,1 0-1,-1-1 1,0 1 0,0-1 0,0 1 0,0-1-1,0 0 1,0 0 0,0-1 0,0 1-1,-1 0 1,2-2-49,16-8 449,-9 6-285,0-2 1,0 0-1,-1 0 0,0-1 1,0 0-1,0-1-164,0-1 10,-1 0 0,-1-1-1,0 0 1,0 0 0,-1-1 0,-1 0 0,0 0 0,0 0 0,-1-1-1,-1 0 1,0 0 0,-1 0 0,1-8-10,-4 17-173,0-1 1,0 1-1,0-1 1,-1 1-1,0 0 1,0-1-1,0 1 173,1 3-105,0 0-1,0 1 1,-1-1-1,1 0 1,0 1-1,-1-1 0,1 0 1,0 1-1,-1-1 1,1 1-1,-1-1 1,1 1-1,-1-1 1,1 1-1,-1-1 0,1 1 1,-1-1-1,0 0 106,0 1-118,1 0 0,-1 0 0,1 1 0,-1-1 0,0 0 0,1 0 0,-1 0 0,1 0 0,-1 0 0,1 1 0,-1-1 1,1 0-1,-1 0 0,1 1 0,-1-1 0,1 0 0,-1 1 0,1-1 0,-1 1 0,1-1 0,-1 1 0,1-1 0,0 1 0,-1-1 0,1 1 0,0-1 0,0 1 118,-22 34-4587,16-16 2374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4:29.24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 2 992,'-7'4'303,"7"-4"-300,0 0 0,0 0 1,0 0-1,0 0 0,0 0 1,0 0-1,0 0 0,0 0 1,-1 0-1,1 0 0,0 0 1,0 0-1,0 0 0,0 0 1,0 0-1,0 0 0,0 0 1,0 0-1,0 0 1,0-1-1,0 1 0,0 0 1,0 0-1,0 0 0,0 0 1,0 0-1,0 0 0,0 0 1,0 0-1,0 0 0,0 0 1,0 0-1,-1 0 0,1 0 1,0 0-1,0 0 0,0 0 1,0 0-1,0 0 0,0 0 1,0 0-1,0 0 0,0 0 1,0 0-1,0 0 0,0 1 1,0-1-1,0 0 0,0 0 1,0 0-1,0 0 1,0 0-1,0 0 0,0 0 1,0 0-1,-1 0 0,1 0 1,0 0-1,0 0 0,0 0 1,0 0-4,0-1 112,0 1 250,52-2 2312,-33 0-2238,-1 1 1,1 2 0,7 0-437,9 2 495,-19-3-233,1 2 0,8 2-262,1 1 114,-5-1-266,0 1 1,0 0 0,-1 2 0,14 6 151,93 42-5408,-85-35 4651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4:30.75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7 1728,'-4'-7'459,"4"9"-412,1-1 53,-1-1-1,0 0 1,0 1-1,0-1 0,0 0 1,0 1-1,0-1 1,0 0-1,0 1 0,0-1 1,0 0-1,0 1 1,0-1-1,0 0 0,0 1 1,0-1-1,-1 0 1,1 1-1,0-1 0,0 0 1,0 0-1,0 1-99,0-1 52,1 0-1,0 0 0,0 0 1,0 0-1,-1 0 0,1 0 1,0 0-1,0 1 0,0-1 1,-1 0-1,1 1 0,0-1 1,0 0-1,-1 1 0,1-1 1,0 1-1,-1-1 0,1 1 1,0-1-1,-1 1 0,1 0 1,-1-1-1,1 1 0,-1 0-51,6 5 71,-1 1-1,0 1 1,0-1-1,-1 1 1,0 0-1,0 0 1,-1 0-1,2 5-70,3 16 50,4 25-50,-10-44 21,13 69-1029,4 57 1008,-19-116-1056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4:31.15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1 102 3712,'0'-3'1408,"3"3"-1120,7-5-64,3 2 256,8 0-320,2-6-288,3-2 64,1-2 352,4 1-128,-3 1-288,-2 3 64,-5-1 64,7 1 32,-6 5-736,1 0 416,-2 3-544,5 3 480,2 5-1856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4:31.69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0 102 2400,'0'-12'896,"8"4"-704,5-3-64,-3 2 864,7 1-576,1-3 192,10-1-352,1 1 320,-1-2-320,-2 6 32,6 7-192,-1 0-768,0 7 384,0 6-1664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4:37.84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5 243 3232,'-5'0'804,"5"-2"-16,2-3-279,-2 4-583,0 1 84,18-11 1531,8 1-1411,-20 7-82,0 0-1,0 1 1,0 0-1,5-1-47,61-13 640,-44 9-580,1 1 0,-1 1 0,1 2 0,12 0-60,8 1 150,-31 1-240,-1 0 0,0 1 1,1 1-1,-1 1 1,11 2 89,-7 1 6,23 5-316,0 2 0,2 3 310,-25-6 64,0-2 0,0 0 0,0-2 0,1 0 0,-1-1 0,1-1 0,7-1-64,13 0-215,24 4 215,4 0 39,-41-5 20,-1-2 0,1-1-1,-1-1 1,10-3-59,-24 5 10,0 0 0,0 1 0,1 0 0,-1 1 0,0 1 1,0 0-1,0 1 0,-1 0 0,11 4-10,-6-2-242,1-2-1,-1-1 1,0 0 0,1-1 0,17-2 242,-13 1 91,-16 0-23,0-1 0,0 0 0,0 0 0,0 0-1,0-1 1,0 0 0,0-1 0,0 0-68,23-7 43,-4 1-86,-19 6 35,1 0 0,0 1-1,0 0 1,-1 0 0,1 1-1,1 0 1,-1 1 8,-6 0 12,-1 0 0,0-1 0,0 1 1,1 0-1,-1 0 0,0-1 0,0 1 0,1-1 0,-1 1 0,0-1 0,1 0-12,-1 1-112,-1 0 48,0 0 84,0 0 0,0 0 0,1 0-1,-1 0 1,0 0 0,0 0-1,0 0 1,0-1 0,1 1 0,-1 0-1,0 0 1,0 0 0,0 0-1,0 0 1,1 0 0,-1 0 0,0 0-1,0 0 1,0-1 0,0 1 0,0 0-1,0 0 1,0 0 0,1 0-1,-1 0 1,0 0 0,0-1 0,0 1-1,0 0 1,0 0 0,0 0-1,0 0 1,0-1-20,-3-1 1,0-1 0,0 1-1,0 0 1,-1-1 0,1 2 0,-1-1-1,1 0 1,-1 1 0,0-1 0,0 1-1,-2 0 0,-16-7 24,-13-6 209,24 11-211,0-2 0,1 1 0,-2-2-22,-35-16 617,35 18-569,1-2 1,-1 1-1,1-1 0,-8-6-48,7 3 55,-1 1-1,-11-4-54,-10-7-119,17 9 177,-1 1 1,-2 1-59,-5-2-62,15 6 147,0 0-1,1 0 1,-2-2-85,4 3-483,14 6 347,11 3-130,-14-4 258,0 0 1,1-1-1,-1 0 1,1 0-1,3 1 8,0-1 9,0 1-1,0 0 1,1 0-1,0 1-8,29 7 292,-22-7-217,0 1 0,0 1 1,5 3-76,16 4 350,12 5-113,-28-10-241,0 0 0,8 1 4,25 8-107,-52-15 120,1-1 0,-1 1-1,0 0 1,1 1 0,-1-1-1,0 0 1,0 1 0,1-1-1,-1 1 1,0-1 0,0 2-13,1-1 47,-1 0 220,-1 7 151,-1-8-394,1 0 1,-1 0-1,0 0 0,0 0 1,1 0-1,-1 0 1,0 0-1,0 0 0,0 0 1,0 0-1,0 0 1,-1 0-1,1 0 0,0-1 1,0 1-1,-1 0 0,1 0 1,0 0-1,-1 0 1,1 0-1,-1 0 0,0 0-24,-4 4 39,0 1-1,-1-1 1,0-1-1,0 1 0,0-1 1,-1 0-39,-13 10 201,-5 3-205,16-11 40,0 1 0,0 0 0,1 0 0,0 1 0,-4 4-36,-20 25-63,2-2 718,-6 11-655,31-39-35,10-9-665,4-3 139,8-2-1823,-12 6-314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4:38.71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24 1 3648,'-21'3'1925,"19"-3"-1450,2 0-214,0 0-192,0 0-111,4 11 361,-3-10-289,0 0 0,-1 0 0,1 0 0,-1 0 0,1 0 0,-1 0 0,1 0 0,-1 0 0,0 0 0,0 0 0,1 1 0,-1-1 0,0 0-30,0 41 965,3 14-965,6 49 593,-4-24 1188,9 28-1781,-9-67 96,-3-26-492,0 0 0,1-1 0,1 1 0,2 5 396,-5-16-341,0-1 1,0 1-1,-1-1 1,1 1 0,-1-1-1,0 4 341,0-7-661,0-1 90,0 0-474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4:39.19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 24 4224,'-6'0'1368,"7"0"-575,15 0-329,25 0 180,-28 0-223,0 0-1,0-1 1,0-1-1,-1 0 1,1 0 0,2-2-421,0 0 155,0 1 1,0 1 0,1 0 0,0 1-156,3 1-194,-5 0 154,-1 0-1,1 0 0,-1 1 0,0 1 0,7 2 41,-17-4-177,0 1 0,0 0 0,-1 0 0,1 0 0,-1 0 0,1 0 0,-1 1 0,1-1 0,-1 1 0,0-1 0,1 1 0,-1 0 0,0 0 0,0 0 0,-1 0 0,1 0 0,0 1 0,-1-1 0,1 0 0,-1 1-1,0-1 1,1 1 0,-1 0 0,-1-1 0,1 1 0,0 0 0,-1 0 0,1 1 177,-1 11-1861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4:39.84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106 69 2560,'-16'-2'1580,"14"1"-1423,0 1-1,0-1 0,0 1 1,1 0-1,-1 0 0,0-1 0,0 2 1,0-1-1,0 0 0,0 0 0,0 0 1,0 1-1,0-1 0,0 1 1,1 0-1,-1-1 0,0 1 0,0 0 1,1 0-1,-1 0 0,0 0 0,1 1-156,-3 1 18,1 0 0,-1 0 0,1 1 0,0 0 0,0 0 0,1-1 0,-1 2 0,1-1 0,0 0 0,0 0-1,0 1 1,1-1 0,0 1 0,-1 2-18,-2 10 53,1 0 1,1 1-1,1 6-53,0-10 53,2 0-1,0 1 1,0-1 0,2 0-1,-1 0 1,2-1-1,0 1 1,1-1 0,2 5-53,0-1 41,1 0 0,1-1 0,1 0 0,0-1 0,1 0 0,13 13-41,-19-23 51,2 1 0,-1-1 0,0 0 1,1 0-1,0 0 0,0-1 0,3 1-51,-6-3 45,0 0 0,1 0 0,-1-1 0,1 1 0,-1-1 0,1 0 1,0-1-1,-1 1 0,1-1 0,0 0 0,0 0 0,-1 0 0,1 0-45,2-2 83,-1 1-1,0-1 1,0 0 0,0 0-1,-1-1 1,1 0-1,0 0 1,-1 0 0,0-1-1,0 0 1,4-3-83,-2 1 55,-1-1 0,0-1 0,0 1 0,0-1 0,-1 0 0,0 0 0,1-4-55,4-10 55,-2 0 0,0-1-1,-2 1 1,0-1 0,2-22-55,-6 30 31,-1 0 1,0-1-1,-1 1 0,-1 0 1,0 0-1,-1 0 1,-4-15-32,4 22 13,0 0 0,0 0 0,-1 1 0,-1-1 0,1 0 0,-1 1 0,0 0 0,-1 0 0,0 0 1,0 0-1,0 1 0,-1 0 0,0 0 0,0 1 0,-1-1-13,1 2-175,0 0 1,-1 1-1,1 0 0,-1 0 1,0 1-1,0 0 0,0 0 1,0 0-1,0 1 0,0 0 1,0 0-1,0 1 0,-1 0 1,1 0-1,0 1 0,-7 1 175,-5 6-864,-3 7-1002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4:49.71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12 48 1568,'-5'-8'244,"5"8"-211,-1-1 0,1 1-1,-1-1 1,1 1 0,-1-1-1,1 1 1,-1-1 0,1 1 0,0-1-1,-1 0 1,1 1 0,0-1 0,0 0-1,-1 1 1,1-1 0,0 0-1,0 0 1,0 1 0,0-1 0,0 0-1,0 1 1,0-1 0,0 0 0,0 0-1,0 1 1,1-1 0,-1 0-1,0 1 1,0-1 0,1 0 0,-1 0-33,2-8-152,-2 9 153,0-1-1,-1 1 0,1-1 1,0 1-1,0 0 0,0-1 0,0 1 1,1-1-1,-1 1 0,0 0 1,0-1-1,0 1 0,0 0 0,0-1 1,0 1-1,1-1 0,-1 1 1,0 0-1,0-1 0,0 1 0,1 0 1,-1-1-1,0 1 0,1 0 1,-1 0-1,1-1 517,-1 1-154,0 0-171,0 0-107,0 0-26,0 0 10,0 0 102,0 3 29,0 1 0,0-1 0,1 0 0,0 1 0,-1-1 0,2 2-200,2 18 192,-3 2 293,4 20-485,-2-17 192,3 2 73,-4-23-229,-1 0 1,1 0-1,-1 0 0,-1 6-36,0 68 950,-3 0-1,-6 17-949,9-94 32,0 0-1,0 0 1,0 0-1,0 0 1,1 0 0,0 3-32,1 12-921,-2-19 842,0 0 0,0 0 0,1 0 0,-1 1 0,0-1 0,0 0 0,0 0 0,0 0 0,0 0 0,0 0 0,1 0-1,-1 0 1,0 0 0,0 0 0,0 0 0,0 0 0,0 0 0,1 0 0,-1 0 0,0 0 0,0 0 0,0 0 0,0 0-1,0 0 1,1 0 0,-1 0 0,0 0 0,0 0 0,0 0 0,0 0 0,0 0 0,0 0 0,1 0 0,-1-1 0,0 1 0,0 0-1,0 0 1,0 0 0,0 0 0,0 0 0,0 0 0,0 0 0,1-1 0,-1 1 0,0 0 0,0 0 0,0 0 0,0 0-1,0 0 1,0 0 0,0-1 0,0 1 0,0 0 0,0 0 0,0 0 0,0 0 0,0 0 0,0-1 0,0 1 0,0 0-1,0 0 1,0 0 0,0 0 0,0-1 79,3-11-1536,6-7 699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4:50.09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 49 3328,'0'0'63,"0"0"0,0 0 0,0 0 0,-1-1 0,1 1 0,0 0 0,0 0 0,0 0 0,0-1 0,0 1 0,0 0 0,-1 0 0,1-1 1,0 1-1,0 0 0,0-1 0,0 1 0,0 0 0,0 0 0,0-1 0,0 1 0,0 0 0,0-1 0,0 1 0,0 0 0,0 0 0,1-1 0,-1 1 0,0 0 0,0 0 0,0-1 0,0 1 0,0 0-63,10-9 1104,18-4-183,-24 11-621,2 0-262,0-1 1,-1 1-1,1 0 0,0 0 1,0 0-1,0 1 0,1 0 1,-1 0-1,0 1 0,0 0 1,1 0-1,-1 0 0,0 1 1,0 0-1,0 0 0,5 2-38,-3-1-46,1-1-130,-1 2 1,1-1-1,0 1 1,-1 1-1,0-1 1,0 1-1,0 1 1,4 3 175,-3-1-1744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0:12.73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170 47 1728,'0'-1'88,"0"0"0,0 0 0,0 0 0,0-1 0,0 1 0,1 0 0,-1 0 0,0 0-1,1 0 1,-1 0 0,1 0 0,-1 0 0,1 0 0,0 0 0,-1 0 0,1 0 0,0 0 0,0 0 0,0 0 0,0 0 0,0 1 0,-1-1 0,2 0-88,-1 0 215,0 0 0,1 0 0,-1 0 0,0 0 0,0 0 0,0 0 1,0 0-1,0-1 0,-1 1 0,1 0 0,0-2-215,0-4 3035,-6 9-2226,-7 11-968,9-8 187,-1-1-1,-1 0 0,1-1 0,0 1 0,-1-1 1,0 1-1,0-1 0,0-1 0,0 1 0,-4 1-27,-43 15 427,12-8-6,38-10-366,0 0 0,0-1 0,0 0 0,0 1 0,0-1-1,0 0 1,1 0 0,-1 0 0,-2 0-55,3 0 25,1 0 0,0 0 0,-1 0 0,1 0-1,-1 0 1,1 0 0,-1-1 0,1 1 0,-1 0 0,1 0 0,0 0 0,-1 0 0,1-1 0,-1 1 0,1 0-1,0 0 1,-1-1 0,1 1 0,0 0 0,-1-1 0,1 1 0,0 0 0,-1-1 0,1 1 0,0-1 0,0 1-1,-1 0 1,1-1 0,0 1 0,0-1 0,0 1 0,0-1-25,1 0 67,-1 0 0,1 0-1,0 0 1,1 0 0,-1 0 0,0 0 0,0 0 0,0 0 0,0 0-1,1 1 1,-1-1 0,0 0 0,1 1 0,-1-1 0,2 1-67,1-2 170,9-4-136,1 1-1,0 1 0,-1 0 0,2 1 1,-1 0-1,0 1 0,0 1 0,4 0-33,31 1 166,38 6-166,-57-4 139,3-1-203,-1-2-1,0-1 1,18-4 64,22-2-10,-41 3-17,0-1-3882,-36 14-32,0 1 784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4:51.71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 2 1312,'0'0'20,"0"0"-1,0 0 1,0 0-1,0 0 1,0 0-1,0 0 1,0 0 0,0 0-1,0 0 1,0 0-1,0 0 1,0 0 0,-1 0-1,1 0 1,0 0-1,0 0 1,0 0-1,0 0 1,0 0 0,0 0-1,0 0 1,0 0-1,0 0 1,0 0 0,-1 0-1,1 0 1,0 0-1,0 0 1,0 0-1,0 0 1,0 0 0,0 0-1,0 0 1,0 0-1,0 0 1,0 0 0,0 0-1,-1 0 1,1 0-1,0 0 1,0 0-1,0 0 1,0 0 0,0 0-1,0 0 1,0 0-1,0-1 1,0 1 0,0 0-1,0 0 1,0 0-1,0 0 1,0 0-1,0 0 1,0 0 0,0 0-1,0 0 1,0 0-20,-1 2 1303,5-3-542,-4 1-580,0 0 145,0 0-70,0 0 37,0 0-80,0 0 27,0 0-27,0 0 166,0 0-96,0 0-11,0 0-43,0 0 198,0 0-75,0 0 96,0 0-112,0 0 42,0 0-106,0 0-21,4 8 282,8 9-176,-10-14-339,0-1 1,0 1-1,0-1 0,0 1 1,-1 0-1,1 0 1,-1 0-19,0-1 30,0 0 0,0 0-1,0 0 1,1 0 0,-1 0 0,0 0 0,1-1 0,-1 1-30,10 13-15,-1 3 25,-7-12 66,0 0 1,0 0-1,0 0 1,-1 0-1,0 0 1,0 2-77,2 7 46,-3-11-15,0 0-1,0 0 1,0 0-1,-1 1 1,1-1-1,-1 0-30,1 14-190,-1-12 165,1-1 1,-1 0-1,0 0 0,0 1 1,0-1-1,-1 0 0,0 0 0,0 0 1,0 1-1,-2 2 25,2-5-40,0 0 0,0 0 0,0 1-1,0-1 1,0 0 0,1 1 0,-1-1 0,1 1 0,0-1 0,0 1 40,-1 15-138,1-9-95,0-8 134,-1 0-1,1 0 1,0 0 0,0 0 0,-1 0 0,1 0 0,-1 0 0,0 0 0,0 1 99,-7 19-1344,7-17 863,0-1 0,0 0 0,-1 1 0,0-1 0,-1 3 481,-2 1-1408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4:52.05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14 5 3712,'-9'2'1227,"9"-2"-1198,0 0-1,0 0 1,0 0 0,0 0 0,-1 0-1,1 0 1,0 0 0,0 0 0,0 0-1,0 0 1,0 0 0,-1 0-1,1 0 1,0 0 0,0 0 0,0 0-1,0 0 1,0 1 0,-1-1 0,1 0-1,0 0 1,0 0 0,0 0 0,0 0-1,0 0 1,0 0 0,0 0 0,-1 0-1,1 1 1,0-1 0,0 0-1,0 0 1,0 0 0,0 0 0,0 0-1,0 0 1,0 1 0,0-1 0,0 0-1,0 0 1,0 0-29,1-1 41,0 1 0,0-1 1,0 1-1,0-1 0,0 1 0,0-1 0,0 1 0,1 0 0,-1-1 1,0 1-1,0 0 0,0 0 0,0 0 0,1 0 0,-1 0 0,1 0-41,0 0 67,4-1-52,8-1 374,1 1-1,-1 1 0,1 0 0,5 1-388,91 11 507,-5-2-3019,-83-9 875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4:52.95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3 416,'-4'-2'-417,"6"3"1779,-1-1-1129,0 0 1,0 1-1,0-1 0,0 1 1,0 0-1,0-1 0,-1 1 1,1 0-1,0-1 0,0 1 1,-1 0-1,1 0 1,0 0-234,2 6 211,0 1 0,0-1 0,-1 1 0,0-1 0,-1 1 0,1 0 0,-1 1-211,1 56 533,-2-25-272,1-5 178,3 87 1240,-7 31-1679,-5-66-1510,8-72-1407,0-18 1152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4:53.31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 0 3648,'-2'1'156,"-2"5"877,9-5-318,-4-1-337,13 0 38,16 0-230,8 0 482,16 2-668,-41-1-139,-1 1-1,1 1 0,-1 0 1,1 0-1,-1 1 0,2 2 140,9 4-1297,-1 1 0,-1 1 0,0 1-1,4 4 1298,2 3-757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4:53.99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1 2400,'0'95'4405,"-2"-17"-3396,0-27-546,2 5-463,8 188-683,-8-239 377,0 0-1,1 1 0,0-1 1,0 0-1,0 0 0,1 1 307,1 5-1061,-3-2-1392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4:54.32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16 33 4160,'-12'6'1333,"9"-3"-625,8-2-127,11-3-115,24-15 338,-32 13-734,0 1-1,1 0 1,-1 0-1,1 0 1,0 1-1,0 0 0,6 0-69,9 1-712,1 1 0,0 1 0,0 1-1,-1 1 1,1 1 0,-1 1-1,0 2 1,0 0 0,7 4 712,6 8-1264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4:57.61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5 2144,'0'-5'660,"3"8"-373,1 4-23,-3-7 253,-1 0-122,2 1-258,-1 0 0,1-1 0,0 1 1,0-1-1,0 1 0,0-1 1,0 0-1,0 0 0,1 0-137,-1 0 215,14 3 388,0-2 0,11 0-603,25 2 885,-28-1-1013,-1-1-1,5-1 129,-19 0-591,-8 0 418,1 0-1,-1 0 1,1 1 0,-1-1 0,1 0 0,-1 1 0,1-1-1,-1 1 1,0 0 0,1-1 0,-1 1 0,0 0-1,1 0 1,-1-1 0,0 1 0,0 0 0,0 1 173,2 0-245,6 5-1734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4:58.39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 1 2080,'-3'3'768,"-2"2"-608,5-5-32,0 0 0,0 0-96,0 0 256,0 0-160,8 0 512,2 3-352,3 1 576,0 4-480,5-3-64,4-5-192,4 6 64,5 2-128,10-3-384,-2 2 192,6 1-1376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4:58.99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 0 2144,'-8'9'800,"8"-9"-608,0 0-64,0 0-224,0 0 32,0 0 32,8 0 32,2 0 480,3 0-256,5 0 192,3 0-256,6 0-64,4 0-64,5 0-672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4:59.67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28 2400,'-4'0'896,"8"0"-704,-4 0-64,0 0 320,0 0-288,5-5 352,-1 2-288,9-2 320,2 2-320,-2-1 384,5 0-352,3 0-128,2 4-64,8 4-416,9 4 192,-1 0-864,10 3 576,4 6-2208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20:13.27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254 3 2080,'3'-2'889,"-3"3"-674,0 0 110,0-1-74,0 0 106,0 0-10,0 0 325,0 0-123,-4 1-241,-1-1 1,1 1-1,-1 0 0,1 1 1,-1-1-1,1 1 0,0 0 0,0 0 1,0 0-1,0 0 0,0 1 1,-2 2-309,-21 11 769,12-9-531,1 1-1,0 1 0,1 0 1,-1 1-1,2 0 1,-7 7-238,11-9 141,0 1 0,1 0 0,0 0 0,0 0 0,1 1 0,0 0 0,1 0 0,0 0 0,-2 9-141,5-14 35,1 1 1,0-1-1,0 0 1,1 1-1,0-1 1,0 1-1,0-1 1,0 1-1,1-1 0,0 0 1,0 1-1,0-1 1,1 0-1,0 0 1,0 0-1,0 0 1,0 0-1,1 0 1,0-1-1,0 1 1,0-1-1,1 1-35,5 5 30,-1 0 0,2-1 0,-1 0-1,1-1 1,1 0 0,-1 0 0,2-1-1,7 3-29,-1 0-69,-8-4-1410,0 0 1,1-1 0,2 0 1478,-10-4-317,-1 0 0,0 0 0,1-1 0,-1 1 0,0-1 0,1 1 0,-1-1 0,0 0 0,1 0 0,-1 0 0,1-1 0,-1 1 0,0 0 0,1-1 0,-1 1 0,0-1 0,2-1 317,18-15-2373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5:02.67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4 1984,'0'0'640,"0"-4"-334,0 5 4054,9 23-4097,3 18-263,-7-20 184,2 0-1,7 17-183,22 60 1008,-18-61-1200,-18-37-70,0-1-303,0 0 10,0 0-469,0 0 102,0 0-774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5:03.17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18 2912,'3'0'1660,"-2"-1"-1629,0 1 1,-1 0-1,1 0 1,0-1 0,-1 1-1,1 0 1,0-1-1,-1 1 1,1-1-1,-1 1 1,1-1-1,-1 1 1,1-1 0,-1 1-1,1-1-31,0 0 34,0 1 0,0 0 0,-1 0-1,1 0 1,0-1 0,0 1 0,0 0 0,0 0 0,0 0-1,0 0 1,0 0 0,0 1 0,0-1-34,1 0 67,20-1 592,-14 1-179,0-1 1,0 1 0,6 1-481,-4 0 301,0 0-1,1-1 1,-1-1-1,0 0 1,8-2-301,30-1-212,-24 3-851,-17 1 377,1-1 1,-1 1-1,1 1 1,-1-1 0,1 1-1,-1 0 1,0 1-1,1 0 1,5 2 685,8 7-944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5:03.69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 6 1984,'-3'-2'1022,"5"2"709,13 2-52,3-5-1021,0 2 1,4 0-659,-16 1-57,0 0-1,0 0 1,0 1 0,0 0-1,0 0 1,-1 1 0,1-1-1,4 3 58,2 1-200,-5-2-311,0 1 0,0-1 1,0 1-1,-1 1 0,1-1 0,-1 1 1,3 3 510,11 10-1899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5:04.54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146 1 3712,'0'1'131,"-1"-1"0,1 1-1,-1 0 1,1 0 0,-1 0 0,1-1 0,-1 1 0,1 0 0,0 0-1,-1 0 1,1 0 0,0 0 0,0 0 0,0 0 0,0 0 0,0 0-1,0 0-130,0 24 210,1-14 198,-1 10-274,-1 0 0,-1 0 0,-1-1 0,0 1 0,-2 0 0,0-1 0,-2 0 0,-8 19-134,8-24-149,-38 77 283,34-72-3553,-14 17 3419,17-28-1259,3-5-362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5:04.91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19 52 4992,'-18'3'1824,"23"2"-1408,-5-5-128,0 0-64,8 0-192,5 3-96,5-3 32,3-3 96,7-2-32,-1 2 416,4-6-256,0 1-224,-5 0 0,0 1-416,1 2 224,-4-3-992,0 5 640,-2 0-1472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5:05.27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 5728,'5'3'2112,"0"-3"-1632,0 0-128,3 5-128,10 1-192,1-1-288,2-1 128,2 1-512,-2 1 352,2 2-928,-2-3 704,2 2-1824,9 1 1312,-11-3-448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5:05.96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191 1 2912,'-3'2'2384,"0"8"-1373,-2 18-695,3-16 207,-14 62 502,-10 26-1025,14-64-27,-1 0 0,-2-1 0,-14 26 27,27-58-75,-2 5-438,-1 0 0,1 0-1,-1-1 1,-1 1 0,1-1 0,-1-1-1,0 1 1,-4 2 513,-3 0-2085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5:06.32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18 4 5888,'-18'8'2176,"23"-13"-1664,0 10-160,-5-5-416,8 0-32,6 0-256,4-5 224,0 2 128,5 3 0,-7-4 0,7 4 32,-5 0-32,3 0 0,2 0-800,4 4 448,-1-4-1536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5:06.71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 1 4736,'-3'0'1760,"6"3"-1376,7 2-96,-2-5-32,6 0-192,8 0-736,5 3 384,-1 6-1248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7:45:07.25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50 5 1248,'-2'0'79,"1"-1"1,0 1-1,0 0 1,0-1-1,-1 1 1,1 0-1,0 0 0,0 0 1,-1 0-1,1 0 1,0 0-1,-1 1-79,1-1 238,-1 0-1,1 0 1,-1 0-1,1 0 0,-1 0 1,1 0-1,0 0 1,-1-1-1,1 1 1,-1 0-1,1-1 1,-2 0-238,3 1 49,0 0 1,-1 0 0,1-1 0,0 1-1,-1 0 1,1 0 0,0 0 0,-1 0-1,1 0 1,-1 0 0,1 0 0,0 0-1,-1 0 1,1 0 0,0 0 0,-1 0-1,1 0 1,-1 0 0,1 1 0,0-1-1,-1 0 1,1 0 0,0 0 0,-1 0-1,1 1 1,0-1 0,-1 0 0,1 0-1,0 1 1,0-1 0,-1 0 0,1 1-1,0-1 1,0 0 0,0 1 0,-1-1 0,1 0-1,0 1 1,0-1 0,0 0 0,0 1-1,0-1 1,0 0 0,-1 1 0,1-1-1,0 1 1,0-1 0,0 0 0,0 1-1,1 0-49,-2 24-54,1-19 180,3 103-1131,4-1 0,10 36 1005,-12-112-2176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B042A-B5C1-46C8-89F6-813A080117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FE23-1A32-41F6-A2A4-A10302C7D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85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B042A-B5C1-46C8-89F6-813A080117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FE23-1A32-41F6-A2A4-A10302C7D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77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B042A-B5C1-46C8-89F6-813A080117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FE23-1A32-41F6-A2A4-A10302C7D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57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B042A-B5C1-46C8-89F6-813A080117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FE23-1A32-41F6-A2A4-A10302C7D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62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B042A-B5C1-46C8-89F6-813A080117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FE23-1A32-41F6-A2A4-A10302C7D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B042A-B5C1-46C8-89F6-813A080117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FE23-1A32-41F6-A2A4-A10302C7D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83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B042A-B5C1-46C8-89F6-813A080117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FE23-1A32-41F6-A2A4-A10302C7D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98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B042A-B5C1-46C8-89F6-813A080117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FE23-1A32-41F6-A2A4-A10302C7D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268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B042A-B5C1-46C8-89F6-813A080117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FE23-1A32-41F6-A2A4-A10302C7D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17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B042A-B5C1-46C8-89F6-813A080117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FE23-1A32-41F6-A2A4-A10302C7D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05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B042A-B5C1-46C8-89F6-813A080117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FE23-1A32-41F6-A2A4-A10302C7D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7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B042A-B5C1-46C8-89F6-813A080117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4FE23-1A32-41F6-A2A4-A10302C7D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41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85.png"/><Relationship Id="rId21" Type="http://schemas.openxmlformats.org/officeDocument/2006/relationships/customXml" Target="../ink/ink167.xml"/><Relationship Id="rId42" Type="http://schemas.openxmlformats.org/officeDocument/2006/relationships/image" Target="../media/image193.png"/><Relationship Id="rId47" Type="http://schemas.openxmlformats.org/officeDocument/2006/relationships/customXml" Target="../ink/ink180.xml"/><Relationship Id="rId63" Type="http://schemas.openxmlformats.org/officeDocument/2006/relationships/customXml" Target="../ink/ink188.xml"/><Relationship Id="rId68" Type="http://schemas.openxmlformats.org/officeDocument/2006/relationships/image" Target="../media/image206.png"/><Relationship Id="rId84" Type="http://schemas.openxmlformats.org/officeDocument/2006/relationships/image" Target="../media/image214.png"/><Relationship Id="rId89" Type="http://schemas.openxmlformats.org/officeDocument/2006/relationships/customXml" Target="../ink/ink201.xml"/><Relationship Id="rId112" Type="http://schemas.openxmlformats.org/officeDocument/2006/relationships/image" Target="../media/image228.png"/><Relationship Id="rId16" Type="http://schemas.openxmlformats.org/officeDocument/2006/relationships/image" Target="../media/image180.png"/><Relationship Id="rId107" Type="http://schemas.openxmlformats.org/officeDocument/2006/relationships/customXml" Target="../ink/ink210.xml"/><Relationship Id="rId11" Type="http://schemas.openxmlformats.org/officeDocument/2006/relationships/customXml" Target="../ink/ink162.xml"/><Relationship Id="rId24" Type="http://schemas.openxmlformats.org/officeDocument/2006/relationships/image" Target="../media/image184.png"/><Relationship Id="rId32" Type="http://schemas.openxmlformats.org/officeDocument/2006/relationships/image" Target="../media/image188.png"/><Relationship Id="rId37" Type="http://schemas.openxmlformats.org/officeDocument/2006/relationships/customXml" Target="../ink/ink175.xml"/><Relationship Id="rId40" Type="http://schemas.openxmlformats.org/officeDocument/2006/relationships/image" Target="../media/image192.png"/><Relationship Id="rId45" Type="http://schemas.openxmlformats.org/officeDocument/2006/relationships/customXml" Target="../ink/ink179.xml"/><Relationship Id="rId53" Type="http://schemas.openxmlformats.org/officeDocument/2006/relationships/customXml" Target="../ink/ink183.xml"/><Relationship Id="rId58" Type="http://schemas.openxmlformats.org/officeDocument/2006/relationships/image" Target="../media/image201.png"/><Relationship Id="rId66" Type="http://schemas.openxmlformats.org/officeDocument/2006/relationships/image" Target="../media/image205.png"/><Relationship Id="rId74" Type="http://schemas.openxmlformats.org/officeDocument/2006/relationships/image" Target="../media/image209.png"/><Relationship Id="rId79" Type="http://schemas.openxmlformats.org/officeDocument/2006/relationships/customXml" Target="../ink/ink196.xml"/><Relationship Id="rId87" Type="http://schemas.openxmlformats.org/officeDocument/2006/relationships/customXml" Target="../ink/ink200.xml"/><Relationship Id="rId102" Type="http://schemas.openxmlformats.org/officeDocument/2006/relationships/image" Target="../media/image223.png"/><Relationship Id="rId110" Type="http://schemas.openxmlformats.org/officeDocument/2006/relationships/image" Target="../media/image227.png"/><Relationship Id="rId115" Type="http://schemas.openxmlformats.org/officeDocument/2006/relationships/customXml" Target="../ink/ink214.xml"/><Relationship Id="rId5" Type="http://schemas.openxmlformats.org/officeDocument/2006/relationships/customXml" Target="../ink/ink159.xml"/><Relationship Id="rId61" Type="http://schemas.openxmlformats.org/officeDocument/2006/relationships/customXml" Target="../ink/ink187.xml"/><Relationship Id="rId82" Type="http://schemas.openxmlformats.org/officeDocument/2006/relationships/image" Target="../media/image213.png"/><Relationship Id="rId90" Type="http://schemas.openxmlformats.org/officeDocument/2006/relationships/image" Target="../media/image217.png"/><Relationship Id="rId95" Type="http://schemas.openxmlformats.org/officeDocument/2006/relationships/customXml" Target="../ink/ink204.xml"/><Relationship Id="rId19" Type="http://schemas.openxmlformats.org/officeDocument/2006/relationships/customXml" Target="../ink/ink166.xml"/><Relationship Id="rId14" Type="http://schemas.openxmlformats.org/officeDocument/2006/relationships/image" Target="../media/image179.png"/><Relationship Id="rId22" Type="http://schemas.openxmlformats.org/officeDocument/2006/relationships/image" Target="../media/image183.png"/><Relationship Id="rId27" Type="http://schemas.openxmlformats.org/officeDocument/2006/relationships/customXml" Target="../ink/ink170.xml"/><Relationship Id="rId30" Type="http://schemas.openxmlformats.org/officeDocument/2006/relationships/image" Target="../media/image187.png"/><Relationship Id="rId35" Type="http://schemas.openxmlformats.org/officeDocument/2006/relationships/customXml" Target="../ink/ink174.xml"/><Relationship Id="rId43" Type="http://schemas.openxmlformats.org/officeDocument/2006/relationships/customXml" Target="../ink/ink178.xml"/><Relationship Id="rId48" Type="http://schemas.openxmlformats.org/officeDocument/2006/relationships/image" Target="../media/image196.png"/><Relationship Id="rId56" Type="http://schemas.openxmlformats.org/officeDocument/2006/relationships/image" Target="../media/image200.png"/><Relationship Id="rId64" Type="http://schemas.openxmlformats.org/officeDocument/2006/relationships/image" Target="../media/image204.png"/><Relationship Id="rId69" Type="http://schemas.openxmlformats.org/officeDocument/2006/relationships/customXml" Target="../ink/ink191.xml"/><Relationship Id="rId77" Type="http://schemas.openxmlformats.org/officeDocument/2006/relationships/customXml" Target="../ink/ink195.xml"/><Relationship Id="rId100" Type="http://schemas.openxmlformats.org/officeDocument/2006/relationships/image" Target="../media/image222.png"/><Relationship Id="rId105" Type="http://schemas.openxmlformats.org/officeDocument/2006/relationships/customXml" Target="../ink/ink209.xml"/><Relationship Id="rId113" Type="http://schemas.openxmlformats.org/officeDocument/2006/relationships/customXml" Target="../ink/ink213.xml"/><Relationship Id="rId8" Type="http://schemas.openxmlformats.org/officeDocument/2006/relationships/image" Target="../media/image176.png"/><Relationship Id="rId51" Type="http://schemas.openxmlformats.org/officeDocument/2006/relationships/customXml" Target="../ink/ink182.xml"/><Relationship Id="rId72" Type="http://schemas.openxmlformats.org/officeDocument/2006/relationships/image" Target="../media/image208.png"/><Relationship Id="rId80" Type="http://schemas.openxmlformats.org/officeDocument/2006/relationships/image" Target="../media/image212.png"/><Relationship Id="rId85" Type="http://schemas.openxmlformats.org/officeDocument/2006/relationships/customXml" Target="../ink/ink199.xml"/><Relationship Id="rId93" Type="http://schemas.openxmlformats.org/officeDocument/2006/relationships/customXml" Target="../ink/ink203.xml"/><Relationship Id="rId98" Type="http://schemas.openxmlformats.org/officeDocument/2006/relationships/image" Target="../media/image221.png"/><Relationship Id="rId3" Type="http://schemas.openxmlformats.org/officeDocument/2006/relationships/image" Target="../media/image15.emf"/><Relationship Id="rId12" Type="http://schemas.openxmlformats.org/officeDocument/2006/relationships/image" Target="../media/image178.png"/><Relationship Id="rId17" Type="http://schemas.openxmlformats.org/officeDocument/2006/relationships/customXml" Target="../ink/ink165.xml"/><Relationship Id="rId25" Type="http://schemas.openxmlformats.org/officeDocument/2006/relationships/customXml" Target="../ink/ink169.xml"/><Relationship Id="rId33" Type="http://schemas.openxmlformats.org/officeDocument/2006/relationships/customXml" Target="../ink/ink173.xml"/><Relationship Id="rId38" Type="http://schemas.openxmlformats.org/officeDocument/2006/relationships/image" Target="../media/image191.png"/><Relationship Id="rId46" Type="http://schemas.openxmlformats.org/officeDocument/2006/relationships/image" Target="../media/image195.png"/><Relationship Id="rId59" Type="http://schemas.openxmlformats.org/officeDocument/2006/relationships/customXml" Target="../ink/ink186.xml"/><Relationship Id="rId67" Type="http://schemas.openxmlformats.org/officeDocument/2006/relationships/customXml" Target="../ink/ink190.xml"/><Relationship Id="rId103" Type="http://schemas.openxmlformats.org/officeDocument/2006/relationships/customXml" Target="../ink/ink208.xml"/><Relationship Id="rId108" Type="http://schemas.openxmlformats.org/officeDocument/2006/relationships/image" Target="../media/image226.png"/><Relationship Id="rId116" Type="http://schemas.openxmlformats.org/officeDocument/2006/relationships/image" Target="../media/image230.png"/><Relationship Id="rId20" Type="http://schemas.openxmlformats.org/officeDocument/2006/relationships/image" Target="../media/image182.png"/><Relationship Id="rId41" Type="http://schemas.openxmlformats.org/officeDocument/2006/relationships/customXml" Target="../ink/ink177.xml"/><Relationship Id="rId54" Type="http://schemas.openxmlformats.org/officeDocument/2006/relationships/image" Target="../media/image199.png"/><Relationship Id="rId62" Type="http://schemas.openxmlformats.org/officeDocument/2006/relationships/image" Target="../media/image203.png"/><Relationship Id="rId70" Type="http://schemas.openxmlformats.org/officeDocument/2006/relationships/image" Target="../media/image207.png"/><Relationship Id="rId75" Type="http://schemas.openxmlformats.org/officeDocument/2006/relationships/customXml" Target="../ink/ink194.xml"/><Relationship Id="rId83" Type="http://schemas.openxmlformats.org/officeDocument/2006/relationships/customXml" Target="../ink/ink198.xml"/><Relationship Id="rId88" Type="http://schemas.openxmlformats.org/officeDocument/2006/relationships/image" Target="../media/image216.png"/><Relationship Id="rId91" Type="http://schemas.openxmlformats.org/officeDocument/2006/relationships/customXml" Target="../ink/ink202.xml"/><Relationship Id="rId96" Type="http://schemas.openxmlformats.org/officeDocument/2006/relationships/image" Target="../media/image220.png"/><Relationship Id="rId111" Type="http://schemas.openxmlformats.org/officeDocument/2006/relationships/customXml" Target="../ink/ink2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png"/><Relationship Id="rId15" Type="http://schemas.openxmlformats.org/officeDocument/2006/relationships/customXml" Target="../ink/ink164.xml"/><Relationship Id="rId23" Type="http://schemas.openxmlformats.org/officeDocument/2006/relationships/customXml" Target="../ink/ink168.xml"/><Relationship Id="rId28" Type="http://schemas.openxmlformats.org/officeDocument/2006/relationships/image" Target="../media/image186.png"/><Relationship Id="rId36" Type="http://schemas.openxmlformats.org/officeDocument/2006/relationships/image" Target="../media/image190.png"/><Relationship Id="rId49" Type="http://schemas.openxmlformats.org/officeDocument/2006/relationships/customXml" Target="../ink/ink181.xml"/><Relationship Id="rId57" Type="http://schemas.openxmlformats.org/officeDocument/2006/relationships/customXml" Target="../ink/ink185.xml"/><Relationship Id="rId106" Type="http://schemas.openxmlformats.org/officeDocument/2006/relationships/image" Target="../media/image225.png"/><Relationship Id="rId114" Type="http://schemas.openxmlformats.org/officeDocument/2006/relationships/image" Target="../media/image229.png"/><Relationship Id="rId10" Type="http://schemas.openxmlformats.org/officeDocument/2006/relationships/image" Target="../media/image177.png"/><Relationship Id="rId31" Type="http://schemas.openxmlformats.org/officeDocument/2006/relationships/customXml" Target="../ink/ink172.xml"/><Relationship Id="rId44" Type="http://schemas.openxmlformats.org/officeDocument/2006/relationships/image" Target="../media/image194.png"/><Relationship Id="rId52" Type="http://schemas.openxmlformats.org/officeDocument/2006/relationships/image" Target="../media/image198.png"/><Relationship Id="rId60" Type="http://schemas.openxmlformats.org/officeDocument/2006/relationships/image" Target="../media/image202.png"/><Relationship Id="rId65" Type="http://schemas.openxmlformats.org/officeDocument/2006/relationships/customXml" Target="../ink/ink189.xml"/><Relationship Id="rId73" Type="http://schemas.openxmlformats.org/officeDocument/2006/relationships/customXml" Target="../ink/ink193.xml"/><Relationship Id="rId78" Type="http://schemas.openxmlformats.org/officeDocument/2006/relationships/image" Target="../media/image211.png"/><Relationship Id="rId81" Type="http://schemas.openxmlformats.org/officeDocument/2006/relationships/customXml" Target="../ink/ink197.xml"/><Relationship Id="rId86" Type="http://schemas.openxmlformats.org/officeDocument/2006/relationships/image" Target="../media/image215.png"/><Relationship Id="rId94" Type="http://schemas.openxmlformats.org/officeDocument/2006/relationships/image" Target="../media/image219.png"/><Relationship Id="rId99" Type="http://schemas.openxmlformats.org/officeDocument/2006/relationships/customXml" Target="../ink/ink206.xml"/><Relationship Id="rId101" Type="http://schemas.openxmlformats.org/officeDocument/2006/relationships/customXml" Target="../ink/ink207.xml"/><Relationship Id="rId4" Type="http://schemas.openxmlformats.org/officeDocument/2006/relationships/image" Target="../media/image16.emf"/><Relationship Id="rId9" Type="http://schemas.openxmlformats.org/officeDocument/2006/relationships/customXml" Target="../ink/ink161.xml"/><Relationship Id="rId13" Type="http://schemas.openxmlformats.org/officeDocument/2006/relationships/customXml" Target="../ink/ink163.xml"/><Relationship Id="rId18" Type="http://schemas.openxmlformats.org/officeDocument/2006/relationships/image" Target="../media/image181.png"/><Relationship Id="rId39" Type="http://schemas.openxmlformats.org/officeDocument/2006/relationships/customXml" Target="../ink/ink176.xml"/><Relationship Id="rId109" Type="http://schemas.openxmlformats.org/officeDocument/2006/relationships/customXml" Target="../ink/ink211.xml"/><Relationship Id="rId34" Type="http://schemas.openxmlformats.org/officeDocument/2006/relationships/image" Target="../media/image189.png"/><Relationship Id="rId50" Type="http://schemas.openxmlformats.org/officeDocument/2006/relationships/image" Target="../media/image197.png"/><Relationship Id="rId55" Type="http://schemas.openxmlformats.org/officeDocument/2006/relationships/customXml" Target="../ink/ink184.xml"/><Relationship Id="rId76" Type="http://schemas.openxmlformats.org/officeDocument/2006/relationships/image" Target="../media/image210.png"/><Relationship Id="rId97" Type="http://schemas.openxmlformats.org/officeDocument/2006/relationships/customXml" Target="../ink/ink205.xml"/><Relationship Id="rId104" Type="http://schemas.openxmlformats.org/officeDocument/2006/relationships/image" Target="../media/image224.png"/><Relationship Id="rId7" Type="http://schemas.openxmlformats.org/officeDocument/2006/relationships/customXml" Target="../ink/ink160.xml"/><Relationship Id="rId71" Type="http://schemas.openxmlformats.org/officeDocument/2006/relationships/customXml" Target="../ink/ink192.xml"/><Relationship Id="rId92" Type="http://schemas.openxmlformats.org/officeDocument/2006/relationships/image" Target="../media/image218.png"/><Relationship Id="rId2" Type="http://schemas.openxmlformats.org/officeDocument/2006/relationships/image" Target="../media/image14.emf"/><Relationship Id="rId29" Type="http://schemas.openxmlformats.org/officeDocument/2006/relationships/customXml" Target="../ink/ink17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png"/><Relationship Id="rId3" Type="http://schemas.openxmlformats.org/officeDocument/2006/relationships/image" Target="../media/image22.emf"/><Relationship Id="rId7" Type="http://schemas.openxmlformats.org/officeDocument/2006/relationships/customXml" Target="../ink/ink215.xml"/><Relationship Id="rId12" Type="http://schemas.openxmlformats.org/officeDocument/2006/relationships/image" Target="../media/image241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11" Type="http://schemas.openxmlformats.org/officeDocument/2006/relationships/customXml" Target="../ink/ink217.xml"/><Relationship Id="rId5" Type="http://schemas.openxmlformats.org/officeDocument/2006/relationships/image" Target="../media/image24.emf"/><Relationship Id="rId10" Type="http://schemas.openxmlformats.org/officeDocument/2006/relationships/image" Target="../media/image240.png"/><Relationship Id="rId4" Type="http://schemas.openxmlformats.org/officeDocument/2006/relationships/image" Target="../media/image23.emf"/><Relationship Id="rId9" Type="http://schemas.openxmlformats.org/officeDocument/2006/relationships/customXml" Target="../ink/ink216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21.xml"/><Relationship Id="rId18" Type="http://schemas.openxmlformats.org/officeDocument/2006/relationships/image" Target="../media/image252.png"/><Relationship Id="rId26" Type="http://schemas.openxmlformats.org/officeDocument/2006/relationships/image" Target="../media/image256.png"/><Relationship Id="rId39" Type="http://schemas.openxmlformats.org/officeDocument/2006/relationships/customXml" Target="../ink/ink234.xml"/><Relationship Id="rId21" Type="http://schemas.openxmlformats.org/officeDocument/2006/relationships/customXml" Target="../ink/ink225.xml"/><Relationship Id="rId34" Type="http://schemas.openxmlformats.org/officeDocument/2006/relationships/image" Target="../media/image260.png"/><Relationship Id="rId42" Type="http://schemas.openxmlformats.org/officeDocument/2006/relationships/image" Target="../media/image264.png"/><Relationship Id="rId47" Type="http://schemas.openxmlformats.org/officeDocument/2006/relationships/customXml" Target="../ink/ink238.xml"/><Relationship Id="rId50" Type="http://schemas.openxmlformats.org/officeDocument/2006/relationships/image" Target="../media/image268.png"/><Relationship Id="rId55" Type="http://schemas.openxmlformats.org/officeDocument/2006/relationships/customXml" Target="../ink/ink242.xml"/><Relationship Id="rId63" Type="http://schemas.openxmlformats.org/officeDocument/2006/relationships/customXml" Target="../ink/ink246.xml"/><Relationship Id="rId68" Type="http://schemas.openxmlformats.org/officeDocument/2006/relationships/image" Target="../media/image277.png"/><Relationship Id="rId76" Type="http://schemas.openxmlformats.org/officeDocument/2006/relationships/image" Target="../media/image281.png"/><Relationship Id="rId7" Type="http://schemas.openxmlformats.org/officeDocument/2006/relationships/customXml" Target="../ink/ink218.xml"/><Relationship Id="rId71" Type="http://schemas.openxmlformats.org/officeDocument/2006/relationships/customXml" Target="../ink/ink250.xml"/><Relationship Id="rId2" Type="http://schemas.openxmlformats.org/officeDocument/2006/relationships/image" Target="../media/image25.emf"/><Relationship Id="rId16" Type="http://schemas.openxmlformats.org/officeDocument/2006/relationships/image" Target="../media/image251.png"/><Relationship Id="rId29" Type="http://schemas.openxmlformats.org/officeDocument/2006/relationships/customXml" Target="../ink/ink229.xml"/><Relationship Id="rId11" Type="http://schemas.openxmlformats.org/officeDocument/2006/relationships/customXml" Target="../ink/ink220.xml"/><Relationship Id="rId24" Type="http://schemas.openxmlformats.org/officeDocument/2006/relationships/image" Target="../media/image255.png"/><Relationship Id="rId32" Type="http://schemas.openxmlformats.org/officeDocument/2006/relationships/image" Target="../media/image259.png"/><Relationship Id="rId37" Type="http://schemas.openxmlformats.org/officeDocument/2006/relationships/customXml" Target="../ink/ink233.xml"/><Relationship Id="rId40" Type="http://schemas.openxmlformats.org/officeDocument/2006/relationships/image" Target="../media/image263.png"/><Relationship Id="rId45" Type="http://schemas.openxmlformats.org/officeDocument/2006/relationships/customXml" Target="../ink/ink237.xml"/><Relationship Id="rId53" Type="http://schemas.openxmlformats.org/officeDocument/2006/relationships/customXml" Target="../ink/ink241.xml"/><Relationship Id="rId58" Type="http://schemas.openxmlformats.org/officeDocument/2006/relationships/image" Target="../media/image272.png"/><Relationship Id="rId66" Type="http://schemas.openxmlformats.org/officeDocument/2006/relationships/image" Target="../media/image276.png"/><Relationship Id="rId74" Type="http://schemas.openxmlformats.org/officeDocument/2006/relationships/image" Target="../media/image280.png"/><Relationship Id="rId79" Type="http://schemas.openxmlformats.org/officeDocument/2006/relationships/customXml" Target="../ink/ink254.xml"/><Relationship Id="rId5" Type="http://schemas.openxmlformats.org/officeDocument/2006/relationships/image" Target="../media/image28.emf"/><Relationship Id="rId61" Type="http://schemas.openxmlformats.org/officeDocument/2006/relationships/customXml" Target="../ink/ink245.xml"/><Relationship Id="rId10" Type="http://schemas.openxmlformats.org/officeDocument/2006/relationships/image" Target="../media/image248.png"/><Relationship Id="rId19" Type="http://schemas.openxmlformats.org/officeDocument/2006/relationships/customXml" Target="../ink/ink224.xml"/><Relationship Id="rId31" Type="http://schemas.openxmlformats.org/officeDocument/2006/relationships/customXml" Target="../ink/ink230.xml"/><Relationship Id="rId44" Type="http://schemas.openxmlformats.org/officeDocument/2006/relationships/image" Target="../media/image265.png"/><Relationship Id="rId52" Type="http://schemas.openxmlformats.org/officeDocument/2006/relationships/image" Target="../media/image269.png"/><Relationship Id="rId60" Type="http://schemas.openxmlformats.org/officeDocument/2006/relationships/image" Target="../media/image273.png"/><Relationship Id="rId65" Type="http://schemas.openxmlformats.org/officeDocument/2006/relationships/customXml" Target="../ink/ink247.xml"/><Relationship Id="rId73" Type="http://schemas.openxmlformats.org/officeDocument/2006/relationships/customXml" Target="../ink/ink251.xml"/><Relationship Id="rId78" Type="http://schemas.openxmlformats.org/officeDocument/2006/relationships/image" Target="../media/image282.png"/><Relationship Id="rId4" Type="http://schemas.openxmlformats.org/officeDocument/2006/relationships/image" Target="../media/image27.emf"/><Relationship Id="rId9" Type="http://schemas.openxmlformats.org/officeDocument/2006/relationships/customXml" Target="../ink/ink219.xml"/><Relationship Id="rId14" Type="http://schemas.openxmlformats.org/officeDocument/2006/relationships/image" Target="../media/image250.png"/><Relationship Id="rId22" Type="http://schemas.openxmlformats.org/officeDocument/2006/relationships/image" Target="../media/image254.png"/><Relationship Id="rId27" Type="http://schemas.openxmlformats.org/officeDocument/2006/relationships/customXml" Target="../ink/ink228.xml"/><Relationship Id="rId30" Type="http://schemas.openxmlformats.org/officeDocument/2006/relationships/image" Target="../media/image258.png"/><Relationship Id="rId35" Type="http://schemas.openxmlformats.org/officeDocument/2006/relationships/customXml" Target="../ink/ink232.xml"/><Relationship Id="rId43" Type="http://schemas.openxmlformats.org/officeDocument/2006/relationships/customXml" Target="../ink/ink236.xml"/><Relationship Id="rId48" Type="http://schemas.openxmlformats.org/officeDocument/2006/relationships/image" Target="../media/image267.png"/><Relationship Id="rId56" Type="http://schemas.openxmlformats.org/officeDocument/2006/relationships/image" Target="../media/image271.png"/><Relationship Id="rId64" Type="http://schemas.openxmlformats.org/officeDocument/2006/relationships/image" Target="../media/image275.png"/><Relationship Id="rId69" Type="http://schemas.openxmlformats.org/officeDocument/2006/relationships/customXml" Target="../ink/ink249.xml"/><Relationship Id="rId77" Type="http://schemas.openxmlformats.org/officeDocument/2006/relationships/customXml" Target="../ink/ink253.xml"/><Relationship Id="rId8" Type="http://schemas.openxmlformats.org/officeDocument/2006/relationships/image" Target="../media/image247.png"/><Relationship Id="rId51" Type="http://schemas.openxmlformats.org/officeDocument/2006/relationships/customXml" Target="../ink/ink240.xml"/><Relationship Id="rId72" Type="http://schemas.openxmlformats.org/officeDocument/2006/relationships/image" Target="../media/image279.png"/><Relationship Id="rId80" Type="http://schemas.openxmlformats.org/officeDocument/2006/relationships/image" Target="../media/image283.png"/><Relationship Id="rId3" Type="http://schemas.openxmlformats.org/officeDocument/2006/relationships/image" Target="../media/image26.emf"/><Relationship Id="rId12" Type="http://schemas.openxmlformats.org/officeDocument/2006/relationships/image" Target="../media/image249.png"/><Relationship Id="rId17" Type="http://schemas.openxmlformats.org/officeDocument/2006/relationships/customXml" Target="../ink/ink223.xml"/><Relationship Id="rId25" Type="http://schemas.openxmlformats.org/officeDocument/2006/relationships/customXml" Target="../ink/ink227.xml"/><Relationship Id="rId33" Type="http://schemas.openxmlformats.org/officeDocument/2006/relationships/customXml" Target="../ink/ink231.xml"/><Relationship Id="rId38" Type="http://schemas.openxmlformats.org/officeDocument/2006/relationships/image" Target="../media/image262.png"/><Relationship Id="rId46" Type="http://schemas.openxmlformats.org/officeDocument/2006/relationships/image" Target="../media/image266.png"/><Relationship Id="rId59" Type="http://schemas.openxmlformats.org/officeDocument/2006/relationships/customXml" Target="../ink/ink244.xml"/><Relationship Id="rId67" Type="http://schemas.openxmlformats.org/officeDocument/2006/relationships/customXml" Target="../ink/ink248.xml"/><Relationship Id="rId20" Type="http://schemas.openxmlformats.org/officeDocument/2006/relationships/image" Target="../media/image253.png"/><Relationship Id="rId41" Type="http://schemas.openxmlformats.org/officeDocument/2006/relationships/customXml" Target="../ink/ink235.xml"/><Relationship Id="rId54" Type="http://schemas.openxmlformats.org/officeDocument/2006/relationships/image" Target="../media/image270.png"/><Relationship Id="rId62" Type="http://schemas.openxmlformats.org/officeDocument/2006/relationships/image" Target="../media/image274.png"/><Relationship Id="rId70" Type="http://schemas.openxmlformats.org/officeDocument/2006/relationships/image" Target="../media/image278.png"/><Relationship Id="rId75" Type="http://schemas.openxmlformats.org/officeDocument/2006/relationships/customXml" Target="../ink/ink2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emf"/><Relationship Id="rId15" Type="http://schemas.openxmlformats.org/officeDocument/2006/relationships/customXml" Target="../ink/ink222.xml"/><Relationship Id="rId23" Type="http://schemas.openxmlformats.org/officeDocument/2006/relationships/customXml" Target="../ink/ink226.xml"/><Relationship Id="rId28" Type="http://schemas.openxmlformats.org/officeDocument/2006/relationships/image" Target="../media/image257.png"/><Relationship Id="rId36" Type="http://schemas.openxmlformats.org/officeDocument/2006/relationships/image" Target="../media/image261.png"/><Relationship Id="rId49" Type="http://schemas.openxmlformats.org/officeDocument/2006/relationships/customXml" Target="../ink/ink239.xml"/><Relationship Id="rId57" Type="http://schemas.openxmlformats.org/officeDocument/2006/relationships/customXml" Target="../ink/ink24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8.png"/><Relationship Id="rId13" Type="http://schemas.openxmlformats.org/officeDocument/2006/relationships/image" Target="../media/image35.emf"/><Relationship Id="rId3" Type="http://schemas.openxmlformats.org/officeDocument/2006/relationships/image" Target="../media/image31.emf"/><Relationship Id="rId7" Type="http://schemas.openxmlformats.org/officeDocument/2006/relationships/customXml" Target="../ink/ink256.xml"/><Relationship Id="rId12" Type="http://schemas.openxmlformats.org/officeDocument/2006/relationships/image" Target="../media/image34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emf"/><Relationship Id="rId11" Type="http://schemas.openxmlformats.org/officeDocument/2006/relationships/image" Target="../media/image33.emf"/><Relationship Id="rId5" Type="http://schemas.openxmlformats.org/officeDocument/2006/relationships/image" Target="../media/image286.png"/><Relationship Id="rId10" Type="http://schemas.openxmlformats.org/officeDocument/2006/relationships/image" Target="../media/image289.png"/><Relationship Id="rId4" Type="http://schemas.openxmlformats.org/officeDocument/2006/relationships/customXml" Target="../ink/ink255.xml"/><Relationship Id="rId9" Type="http://schemas.openxmlformats.org/officeDocument/2006/relationships/customXml" Target="../ink/ink257.xml"/><Relationship Id="rId14" Type="http://schemas.openxmlformats.org/officeDocument/2006/relationships/image" Target="../media/image36.emf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31.png"/><Relationship Id="rId21" Type="http://schemas.openxmlformats.org/officeDocument/2006/relationships/customXml" Target="../ink/ink266.xml"/><Relationship Id="rId42" Type="http://schemas.openxmlformats.org/officeDocument/2006/relationships/image" Target="../media/image242.png"/><Relationship Id="rId47" Type="http://schemas.openxmlformats.org/officeDocument/2006/relationships/customXml" Target="../ink/ink279.xml"/><Relationship Id="rId63" Type="http://schemas.openxmlformats.org/officeDocument/2006/relationships/customXml" Target="../ink/ink287.xml"/><Relationship Id="rId68" Type="http://schemas.openxmlformats.org/officeDocument/2006/relationships/image" Target="../media/image295.png"/><Relationship Id="rId84" Type="http://schemas.openxmlformats.org/officeDocument/2006/relationships/image" Target="../media/image303.png"/><Relationship Id="rId89" Type="http://schemas.openxmlformats.org/officeDocument/2006/relationships/customXml" Target="../ink/ink300.xml"/><Relationship Id="rId112" Type="http://schemas.openxmlformats.org/officeDocument/2006/relationships/image" Target="../media/image317.png"/><Relationship Id="rId16" Type="http://schemas.openxmlformats.org/officeDocument/2006/relationships/image" Target="../media/image73.png"/><Relationship Id="rId107" Type="http://schemas.openxmlformats.org/officeDocument/2006/relationships/customXml" Target="../ink/ink309.xml"/><Relationship Id="rId11" Type="http://schemas.openxmlformats.org/officeDocument/2006/relationships/customXml" Target="../ink/ink261.xml"/><Relationship Id="rId24" Type="http://schemas.openxmlformats.org/officeDocument/2006/relationships/image" Target="../media/image174.png"/><Relationship Id="rId32" Type="http://schemas.openxmlformats.org/officeDocument/2006/relationships/image" Target="../media/image234.png"/><Relationship Id="rId37" Type="http://schemas.openxmlformats.org/officeDocument/2006/relationships/customXml" Target="../ink/ink274.xml"/><Relationship Id="rId40" Type="http://schemas.openxmlformats.org/officeDocument/2006/relationships/image" Target="../media/image238.png"/><Relationship Id="rId45" Type="http://schemas.openxmlformats.org/officeDocument/2006/relationships/customXml" Target="../ink/ink278.xml"/><Relationship Id="rId53" Type="http://schemas.openxmlformats.org/officeDocument/2006/relationships/customXml" Target="../ink/ink282.xml"/><Relationship Id="rId58" Type="http://schemas.openxmlformats.org/officeDocument/2006/relationships/image" Target="../media/image290.png"/><Relationship Id="rId66" Type="http://schemas.openxmlformats.org/officeDocument/2006/relationships/image" Target="../media/image294.png"/><Relationship Id="rId74" Type="http://schemas.openxmlformats.org/officeDocument/2006/relationships/image" Target="../media/image298.png"/><Relationship Id="rId79" Type="http://schemas.openxmlformats.org/officeDocument/2006/relationships/customXml" Target="../ink/ink295.xml"/><Relationship Id="rId87" Type="http://schemas.openxmlformats.org/officeDocument/2006/relationships/customXml" Target="../ink/ink299.xml"/><Relationship Id="rId102" Type="http://schemas.openxmlformats.org/officeDocument/2006/relationships/image" Target="../media/image312.png"/><Relationship Id="rId110" Type="http://schemas.openxmlformats.org/officeDocument/2006/relationships/image" Target="../media/image316.png"/><Relationship Id="rId115" Type="http://schemas.openxmlformats.org/officeDocument/2006/relationships/customXml" Target="../ink/ink313.xml"/><Relationship Id="rId5" Type="http://schemas.openxmlformats.org/officeDocument/2006/relationships/customXml" Target="../ink/ink258.xml"/><Relationship Id="rId61" Type="http://schemas.openxmlformats.org/officeDocument/2006/relationships/customXml" Target="../ink/ink286.xml"/><Relationship Id="rId82" Type="http://schemas.openxmlformats.org/officeDocument/2006/relationships/image" Target="../media/image302.png"/><Relationship Id="rId90" Type="http://schemas.openxmlformats.org/officeDocument/2006/relationships/image" Target="../media/image306.png"/><Relationship Id="rId95" Type="http://schemas.openxmlformats.org/officeDocument/2006/relationships/customXml" Target="../ink/ink303.xml"/><Relationship Id="rId19" Type="http://schemas.openxmlformats.org/officeDocument/2006/relationships/customXml" Target="../ink/ink265.xml"/><Relationship Id="rId14" Type="http://schemas.openxmlformats.org/officeDocument/2006/relationships/image" Target="../media/image60.png"/><Relationship Id="rId22" Type="http://schemas.openxmlformats.org/officeDocument/2006/relationships/image" Target="../media/image173.png"/><Relationship Id="rId27" Type="http://schemas.openxmlformats.org/officeDocument/2006/relationships/customXml" Target="../ink/ink269.xml"/><Relationship Id="rId30" Type="http://schemas.openxmlformats.org/officeDocument/2006/relationships/image" Target="../media/image233.png"/><Relationship Id="rId35" Type="http://schemas.openxmlformats.org/officeDocument/2006/relationships/customXml" Target="../ink/ink273.xml"/><Relationship Id="rId43" Type="http://schemas.openxmlformats.org/officeDocument/2006/relationships/customXml" Target="../ink/ink277.xml"/><Relationship Id="rId48" Type="http://schemas.openxmlformats.org/officeDocument/2006/relationships/image" Target="../media/image245.png"/><Relationship Id="rId56" Type="http://schemas.openxmlformats.org/officeDocument/2006/relationships/image" Target="../media/image287.png"/><Relationship Id="rId64" Type="http://schemas.openxmlformats.org/officeDocument/2006/relationships/image" Target="../media/image293.png"/><Relationship Id="rId69" Type="http://schemas.openxmlformats.org/officeDocument/2006/relationships/customXml" Target="../ink/ink290.xml"/><Relationship Id="rId77" Type="http://schemas.openxmlformats.org/officeDocument/2006/relationships/customXml" Target="../ink/ink294.xml"/><Relationship Id="rId100" Type="http://schemas.openxmlformats.org/officeDocument/2006/relationships/image" Target="../media/image311.png"/><Relationship Id="rId105" Type="http://schemas.openxmlformats.org/officeDocument/2006/relationships/customXml" Target="../ink/ink308.xml"/><Relationship Id="rId113" Type="http://schemas.openxmlformats.org/officeDocument/2006/relationships/customXml" Target="../ink/ink312.xml"/><Relationship Id="rId8" Type="http://schemas.openxmlformats.org/officeDocument/2006/relationships/image" Target="../media/image57.png"/><Relationship Id="rId51" Type="http://schemas.openxmlformats.org/officeDocument/2006/relationships/customXml" Target="../ink/ink281.xml"/><Relationship Id="rId72" Type="http://schemas.openxmlformats.org/officeDocument/2006/relationships/image" Target="../media/image297.png"/><Relationship Id="rId80" Type="http://schemas.openxmlformats.org/officeDocument/2006/relationships/image" Target="../media/image301.png"/><Relationship Id="rId85" Type="http://schemas.openxmlformats.org/officeDocument/2006/relationships/customXml" Target="../ink/ink298.xml"/><Relationship Id="rId93" Type="http://schemas.openxmlformats.org/officeDocument/2006/relationships/customXml" Target="../ink/ink302.xml"/><Relationship Id="rId98" Type="http://schemas.openxmlformats.org/officeDocument/2006/relationships/image" Target="../media/image310.png"/><Relationship Id="rId3" Type="http://schemas.openxmlformats.org/officeDocument/2006/relationships/image" Target="../media/image38.emf"/><Relationship Id="rId12" Type="http://schemas.openxmlformats.org/officeDocument/2006/relationships/image" Target="../media/image59.png"/><Relationship Id="rId17" Type="http://schemas.openxmlformats.org/officeDocument/2006/relationships/customXml" Target="../ink/ink264.xml"/><Relationship Id="rId25" Type="http://schemas.openxmlformats.org/officeDocument/2006/relationships/customXml" Target="../ink/ink268.xml"/><Relationship Id="rId33" Type="http://schemas.openxmlformats.org/officeDocument/2006/relationships/customXml" Target="../ink/ink272.xml"/><Relationship Id="rId38" Type="http://schemas.openxmlformats.org/officeDocument/2006/relationships/image" Target="../media/image237.png"/><Relationship Id="rId46" Type="http://schemas.openxmlformats.org/officeDocument/2006/relationships/image" Target="../media/image244.png"/><Relationship Id="rId59" Type="http://schemas.openxmlformats.org/officeDocument/2006/relationships/customXml" Target="../ink/ink285.xml"/><Relationship Id="rId67" Type="http://schemas.openxmlformats.org/officeDocument/2006/relationships/customXml" Target="../ink/ink289.xml"/><Relationship Id="rId103" Type="http://schemas.openxmlformats.org/officeDocument/2006/relationships/customXml" Target="../ink/ink307.xml"/><Relationship Id="rId108" Type="http://schemas.openxmlformats.org/officeDocument/2006/relationships/image" Target="../media/image315.png"/><Relationship Id="rId116" Type="http://schemas.openxmlformats.org/officeDocument/2006/relationships/image" Target="../media/image319.png"/><Relationship Id="rId20" Type="http://schemas.openxmlformats.org/officeDocument/2006/relationships/image" Target="../media/image172.png"/><Relationship Id="rId41" Type="http://schemas.openxmlformats.org/officeDocument/2006/relationships/customXml" Target="../ink/ink276.xml"/><Relationship Id="rId54" Type="http://schemas.openxmlformats.org/officeDocument/2006/relationships/image" Target="../media/image285.png"/><Relationship Id="rId62" Type="http://schemas.openxmlformats.org/officeDocument/2006/relationships/image" Target="../media/image292.png"/><Relationship Id="rId70" Type="http://schemas.openxmlformats.org/officeDocument/2006/relationships/image" Target="../media/image296.png"/><Relationship Id="rId75" Type="http://schemas.openxmlformats.org/officeDocument/2006/relationships/customXml" Target="../ink/ink293.xml"/><Relationship Id="rId83" Type="http://schemas.openxmlformats.org/officeDocument/2006/relationships/customXml" Target="../ink/ink297.xml"/><Relationship Id="rId88" Type="http://schemas.openxmlformats.org/officeDocument/2006/relationships/image" Target="../media/image305.png"/><Relationship Id="rId91" Type="http://schemas.openxmlformats.org/officeDocument/2006/relationships/customXml" Target="../ink/ink301.xml"/><Relationship Id="rId96" Type="http://schemas.openxmlformats.org/officeDocument/2006/relationships/image" Target="../media/image309.png"/><Relationship Id="rId111" Type="http://schemas.openxmlformats.org/officeDocument/2006/relationships/customXml" Target="../ink/ink3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5" Type="http://schemas.openxmlformats.org/officeDocument/2006/relationships/customXml" Target="../ink/ink263.xml"/><Relationship Id="rId23" Type="http://schemas.openxmlformats.org/officeDocument/2006/relationships/customXml" Target="../ink/ink267.xml"/><Relationship Id="rId28" Type="http://schemas.openxmlformats.org/officeDocument/2006/relationships/image" Target="../media/image232.png"/><Relationship Id="rId36" Type="http://schemas.openxmlformats.org/officeDocument/2006/relationships/image" Target="../media/image236.png"/><Relationship Id="rId49" Type="http://schemas.openxmlformats.org/officeDocument/2006/relationships/customXml" Target="../ink/ink280.xml"/><Relationship Id="rId57" Type="http://schemas.openxmlformats.org/officeDocument/2006/relationships/customXml" Target="../ink/ink284.xml"/><Relationship Id="rId106" Type="http://schemas.openxmlformats.org/officeDocument/2006/relationships/image" Target="../media/image314.png"/><Relationship Id="rId114" Type="http://schemas.openxmlformats.org/officeDocument/2006/relationships/image" Target="../media/image318.png"/><Relationship Id="rId10" Type="http://schemas.openxmlformats.org/officeDocument/2006/relationships/image" Target="../media/image58.png"/><Relationship Id="rId31" Type="http://schemas.openxmlformats.org/officeDocument/2006/relationships/customXml" Target="../ink/ink271.xml"/><Relationship Id="rId44" Type="http://schemas.openxmlformats.org/officeDocument/2006/relationships/image" Target="../media/image243.png"/><Relationship Id="rId52" Type="http://schemas.openxmlformats.org/officeDocument/2006/relationships/image" Target="../media/image284.png"/><Relationship Id="rId60" Type="http://schemas.openxmlformats.org/officeDocument/2006/relationships/image" Target="../media/image291.png"/><Relationship Id="rId65" Type="http://schemas.openxmlformats.org/officeDocument/2006/relationships/customXml" Target="../ink/ink288.xml"/><Relationship Id="rId73" Type="http://schemas.openxmlformats.org/officeDocument/2006/relationships/customXml" Target="../ink/ink292.xml"/><Relationship Id="rId78" Type="http://schemas.openxmlformats.org/officeDocument/2006/relationships/image" Target="../media/image300.png"/><Relationship Id="rId81" Type="http://schemas.openxmlformats.org/officeDocument/2006/relationships/customXml" Target="../ink/ink296.xml"/><Relationship Id="rId86" Type="http://schemas.openxmlformats.org/officeDocument/2006/relationships/image" Target="../media/image304.png"/><Relationship Id="rId94" Type="http://schemas.openxmlformats.org/officeDocument/2006/relationships/image" Target="../media/image308.png"/><Relationship Id="rId99" Type="http://schemas.openxmlformats.org/officeDocument/2006/relationships/customXml" Target="../ink/ink305.xml"/><Relationship Id="rId101" Type="http://schemas.openxmlformats.org/officeDocument/2006/relationships/customXml" Target="../ink/ink306.xml"/><Relationship Id="rId4" Type="http://schemas.openxmlformats.org/officeDocument/2006/relationships/image" Target="../media/image39.emf"/><Relationship Id="rId9" Type="http://schemas.openxmlformats.org/officeDocument/2006/relationships/customXml" Target="../ink/ink260.xml"/><Relationship Id="rId13" Type="http://schemas.openxmlformats.org/officeDocument/2006/relationships/customXml" Target="../ink/ink262.xml"/><Relationship Id="rId18" Type="http://schemas.openxmlformats.org/officeDocument/2006/relationships/image" Target="../media/image74.png"/><Relationship Id="rId39" Type="http://schemas.openxmlformats.org/officeDocument/2006/relationships/customXml" Target="../ink/ink275.xml"/><Relationship Id="rId109" Type="http://schemas.openxmlformats.org/officeDocument/2006/relationships/customXml" Target="../ink/ink310.xml"/><Relationship Id="rId34" Type="http://schemas.openxmlformats.org/officeDocument/2006/relationships/image" Target="../media/image235.png"/><Relationship Id="rId50" Type="http://schemas.openxmlformats.org/officeDocument/2006/relationships/image" Target="../media/image246.png"/><Relationship Id="rId55" Type="http://schemas.openxmlformats.org/officeDocument/2006/relationships/customXml" Target="../ink/ink283.xml"/><Relationship Id="rId76" Type="http://schemas.openxmlformats.org/officeDocument/2006/relationships/image" Target="../media/image299.png"/><Relationship Id="rId97" Type="http://schemas.openxmlformats.org/officeDocument/2006/relationships/customXml" Target="../ink/ink304.xml"/><Relationship Id="rId104" Type="http://schemas.openxmlformats.org/officeDocument/2006/relationships/image" Target="../media/image313.png"/><Relationship Id="rId7" Type="http://schemas.openxmlformats.org/officeDocument/2006/relationships/customXml" Target="../ink/ink259.xml"/><Relationship Id="rId71" Type="http://schemas.openxmlformats.org/officeDocument/2006/relationships/customXml" Target="../ink/ink291.xml"/><Relationship Id="rId92" Type="http://schemas.openxmlformats.org/officeDocument/2006/relationships/image" Target="../media/image307.png"/><Relationship Id="rId2" Type="http://schemas.openxmlformats.org/officeDocument/2006/relationships/image" Target="../media/image37.emf"/><Relationship Id="rId29" Type="http://schemas.openxmlformats.org/officeDocument/2006/relationships/customXml" Target="../ink/ink27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16.xml"/><Relationship Id="rId13" Type="http://schemas.openxmlformats.org/officeDocument/2006/relationships/image" Target="../media/image326.png"/><Relationship Id="rId18" Type="http://schemas.openxmlformats.org/officeDocument/2006/relationships/customXml" Target="../ink/ink321.xml"/><Relationship Id="rId26" Type="http://schemas.openxmlformats.org/officeDocument/2006/relationships/customXml" Target="../ink/ink325.xml"/><Relationship Id="rId3" Type="http://schemas.openxmlformats.org/officeDocument/2006/relationships/image" Target="../media/image321.emf"/><Relationship Id="rId21" Type="http://schemas.openxmlformats.org/officeDocument/2006/relationships/image" Target="../media/image330.png"/><Relationship Id="rId34" Type="http://schemas.openxmlformats.org/officeDocument/2006/relationships/customXml" Target="../ink/ink329.xml"/><Relationship Id="rId7" Type="http://schemas.openxmlformats.org/officeDocument/2006/relationships/image" Target="../media/image323.png"/><Relationship Id="rId12" Type="http://schemas.openxmlformats.org/officeDocument/2006/relationships/customXml" Target="../ink/ink318.xml"/><Relationship Id="rId17" Type="http://schemas.openxmlformats.org/officeDocument/2006/relationships/image" Target="../media/image328.png"/><Relationship Id="rId25" Type="http://schemas.openxmlformats.org/officeDocument/2006/relationships/image" Target="../media/image332.png"/><Relationship Id="rId33" Type="http://schemas.openxmlformats.org/officeDocument/2006/relationships/image" Target="../media/image336.png"/><Relationship Id="rId2" Type="http://schemas.openxmlformats.org/officeDocument/2006/relationships/image" Target="../media/image320.emf"/><Relationship Id="rId16" Type="http://schemas.openxmlformats.org/officeDocument/2006/relationships/customXml" Target="../ink/ink320.xml"/><Relationship Id="rId20" Type="http://schemas.openxmlformats.org/officeDocument/2006/relationships/customXml" Target="../ink/ink322.xml"/><Relationship Id="rId29" Type="http://schemas.openxmlformats.org/officeDocument/2006/relationships/image" Target="../media/image334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15.xml"/><Relationship Id="rId11" Type="http://schemas.openxmlformats.org/officeDocument/2006/relationships/image" Target="../media/image325.png"/><Relationship Id="rId24" Type="http://schemas.openxmlformats.org/officeDocument/2006/relationships/customXml" Target="../ink/ink324.xml"/><Relationship Id="rId32" Type="http://schemas.openxmlformats.org/officeDocument/2006/relationships/customXml" Target="../ink/ink328.xml"/><Relationship Id="rId37" Type="http://schemas.openxmlformats.org/officeDocument/2006/relationships/image" Target="../media/image338.png"/><Relationship Id="rId5" Type="http://schemas.openxmlformats.org/officeDocument/2006/relationships/image" Target="../media/image322.png"/><Relationship Id="rId15" Type="http://schemas.openxmlformats.org/officeDocument/2006/relationships/image" Target="../media/image327.png"/><Relationship Id="rId23" Type="http://schemas.openxmlformats.org/officeDocument/2006/relationships/image" Target="../media/image331.png"/><Relationship Id="rId28" Type="http://schemas.openxmlformats.org/officeDocument/2006/relationships/customXml" Target="../ink/ink326.xml"/><Relationship Id="rId36" Type="http://schemas.openxmlformats.org/officeDocument/2006/relationships/customXml" Target="../ink/ink330.xml"/><Relationship Id="rId10" Type="http://schemas.openxmlformats.org/officeDocument/2006/relationships/customXml" Target="../ink/ink317.xml"/><Relationship Id="rId19" Type="http://schemas.openxmlformats.org/officeDocument/2006/relationships/image" Target="../media/image329.png"/><Relationship Id="rId31" Type="http://schemas.openxmlformats.org/officeDocument/2006/relationships/image" Target="../media/image335.png"/><Relationship Id="rId4" Type="http://schemas.openxmlformats.org/officeDocument/2006/relationships/customXml" Target="../ink/ink314.xml"/><Relationship Id="rId9" Type="http://schemas.openxmlformats.org/officeDocument/2006/relationships/image" Target="../media/image324.png"/><Relationship Id="rId14" Type="http://schemas.openxmlformats.org/officeDocument/2006/relationships/customXml" Target="../ink/ink319.xml"/><Relationship Id="rId22" Type="http://schemas.openxmlformats.org/officeDocument/2006/relationships/customXml" Target="../ink/ink323.xml"/><Relationship Id="rId27" Type="http://schemas.openxmlformats.org/officeDocument/2006/relationships/image" Target="../media/image333.png"/><Relationship Id="rId30" Type="http://schemas.openxmlformats.org/officeDocument/2006/relationships/customXml" Target="../ink/ink327.xml"/><Relationship Id="rId35" Type="http://schemas.openxmlformats.org/officeDocument/2006/relationships/image" Target="../media/image337.png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52.png"/><Relationship Id="rId117" Type="http://schemas.openxmlformats.org/officeDocument/2006/relationships/customXml" Target="../ink/ink387.xml"/><Relationship Id="rId21" Type="http://schemas.openxmlformats.org/officeDocument/2006/relationships/customXml" Target="../ink/ink339.xml"/><Relationship Id="rId42" Type="http://schemas.openxmlformats.org/officeDocument/2006/relationships/image" Target="../media/image360.png"/><Relationship Id="rId47" Type="http://schemas.openxmlformats.org/officeDocument/2006/relationships/customXml" Target="../ink/ink352.xml"/><Relationship Id="rId63" Type="http://schemas.openxmlformats.org/officeDocument/2006/relationships/customXml" Target="../ink/ink360.xml"/><Relationship Id="rId68" Type="http://schemas.openxmlformats.org/officeDocument/2006/relationships/image" Target="../media/image373.png"/><Relationship Id="rId84" Type="http://schemas.openxmlformats.org/officeDocument/2006/relationships/image" Target="../media/image381.png"/><Relationship Id="rId89" Type="http://schemas.openxmlformats.org/officeDocument/2006/relationships/customXml" Target="../ink/ink373.xml"/><Relationship Id="rId112" Type="http://schemas.openxmlformats.org/officeDocument/2006/relationships/image" Target="../media/image395.png"/><Relationship Id="rId16" Type="http://schemas.openxmlformats.org/officeDocument/2006/relationships/image" Target="../media/image347.png"/><Relationship Id="rId107" Type="http://schemas.openxmlformats.org/officeDocument/2006/relationships/customXml" Target="../ink/ink382.xml"/><Relationship Id="rId11" Type="http://schemas.openxmlformats.org/officeDocument/2006/relationships/customXml" Target="../ink/ink334.xml"/><Relationship Id="rId24" Type="http://schemas.openxmlformats.org/officeDocument/2006/relationships/image" Target="../media/image351.png"/><Relationship Id="rId32" Type="http://schemas.openxmlformats.org/officeDocument/2006/relationships/image" Target="../media/image355.png"/><Relationship Id="rId37" Type="http://schemas.openxmlformats.org/officeDocument/2006/relationships/customXml" Target="../ink/ink347.xml"/><Relationship Id="rId40" Type="http://schemas.openxmlformats.org/officeDocument/2006/relationships/image" Target="../media/image359.png"/><Relationship Id="rId45" Type="http://schemas.openxmlformats.org/officeDocument/2006/relationships/customXml" Target="../ink/ink351.xml"/><Relationship Id="rId53" Type="http://schemas.openxmlformats.org/officeDocument/2006/relationships/customXml" Target="../ink/ink355.xml"/><Relationship Id="rId58" Type="http://schemas.openxmlformats.org/officeDocument/2006/relationships/image" Target="../media/image368.png"/><Relationship Id="rId66" Type="http://schemas.openxmlformats.org/officeDocument/2006/relationships/image" Target="../media/image372.png"/><Relationship Id="rId74" Type="http://schemas.openxmlformats.org/officeDocument/2006/relationships/image" Target="../media/image376.png"/><Relationship Id="rId79" Type="http://schemas.openxmlformats.org/officeDocument/2006/relationships/customXml" Target="../ink/ink368.xml"/><Relationship Id="rId87" Type="http://schemas.openxmlformats.org/officeDocument/2006/relationships/customXml" Target="../ink/ink372.xml"/><Relationship Id="rId102" Type="http://schemas.openxmlformats.org/officeDocument/2006/relationships/image" Target="../media/image390.png"/><Relationship Id="rId110" Type="http://schemas.openxmlformats.org/officeDocument/2006/relationships/image" Target="../media/image394.png"/><Relationship Id="rId115" Type="http://schemas.openxmlformats.org/officeDocument/2006/relationships/customXml" Target="../ink/ink386.xml"/><Relationship Id="rId5" Type="http://schemas.openxmlformats.org/officeDocument/2006/relationships/customXml" Target="../ink/ink331.xml"/><Relationship Id="rId61" Type="http://schemas.openxmlformats.org/officeDocument/2006/relationships/customXml" Target="../ink/ink359.xml"/><Relationship Id="rId82" Type="http://schemas.openxmlformats.org/officeDocument/2006/relationships/image" Target="../media/image380.png"/><Relationship Id="rId90" Type="http://schemas.openxmlformats.org/officeDocument/2006/relationships/image" Target="../media/image384.png"/><Relationship Id="rId95" Type="http://schemas.openxmlformats.org/officeDocument/2006/relationships/customXml" Target="../ink/ink376.xml"/><Relationship Id="rId19" Type="http://schemas.openxmlformats.org/officeDocument/2006/relationships/customXml" Target="../ink/ink338.xml"/><Relationship Id="rId14" Type="http://schemas.openxmlformats.org/officeDocument/2006/relationships/image" Target="../media/image346.png"/><Relationship Id="rId22" Type="http://schemas.openxmlformats.org/officeDocument/2006/relationships/image" Target="../media/image350.png"/><Relationship Id="rId27" Type="http://schemas.openxmlformats.org/officeDocument/2006/relationships/customXml" Target="../ink/ink342.xml"/><Relationship Id="rId30" Type="http://schemas.openxmlformats.org/officeDocument/2006/relationships/image" Target="../media/image354.png"/><Relationship Id="rId35" Type="http://schemas.openxmlformats.org/officeDocument/2006/relationships/customXml" Target="../ink/ink346.xml"/><Relationship Id="rId43" Type="http://schemas.openxmlformats.org/officeDocument/2006/relationships/customXml" Target="../ink/ink350.xml"/><Relationship Id="rId48" Type="http://schemas.openxmlformats.org/officeDocument/2006/relationships/image" Target="../media/image363.png"/><Relationship Id="rId56" Type="http://schemas.openxmlformats.org/officeDocument/2006/relationships/image" Target="../media/image367.png"/><Relationship Id="rId64" Type="http://schemas.openxmlformats.org/officeDocument/2006/relationships/image" Target="../media/image371.png"/><Relationship Id="rId69" Type="http://schemas.openxmlformats.org/officeDocument/2006/relationships/customXml" Target="../ink/ink363.xml"/><Relationship Id="rId77" Type="http://schemas.openxmlformats.org/officeDocument/2006/relationships/customXml" Target="../ink/ink367.xml"/><Relationship Id="rId100" Type="http://schemas.openxmlformats.org/officeDocument/2006/relationships/image" Target="../media/image389.png"/><Relationship Id="rId105" Type="http://schemas.openxmlformats.org/officeDocument/2006/relationships/customXml" Target="../ink/ink381.xml"/><Relationship Id="rId113" Type="http://schemas.openxmlformats.org/officeDocument/2006/relationships/customXml" Target="../ink/ink385.xml"/><Relationship Id="rId118" Type="http://schemas.openxmlformats.org/officeDocument/2006/relationships/image" Target="../media/image398.png"/><Relationship Id="rId8" Type="http://schemas.openxmlformats.org/officeDocument/2006/relationships/image" Target="../media/image343.png"/><Relationship Id="rId51" Type="http://schemas.openxmlformats.org/officeDocument/2006/relationships/customXml" Target="../ink/ink354.xml"/><Relationship Id="rId72" Type="http://schemas.openxmlformats.org/officeDocument/2006/relationships/image" Target="../media/image375.png"/><Relationship Id="rId80" Type="http://schemas.openxmlformats.org/officeDocument/2006/relationships/image" Target="../media/image379.png"/><Relationship Id="rId85" Type="http://schemas.openxmlformats.org/officeDocument/2006/relationships/customXml" Target="../ink/ink371.xml"/><Relationship Id="rId93" Type="http://schemas.openxmlformats.org/officeDocument/2006/relationships/customXml" Target="../ink/ink375.xml"/><Relationship Id="rId98" Type="http://schemas.openxmlformats.org/officeDocument/2006/relationships/image" Target="../media/image388.png"/><Relationship Id="rId3" Type="http://schemas.openxmlformats.org/officeDocument/2006/relationships/image" Target="../media/image340.emf"/><Relationship Id="rId12" Type="http://schemas.openxmlformats.org/officeDocument/2006/relationships/image" Target="../media/image345.png"/><Relationship Id="rId17" Type="http://schemas.openxmlformats.org/officeDocument/2006/relationships/customXml" Target="../ink/ink337.xml"/><Relationship Id="rId25" Type="http://schemas.openxmlformats.org/officeDocument/2006/relationships/customXml" Target="../ink/ink341.xml"/><Relationship Id="rId33" Type="http://schemas.openxmlformats.org/officeDocument/2006/relationships/customXml" Target="../ink/ink345.xml"/><Relationship Id="rId38" Type="http://schemas.openxmlformats.org/officeDocument/2006/relationships/image" Target="../media/image358.png"/><Relationship Id="rId46" Type="http://schemas.openxmlformats.org/officeDocument/2006/relationships/image" Target="../media/image362.png"/><Relationship Id="rId59" Type="http://schemas.openxmlformats.org/officeDocument/2006/relationships/customXml" Target="../ink/ink358.xml"/><Relationship Id="rId67" Type="http://schemas.openxmlformats.org/officeDocument/2006/relationships/customXml" Target="../ink/ink362.xml"/><Relationship Id="rId103" Type="http://schemas.openxmlformats.org/officeDocument/2006/relationships/customXml" Target="../ink/ink380.xml"/><Relationship Id="rId108" Type="http://schemas.openxmlformats.org/officeDocument/2006/relationships/image" Target="../media/image393.png"/><Relationship Id="rId116" Type="http://schemas.openxmlformats.org/officeDocument/2006/relationships/image" Target="../media/image397.png"/><Relationship Id="rId20" Type="http://schemas.openxmlformats.org/officeDocument/2006/relationships/image" Target="../media/image349.png"/><Relationship Id="rId41" Type="http://schemas.openxmlformats.org/officeDocument/2006/relationships/customXml" Target="../ink/ink349.xml"/><Relationship Id="rId54" Type="http://schemas.openxmlformats.org/officeDocument/2006/relationships/image" Target="../media/image366.png"/><Relationship Id="rId62" Type="http://schemas.openxmlformats.org/officeDocument/2006/relationships/image" Target="../media/image370.png"/><Relationship Id="rId70" Type="http://schemas.openxmlformats.org/officeDocument/2006/relationships/image" Target="../media/image374.png"/><Relationship Id="rId75" Type="http://schemas.openxmlformats.org/officeDocument/2006/relationships/customXml" Target="../ink/ink366.xml"/><Relationship Id="rId83" Type="http://schemas.openxmlformats.org/officeDocument/2006/relationships/customXml" Target="../ink/ink370.xml"/><Relationship Id="rId88" Type="http://schemas.openxmlformats.org/officeDocument/2006/relationships/image" Target="../media/image383.png"/><Relationship Id="rId91" Type="http://schemas.openxmlformats.org/officeDocument/2006/relationships/customXml" Target="../ink/ink374.xml"/><Relationship Id="rId96" Type="http://schemas.openxmlformats.org/officeDocument/2006/relationships/image" Target="../media/image387.png"/><Relationship Id="rId111" Type="http://schemas.openxmlformats.org/officeDocument/2006/relationships/customXml" Target="../ink/ink38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2.png"/><Relationship Id="rId15" Type="http://schemas.openxmlformats.org/officeDocument/2006/relationships/customXml" Target="../ink/ink336.xml"/><Relationship Id="rId23" Type="http://schemas.openxmlformats.org/officeDocument/2006/relationships/customXml" Target="../ink/ink340.xml"/><Relationship Id="rId28" Type="http://schemas.openxmlformats.org/officeDocument/2006/relationships/image" Target="../media/image353.png"/><Relationship Id="rId36" Type="http://schemas.openxmlformats.org/officeDocument/2006/relationships/image" Target="../media/image357.png"/><Relationship Id="rId49" Type="http://schemas.openxmlformats.org/officeDocument/2006/relationships/customXml" Target="../ink/ink353.xml"/><Relationship Id="rId57" Type="http://schemas.openxmlformats.org/officeDocument/2006/relationships/customXml" Target="../ink/ink357.xml"/><Relationship Id="rId106" Type="http://schemas.openxmlformats.org/officeDocument/2006/relationships/image" Target="../media/image392.png"/><Relationship Id="rId114" Type="http://schemas.openxmlformats.org/officeDocument/2006/relationships/image" Target="../media/image396.png"/><Relationship Id="rId10" Type="http://schemas.openxmlformats.org/officeDocument/2006/relationships/image" Target="../media/image344.png"/><Relationship Id="rId31" Type="http://schemas.openxmlformats.org/officeDocument/2006/relationships/customXml" Target="../ink/ink344.xml"/><Relationship Id="rId44" Type="http://schemas.openxmlformats.org/officeDocument/2006/relationships/image" Target="../media/image361.png"/><Relationship Id="rId52" Type="http://schemas.openxmlformats.org/officeDocument/2006/relationships/image" Target="../media/image365.png"/><Relationship Id="rId60" Type="http://schemas.openxmlformats.org/officeDocument/2006/relationships/image" Target="../media/image369.png"/><Relationship Id="rId65" Type="http://schemas.openxmlformats.org/officeDocument/2006/relationships/customXml" Target="../ink/ink361.xml"/><Relationship Id="rId73" Type="http://schemas.openxmlformats.org/officeDocument/2006/relationships/customXml" Target="../ink/ink365.xml"/><Relationship Id="rId78" Type="http://schemas.openxmlformats.org/officeDocument/2006/relationships/image" Target="../media/image378.png"/><Relationship Id="rId81" Type="http://schemas.openxmlformats.org/officeDocument/2006/relationships/customXml" Target="../ink/ink369.xml"/><Relationship Id="rId86" Type="http://schemas.openxmlformats.org/officeDocument/2006/relationships/image" Target="../media/image382.png"/><Relationship Id="rId94" Type="http://schemas.openxmlformats.org/officeDocument/2006/relationships/image" Target="../media/image386.png"/><Relationship Id="rId99" Type="http://schemas.openxmlformats.org/officeDocument/2006/relationships/customXml" Target="../ink/ink378.xml"/><Relationship Id="rId101" Type="http://schemas.openxmlformats.org/officeDocument/2006/relationships/customXml" Target="../ink/ink379.xml"/><Relationship Id="rId4" Type="http://schemas.openxmlformats.org/officeDocument/2006/relationships/image" Target="../media/image341.emf"/><Relationship Id="rId9" Type="http://schemas.openxmlformats.org/officeDocument/2006/relationships/customXml" Target="../ink/ink333.xml"/><Relationship Id="rId13" Type="http://schemas.openxmlformats.org/officeDocument/2006/relationships/customXml" Target="../ink/ink335.xml"/><Relationship Id="rId18" Type="http://schemas.openxmlformats.org/officeDocument/2006/relationships/image" Target="../media/image348.png"/><Relationship Id="rId39" Type="http://schemas.openxmlformats.org/officeDocument/2006/relationships/customXml" Target="../ink/ink348.xml"/><Relationship Id="rId109" Type="http://schemas.openxmlformats.org/officeDocument/2006/relationships/customXml" Target="../ink/ink383.xml"/><Relationship Id="rId34" Type="http://schemas.openxmlformats.org/officeDocument/2006/relationships/image" Target="../media/image356.png"/><Relationship Id="rId50" Type="http://schemas.openxmlformats.org/officeDocument/2006/relationships/image" Target="../media/image364.png"/><Relationship Id="rId55" Type="http://schemas.openxmlformats.org/officeDocument/2006/relationships/customXml" Target="../ink/ink356.xml"/><Relationship Id="rId76" Type="http://schemas.openxmlformats.org/officeDocument/2006/relationships/image" Target="../media/image377.png"/><Relationship Id="rId97" Type="http://schemas.openxmlformats.org/officeDocument/2006/relationships/customXml" Target="../ink/ink377.xml"/><Relationship Id="rId104" Type="http://schemas.openxmlformats.org/officeDocument/2006/relationships/image" Target="../media/image391.png"/><Relationship Id="rId7" Type="http://schemas.openxmlformats.org/officeDocument/2006/relationships/customXml" Target="../ink/ink332.xml"/><Relationship Id="rId71" Type="http://schemas.openxmlformats.org/officeDocument/2006/relationships/customXml" Target="../ink/ink364.xml"/><Relationship Id="rId92" Type="http://schemas.openxmlformats.org/officeDocument/2006/relationships/image" Target="../media/image385.png"/><Relationship Id="rId2" Type="http://schemas.openxmlformats.org/officeDocument/2006/relationships/image" Target="../media/image339.emf"/><Relationship Id="rId29" Type="http://schemas.openxmlformats.org/officeDocument/2006/relationships/customXml" Target="../ink/ink343.xml"/></Relationships>
</file>

<file path=ppt/slides/_rels/slide1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44.xml"/><Relationship Id="rId21" Type="http://schemas.openxmlformats.org/officeDocument/2006/relationships/customXml" Target="../ink/ink396.xml"/><Relationship Id="rId42" Type="http://schemas.openxmlformats.org/officeDocument/2006/relationships/image" Target="../media/image420.png"/><Relationship Id="rId63" Type="http://schemas.openxmlformats.org/officeDocument/2006/relationships/customXml" Target="../ink/ink417.xml"/><Relationship Id="rId84" Type="http://schemas.openxmlformats.org/officeDocument/2006/relationships/image" Target="../media/image441.png"/><Relationship Id="rId138" Type="http://schemas.openxmlformats.org/officeDocument/2006/relationships/image" Target="../media/image468.png"/><Relationship Id="rId159" Type="http://schemas.openxmlformats.org/officeDocument/2006/relationships/customXml" Target="../ink/ink465.xml"/><Relationship Id="rId170" Type="http://schemas.openxmlformats.org/officeDocument/2006/relationships/image" Target="../media/image484.png"/><Relationship Id="rId191" Type="http://schemas.openxmlformats.org/officeDocument/2006/relationships/customXml" Target="../ink/ink481.xml"/><Relationship Id="rId205" Type="http://schemas.openxmlformats.org/officeDocument/2006/relationships/customXml" Target="../ink/ink488.xml"/><Relationship Id="rId107" Type="http://schemas.openxmlformats.org/officeDocument/2006/relationships/customXml" Target="../ink/ink439.xml"/><Relationship Id="rId11" Type="http://schemas.openxmlformats.org/officeDocument/2006/relationships/customXml" Target="../ink/ink391.xml"/><Relationship Id="rId32" Type="http://schemas.openxmlformats.org/officeDocument/2006/relationships/image" Target="../media/image415.png"/><Relationship Id="rId37" Type="http://schemas.openxmlformats.org/officeDocument/2006/relationships/customXml" Target="../ink/ink404.xml"/><Relationship Id="rId53" Type="http://schemas.openxmlformats.org/officeDocument/2006/relationships/customXml" Target="../ink/ink412.xml"/><Relationship Id="rId58" Type="http://schemas.openxmlformats.org/officeDocument/2006/relationships/image" Target="../media/image428.png"/><Relationship Id="rId74" Type="http://schemas.openxmlformats.org/officeDocument/2006/relationships/image" Target="../media/image436.png"/><Relationship Id="rId79" Type="http://schemas.openxmlformats.org/officeDocument/2006/relationships/customXml" Target="../ink/ink425.xml"/><Relationship Id="rId102" Type="http://schemas.openxmlformats.org/officeDocument/2006/relationships/image" Target="../media/image450.png"/><Relationship Id="rId123" Type="http://schemas.openxmlformats.org/officeDocument/2006/relationships/customXml" Target="../ink/ink447.xml"/><Relationship Id="rId128" Type="http://schemas.openxmlformats.org/officeDocument/2006/relationships/image" Target="../media/image463.png"/><Relationship Id="rId144" Type="http://schemas.openxmlformats.org/officeDocument/2006/relationships/image" Target="../media/image471.png"/><Relationship Id="rId149" Type="http://schemas.openxmlformats.org/officeDocument/2006/relationships/customXml" Target="../ink/ink460.xml"/><Relationship Id="rId5" Type="http://schemas.openxmlformats.org/officeDocument/2006/relationships/customXml" Target="../ink/ink388.xml"/><Relationship Id="rId90" Type="http://schemas.openxmlformats.org/officeDocument/2006/relationships/image" Target="../media/image444.png"/><Relationship Id="rId95" Type="http://schemas.openxmlformats.org/officeDocument/2006/relationships/customXml" Target="../ink/ink433.xml"/><Relationship Id="rId160" Type="http://schemas.openxmlformats.org/officeDocument/2006/relationships/image" Target="../media/image479.png"/><Relationship Id="rId165" Type="http://schemas.openxmlformats.org/officeDocument/2006/relationships/customXml" Target="../ink/ink468.xml"/><Relationship Id="rId181" Type="http://schemas.openxmlformats.org/officeDocument/2006/relationships/customXml" Target="../ink/ink476.xml"/><Relationship Id="rId186" Type="http://schemas.openxmlformats.org/officeDocument/2006/relationships/image" Target="../media/image492.png"/><Relationship Id="rId216" Type="http://schemas.openxmlformats.org/officeDocument/2006/relationships/image" Target="../media/image507.png"/><Relationship Id="rId211" Type="http://schemas.openxmlformats.org/officeDocument/2006/relationships/customXml" Target="../ink/ink491.xml"/><Relationship Id="rId22" Type="http://schemas.openxmlformats.org/officeDocument/2006/relationships/image" Target="../media/image410.png"/><Relationship Id="rId27" Type="http://schemas.openxmlformats.org/officeDocument/2006/relationships/customXml" Target="../ink/ink399.xml"/><Relationship Id="rId43" Type="http://schemas.openxmlformats.org/officeDocument/2006/relationships/customXml" Target="../ink/ink407.xml"/><Relationship Id="rId48" Type="http://schemas.openxmlformats.org/officeDocument/2006/relationships/image" Target="../media/image423.png"/><Relationship Id="rId64" Type="http://schemas.openxmlformats.org/officeDocument/2006/relationships/image" Target="../media/image431.png"/><Relationship Id="rId69" Type="http://schemas.openxmlformats.org/officeDocument/2006/relationships/customXml" Target="../ink/ink420.xml"/><Relationship Id="rId113" Type="http://schemas.openxmlformats.org/officeDocument/2006/relationships/customXml" Target="../ink/ink442.xml"/><Relationship Id="rId118" Type="http://schemas.openxmlformats.org/officeDocument/2006/relationships/image" Target="../media/image458.png"/><Relationship Id="rId134" Type="http://schemas.openxmlformats.org/officeDocument/2006/relationships/image" Target="../media/image466.png"/><Relationship Id="rId139" Type="http://schemas.openxmlformats.org/officeDocument/2006/relationships/customXml" Target="../ink/ink455.xml"/><Relationship Id="rId80" Type="http://schemas.openxmlformats.org/officeDocument/2006/relationships/image" Target="../media/image439.png"/><Relationship Id="rId85" Type="http://schemas.openxmlformats.org/officeDocument/2006/relationships/customXml" Target="../ink/ink428.xml"/><Relationship Id="rId150" Type="http://schemas.openxmlformats.org/officeDocument/2006/relationships/image" Target="../media/image474.png"/><Relationship Id="rId155" Type="http://schemas.openxmlformats.org/officeDocument/2006/relationships/customXml" Target="../ink/ink463.xml"/><Relationship Id="rId171" Type="http://schemas.openxmlformats.org/officeDocument/2006/relationships/customXml" Target="../ink/ink471.xml"/><Relationship Id="rId176" Type="http://schemas.openxmlformats.org/officeDocument/2006/relationships/image" Target="../media/image487.png"/><Relationship Id="rId192" Type="http://schemas.openxmlformats.org/officeDocument/2006/relationships/image" Target="../media/image495.png"/><Relationship Id="rId197" Type="http://schemas.openxmlformats.org/officeDocument/2006/relationships/customXml" Target="../ink/ink484.xml"/><Relationship Id="rId206" Type="http://schemas.openxmlformats.org/officeDocument/2006/relationships/image" Target="../media/image502.png"/><Relationship Id="rId201" Type="http://schemas.openxmlformats.org/officeDocument/2006/relationships/customXml" Target="../ink/ink486.xml"/><Relationship Id="rId12" Type="http://schemas.openxmlformats.org/officeDocument/2006/relationships/image" Target="../media/image405.png"/><Relationship Id="rId17" Type="http://schemas.openxmlformats.org/officeDocument/2006/relationships/customXml" Target="../ink/ink394.xml"/><Relationship Id="rId33" Type="http://schemas.openxmlformats.org/officeDocument/2006/relationships/customXml" Target="../ink/ink402.xml"/><Relationship Id="rId38" Type="http://schemas.openxmlformats.org/officeDocument/2006/relationships/image" Target="../media/image418.png"/><Relationship Id="rId59" Type="http://schemas.openxmlformats.org/officeDocument/2006/relationships/customXml" Target="../ink/ink415.xml"/><Relationship Id="rId103" Type="http://schemas.openxmlformats.org/officeDocument/2006/relationships/customXml" Target="../ink/ink437.xml"/><Relationship Id="rId108" Type="http://schemas.openxmlformats.org/officeDocument/2006/relationships/image" Target="../media/image453.png"/><Relationship Id="rId124" Type="http://schemas.openxmlformats.org/officeDocument/2006/relationships/image" Target="../media/image461.png"/><Relationship Id="rId129" Type="http://schemas.openxmlformats.org/officeDocument/2006/relationships/customXml" Target="../ink/ink450.xml"/><Relationship Id="rId54" Type="http://schemas.openxmlformats.org/officeDocument/2006/relationships/image" Target="../media/image426.png"/><Relationship Id="rId70" Type="http://schemas.openxmlformats.org/officeDocument/2006/relationships/image" Target="../media/image434.png"/><Relationship Id="rId75" Type="http://schemas.openxmlformats.org/officeDocument/2006/relationships/customXml" Target="../ink/ink423.xml"/><Relationship Id="rId91" Type="http://schemas.openxmlformats.org/officeDocument/2006/relationships/customXml" Target="../ink/ink431.xml"/><Relationship Id="rId96" Type="http://schemas.openxmlformats.org/officeDocument/2006/relationships/image" Target="../media/image447.png"/><Relationship Id="rId140" Type="http://schemas.openxmlformats.org/officeDocument/2006/relationships/image" Target="../media/image469.png"/><Relationship Id="rId145" Type="http://schemas.openxmlformats.org/officeDocument/2006/relationships/customXml" Target="../ink/ink458.xml"/><Relationship Id="rId161" Type="http://schemas.openxmlformats.org/officeDocument/2006/relationships/customXml" Target="../ink/ink466.xml"/><Relationship Id="rId166" Type="http://schemas.openxmlformats.org/officeDocument/2006/relationships/image" Target="../media/image482.png"/><Relationship Id="rId182" Type="http://schemas.openxmlformats.org/officeDocument/2006/relationships/image" Target="../media/image490.png"/><Relationship Id="rId187" Type="http://schemas.openxmlformats.org/officeDocument/2006/relationships/customXml" Target="../ink/ink47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2.png"/><Relationship Id="rId212" Type="http://schemas.openxmlformats.org/officeDocument/2006/relationships/image" Target="../media/image505.png"/><Relationship Id="rId23" Type="http://schemas.openxmlformats.org/officeDocument/2006/relationships/customXml" Target="../ink/ink397.xml"/><Relationship Id="rId28" Type="http://schemas.openxmlformats.org/officeDocument/2006/relationships/image" Target="../media/image413.png"/><Relationship Id="rId49" Type="http://schemas.openxmlformats.org/officeDocument/2006/relationships/customXml" Target="../ink/ink410.xml"/><Relationship Id="rId114" Type="http://schemas.openxmlformats.org/officeDocument/2006/relationships/image" Target="../media/image456.png"/><Relationship Id="rId119" Type="http://schemas.openxmlformats.org/officeDocument/2006/relationships/customXml" Target="../ink/ink445.xml"/><Relationship Id="rId44" Type="http://schemas.openxmlformats.org/officeDocument/2006/relationships/image" Target="../media/image421.png"/><Relationship Id="rId60" Type="http://schemas.openxmlformats.org/officeDocument/2006/relationships/image" Target="../media/image429.png"/><Relationship Id="rId65" Type="http://schemas.openxmlformats.org/officeDocument/2006/relationships/customXml" Target="../ink/ink418.xml"/><Relationship Id="rId81" Type="http://schemas.openxmlformats.org/officeDocument/2006/relationships/customXml" Target="../ink/ink426.xml"/><Relationship Id="rId86" Type="http://schemas.openxmlformats.org/officeDocument/2006/relationships/image" Target="../media/image442.png"/><Relationship Id="rId130" Type="http://schemas.openxmlformats.org/officeDocument/2006/relationships/image" Target="../media/image464.png"/><Relationship Id="rId135" Type="http://schemas.openxmlformats.org/officeDocument/2006/relationships/customXml" Target="../ink/ink453.xml"/><Relationship Id="rId151" Type="http://schemas.openxmlformats.org/officeDocument/2006/relationships/customXml" Target="../ink/ink461.xml"/><Relationship Id="rId156" Type="http://schemas.openxmlformats.org/officeDocument/2006/relationships/image" Target="../media/image477.png"/><Relationship Id="rId177" Type="http://schemas.openxmlformats.org/officeDocument/2006/relationships/customXml" Target="../ink/ink474.xml"/><Relationship Id="rId198" Type="http://schemas.openxmlformats.org/officeDocument/2006/relationships/image" Target="../media/image498.png"/><Relationship Id="rId172" Type="http://schemas.openxmlformats.org/officeDocument/2006/relationships/image" Target="../media/image485.png"/><Relationship Id="rId193" Type="http://schemas.openxmlformats.org/officeDocument/2006/relationships/customXml" Target="../ink/ink482.xml"/><Relationship Id="rId202" Type="http://schemas.openxmlformats.org/officeDocument/2006/relationships/image" Target="../media/image500.png"/><Relationship Id="rId207" Type="http://schemas.openxmlformats.org/officeDocument/2006/relationships/customXml" Target="../ink/ink489.xml"/><Relationship Id="rId13" Type="http://schemas.openxmlformats.org/officeDocument/2006/relationships/customXml" Target="../ink/ink392.xml"/><Relationship Id="rId18" Type="http://schemas.openxmlformats.org/officeDocument/2006/relationships/image" Target="../media/image408.png"/><Relationship Id="rId39" Type="http://schemas.openxmlformats.org/officeDocument/2006/relationships/customXml" Target="../ink/ink405.xml"/><Relationship Id="rId109" Type="http://schemas.openxmlformats.org/officeDocument/2006/relationships/customXml" Target="../ink/ink440.xml"/><Relationship Id="rId34" Type="http://schemas.openxmlformats.org/officeDocument/2006/relationships/image" Target="../media/image416.png"/><Relationship Id="rId50" Type="http://schemas.openxmlformats.org/officeDocument/2006/relationships/image" Target="../media/image424.png"/><Relationship Id="rId55" Type="http://schemas.openxmlformats.org/officeDocument/2006/relationships/customXml" Target="../ink/ink413.xml"/><Relationship Id="rId76" Type="http://schemas.openxmlformats.org/officeDocument/2006/relationships/image" Target="../media/image437.png"/><Relationship Id="rId97" Type="http://schemas.openxmlformats.org/officeDocument/2006/relationships/customXml" Target="../ink/ink434.xml"/><Relationship Id="rId104" Type="http://schemas.openxmlformats.org/officeDocument/2006/relationships/image" Target="../media/image451.png"/><Relationship Id="rId120" Type="http://schemas.openxmlformats.org/officeDocument/2006/relationships/image" Target="../media/image459.png"/><Relationship Id="rId125" Type="http://schemas.openxmlformats.org/officeDocument/2006/relationships/customXml" Target="../ink/ink448.xml"/><Relationship Id="rId141" Type="http://schemas.openxmlformats.org/officeDocument/2006/relationships/customXml" Target="../ink/ink456.xml"/><Relationship Id="rId146" Type="http://schemas.openxmlformats.org/officeDocument/2006/relationships/image" Target="../media/image472.png"/><Relationship Id="rId167" Type="http://schemas.openxmlformats.org/officeDocument/2006/relationships/customXml" Target="../ink/ink469.xml"/><Relationship Id="rId188" Type="http://schemas.openxmlformats.org/officeDocument/2006/relationships/image" Target="../media/image493.png"/><Relationship Id="rId7" Type="http://schemas.openxmlformats.org/officeDocument/2006/relationships/customXml" Target="../ink/ink389.xml"/><Relationship Id="rId71" Type="http://schemas.openxmlformats.org/officeDocument/2006/relationships/customXml" Target="../ink/ink421.xml"/><Relationship Id="rId92" Type="http://schemas.openxmlformats.org/officeDocument/2006/relationships/image" Target="../media/image445.png"/><Relationship Id="rId162" Type="http://schemas.openxmlformats.org/officeDocument/2006/relationships/image" Target="../media/image480.png"/><Relationship Id="rId183" Type="http://schemas.openxmlformats.org/officeDocument/2006/relationships/customXml" Target="../ink/ink477.xml"/><Relationship Id="rId213" Type="http://schemas.openxmlformats.org/officeDocument/2006/relationships/customXml" Target="../ink/ink492.xml"/><Relationship Id="rId2" Type="http://schemas.openxmlformats.org/officeDocument/2006/relationships/image" Target="../media/image399.emf"/><Relationship Id="rId29" Type="http://schemas.openxmlformats.org/officeDocument/2006/relationships/customXml" Target="../ink/ink400.xml"/><Relationship Id="rId24" Type="http://schemas.openxmlformats.org/officeDocument/2006/relationships/image" Target="../media/image411.png"/><Relationship Id="rId40" Type="http://schemas.openxmlformats.org/officeDocument/2006/relationships/image" Target="../media/image419.png"/><Relationship Id="rId45" Type="http://schemas.openxmlformats.org/officeDocument/2006/relationships/customXml" Target="../ink/ink408.xml"/><Relationship Id="rId66" Type="http://schemas.openxmlformats.org/officeDocument/2006/relationships/image" Target="../media/image432.png"/><Relationship Id="rId87" Type="http://schemas.openxmlformats.org/officeDocument/2006/relationships/customXml" Target="../ink/ink429.xml"/><Relationship Id="rId110" Type="http://schemas.openxmlformats.org/officeDocument/2006/relationships/image" Target="../media/image454.png"/><Relationship Id="rId115" Type="http://schemas.openxmlformats.org/officeDocument/2006/relationships/customXml" Target="../ink/ink443.xml"/><Relationship Id="rId131" Type="http://schemas.openxmlformats.org/officeDocument/2006/relationships/customXml" Target="../ink/ink451.xml"/><Relationship Id="rId136" Type="http://schemas.openxmlformats.org/officeDocument/2006/relationships/image" Target="../media/image467.png"/><Relationship Id="rId157" Type="http://schemas.openxmlformats.org/officeDocument/2006/relationships/customXml" Target="../ink/ink464.xml"/><Relationship Id="rId178" Type="http://schemas.openxmlformats.org/officeDocument/2006/relationships/image" Target="../media/image488.png"/><Relationship Id="rId61" Type="http://schemas.openxmlformats.org/officeDocument/2006/relationships/customXml" Target="../ink/ink416.xml"/><Relationship Id="rId82" Type="http://schemas.openxmlformats.org/officeDocument/2006/relationships/image" Target="../media/image440.png"/><Relationship Id="rId152" Type="http://schemas.openxmlformats.org/officeDocument/2006/relationships/image" Target="../media/image475.png"/><Relationship Id="rId173" Type="http://schemas.openxmlformats.org/officeDocument/2006/relationships/customXml" Target="../ink/ink472.xml"/><Relationship Id="rId194" Type="http://schemas.openxmlformats.org/officeDocument/2006/relationships/image" Target="../media/image496.png"/><Relationship Id="rId199" Type="http://schemas.openxmlformats.org/officeDocument/2006/relationships/customXml" Target="../ink/ink485.xml"/><Relationship Id="rId203" Type="http://schemas.openxmlformats.org/officeDocument/2006/relationships/customXml" Target="../ink/ink487.xml"/><Relationship Id="rId208" Type="http://schemas.openxmlformats.org/officeDocument/2006/relationships/image" Target="../media/image503.png"/><Relationship Id="rId19" Type="http://schemas.openxmlformats.org/officeDocument/2006/relationships/customXml" Target="../ink/ink395.xml"/><Relationship Id="rId14" Type="http://schemas.openxmlformats.org/officeDocument/2006/relationships/image" Target="../media/image406.png"/><Relationship Id="rId30" Type="http://schemas.openxmlformats.org/officeDocument/2006/relationships/image" Target="../media/image414.png"/><Relationship Id="rId35" Type="http://schemas.openxmlformats.org/officeDocument/2006/relationships/customXml" Target="../ink/ink403.xml"/><Relationship Id="rId56" Type="http://schemas.openxmlformats.org/officeDocument/2006/relationships/image" Target="../media/image427.png"/><Relationship Id="rId77" Type="http://schemas.openxmlformats.org/officeDocument/2006/relationships/customXml" Target="../ink/ink424.xml"/><Relationship Id="rId100" Type="http://schemas.openxmlformats.org/officeDocument/2006/relationships/image" Target="../media/image449.png"/><Relationship Id="rId105" Type="http://schemas.openxmlformats.org/officeDocument/2006/relationships/customXml" Target="../ink/ink438.xml"/><Relationship Id="rId126" Type="http://schemas.openxmlformats.org/officeDocument/2006/relationships/image" Target="../media/image462.png"/><Relationship Id="rId147" Type="http://schemas.openxmlformats.org/officeDocument/2006/relationships/customXml" Target="../ink/ink459.xml"/><Relationship Id="rId168" Type="http://schemas.openxmlformats.org/officeDocument/2006/relationships/image" Target="../media/image483.png"/><Relationship Id="rId8" Type="http://schemas.openxmlformats.org/officeDocument/2006/relationships/image" Target="../media/image403.png"/><Relationship Id="rId51" Type="http://schemas.openxmlformats.org/officeDocument/2006/relationships/customXml" Target="../ink/ink411.xml"/><Relationship Id="rId72" Type="http://schemas.openxmlformats.org/officeDocument/2006/relationships/image" Target="../media/image435.png"/><Relationship Id="rId93" Type="http://schemas.openxmlformats.org/officeDocument/2006/relationships/customXml" Target="../ink/ink432.xml"/><Relationship Id="rId98" Type="http://schemas.openxmlformats.org/officeDocument/2006/relationships/image" Target="../media/image448.png"/><Relationship Id="rId121" Type="http://schemas.openxmlformats.org/officeDocument/2006/relationships/customXml" Target="../ink/ink446.xml"/><Relationship Id="rId142" Type="http://schemas.openxmlformats.org/officeDocument/2006/relationships/image" Target="../media/image470.png"/><Relationship Id="rId163" Type="http://schemas.openxmlformats.org/officeDocument/2006/relationships/customXml" Target="../ink/ink467.xml"/><Relationship Id="rId184" Type="http://schemas.openxmlformats.org/officeDocument/2006/relationships/image" Target="../media/image491.png"/><Relationship Id="rId189" Type="http://schemas.openxmlformats.org/officeDocument/2006/relationships/customXml" Target="../ink/ink480.xml"/><Relationship Id="rId3" Type="http://schemas.openxmlformats.org/officeDocument/2006/relationships/image" Target="../media/image400.emf"/><Relationship Id="rId214" Type="http://schemas.openxmlformats.org/officeDocument/2006/relationships/image" Target="../media/image506.png"/><Relationship Id="rId25" Type="http://schemas.openxmlformats.org/officeDocument/2006/relationships/customXml" Target="../ink/ink398.xml"/><Relationship Id="rId46" Type="http://schemas.openxmlformats.org/officeDocument/2006/relationships/image" Target="../media/image422.png"/><Relationship Id="rId67" Type="http://schemas.openxmlformats.org/officeDocument/2006/relationships/customXml" Target="../ink/ink419.xml"/><Relationship Id="rId116" Type="http://schemas.openxmlformats.org/officeDocument/2006/relationships/image" Target="../media/image457.png"/><Relationship Id="rId137" Type="http://schemas.openxmlformats.org/officeDocument/2006/relationships/customXml" Target="../ink/ink454.xml"/><Relationship Id="rId158" Type="http://schemas.openxmlformats.org/officeDocument/2006/relationships/image" Target="../media/image478.png"/><Relationship Id="rId20" Type="http://schemas.openxmlformats.org/officeDocument/2006/relationships/image" Target="../media/image409.png"/><Relationship Id="rId41" Type="http://schemas.openxmlformats.org/officeDocument/2006/relationships/customXml" Target="../ink/ink406.xml"/><Relationship Id="rId62" Type="http://schemas.openxmlformats.org/officeDocument/2006/relationships/image" Target="../media/image430.png"/><Relationship Id="rId83" Type="http://schemas.openxmlformats.org/officeDocument/2006/relationships/customXml" Target="../ink/ink427.xml"/><Relationship Id="rId88" Type="http://schemas.openxmlformats.org/officeDocument/2006/relationships/image" Target="../media/image443.png"/><Relationship Id="rId111" Type="http://schemas.openxmlformats.org/officeDocument/2006/relationships/customXml" Target="../ink/ink441.xml"/><Relationship Id="rId132" Type="http://schemas.openxmlformats.org/officeDocument/2006/relationships/image" Target="../media/image465.png"/><Relationship Id="rId153" Type="http://schemas.openxmlformats.org/officeDocument/2006/relationships/customXml" Target="../ink/ink462.xml"/><Relationship Id="rId174" Type="http://schemas.openxmlformats.org/officeDocument/2006/relationships/image" Target="../media/image486.png"/><Relationship Id="rId179" Type="http://schemas.openxmlformats.org/officeDocument/2006/relationships/customXml" Target="../ink/ink475.xml"/><Relationship Id="rId195" Type="http://schemas.openxmlformats.org/officeDocument/2006/relationships/customXml" Target="../ink/ink483.xml"/><Relationship Id="rId209" Type="http://schemas.openxmlformats.org/officeDocument/2006/relationships/customXml" Target="../ink/ink490.xml"/><Relationship Id="rId190" Type="http://schemas.openxmlformats.org/officeDocument/2006/relationships/image" Target="../media/image494.png"/><Relationship Id="rId204" Type="http://schemas.openxmlformats.org/officeDocument/2006/relationships/image" Target="../media/image501.png"/><Relationship Id="rId15" Type="http://schemas.openxmlformats.org/officeDocument/2006/relationships/customXml" Target="../ink/ink393.xml"/><Relationship Id="rId36" Type="http://schemas.openxmlformats.org/officeDocument/2006/relationships/image" Target="../media/image417.png"/><Relationship Id="rId57" Type="http://schemas.openxmlformats.org/officeDocument/2006/relationships/customXml" Target="../ink/ink414.xml"/><Relationship Id="rId106" Type="http://schemas.openxmlformats.org/officeDocument/2006/relationships/image" Target="../media/image452.png"/><Relationship Id="rId127" Type="http://schemas.openxmlformats.org/officeDocument/2006/relationships/customXml" Target="../ink/ink449.xml"/><Relationship Id="rId10" Type="http://schemas.openxmlformats.org/officeDocument/2006/relationships/image" Target="../media/image404.png"/><Relationship Id="rId31" Type="http://schemas.openxmlformats.org/officeDocument/2006/relationships/customXml" Target="../ink/ink401.xml"/><Relationship Id="rId52" Type="http://schemas.openxmlformats.org/officeDocument/2006/relationships/image" Target="../media/image425.png"/><Relationship Id="rId73" Type="http://schemas.openxmlformats.org/officeDocument/2006/relationships/customXml" Target="../ink/ink422.xml"/><Relationship Id="rId78" Type="http://schemas.openxmlformats.org/officeDocument/2006/relationships/image" Target="../media/image438.png"/><Relationship Id="rId94" Type="http://schemas.openxmlformats.org/officeDocument/2006/relationships/image" Target="../media/image446.png"/><Relationship Id="rId99" Type="http://schemas.openxmlformats.org/officeDocument/2006/relationships/customXml" Target="../ink/ink435.xml"/><Relationship Id="rId101" Type="http://schemas.openxmlformats.org/officeDocument/2006/relationships/customXml" Target="../ink/ink436.xml"/><Relationship Id="rId122" Type="http://schemas.openxmlformats.org/officeDocument/2006/relationships/image" Target="../media/image460.png"/><Relationship Id="rId143" Type="http://schemas.openxmlformats.org/officeDocument/2006/relationships/customXml" Target="../ink/ink457.xml"/><Relationship Id="rId148" Type="http://schemas.openxmlformats.org/officeDocument/2006/relationships/image" Target="../media/image473.png"/><Relationship Id="rId164" Type="http://schemas.openxmlformats.org/officeDocument/2006/relationships/image" Target="../media/image481.png"/><Relationship Id="rId169" Type="http://schemas.openxmlformats.org/officeDocument/2006/relationships/customXml" Target="../ink/ink470.xml"/><Relationship Id="rId185" Type="http://schemas.openxmlformats.org/officeDocument/2006/relationships/customXml" Target="../ink/ink478.xml"/><Relationship Id="rId4" Type="http://schemas.openxmlformats.org/officeDocument/2006/relationships/image" Target="../media/image401.emf"/><Relationship Id="rId9" Type="http://schemas.openxmlformats.org/officeDocument/2006/relationships/customXml" Target="../ink/ink390.xml"/><Relationship Id="rId180" Type="http://schemas.openxmlformats.org/officeDocument/2006/relationships/image" Target="../media/image489.png"/><Relationship Id="rId210" Type="http://schemas.openxmlformats.org/officeDocument/2006/relationships/image" Target="../media/image504.png"/><Relationship Id="rId215" Type="http://schemas.openxmlformats.org/officeDocument/2006/relationships/customXml" Target="../ink/ink493.xml"/><Relationship Id="rId26" Type="http://schemas.openxmlformats.org/officeDocument/2006/relationships/image" Target="../media/image412.png"/><Relationship Id="rId47" Type="http://schemas.openxmlformats.org/officeDocument/2006/relationships/customXml" Target="../ink/ink409.xml"/><Relationship Id="rId68" Type="http://schemas.openxmlformats.org/officeDocument/2006/relationships/image" Target="../media/image433.png"/><Relationship Id="rId89" Type="http://schemas.openxmlformats.org/officeDocument/2006/relationships/customXml" Target="../ink/ink430.xml"/><Relationship Id="rId112" Type="http://schemas.openxmlformats.org/officeDocument/2006/relationships/image" Target="../media/image455.png"/><Relationship Id="rId133" Type="http://schemas.openxmlformats.org/officeDocument/2006/relationships/customXml" Target="../ink/ink452.xml"/><Relationship Id="rId154" Type="http://schemas.openxmlformats.org/officeDocument/2006/relationships/image" Target="../media/image476.png"/><Relationship Id="rId175" Type="http://schemas.openxmlformats.org/officeDocument/2006/relationships/customXml" Target="../ink/ink473.xml"/><Relationship Id="rId196" Type="http://schemas.openxmlformats.org/officeDocument/2006/relationships/image" Target="../media/image497.png"/><Relationship Id="rId200" Type="http://schemas.openxmlformats.org/officeDocument/2006/relationships/image" Target="../media/image499.png"/><Relationship Id="rId16" Type="http://schemas.openxmlformats.org/officeDocument/2006/relationships/image" Target="../media/image40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customXml" Target="../ink/ink8.xml"/><Relationship Id="rId26" Type="http://schemas.openxmlformats.org/officeDocument/2006/relationships/customXml" Target="../ink/ink12.xml"/><Relationship Id="rId39" Type="http://schemas.openxmlformats.org/officeDocument/2006/relationships/image" Target="../media/image20.png"/><Relationship Id="rId21" Type="http://schemas.openxmlformats.org/officeDocument/2006/relationships/image" Target="../media/image11.png"/><Relationship Id="rId34" Type="http://schemas.openxmlformats.org/officeDocument/2006/relationships/customXml" Target="../ink/ink16.xml"/><Relationship Id="rId42" Type="http://schemas.openxmlformats.org/officeDocument/2006/relationships/customXml" Target="../ink/ink20.xml"/><Relationship Id="rId47" Type="http://schemas.openxmlformats.org/officeDocument/2006/relationships/image" Target="../media/image24.png"/><Relationship Id="rId50" Type="http://schemas.openxmlformats.org/officeDocument/2006/relationships/customXml" Target="../ink/ink24.xml"/><Relationship Id="rId55" Type="http://schemas.openxmlformats.org/officeDocument/2006/relationships/image" Target="../media/image28.png"/><Relationship Id="rId63" Type="http://schemas.openxmlformats.org/officeDocument/2006/relationships/image" Target="../media/image32.png"/><Relationship Id="rId7" Type="http://schemas.openxmlformats.org/officeDocument/2006/relationships/image" Target="../media/image4.png"/><Relationship Id="rId2" Type="http://schemas.openxmlformats.org/officeDocument/2006/relationships/image" Target="../media/image1.emf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29" Type="http://schemas.openxmlformats.org/officeDocument/2006/relationships/image" Target="../media/image15.png"/><Relationship Id="rId41" Type="http://schemas.openxmlformats.org/officeDocument/2006/relationships/image" Target="../media/image21.png"/><Relationship Id="rId54" Type="http://schemas.openxmlformats.org/officeDocument/2006/relationships/customXml" Target="../ink/ink26.xml"/><Relationship Id="rId62" Type="http://schemas.openxmlformats.org/officeDocument/2006/relationships/customXml" Target="../ink/ink30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11" Type="http://schemas.openxmlformats.org/officeDocument/2006/relationships/image" Target="../media/image6.png"/><Relationship Id="rId24" Type="http://schemas.openxmlformats.org/officeDocument/2006/relationships/customXml" Target="../ink/ink11.xml"/><Relationship Id="rId32" Type="http://schemas.openxmlformats.org/officeDocument/2006/relationships/customXml" Target="../ink/ink15.xml"/><Relationship Id="rId37" Type="http://schemas.openxmlformats.org/officeDocument/2006/relationships/image" Target="../media/image19.png"/><Relationship Id="rId40" Type="http://schemas.openxmlformats.org/officeDocument/2006/relationships/customXml" Target="../ink/ink19.xml"/><Relationship Id="rId45" Type="http://schemas.openxmlformats.org/officeDocument/2006/relationships/image" Target="../media/image23.png"/><Relationship Id="rId53" Type="http://schemas.openxmlformats.org/officeDocument/2006/relationships/image" Target="../media/image27.png"/><Relationship Id="rId58" Type="http://schemas.openxmlformats.org/officeDocument/2006/relationships/customXml" Target="../ink/ink28.xml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openxmlformats.org/officeDocument/2006/relationships/customXml" Target="../ink/ink13.xml"/><Relationship Id="rId36" Type="http://schemas.openxmlformats.org/officeDocument/2006/relationships/customXml" Target="../ink/ink17.xml"/><Relationship Id="rId49" Type="http://schemas.openxmlformats.org/officeDocument/2006/relationships/image" Target="../media/image25.png"/><Relationship Id="rId57" Type="http://schemas.openxmlformats.org/officeDocument/2006/relationships/image" Target="../media/image29.png"/><Relationship Id="rId61" Type="http://schemas.openxmlformats.org/officeDocument/2006/relationships/image" Target="../media/image31.png"/><Relationship Id="rId10" Type="http://schemas.openxmlformats.org/officeDocument/2006/relationships/customXml" Target="../ink/ink4.xml"/><Relationship Id="rId19" Type="http://schemas.openxmlformats.org/officeDocument/2006/relationships/image" Target="../media/image10.png"/><Relationship Id="rId31" Type="http://schemas.openxmlformats.org/officeDocument/2006/relationships/image" Target="../media/image16.png"/><Relationship Id="rId44" Type="http://schemas.openxmlformats.org/officeDocument/2006/relationships/customXml" Target="../ink/ink21.xml"/><Relationship Id="rId52" Type="http://schemas.openxmlformats.org/officeDocument/2006/relationships/customXml" Target="../ink/ink25.xml"/><Relationship Id="rId60" Type="http://schemas.openxmlformats.org/officeDocument/2006/relationships/customXml" Target="../ink/ink29.xml"/><Relationship Id="rId4" Type="http://schemas.openxmlformats.org/officeDocument/2006/relationships/customXml" Target="../ink/ink1.xml"/><Relationship Id="rId9" Type="http://schemas.openxmlformats.org/officeDocument/2006/relationships/image" Target="../media/image5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14.png"/><Relationship Id="rId30" Type="http://schemas.openxmlformats.org/officeDocument/2006/relationships/customXml" Target="../ink/ink14.xml"/><Relationship Id="rId35" Type="http://schemas.openxmlformats.org/officeDocument/2006/relationships/image" Target="../media/image18.png"/><Relationship Id="rId43" Type="http://schemas.openxmlformats.org/officeDocument/2006/relationships/image" Target="../media/image22.png"/><Relationship Id="rId48" Type="http://schemas.openxmlformats.org/officeDocument/2006/relationships/customXml" Target="../ink/ink23.xml"/><Relationship Id="rId56" Type="http://schemas.openxmlformats.org/officeDocument/2006/relationships/customXml" Target="../ink/ink27.xml"/><Relationship Id="rId8" Type="http://schemas.openxmlformats.org/officeDocument/2006/relationships/customXml" Target="../ink/ink3.xml"/><Relationship Id="rId51" Type="http://schemas.openxmlformats.org/officeDocument/2006/relationships/image" Target="../media/image26.png"/><Relationship Id="rId3" Type="http://schemas.openxmlformats.org/officeDocument/2006/relationships/image" Target="../media/image2.emf"/><Relationship Id="rId12" Type="http://schemas.openxmlformats.org/officeDocument/2006/relationships/customXml" Target="../ink/ink5.xml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openxmlformats.org/officeDocument/2006/relationships/image" Target="../media/image17.png"/><Relationship Id="rId38" Type="http://schemas.openxmlformats.org/officeDocument/2006/relationships/customXml" Target="../ink/ink18.xml"/><Relationship Id="rId46" Type="http://schemas.openxmlformats.org/officeDocument/2006/relationships/customXml" Target="../ink/ink22.xml"/><Relationship Id="rId5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customXml" Target="../ink/ink36.xml"/><Relationship Id="rId18" Type="http://schemas.openxmlformats.org/officeDocument/2006/relationships/image" Target="../media/image44.png"/><Relationship Id="rId26" Type="http://schemas.openxmlformats.org/officeDocument/2006/relationships/image" Target="../media/image48.png"/><Relationship Id="rId39" Type="http://schemas.openxmlformats.org/officeDocument/2006/relationships/customXml" Target="../ink/ink49.xml"/><Relationship Id="rId3" Type="http://schemas.openxmlformats.org/officeDocument/2006/relationships/customXml" Target="../ink/ink31.xml"/><Relationship Id="rId21" Type="http://schemas.openxmlformats.org/officeDocument/2006/relationships/customXml" Target="../ink/ink40.xml"/><Relationship Id="rId34" Type="http://schemas.openxmlformats.org/officeDocument/2006/relationships/image" Target="../media/image52.png"/><Relationship Id="rId7" Type="http://schemas.openxmlformats.org/officeDocument/2006/relationships/customXml" Target="../ink/ink33.xml"/><Relationship Id="rId12" Type="http://schemas.openxmlformats.org/officeDocument/2006/relationships/image" Target="../media/image41.png"/><Relationship Id="rId17" Type="http://schemas.openxmlformats.org/officeDocument/2006/relationships/customXml" Target="../ink/ink38.xml"/><Relationship Id="rId25" Type="http://schemas.openxmlformats.org/officeDocument/2006/relationships/customXml" Target="../ink/ink42.xml"/><Relationship Id="rId33" Type="http://schemas.openxmlformats.org/officeDocument/2006/relationships/customXml" Target="../ink/ink46.xml"/><Relationship Id="rId38" Type="http://schemas.openxmlformats.org/officeDocument/2006/relationships/image" Target="../media/image54.png"/><Relationship Id="rId2" Type="http://schemas.openxmlformats.org/officeDocument/2006/relationships/image" Target="../media/image6.emf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29" Type="http://schemas.openxmlformats.org/officeDocument/2006/relationships/customXml" Target="../ink/ink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customXml" Target="../ink/ink35.xml"/><Relationship Id="rId24" Type="http://schemas.openxmlformats.org/officeDocument/2006/relationships/image" Target="../media/image47.png"/><Relationship Id="rId32" Type="http://schemas.openxmlformats.org/officeDocument/2006/relationships/image" Target="../media/image51.png"/><Relationship Id="rId37" Type="http://schemas.openxmlformats.org/officeDocument/2006/relationships/customXml" Target="../ink/ink48.xml"/><Relationship Id="rId40" Type="http://schemas.openxmlformats.org/officeDocument/2006/relationships/image" Target="../media/image55.png"/><Relationship Id="rId5" Type="http://schemas.openxmlformats.org/officeDocument/2006/relationships/customXml" Target="../ink/ink32.xml"/><Relationship Id="rId15" Type="http://schemas.openxmlformats.org/officeDocument/2006/relationships/customXml" Target="../ink/ink37.xml"/><Relationship Id="rId23" Type="http://schemas.openxmlformats.org/officeDocument/2006/relationships/customXml" Target="../ink/ink41.xml"/><Relationship Id="rId28" Type="http://schemas.openxmlformats.org/officeDocument/2006/relationships/image" Target="../media/image49.png"/><Relationship Id="rId36" Type="http://schemas.openxmlformats.org/officeDocument/2006/relationships/image" Target="../media/image53.png"/><Relationship Id="rId10" Type="http://schemas.openxmlformats.org/officeDocument/2006/relationships/image" Target="../media/image40.png"/><Relationship Id="rId19" Type="http://schemas.openxmlformats.org/officeDocument/2006/relationships/customXml" Target="../ink/ink39.xml"/><Relationship Id="rId31" Type="http://schemas.openxmlformats.org/officeDocument/2006/relationships/customXml" Target="../ink/ink45.xml"/><Relationship Id="rId4" Type="http://schemas.openxmlformats.org/officeDocument/2006/relationships/image" Target="../media/image37.png"/><Relationship Id="rId9" Type="http://schemas.openxmlformats.org/officeDocument/2006/relationships/customXml" Target="../ink/ink34.xml"/><Relationship Id="rId14" Type="http://schemas.openxmlformats.org/officeDocument/2006/relationships/image" Target="../media/image42.png"/><Relationship Id="rId22" Type="http://schemas.openxmlformats.org/officeDocument/2006/relationships/image" Target="../media/image46.png"/><Relationship Id="rId27" Type="http://schemas.openxmlformats.org/officeDocument/2006/relationships/customXml" Target="../ink/ink43.xml"/><Relationship Id="rId30" Type="http://schemas.openxmlformats.org/officeDocument/2006/relationships/image" Target="../media/image50.png"/><Relationship Id="rId35" Type="http://schemas.openxmlformats.org/officeDocument/2006/relationships/customXml" Target="../ink/ink4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52.xml"/><Relationship Id="rId13" Type="http://schemas.openxmlformats.org/officeDocument/2006/relationships/image" Target="../media/image65.png"/><Relationship Id="rId18" Type="http://schemas.openxmlformats.org/officeDocument/2006/relationships/customXml" Target="../ink/ink57.xml"/><Relationship Id="rId26" Type="http://schemas.openxmlformats.org/officeDocument/2006/relationships/customXml" Target="../ink/ink61.xml"/><Relationship Id="rId3" Type="http://schemas.openxmlformats.org/officeDocument/2006/relationships/image" Target="../media/image11.emf"/><Relationship Id="rId21" Type="http://schemas.openxmlformats.org/officeDocument/2006/relationships/image" Target="../media/image69.png"/><Relationship Id="rId7" Type="http://schemas.openxmlformats.org/officeDocument/2006/relationships/image" Target="../media/image62.png"/><Relationship Id="rId12" Type="http://schemas.openxmlformats.org/officeDocument/2006/relationships/customXml" Target="../ink/ink54.xml"/><Relationship Id="rId17" Type="http://schemas.openxmlformats.org/officeDocument/2006/relationships/image" Target="../media/image67.png"/><Relationship Id="rId25" Type="http://schemas.openxmlformats.org/officeDocument/2006/relationships/image" Target="../media/image71.png"/><Relationship Id="rId2" Type="http://schemas.openxmlformats.org/officeDocument/2006/relationships/image" Target="../media/image10.emf"/><Relationship Id="rId16" Type="http://schemas.openxmlformats.org/officeDocument/2006/relationships/customXml" Target="../ink/ink56.xml"/><Relationship Id="rId20" Type="http://schemas.openxmlformats.org/officeDocument/2006/relationships/customXml" Target="../ink/ink5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1.xml"/><Relationship Id="rId11" Type="http://schemas.openxmlformats.org/officeDocument/2006/relationships/image" Target="../media/image64.png"/><Relationship Id="rId24" Type="http://schemas.openxmlformats.org/officeDocument/2006/relationships/customXml" Target="../ink/ink60.xml"/><Relationship Id="rId5" Type="http://schemas.openxmlformats.org/officeDocument/2006/relationships/image" Target="../media/image61.png"/><Relationship Id="rId15" Type="http://schemas.openxmlformats.org/officeDocument/2006/relationships/image" Target="../media/image66.png"/><Relationship Id="rId23" Type="http://schemas.openxmlformats.org/officeDocument/2006/relationships/image" Target="../media/image70.png"/><Relationship Id="rId10" Type="http://schemas.openxmlformats.org/officeDocument/2006/relationships/customXml" Target="../ink/ink53.xml"/><Relationship Id="rId19" Type="http://schemas.openxmlformats.org/officeDocument/2006/relationships/image" Target="../media/image68.png"/><Relationship Id="rId4" Type="http://schemas.openxmlformats.org/officeDocument/2006/relationships/customXml" Target="../ink/ink50.xml"/><Relationship Id="rId9" Type="http://schemas.openxmlformats.org/officeDocument/2006/relationships/image" Target="../media/image63.png"/><Relationship Id="rId14" Type="http://schemas.openxmlformats.org/officeDocument/2006/relationships/customXml" Target="../ink/ink55.xml"/><Relationship Id="rId22" Type="http://schemas.openxmlformats.org/officeDocument/2006/relationships/customXml" Target="../ink/ink59.xml"/><Relationship Id="rId27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31.png"/><Relationship Id="rId21" Type="http://schemas.openxmlformats.org/officeDocument/2006/relationships/image" Target="../media/image83.png"/><Relationship Id="rId42" Type="http://schemas.openxmlformats.org/officeDocument/2006/relationships/customXml" Target="../ink/ink81.xml"/><Relationship Id="rId47" Type="http://schemas.openxmlformats.org/officeDocument/2006/relationships/image" Target="../media/image96.png"/><Relationship Id="rId63" Type="http://schemas.openxmlformats.org/officeDocument/2006/relationships/image" Target="../media/image104.png"/><Relationship Id="rId68" Type="http://schemas.openxmlformats.org/officeDocument/2006/relationships/customXml" Target="../ink/ink94.xml"/><Relationship Id="rId84" Type="http://schemas.openxmlformats.org/officeDocument/2006/relationships/customXml" Target="../ink/ink102.xml"/><Relationship Id="rId89" Type="http://schemas.openxmlformats.org/officeDocument/2006/relationships/image" Target="../media/image117.png"/><Relationship Id="rId112" Type="http://schemas.openxmlformats.org/officeDocument/2006/relationships/customXml" Target="../ink/ink116.xml"/><Relationship Id="rId133" Type="http://schemas.openxmlformats.org/officeDocument/2006/relationships/image" Target="../media/image139.png"/><Relationship Id="rId138" Type="http://schemas.openxmlformats.org/officeDocument/2006/relationships/customXml" Target="../ink/ink129.xml"/><Relationship Id="rId154" Type="http://schemas.openxmlformats.org/officeDocument/2006/relationships/customXml" Target="../ink/ink137.xml"/><Relationship Id="rId159" Type="http://schemas.openxmlformats.org/officeDocument/2006/relationships/image" Target="../media/image152.png"/><Relationship Id="rId175" Type="http://schemas.openxmlformats.org/officeDocument/2006/relationships/image" Target="../media/image160.png"/><Relationship Id="rId170" Type="http://schemas.openxmlformats.org/officeDocument/2006/relationships/customXml" Target="../ink/ink145.xml"/><Relationship Id="rId191" Type="http://schemas.openxmlformats.org/officeDocument/2006/relationships/image" Target="../media/image168.png"/><Relationship Id="rId196" Type="http://schemas.openxmlformats.org/officeDocument/2006/relationships/customXml" Target="../ink/ink158.xml"/><Relationship Id="rId16" Type="http://schemas.openxmlformats.org/officeDocument/2006/relationships/customXml" Target="../ink/ink68.xml"/><Relationship Id="rId107" Type="http://schemas.openxmlformats.org/officeDocument/2006/relationships/image" Target="../media/image126.png"/><Relationship Id="rId11" Type="http://schemas.openxmlformats.org/officeDocument/2006/relationships/image" Target="../media/image78.png"/><Relationship Id="rId32" Type="http://schemas.openxmlformats.org/officeDocument/2006/relationships/customXml" Target="../ink/ink76.xml"/><Relationship Id="rId37" Type="http://schemas.openxmlformats.org/officeDocument/2006/relationships/image" Target="../media/image91.png"/><Relationship Id="rId53" Type="http://schemas.openxmlformats.org/officeDocument/2006/relationships/image" Target="../media/image99.png"/><Relationship Id="rId58" Type="http://schemas.openxmlformats.org/officeDocument/2006/relationships/customXml" Target="../ink/ink89.xml"/><Relationship Id="rId74" Type="http://schemas.openxmlformats.org/officeDocument/2006/relationships/customXml" Target="../ink/ink97.xml"/><Relationship Id="rId79" Type="http://schemas.openxmlformats.org/officeDocument/2006/relationships/image" Target="../media/image112.png"/><Relationship Id="rId102" Type="http://schemas.openxmlformats.org/officeDocument/2006/relationships/customXml" Target="../ink/ink111.xml"/><Relationship Id="rId123" Type="http://schemas.openxmlformats.org/officeDocument/2006/relationships/image" Target="../media/image134.png"/><Relationship Id="rId128" Type="http://schemas.openxmlformats.org/officeDocument/2006/relationships/customXml" Target="../ink/ink124.xml"/><Relationship Id="rId144" Type="http://schemas.openxmlformats.org/officeDocument/2006/relationships/customXml" Target="../ink/ink132.xml"/><Relationship Id="rId149" Type="http://schemas.openxmlformats.org/officeDocument/2006/relationships/image" Target="../media/image147.png"/><Relationship Id="rId5" Type="http://schemas.openxmlformats.org/officeDocument/2006/relationships/image" Target="../media/image75.png"/><Relationship Id="rId90" Type="http://schemas.openxmlformats.org/officeDocument/2006/relationships/customXml" Target="../ink/ink105.xml"/><Relationship Id="rId95" Type="http://schemas.openxmlformats.org/officeDocument/2006/relationships/image" Target="../media/image120.png"/><Relationship Id="rId160" Type="http://schemas.openxmlformats.org/officeDocument/2006/relationships/customXml" Target="../ink/ink140.xml"/><Relationship Id="rId165" Type="http://schemas.openxmlformats.org/officeDocument/2006/relationships/image" Target="../media/image155.png"/><Relationship Id="rId181" Type="http://schemas.openxmlformats.org/officeDocument/2006/relationships/image" Target="../media/image163.png"/><Relationship Id="rId186" Type="http://schemas.openxmlformats.org/officeDocument/2006/relationships/customXml" Target="../ink/ink153.xml"/><Relationship Id="rId22" Type="http://schemas.openxmlformats.org/officeDocument/2006/relationships/customXml" Target="../ink/ink71.xml"/><Relationship Id="rId27" Type="http://schemas.openxmlformats.org/officeDocument/2006/relationships/image" Target="../media/image86.png"/><Relationship Id="rId43" Type="http://schemas.openxmlformats.org/officeDocument/2006/relationships/image" Target="../media/image94.png"/><Relationship Id="rId48" Type="http://schemas.openxmlformats.org/officeDocument/2006/relationships/customXml" Target="../ink/ink84.xml"/><Relationship Id="rId64" Type="http://schemas.openxmlformats.org/officeDocument/2006/relationships/customXml" Target="../ink/ink92.xml"/><Relationship Id="rId69" Type="http://schemas.openxmlformats.org/officeDocument/2006/relationships/image" Target="../media/image107.png"/><Relationship Id="rId113" Type="http://schemas.openxmlformats.org/officeDocument/2006/relationships/image" Target="../media/image129.png"/><Relationship Id="rId118" Type="http://schemas.openxmlformats.org/officeDocument/2006/relationships/customXml" Target="../ink/ink119.xml"/><Relationship Id="rId134" Type="http://schemas.openxmlformats.org/officeDocument/2006/relationships/customXml" Target="../ink/ink127.xml"/><Relationship Id="rId139" Type="http://schemas.openxmlformats.org/officeDocument/2006/relationships/image" Target="../media/image142.png"/><Relationship Id="rId80" Type="http://schemas.openxmlformats.org/officeDocument/2006/relationships/customXml" Target="../ink/ink100.xml"/><Relationship Id="rId85" Type="http://schemas.openxmlformats.org/officeDocument/2006/relationships/image" Target="../media/image115.png"/><Relationship Id="rId150" Type="http://schemas.openxmlformats.org/officeDocument/2006/relationships/customXml" Target="../ink/ink135.xml"/><Relationship Id="rId155" Type="http://schemas.openxmlformats.org/officeDocument/2006/relationships/image" Target="../media/image150.png"/><Relationship Id="rId171" Type="http://schemas.openxmlformats.org/officeDocument/2006/relationships/image" Target="../media/image158.png"/><Relationship Id="rId176" Type="http://schemas.openxmlformats.org/officeDocument/2006/relationships/customXml" Target="../ink/ink148.xml"/><Relationship Id="rId192" Type="http://schemas.openxmlformats.org/officeDocument/2006/relationships/customXml" Target="../ink/ink156.xml"/><Relationship Id="rId197" Type="http://schemas.openxmlformats.org/officeDocument/2006/relationships/image" Target="../media/image171.png"/><Relationship Id="rId12" Type="http://schemas.openxmlformats.org/officeDocument/2006/relationships/customXml" Target="../ink/ink66.xml"/><Relationship Id="rId17" Type="http://schemas.openxmlformats.org/officeDocument/2006/relationships/image" Target="../media/image81.png"/><Relationship Id="rId33" Type="http://schemas.openxmlformats.org/officeDocument/2006/relationships/image" Target="../media/image89.png"/><Relationship Id="rId38" Type="http://schemas.openxmlformats.org/officeDocument/2006/relationships/customXml" Target="../ink/ink79.xml"/><Relationship Id="rId59" Type="http://schemas.openxmlformats.org/officeDocument/2006/relationships/image" Target="../media/image102.png"/><Relationship Id="rId103" Type="http://schemas.openxmlformats.org/officeDocument/2006/relationships/image" Target="../media/image124.png"/><Relationship Id="rId108" Type="http://schemas.openxmlformats.org/officeDocument/2006/relationships/customXml" Target="../ink/ink114.xml"/><Relationship Id="rId124" Type="http://schemas.openxmlformats.org/officeDocument/2006/relationships/customXml" Target="../ink/ink122.xml"/><Relationship Id="rId129" Type="http://schemas.openxmlformats.org/officeDocument/2006/relationships/image" Target="../media/image137.png"/><Relationship Id="rId54" Type="http://schemas.openxmlformats.org/officeDocument/2006/relationships/customXml" Target="../ink/ink87.xml"/><Relationship Id="rId70" Type="http://schemas.openxmlformats.org/officeDocument/2006/relationships/customXml" Target="../ink/ink95.xml"/><Relationship Id="rId75" Type="http://schemas.openxmlformats.org/officeDocument/2006/relationships/image" Target="../media/image110.png"/><Relationship Id="rId91" Type="http://schemas.openxmlformats.org/officeDocument/2006/relationships/image" Target="../media/image118.png"/><Relationship Id="rId96" Type="http://schemas.openxmlformats.org/officeDocument/2006/relationships/customXml" Target="../ink/ink108.xml"/><Relationship Id="rId140" Type="http://schemas.openxmlformats.org/officeDocument/2006/relationships/customXml" Target="../ink/ink130.xml"/><Relationship Id="rId145" Type="http://schemas.openxmlformats.org/officeDocument/2006/relationships/image" Target="../media/image145.png"/><Relationship Id="rId161" Type="http://schemas.openxmlformats.org/officeDocument/2006/relationships/image" Target="../media/image153.png"/><Relationship Id="rId166" Type="http://schemas.openxmlformats.org/officeDocument/2006/relationships/customXml" Target="../ink/ink143.xml"/><Relationship Id="rId182" Type="http://schemas.openxmlformats.org/officeDocument/2006/relationships/customXml" Target="../ink/ink151.xml"/><Relationship Id="rId187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3.xml"/><Relationship Id="rId23" Type="http://schemas.openxmlformats.org/officeDocument/2006/relationships/image" Target="../media/image84.png"/><Relationship Id="rId28" Type="http://schemas.openxmlformats.org/officeDocument/2006/relationships/customXml" Target="../ink/ink74.xml"/><Relationship Id="rId49" Type="http://schemas.openxmlformats.org/officeDocument/2006/relationships/image" Target="../media/image97.png"/><Relationship Id="rId114" Type="http://schemas.openxmlformats.org/officeDocument/2006/relationships/customXml" Target="../ink/ink117.xml"/><Relationship Id="rId119" Type="http://schemas.openxmlformats.org/officeDocument/2006/relationships/image" Target="../media/image132.png"/><Relationship Id="rId44" Type="http://schemas.openxmlformats.org/officeDocument/2006/relationships/customXml" Target="../ink/ink82.xml"/><Relationship Id="rId60" Type="http://schemas.openxmlformats.org/officeDocument/2006/relationships/customXml" Target="../ink/ink90.xml"/><Relationship Id="rId65" Type="http://schemas.openxmlformats.org/officeDocument/2006/relationships/image" Target="../media/image105.png"/><Relationship Id="rId81" Type="http://schemas.openxmlformats.org/officeDocument/2006/relationships/image" Target="../media/image113.png"/><Relationship Id="rId86" Type="http://schemas.openxmlformats.org/officeDocument/2006/relationships/customXml" Target="../ink/ink103.xml"/><Relationship Id="rId130" Type="http://schemas.openxmlformats.org/officeDocument/2006/relationships/customXml" Target="../ink/ink125.xml"/><Relationship Id="rId135" Type="http://schemas.openxmlformats.org/officeDocument/2006/relationships/image" Target="../media/image140.png"/><Relationship Id="rId151" Type="http://schemas.openxmlformats.org/officeDocument/2006/relationships/image" Target="../media/image148.png"/><Relationship Id="rId156" Type="http://schemas.openxmlformats.org/officeDocument/2006/relationships/customXml" Target="../ink/ink138.xml"/><Relationship Id="rId177" Type="http://schemas.openxmlformats.org/officeDocument/2006/relationships/image" Target="../media/image161.png"/><Relationship Id="rId172" Type="http://schemas.openxmlformats.org/officeDocument/2006/relationships/customXml" Target="../ink/ink146.xml"/><Relationship Id="rId193" Type="http://schemas.openxmlformats.org/officeDocument/2006/relationships/image" Target="../media/image169.png"/><Relationship Id="rId13" Type="http://schemas.openxmlformats.org/officeDocument/2006/relationships/image" Target="../media/image79.png"/><Relationship Id="rId18" Type="http://schemas.openxmlformats.org/officeDocument/2006/relationships/customXml" Target="../ink/ink69.xml"/><Relationship Id="rId39" Type="http://schemas.openxmlformats.org/officeDocument/2006/relationships/image" Target="../media/image92.png"/><Relationship Id="rId109" Type="http://schemas.openxmlformats.org/officeDocument/2006/relationships/image" Target="../media/image127.png"/><Relationship Id="rId34" Type="http://schemas.openxmlformats.org/officeDocument/2006/relationships/customXml" Target="../ink/ink77.xml"/><Relationship Id="rId50" Type="http://schemas.openxmlformats.org/officeDocument/2006/relationships/customXml" Target="../ink/ink85.xml"/><Relationship Id="rId55" Type="http://schemas.openxmlformats.org/officeDocument/2006/relationships/image" Target="../media/image100.png"/><Relationship Id="rId76" Type="http://schemas.openxmlformats.org/officeDocument/2006/relationships/customXml" Target="../ink/ink98.xml"/><Relationship Id="rId97" Type="http://schemas.openxmlformats.org/officeDocument/2006/relationships/image" Target="../media/image121.png"/><Relationship Id="rId104" Type="http://schemas.openxmlformats.org/officeDocument/2006/relationships/customXml" Target="../ink/ink112.xml"/><Relationship Id="rId120" Type="http://schemas.openxmlformats.org/officeDocument/2006/relationships/customXml" Target="../ink/ink120.xml"/><Relationship Id="rId125" Type="http://schemas.openxmlformats.org/officeDocument/2006/relationships/image" Target="../media/image135.png"/><Relationship Id="rId141" Type="http://schemas.openxmlformats.org/officeDocument/2006/relationships/image" Target="../media/image143.png"/><Relationship Id="rId146" Type="http://schemas.openxmlformats.org/officeDocument/2006/relationships/customXml" Target="../ink/ink133.xml"/><Relationship Id="rId167" Type="http://schemas.openxmlformats.org/officeDocument/2006/relationships/image" Target="../media/image156.png"/><Relationship Id="rId188" Type="http://schemas.openxmlformats.org/officeDocument/2006/relationships/customXml" Target="../ink/ink154.xml"/><Relationship Id="rId7" Type="http://schemas.openxmlformats.org/officeDocument/2006/relationships/image" Target="../media/image76.png"/><Relationship Id="rId71" Type="http://schemas.openxmlformats.org/officeDocument/2006/relationships/image" Target="../media/image108.png"/><Relationship Id="rId92" Type="http://schemas.openxmlformats.org/officeDocument/2006/relationships/customXml" Target="../ink/ink106.xml"/><Relationship Id="rId162" Type="http://schemas.openxmlformats.org/officeDocument/2006/relationships/customXml" Target="../ink/ink141.xml"/><Relationship Id="rId183" Type="http://schemas.openxmlformats.org/officeDocument/2006/relationships/image" Target="../media/image164.png"/><Relationship Id="rId2" Type="http://schemas.openxmlformats.org/officeDocument/2006/relationships/image" Target="../media/image12.emf"/><Relationship Id="rId29" Type="http://schemas.openxmlformats.org/officeDocument/2006/relationships/image" Target="../media/image87.png"/><Relationship Id="rId24" Type="http://schemas.openxmlformats.org/officeDocument/2006/relationships/customXml" Target="../ink/ink72.xml"/><Relationship Id="rId40" Type="http://schemas.openxmlformats.org/officeDocument/2006/relationships/customXml" Target="../ink/ink80.xml"/><Relationship Id="rId45" Type="http://schemas.openxmlformats.org/officeDocument/2006/relationships/image" Target="../media/image95.png"/><Relationship Id="rId66" Type="http://schemas.openxmlformats.org/officeDocument/2006/relationships/customXml" Target="../ink/ink93.xml"/><Relationship Id="rId87" Type="http://schemas.openxmlformats.org/officeDocument/2006/relationships/image" Target="../media/image116.png"/><Relationship Id="rId110" Type="http://schemas.openxmlformats.org/officeDocument/2006/relationships/customXml" Target="../ink/ink115.xml"/><Relationship Id="rId115" Type="http://schemas.openxmlformats.org/officeDocument/2006/relationships/image" Target="../media/image130.png"/><Relationship Id="rId131" Type="http://schemas.openxmlformats.org/officeDocument/2006/relationships/image" Target="../media/image138.png"/><Relationship Id="rId136" Type="http://schemas.openxmlformats.org/officeDocument/2006/relationships/customXml" Target="../ink/ink128.xml"/><Relationship Id="rId157" Type="http://schemas.openxmlformats.org/officeDocument/2006/relationships/image" Target="../media/image151.png"/><Relationship Id="rId178" Type="http://schemas.openxmlformats.org/officeDocument/2006/relationships/customXml" Target="../ink/ink149.xml"/><Relationship Id="rId61" Type="http://schemas.openxmlformats.org/officeDocument/2006/relationships/image" Target="../media/image103.png"/><Relationship Id="rId82" Type="http://schemas.openxmlformats.org/officeDocument/2006/relationships/customXml" Target="../ink/ink101.xml"/><Relationship Id="rId152" Type="http://schemas.openxmlformats.org/officeDocument/2006/relationships/customXml" Target="../ink/ink136.xml"/><Relationship Id="rId173" Type="http://schemas.openxmlformats.org/officeDocument/2006/relationships/image" Target="../media/image159.png"/><Relationship Id="rId194" Type="http://schemas.openxmlformats.org/officeDocument/2006/relationships/customXml" Target="../ink/ink157.xml"/><Relationship Id="rId19" Type="http://schemas.openxmlformats.org/officeDocument/2006/relationships/image" Target="../media/image82.png"/><Relationship Id="rId14" Type="http://schemas.openxmlformats.org/officeDocument/2006/relationships/customXml" Target="../ink/ink67.xml"/><Relationship Id="rId30" Type="http://schemas.openxmlformats.org/officeDocument/2006/relationships/customXml" Target="../ink/ink75.xml"/><Relationship Id="rId35" Type="http://schemas.openxmlformats.org/officeDocument/2006/relationships/image" Target="../media/image90.png"/><Relationship Id="rId56" Type="http://schemas.openxmlformats.org/officeDocument/2006/relationships/customXml" Target="../ink/ink88.xml"/><Relationship Id="rId77" Type="http://schemas.openxmlformats.org/officeDocument/2006/relationships/image" Target="../media/image111.png"/><Relationship Id="rId100" Type="http://schemas.openxmlformats.org/officeDocument/2006/relationships/customXml" Target="../ink/ink110.xml"/><Relationship Id="rId105" Type="http://schemas.openxmlformats.org/officeDocument/2006/relationships/image" Target="../media/image125.png"/><Relationship Id="rId126" Type="http://schemas.openxmlformats.org/officeDocument/2006/relationships/customXml" Target="../ink/ink123.xml"/><Relationship Id="rId147" Type="http://schemas.openxmlformats.org/officeDocument/2006/relationships/image" Target="../media/image146.png"/><Relationship Id="rId168" Type="http://schemas.openxmlformats.org/officeDocument/2006/relationships/customXml" Target="../ink/ink144.xml"/><Relationship Id="rId8" Type="http://schemas.openxmlformats.org/officeDocument/2006/relationships/customXml" Target="../ink/ink64.xml"/><Relationship Id="rId51" Type="http://schemas.openxmlformats.org/officeDocument/2006/relationships/image" Target="../media/image98.png"/><Relationship Id="rId72" Type="http://schemas.openxmlformats.org/officeDocument/2006/relationships/customXml" Target="../ink/ink96.xml"/><Relationship Id="rId93" Type="http://schemas.openxmlformats.org/officeDocument/2006/relationships/image" Target="../media/image119.png"/><Relationship Id="rId98" Type="http://schemas.openxmlformats.org/officeDocument/2006/relationships/customXml" Target="../ink/ink109.xml"/><Relationship Id="rId121" Type="http://schemas.openxmlformats.org/officeDocument/2006/relationships/image" Target="../media/image133.png"/><Relationship Id="rId142" Type="http://schemas.openxmlformats.org/officeDocument/2006/relationships/customXml" Target="../ink/ink131.xml"/><Relationship Id="rId163" Type="http://schemas.openxmlformats.org/officeDocument/2006/relationships/image" Target="../media/image154.png"/><Relationship Id="rId184" Type="http://schemas.openxmlformats.org/officeDocument/2006/relationships/customXml" Target="../ink/ink152.xml"/><Relationship Id="rId189" Type="http://schemas.openxmlformats.org/officeDocument/2006/relationships/image" Target="../media/image167.png"/><Relationship Id="rId3" Type="http://schemas.openxmlformats.org/officeDocument/2006/relationships/image" Target="../media/image13.emf"/><Relationship Id="rId25" Type="http://schemas.openxmlformats.org/officeDocument/2006/relationships/image" Target="../media/image85.png"/><Relationship Id="rId46" Type="http://schemas.openxmlformats.org/officeDocument/2006/relationships/customXml" Target="../ink/ink83.xml"/><Relationship Id="rId67" Type="http://schemas.openxmlformats.org/officeDocument/2006/relationships/image" Target="../media/image106.png"/><Relationship Id="rId116" Type="http://schemas.openxmlformats.org/officeDocument/2006/relationships/customXml" Target="../ink/ink118.xml"/><Relationship Id="rId137" Type="http://schemas.openxmlformats.org/officeDocument/2006/relationships/image" Target="../media/image141.png"/><Relationship Id="rId158" Type="http://schemas.openxmlformats.org/officeDocument/2006/relationships/customXml" Target="../ink/ink139.xml"/><Relationship Id="rId20" Type="http://schemas.openxmlformats.org/officeDocument/2006/relationships/customXml" Target="../ink/ink70.xml"/><Relationship Id="rId41" Type="http://schemas.openxmlformats.org/officeDocument/2006/relationships/image" Target="../media/image93.png"/><Relationship Id="rId62" Type="http://schemas.openxmlformats.org/officeDocument/2006/relationships/customXml" Target="../ink/ink91.xml"/><Relationship Id="rId83" Type="http://schemas.openxmlformats.org/officeDocument/2006/relationships/image" Target="../media/image114.png"/><Relationship Id="rId88" Type="http://schemas.openxmlformats.org/officeDocument/2006/relationships/customXml" Target="../ink/ink104.xml"/><Relationship Id="rId111" Type="http://schemas.openxmlformats.org/officeDocument/2006/relationships/image" Target="../media/image128.png"/><Relationship Id="rId132" Type="http://schemas.openxmlformats.org/officeDocument/2006/relationships/customXml" Target="../ink/ink126.xml"/><Relationship Id="rId153" Type="http://schemas.openxmlformats.org/officeDocument/2006/relationships/image" Target="../media/image149.png"/><Relationship Id="rId174" Type="http://schemas.openxmlformats.org/officeDocument/2006/relationships/customXml" Target="../ink/ink147.xml"/><Relationship Id="rId179" Type="http://schemas.openxmlformats.org/officeDocument/2006/relationships/image" Target="../media/image162.png"/><Relationship Id="rId195" Type="http://schemas.openxmlformats.org/officeDocument/2006/relationships/image" Target="../media/image170.png"/><Relationship Id="rId190" Type="http://schemas.openxmlformats.org/officeDocument/2006/relationships/customXml" Target="../ink/ink155.xml"/><Relationship Id="rId15" Type="http://schemas.openxmlformats.org/officeDocument/2006/relationships/image" Target="../media/image80.png"/><Relationship Id="rId36" Type="http://schemas.openxmlformats.org/officeDocument/2006/relationships/customXml" Target="../ink/ink78.xml"/><Relationship Id="rId57" Type="http://schemas.openxmlformats.org/officeDocument/2006/relationships/image" Target="../media/image101.png"/><Relationship Id="rId106" Type="http://schemas.openxmlformats.org/officeDocument/2006/relationships/customXml" Target="../ink/ink113.xml"/><Relationship Id="rId127" Type="http://schemas.openxmlformats.org/officeDocument/2006/relationships/image" Target="../media/image136.png"/><Relationship Id="rId10" Type="http://schemas.openxmlformats.org/officeDocument/2006/relationships/customXml" Target="../ink/ink65.xml"/><Relationship Id="rId31" Type="http://schemas.openxmlformats.org/officeDocument/2006/relationships/image" Target="../media/image88.png"/><Relationship Id="rId52" Type="http://schemas.openxmlformats.org/officeDocument/2006/relationships/customXml" Target="../ink/ink86.xml"/><Relationship Id="rId73" Type="http://schemas.openxmlformats.org/officeDocument/2006/relationships/image" Target="../media/image109.png"/><Relationship Id="rId78" Type="http://schemas.openxmlformats.org/officeDocument/2006/relationships/customXml" Target="../ink/ink99.xml"/><Relationship Id="rId94" Type="http://schemas.openxmlformats.org/officeDocument/2006/relationships/customXml" Target="../ink/ink107.xml"/><Relationship Id="rId99" Type="http://schemas.openxmlformats.org/officeDocument/2006/relationships/image" Target="../media/image122.png"/><Relationship Id="rId101" Type="http://schemas.openxmlformats.org/officeDocument/2006/relationships/image" Target="../media/image123.png"/><Relationship Id="rId122" Type="http://schemas.openxmlformats.org/officeDocument/2006/relationships/customXml" Target="../ink/ink121.xml"/><Relationship Id="rId143" Type="http://schemas.openxmlformats.org/officeDocument/2006/relationships/image" Target="../media/image144.png"/><Relationship Id="rId148" Type="http://schemas.openxmlformats.org/officeDocument/2006/relationships/customXml" Target="../ink/ink134.xml"/><Relationship Id="rId164" Type="http://schemas.openxmlformats.org/officeDocument/2006/relationships/customXml" Target="../ink/ink142.xml"/><Relationship Id="rId169" Type="http://schemas.openxmlformats.org/officeDocument/2006/relationships/image" Target="../media/image157.png"/><Relationship Id="rId185" Type="http://schemas.openxmlformats.org/officeDocument/2006/relationships/image" Target="../media/image165.png"/><Relationship Id="rId4" Type="http://schemas.openxmlformats.org/officeDocument/2006/relationships/customXml" Target="../ink/ink62.xml"/><Relationship Id="rId9" Type="http://schemas.openxmlformats.org/officeDocument/2006/relationships/image" Target="../media/image77.png"/><Relationship Id="rId180" Type="http://schemas.openxmlformats.org/officeDocument/2006/relationships/customXml" Target="../ink/ink150.xml"/><Relationship Id="rId26" Type="http://schemas.openxmlformats.org/officeDocument/2006/relationships/customXml" Target="../ink/ink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Spatial dispersion near an absorption 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LL8 section 106</a:t>
            </a:r>
          </a:p>
        </p:txBody>
      </p:sp>
    </p:spTree>
    <p:extLst>
      <p:ext uri="{BB962C8B-B14F-4D97-AF65-F5344CB8AC3E}">
        <p14:creationId xmlns:p14="http://schemas.microsoft.com/office/powerpoint/2010/main" val="3225838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8B8B68-0E59-493F-920F-87A0A50F84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68"/>
          <a:stretch/>
        </p:blipFill>
        <p:spPr>
          <a:xfrm>
            <a:off x="0" y="0"/>
            <a:ext cx="7336017" cy="20281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AC3545-058A-43E1-9016-646E0C73F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80" y="2315597"/>
            <a:ext cx="6065022" cy="16982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136286-B6C7-40FC-A045-FE02A762AF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83"/>
          <a:stretch/>
        </p:blipFill>
        <p:spPr>
          <a:xfrm>
            <a:off x="7246835" y="1548309"/>
            <a:ext cx="4945166" cy="530969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8B46B74-5EF9-44C8-BAC8-9CEE2D8E578D}"/>
                  </a:ext>
                </a:extLst>
              </p14:cNvPr>
              <p14:cNvContentPartPr/>
              <p14:nvPr/>
            </p14:nvContentPartPr>
            <p14:xfrm>
              <a:off x="4315563" y="4087184"/>
              <a:ext cx="2801880" cy="17737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8B46B74-5EF9-44C8-BAC8-9CEE2D8E578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97923" y="4069184"/>
                <a:ext cx="2837520" cy="180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FA4FA8D-71DB-42CE-97D5-618B4C484851}"/>
                  </a:ext>
                </a:extLst>
              </p14:cNvPr>
              <p14:cNvContentPartPr/>
              <p14:nvPr/>
            </p14:nvContentPartPr>
            <p14:xfrm>
              <a:off x="3984003" y="3506504"/>
              <a:ext cx="543960" cy="5356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FA4FA8D-71DB-42CE-97D5-618B4C48485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66003" y="3488504"/>
                <a:ext cx="579600" cy="57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E5B4CA5-D356-471B-8340-7FFBA9A9D2BC}"/>
                  </a:ext>
                </a:extLst>
              </p14:cNvPr>
              <p14:cNvContentPartPr/>
              <p14:nvPr/>
            </p14:nvContentPartPr>
            <p14:xfrm>
              <a:off x="925083" y="4295264"/>
              <a:ext cx="2329200" cy="2058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E5B4CA5-D356-471B-8340-7FFBA9A9D2B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07443" y="4277624"/>
                <a:ext cx="2364840" cy="209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3F402E1-4162-4894-8796-0F55D17DD044}"/>
                  </a:ext>
                </a:extLst>
              </p14:cNvPr>
              <p14:cNvContentPartPr/>
              <p14:nvPr/>
            </p14:nvContentPartPr>
            <p14:xfrm>
              <a:off x="976203" y="4631504"/>
              <a:ext cx="2234880" cy="2606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3F402E1-4162-4894-8796-0F55D17DD04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58203" y="4613504"/>
                <a:ext cx="2270520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2A74CA0-9281-4776-9BC3-E7298E5A1082}"/>
                  </a:ext>
                </a:extLst>
              </p14:cNvPr>
              <p14:cNvContentPartPr/>
              <p14:nvPr/>
            </p14:nvContentPartPr>
            <p14:xfrm>
              <a:off x="1056483" y="5389304"/>
              <a:ext cx="2136240" cy="9421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2A74CA0-9281-4776-9BC3-E7298E5A108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38483" y="5371304"/>
                <a:ext cx="2171880" cy="977760"/>
              </a:xfrm>
              <a:prstGeom prst="rect">
                <a:avLst/>
              </a:prstGeom>
            </p:spPr>
          </p:pic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7F945F99-067F-465F-B0FC-15CFB5730A5E}"/>
              </a:ext>
            </a:extLst>
          </p:cNvPr>
          <p:cNvGrpSpPr/>
          <p:nvPr/>
        </p:nvGrpSpPr>
        <p:grpSpPr>
          <a:xfrm>
            <a:off x="1070523" y="4655984"/>
            <a:ext cx="3490200" cy="2111760"/>
            <a:chOff x="1070523" y="4655984"/>
            <a:chExt cx="3490200" cy="211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B1ABA71A-4054-4BF0-AAD5-5DF34EF4E3F2}"/>
                    </a:ext>
                  </a:extLst>
                </p14:cNvPr>
                <p14:cNvContentPartPr/>
                <p14:nvPr/>
              </p14:nvContentPartPr>
              <p14:xfrm>
                <a:off x="3241683" y="6316304"/>
                <a:ext cx="231840" cy="2736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B1ABA71A-4054-4BF0-AAD5-5DF34EF4E3F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223683" y="6298304"/>
                  <a:ext cx="26748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A338240-2BFD-421B-8DE6-8385C41670B3}"/>
                    </a:ext>
                  </a:extLst>
                </p14:cNvPr>
                <p14:cNvContentPartPr/>
                <p14:nvPr/>
              </p14:nvContentPartPr>
              <p14:xfrm>
                <a:off x="3447963" y="6211544"/>
                <a:ext cx="336600" cy="4935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A338240-2BFD-421B-8DE6-8385C41670B3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429963" y="6193544"/>
                  <a:ext cx="372240" cy="52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110871A-F83A-4972-B100-C0CE8A127B73}"/>
                    </a:ext>
                  </a:extLst>
                </p14:cNvPr>
                <p14:cNvContentPartPr/>
                <p14:nvPr/>
              </p14:nvContentPartPr>
              <p14:xfrm>
                <a:off x="3735603" y="6367064"/>
                <a:ext cx="188640" cy="3470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110871A-F83A-4972-B100-C0CE8A127B7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717603" y="6349064"/>
                  <a:ext cx="224280" cy="38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3696819-8410-4246-9677-1579A4418537}"/>
                    </a:ext>
                  </a:extLst>
                </p14:cNvPr>
                <p14:cNvContentPartPr/>
                <p14:nvPr/>
              </p14:nvContentPartPr>
              <p14:xfrm>
                <a:off x="4000203" y="6565424"/>
                <a:ext cx="200520" cy="1332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3696819-8410-4246-9677-1579A441853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982563" y="6547424"/>
                  <a:ext cx="23616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4B939FF-A78A-4F44-A286-9BBB804EF5D5}"/>
                    </a:ext>
                  </a:extLst>
                </p14:cNvPr>
                <p14:cNvContentPartPr/>
                <p14:nvPr/>
              </p14:nvContentPartPr>
              <p14:xfrm>
                <a:off x="4260123" y="6581264"/>
                <a:ext cx="126000" cy="774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4B939FF-A78A-4F44-A286-9BBB804EF5D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242483" y="6563624"/>
                  <a:ext cx="16164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A102A02-664D-4A19-A41C-03B4897D00B0}"/>
                    </a:ext>
                  </a:extLst>
                </p14:cNvPr>
                <p14:cNvContentPartPr/>
                <p14:nvPr/>
              </p14:nvContentPartPr>
              <p14:xfrm>
                <a:off x="4401963" y="6602504"/>
                <a:ext cx="136080" cy="1324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A102A02-664D-4A19-A41C-03B4897D00B0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383963" y="6584864"/>
                  <a:ext cx="17172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4B918FD-8764-40DB-B5E9-19FDC4328CD6}"/>
                    </a:ext>
                  </a:extLst>
                </p14:cNvPr>
                <p14:cNvContentPartPr/>
                <p14:nvPr/>
              </p14:nvContentPartPr>
              <p14:xfrm>
                <a:off x="4418523" y="6585584"/>
                <a:ext cx="142200" cy="1821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4B918FD-8764-40DB-B5E9-19FDC4328CD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400523" y="6567944"/>
                  <a:ext cx="17784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A7096C59-53D7-4E71-84E4-7E3F9B20CEFE}"/>
                    </a:ext>
                  </a:extLst>
                </p14:cNvPr>
                <p14:cNvContentPartPr/>
                <p14:nvPr/>
              </p14:nvContentPartPr>
              <p14:xfrm>
                <a:off x="1070523" y="5846864"/>
                <a:ext cx="2139480" cy="4478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7096C59-53D7-4E71-84E4-7E3F9B20CEF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052883" y="5828864"/>
                  <a:ext cx="2175120" cy="48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4486D4D-F7C5-444B-84BB-8639D435E284}"/>
                    </a:ext>
                  </a:extLst>
                </p14:cNvPr>
                <p14:cNvContentPartPr/>
                <p14:nvPr/>
              </p14:nvContentPartPr>
              <p14:xfrm>
                <a:off x="3411243" y="5348984"/>
                <a:ext cx="12600" cy="1940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4486D4D-F7C5-444B-84BB-8639D435E284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393243" y="5331344"/>
                  <a:ext cx="4824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FBE7955A-00D3-460F-B85A-EA5046B13456}"/>
                    </a:ext>
                  </a:extLst>
                </p14:cNvPr>
                <p14:cNvContentPartPr/>
                <p14:nvPr/>
              </p14:nvContentPartPr>
              <p14:xfrm>
                <a:off x="1561563" y="4655984"/>
                <a:ext cx="1633680" cy="5284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FBE7955A-00D3-460F-B85A-EA5046B13456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543563" y="4638344"/>
                  <a:ext cx="1669320" cy="56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E2ACA49B-8666-47BD-97FE-4E35BEDEC44A}"/>
                    </a:ext>
                  </a:extLst>
                </p14:cNvPr>
                <p14:cNvContentPartPr/>
                <p14:nvPr/>
              </p14:nvContentPartPr>
              <p14:xfrm>
                <a:off x="3417723" y="4732304"/>
                <a:ext cx="9000" cy="2566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E2ACA49B-8666-47BD-97FE-4E35BEDEC44A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399723" y="4714304"/>
                  <a:ext cx="4464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8049AC16-53CC-4785-8BC9-CDCC199AF0AB}"/>
                    </a:ext>
                  </a:extLst>
                </p14:cNvPr>
                <p14:cNvContentPartPr/>
                <p14:nvPr/>
              </p14:nvContentPartPr>
              <p14:xfrm>
                <a:off x="3264003" y="4744184"/>
                <a:ext cx="224280" cy="284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049AC16-53CC-4785-8BC9-CDCC199AF0AB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246363" y="4726544"/>
                  <a:ext cx="25992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2F25D40-A15B-402F-8760-80EFC15E2D7B}"/>
                    </a:ext>
                  </a:extLst>
                </p14:cNvPr>
                <p14:cNvContentPartPr/>
                <p14:nvPr/>
              </p14:nvContentPartPr>
              <p14:xfrm>
                <a:off x="3549843" y="4788464"/>
                <a:ext cx="147240" cy="1494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2F25D40-A15B-402F-8760-80EFC15E2D7B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532203" y="4770824"/>
                  <a:ext cx="18288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196CC8D-1F29-4B6A-BC6D-27370E9870A6}"/>
                    </a:ext>
                  </a:extLst>
                </p14:cNvPr>
                <p14:cNvContentPartPr/>
                <p14:nvPr/>
              </p14:nvContentPartPr>
              <p14:xfrm>
                <a:off x="3413763" y="5117504"/>
                <a:ext cx="95400" cy="1144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196CC8D-1F29-4B6A-BC6D-27370E9870A6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395763" y="5099504"/>
                  <a:ext cx="13104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2DD028F-3F7E-4667-AB71-EA48B7B4FAAF}"/>
                    </a:ext>
                  </a:extLst>
                </p14:cNvPr>
                <p14:cNvContentPartPr/>
                <p14:nvPr/>
              </p14:nvContentPartPr>
              <p14:xfrm>
                <a:off x="3484323" y="5156744"/>
                <a:ext cx="202320" cy="964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2DD028F-3F7E-4667-AB71-EA48B7B4FAAF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466683" y="5138744"/>
                  <a:ext cx="23796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DE10BC5E-4500-4BF3-804D-2635257A5CBB}"/>
                    </a:ext>
                  </a:extLst>
                </p14:cNvPr>
                <p14:cNvContentPartPr/>
                <p14:nvPr/>
              </p14:nvContentPartPr>
              <p14:xfrm>
                <a:off x="3377763" y="5469584"/>
                <a:ext cx="206280" cy="889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DE10BC5E-4500-4BF3-804D-2635257A5CBB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359763" y="5451584"/>
                  <a:ext cx="24192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7BA61D2C-9475-452B-9CFE-39F9F62C78CF}"/>
                    </a:ext>
                  </a:extLst>
                </p14:cNvPr>
                <p14:cNvContentPartPr/>
                <p14:nvPr/>
              </p14:nvContentPartPr>
              <p14:xfrm>
                <a:off x="3675483" y="5393264"/>
                <a:ext cx="82800" cy="1440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7BA61D2C-9475-452B-9CFE-39F9F62C78CF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3657843" y="5375624"/>
                  <a:ext cx="11844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68D30A9A-EE91-4385-AF60-4C0370B70854}"/>
                    </a:ext>
                  </a:extLst>
                </p14:cNvPr>
                <p14:cNvContentPartPr/>
                <p14:nvPr/>
              </p14:nvContentPartPr>
              <p14:xfrm>
                <a:off x="3701763" y="5478584"/>
                <a:ext cx="30960" cy="244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68D30A9A-EE91-4385-AF60-4C0370B70854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684123" y="5460584"/>
                  <a:ext cx="6660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38912E2D-3696-4DB5-887F-62A72CA18A6C}"/>
                    </a:ext>
                  </a:extLst>
                </p14:cNvPr>
                <p14:cNvContentPartPr/>
                <p14:nvPr/>
              </p14:nvContentPartPr>
              <p14:xfrm>
                <a:off x="3437883" y="5753264"/>
                <a:ext cx="8280" cy="1522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38912E2D-3696-4DB5-887F-62A72CA18A6C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420243" y="5735264"/>
                  <a:ext cx="4392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878C8F80-5630-41BC-96EF-43B891B38DFA}"/>
                    </a:ext>
                  </a:extLst>
                </p14:cNvPr>
                <p14:cNvContentPartPr/>
                <p14:nvPr/>
              </p14:nvContentPartPr>
              <p14:xfrm>
                <a:off x="3350043" y="5735624"/>
                <a:ext cx="238680" cy="644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878C8F80-5630-41BC-96EF-43B891B38DFA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332043" y="5717984"/>
                  <a:ext cx="27432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641983F8-E003-400C-9FF1-A1AC09BF88AA}"/>
                    </a:ext>
                  </a:extLst>
                </p14:cNvPr>
                <p14:cNvContentPartPr/>
                <p14:nvPr/>
              </p14:nvContentPartPr>
              <p14:xfrm>
                <a:off x="3681603" y="5695664"/>
                <a:ext cx="172440" cy="2268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641983F8-E003-400C-9FF1-A1AC09BF88AA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3663603" y="5677664"/>
                  <a:ext cx="20808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A6A19901-04B9-40F1-953B-2B8A95E8662A}"/>
                    </a:ext>
                  </a:extLst>
                </p14:cNvPr>
                <p14:cNvContentPartPr/>
                <p14:nvPr/>
              </p14:nvContentPartPr>
              <p14:xfrm>
                <a:off x="3712923" y="5846504"/>
                <a:ext cx="86760" cy="122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A6A19901-04B9-40F1-953B-2B8A95E8662A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695283" y="5828504"/>
                  <a:ext cx="122400" cy="47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C1D5D434-385B-4E94-8DAE-F6B8FD1B877E}"/>
                  </a:ext>
                </a:extLst>
              </p14:cNvPr>
              <p14:cNvContentPartPr/>
              <p14:nvPr/>
            </p14:nvContentPartPr>
            <p14:xfrm>
              <a:off x="493443" y="4425584"/>
              <a:ext cx="222480" cy="1850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C1D5D434-385B-4E94-8DAE-F6B8FD1B877E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75443" y="4407944"/>
                <a:ext cx="258120" cy="220680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F149A52A-0F7C-4AB6-A830-88BABBAE1D99}"/>
              </a:ext>
            </a:extLst>
          </p:cNvPr>
          <p:cNvGrpSpPr/>
          <p:nvPr/>
        </p:nvGrpSpPr>
        <p:grpSpPr>
          <a:xfrm>
            <a:off x="783243" y="6123344"/>
            <a:ext cx="362520" cy="503640"/>
            <a:chOff x="783243" y="6123344"/>
            <a:chExt cx="362520" cy="50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9EC2FFB4-65A0-42D7-AA13-A0DE7CF876BA}"/>
                    </a:ext>
                  </a:extLst>
                </p14:cNvPr>
                <p14:cNvContentPartPr/>
                <p14:nvPr/>
              </p14:nvContentPartPr>
              <p14:xfrm>
                <a:off x="981243" y="6433664"/>
                <a:ext cx="164520" cy="1933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9EC2FFB4-65A0-42D7-AA13-A0DE7CF876BA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963603" y="6415664"/>
                  <a:ext cx="20016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F35F1D89-46B0-412E-BCB8-F9D145EBC787}"/>
                    </a:ext>
                  </a:extLst>
                </p14:cNvPr>
                <p14:cNvContentPartPr/>
                <p14:nvPr/>
              </p14:nvContentPartPr>
              <p14:xfrm>
                <a:off x="783243" y="6123344"/>
                <a:ext cx="184680" cy="2217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F35F1D89-46B0-412E-BCB8-F9D145EBC787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765243" y="6105344"/>
                  <a:ext cx="220320" cy="257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F454A35C-8EC4-415D-8599-A8E54F9BA525}"/>
                  </a:ext>
                </a:extLst>
              </p14:cNvPr>
              <p14:cNvContentPartPr/>
              <p14:nvPr/>
            </p14:nvContentPartPr>
            <p14:xfrm>
              <a:off x="926163" y="4612784"/>
              <a:ext cx="913680" cy="932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F454A35C-8EC4-415D-8599-A8E54F9BA525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908523" y="4594784"/>
                <a:ext cx="949320" cy="12888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3061FF9D-CD7C-4000-A960-0CF89319D1EC}"/>
              </a:ext>
            </a:extLst>
          </p:cNvPr>
          <p:cNvGrpSpPr/>
          <p:nvPr/>
        </p:nvGrpSpPr>
        <p:grpSpPr>
          <a:xfrm>
            <a:off x="83403" y="4678664"/>
            <a:ext cx="846000" cy="663840"/>
            <a:chOff x="83403" y="4678664"/>
            <a:chExt cx="846000" cy="663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CB2645AA-5C0D-42F8-AF28-5D00E7F47151}"/>
                    </a:ext>
                  </a:extLst>
                </p14:cNvPr>
                <p14:cNvContentPartPr/>
                <p14:nvPr/>
              </p14:nvContentPartPr>
              <p14:xfrm>
                <a:off x="548163" y="4701344"/>
                <a:ext cx="249120" cy="2516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CB2645AA-5C0D-42F8-AF28-5D00E7F47151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30163" y="4683704"/>
                  <a:ext cx="28476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FDE34FE-0423-4BAD-87AF-33E1F1D8E489}"/>
                    </a:ext>
                  </a:extLst>
                </p14:cNvPr>
                <p14:cNvContentPartPr/>
                <p14:nvPr/>
              </p14:nvContentPartPr>
              <p14:xfrm>
                <a:off x="771723" y="4678664"/>
                <a:ext cx="157680" cy="1256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FDE34FE-0423-4BAD-87AF-33E1F1D8E489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753723" y="4660664"/>
                  <a:ext cx="19332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77216BAA-E11E-47CF-B25C-790C7C43C473}"/>
                    </a:ext>
                  </a:extLst>
                </p14:cNvPr>
                <p14:cNvContentPartPr/>
                <p14:nvPr/>
              </p14:nvContentPartPr>
              <p14:xfrm>
                <a:off x="83403" y="4952624"/>
                <a:ext cx="219240" cy="2311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77216BAA-E11E-47CF-B25C-790C7C43C473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5403" y="4934624"/>
                  <a:ext cx="25488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85D2E15-E08F-4A9F-A1FD-DA0F62BA8659}"/>
                    </a:ext>
                  </a:extLst>
                </p14:cNvPr>
                <p14:cNvContentPartPr/>
                <p14:nvPr/>
              </p14:nvContentPartPr>
              <p14:xfrm>
                <a:off x="423603" y="5130824"/>
                <a:ext cx="52560" cy="2116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85D2E15-E08F-4A9F-A1FD-DA0F62BA8659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405603" y="5112824"/>
                  <a:ext cx="8820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F168531A-7F43-46D0-93A3-67E79F865A0A}"/>
                    </a:ext>
                  </a:extLst>
                </p14:cNvPr>
                <p14:cNvContentPartPr/>
                <p14:nvPr/>
              </p14:nvContentPartPr>
              <p14:xfrm>
                <a:off x="328563" y="5118584"/>
                <a:ext cx="198360" cy="338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F168531A-7F43-46D0-93A3-67E79F865A0A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10563" y="5100584"/>
                  <a:ext cx="23400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8BF4736-2BD6-48D1-B8E4-AC3BCB734744}"/>
                    </a:ext>
                  </a:extLst>
                </p14:cNvPr>
                <p14:cNvContentPartPr/>
                <p14:nvPr/>
              </p14:nvContentPartPr>
              <p14:xfrm>
                <a:off x="545643" y="5115704"/>
                <a:ext cx="173520" cy="1458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8BF4736-2BD6-48D1-B8E4-AC3BCB734744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528003" y="5097704"/>
                  <a:ext cx="209160" cy="181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A9AAD68-4B99-4521-B216-D97222EF80A8}"/>
              </a:ext>
            </a:extLst>
          </p:cNvPr>
          <p:cNvGrpSpPr/>
          <p:nvPr/>
        </p:nvGrpSpPr>
        <p:grpSpPr>
          <a:xfrm>
            <a:off x="1218483" y="5168984"/>
            <a:ext cx="775080" cy="388080"/>
            <a:chOff x="1218483" y="5168984"/>
            <a:chExt cx="775080" cy="388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A024632E-B8CD-452C-8550-FD7E6B254DA1}"/>
                    </a:ext>
                  </a:extLst>
                </p14:cNvPr>
                <p14:cNvContentPartPr/>
                <p14:nvPr/>
              </p14:nvContentPartPr>
              <p14:xfrm>
                <a:off x="1218483" y="5189504"/>
                <a:ext cx="297360" cy="3319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A024632E-B8CD-452C-8550-FD7E6B254DA1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200483" y="5171864"/>
                  <a:ext cx="33300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934EEE28-3CC1-439F-825C-5A8ABFC02E0E}"/>
                    </a:ext>
                  </a:extLst>
                </p14:cNvPr>
                <p14:cNvContentPartPr/>
                <p14:nvPr/>
              </p14:nvContentPartPr>
              <p14:xfrm>
                <a:off x="1547523" y="5364464"/>
                <a:ext cx="198360" cy="1926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934EEE28-3CC1-439F-825C-5A8ABFC02E0E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529523" y="5346824"/>
                  <a:ext cx="23400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4D9EA785-E021-4228-9029-33D00C4BBACF}"/>
                    </a:ext>
                  </a:extLst>
                </p14:cNvPr>
                <p14:cNvContentPartPr/>
                <p14:nvPr/>
              </p14:nvContentPartPr>
              <p14:xfrm>
                <a:off x="1751643" y="5168984"/>
                <a:ext cx="241920" cy="3870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4D9EA785-E021-4228-9029-33D00C4BBACF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734003" y="5150984"/>
                  <a:ext cx="277560" cy="422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C37433ED-DA90-4A14-8A96-3BEE73FB98DB}"/>
              </a:ext>
            </a:extLst>
          </p:cNvPr>
          <p:cNvGrpSpPr/>
          <p:nvPr/>
        </p:nvGrpSpPr>
        <p:grpSpPr>
          <a:xfrm>
            <a:off x="4671963" y="5771624"/>
            <a:ext cx="315720" cy="420480"/>
            <a:chOff x="4671963" y="5771624"/>
            <a:chExt cx="315720" cy="42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144B2E8A-159E-4CF2-A92A-97DE9311C07A}"/>
                    </a:ext>
                  </a:extLst>
                </p14:cNvPr>
                <p14:cNvContentPartPr/>
                <p14:nvPr/>
              </p14:nvContentPartPr>
              <p14:xfrm>
                <a:off x="4898403" y="5771624"/>
                <a:ext cx="73080" cy="3898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144B2E8A-159E-4CF2-A92A-97DE9311C07A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4880763" y="5753624"/>
                  <a:ext cx="108720" cy="42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CC011E91-C30D-4CE6-AE7D-D7039620CA5E}"/>
                    </a:ext>
                  </a:extLst>
                </p14:cNvPr>
                <p14:cNvContentPartPr/>
                <p14:nvPr/>
              </p14:nvContentPartPr>
              <p14:xfrm>
                <a:off x="4858083" y="6106424"/>
                <a:ext cx="129600" cy="856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CC011E91-C30D-4CE6-AE7D-D7039620CA5E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840083" y="6088424"/>
                  <a:ext cx="16524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537D9EBA-6B4A-4CB7-8FCD-24C036E15785}"/>
                    </a:ext>
                  </a:extLst>
                </p14:cNvPr>
                <p14:cNvContentPartPr/>
                <p14:nvPr/>
              </p14:nvContentPartPr>
              <p14:xfrm>
                <a:off x="4675563" y="5846504"/>
                <a:ext cx="102600" cy="2732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537D9EBA-6B4A-4CB7-8FCD-24C036E15785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657923" y="5828504"/>
                  <a:ext cx="13824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3B64424B-B4C4-47E1-B12B-BC6E9D5513AC}"/>
                    </a:ext>
                  </a:extLst>
                </p14:cNvPr>
                <p14:cNvContentPartPr/>
                <p14:nvPr/>
              </p14:nvContentPartPr>
              <p14:xfrm>
                <a:off x="4686723" y="5968544"/>
                <a:ext cx="119880" cy="6192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3B64424B-B4C4-47E1-B12B-BC6E9D5513AC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668723" y="5950544"/>
                  <a:ext cx="15552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F21C01B9-A11B-4A23-B8AC-74CABDD529CF}"/>
                    </a:ext>
                  </a:extLst>
                </p14:cNvPr>
                <p14:cNvContentPartPr/>
                <p14:nvPr/>
              </p14:nvContentPartPr>
              <p14:xfrm>
                <a:off x="4671963" y="5864864"/>
                <a:ext cx="110880" cy="457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F21C01B9-A11B-4A23-B8AC-74CABDD529CF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653963" y="5846864"/>
                  <a:ext cx="146520" cy="81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F2419B83-6C12-48B5-B9A1-CD8CDE142400}"/>
                  </a:ext>
                </a:extLst>
              </p14:cNvPr>
              <p14:cNvContentPartPr/>
              <p14:nvPr/>
            </p14:nvContentPartPr>
            <p14:xfrm>
              <a:off x="5989563" y="5674424"/>
              <a:ext cx="141120" cy="23112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F2419B83-6C12-48B5-B9A1-CD8CDE142400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5971923" y="5656424"/>
                <a:ext cx="176760" cy="266760"/>
              </a:xfrm>
              <a:prstGeom prst="rect">
                <a:avLst/>
              </a:prstGeom>
            </p:spPr>
          </p:pic>
        </mc:Fallback>
      </mc:AlternateContent>
      <p:grpSp>
        <p:nvGrpSpPr>
          <p:cNvPr id="82" name="Group 81">
            <a:extLst>
              <a:ext uri="{FF2B5EF4-FFF2-40B4-BE49-F238E27FC236}">
                <a16:creationId xmlns:a16="http://schemas.microsoft.com/office/drawing/2014/main" id="{7C355913-FECB-4F30-A51F-5825B7D354B9}"/>
              </a:ext>
            </a:extLst>
          </p:cNvPr>
          <p:cNvGrpSpPr/>
          <p:nvPr/>
        </p:nvGrpSpPr>
        <p:grpSpPr>
          <a:xfrm>
            <a:off x="5510403" y="5580464"/>
            <a:ext cx="1059120" cy="1027800"/>
            <a:chOff x="5510403" y="5580464"/>
            <a:chExt cx="1059120" cy="102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A4BBD181-A3E1-4AA9-A891-8A273AD5CA08}"/>
                    </a:ext>
                  </a:extLst>
                </p14:cNvPr>
                <p14:cNvContentPartPr/>
                <p14:nvPr/>
              </p14:nvContentPartPr>
              <p14:xfrm>
                <a:off x="5613723" y="6178064"/>
                <a:ext cx="284400" cy="3171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A4BBD181-A3E1-4AA9-A891-8A273AD5CA08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5595723" y="6160424"/>
                  <a:ext cx="320040" cy="35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486B3335-6547-479C-B879-B48271008931}"/>
                    </a:ext>
                  </a:extLst>
                </p14:cNvPr>
                <p14:cNvContentPartPr/>
                <p14:nvPr/>
              </p14:nvContentPartPr>
              <p14:xfrm>
                <a:off x="5930163" y="6350504"/>
                <a:ext cx="181080" cy="1270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486B3335-6547-479C-B879-B48271008931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5912523" y="6332504"/>
                  <a:ext cx="21672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90DADF2A-5FA5-49CB-B79E-DF5A5832D3C1}"/>
                    </a:ext>
                  </a:extLst>
                </p14:cNvPr>
                <p14:cNvContentPartPr/>
                <p14:nvPr/>
              </p14:nvContentPartPr>
              <p14:xfrm>
                <a:off x="5516883" y="6112544"/>
                <a:ext cx="698040" cy="4957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90DADF2A-5FA5-49CB-B79E-DF5A5832D3C1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5498883" y="6094904"/>
                  <a:ext cx="733680" cy="53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8344F59B-07E3-4CF1-8BD5-27E8AE2AE846}"/>
                    </a:ext>
                  </a:extLst>
                </p14:cNvPr>
                <p14:cNvContentPartPr/>
                <p14:nvPr/>
              </p14:nvContentPartPr>
              <p14:xfrm>
                <a:off x="5692203" y="5580464"/>
                <a:ext cx="167400" cy="3175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8344F59B-07E3-4CF1-8BD5-27E8AE2AE846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5674203" y="5562824"/>
                  <a:ext cx="203040" cy="35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6F61A863-FC1D-4CCF-8C48-19B89E490144}"/>
                    </a:ext>
                  </a:extLst>
                </p14:cNvPr>
                <p14:cNvContentPartPr/>
                <p14:nvPr/>
              </p14:nvContentPartPr>
              <p14:xfrm>
                <a:off x="5510403" y="5592344"/>
                <a:ext cx="436320" cy="2923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6F61A863-FC1D-4CCF-8C48-19B89E490144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5492763" y="5574344"/>
                  <a:ext cx="471960" cy="32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A2339865-224D-4A53-9F24-63C73D4E56BD}"/>
                    </a:ext>
                  </a:extLst>
                </p14:cNvPr>
                <p14:cNvContentPartPr/>
                <p14:nvPr/>
              </p14:nvContentPartPr>
              <p14:xfrm>
                <a:off x="5702643" y="5879264"/>
                <a:ext cx="147600" cy="2343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A2339865-224D-4A53-9F24-63C73D4E56BD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5685003" y="5861264"/>
                  <a:ext cx="18324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0810CCE7-651C-481A-A31B-5E0923236F26}"/>
                    </a:ext>
                  </a:extLst>
                </p14:cNvPr>
                <p14:cNvContentPartPr/>
                <p14:nvPr/>
              </p14:nvContentPartPr>
              <p14:xfrm>
                <a:off x="6312483" y="6274184"/>
                <a:ext cx="34560" cy="1501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0810CCE7-651C-481A-A31B-5E0923236F26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6294483" y="6256184"/>
                  <a:ext cx="7020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ACC7FADA-7730-4F96-A1A1-8F1E85A0212A}"/>
                    </a:ext>
                  </a:extLst>
                </p14:cNvPr>
                <p14:cNvContentPartPr/>
                <p14:nvPr/>
              </p14:nvContentPartPr>
              <p14:xfrm>
                <a:off x="6241923" y="6353744"/>
                <a:ext cx="156960" cy="133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ACC7FADA-7730-4F96-A1A1-8F1E85A0212A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6224283" y="6336104"/>
                  <a:ext cx="19260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A7799482-65C5-40F4-B884-F70D3A2FC890}"/>
                    </a:ext>
                  </a:extLst>
                </p14:cNvPr>
                <p14:cNvContentPartPr/>
                <p14:nvPr/>
              </p14:nvContentPartPr>
              <p14:xfrm>
                <a:off x="6434523" y="6304064"/>
                <a:ext cx="135000" cy="2293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A7799482-65C5-40F4-B884-F70D3A2FC890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6416523" y="6286424"/>
                  <a:ext cx="17064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A7C56858-FC69-4309-8537-5A93A82D32D4}"/>
                    </a:ext>
                  </a:extLst>
                </p14:cNvPr>
                <p14:cNvContentPartPr/>
                <p14:nvPr/>
              </p14:nvContentPartPr>
              <p14:xfrm>
                <a:off x="5941323" y="5891864"/>
                <a:ext cx="96480" cy="1044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A7C56858-FC69-4309-8537-5A93A82D32D4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5923683" y="5874224"/>
                  <a:ext cx="132120" cy="46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915823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C0CC36-E082-4A12-88BB-8345420FB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05" y="100976"/>
            <a:ext cx="5457748" cy="32873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F19803-643B-4390-80FE-DFB8D9D35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05" y="3594672"/>
            <a:ext cx="5490583" cy="18188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7B6849-C33D-40FE-B753-2A10070C6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6156" y="3702468"/>
            <a:ext cx="2203158" cy="17755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0CA92C-07BF-4259-92AD-0F05214CD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5983" y="5730515"/>
            <a:ext cx="7321054" cy="97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30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646287-8872-4A8C-9C30-FBC3251DE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7158693" cy="19409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117AE3-B264-471A-BB03-F9058743C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5" y="1969080"/>
            <a:ext cx="7158693" cy="9545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1C9804-837E-41A4-A583-9D13DBF11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449" y="3230131"/>
            <a:ext cx="6069863" cy="36278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45B9E1-95EC-465F-AEBE-CA08A806C6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8489" y="3703680"/>
            <a:ext cx="5628907" cy="31543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E7823F-20C6-43CE-AB33-DB924188C7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3493" y="0"/>
            <a:ext cx="4196662" cy="370368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B81DA54-67AA-4188-9680-B11854D0E58C}"/>
              </a:ext>
            </a:extLst>
          </p:cNvPr>
          <p:cNvGrpSpPr/>
          <p:nvPr/>
        </p:nvGrpSpPr>
        <p:grpSpPr>
          <a:xfrm>
            <a:off x="10074483" y="5726984"/>
            <a:ext cx="129600" cy="176760"/>
            <a:chOff x="10074483" y="5726984"/>
            <a:chExt cx="129600" cy="17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AF1914F-C4B4-4E98-A0C8-15B4DC02C2BD}"/>
                    </a:ext>
                  </a:extLst>
                </p14:cNvPr>
                <p14:cNvContentPartPr/>
                <p14:nvPr/>
              </p14:nvContentPartPr>
              <p14:xfrm>
                <a:off x="10086723" y="5830304"/>
                <a:ext cx="19800" cy="734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AF1914F-C4B4-4E98-A0C8-15B4DC02C2B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069083" y="5812664"/>
                  <a:ext cx="5544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8724965-F12A-40C2-AFF0-7BD03777968C}"/>
                    </a:ext>
                  </a:extLst>
                </p14:cNvPr>
                <p14:cNvContentPartPr/>
                <p14:nvPr/>
              </p14:nvContentPartPr>
              <p14:xfrm>
                <a:off x="10074483" y="5726984"/>
                <a:ext cx="3240" cy="162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8724965-F12A-40C2-AFF0-7BD03777968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056483" y="5709344"/>
                  <a:ext cx="3888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42BFF93-2492-43C0-B0C4-7A6C25F98A2B}"/>
                    </a:ext>
                  </a:extLst>
                </p14:cNvPr>
                <p14:cNvContentPartPr/>
                <p14:nvPr/>
              </p14:nvContentPartPr>
              <p14:xfrm>
                <a:off x="10123083" y="5829944"/>
                <a:ext cx="81000" cy="694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42BFF93-2492-43C0-B0C4-7A6C25F98A2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105443" y="5811944"/>
                  <a:ext cx="116640" cy="1051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61405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24B1ED-2559-4B45-8F39-88E879A26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461882" cy="33210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64325B-CC8A-4BAE-B8CE-CDA76033C1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24"/>
          <a:stretch/>
        </p:blipFill>
        <p:spPr>
          <a:xfrm>
            <a:off x="112713" y="3376977"/>
            <a:ext cx="5657611" cy="34264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F9BAAD-F83E-4584-8363-C3C506B16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1677" y="2411956"/>
            <a:ext cx="5748446" cy="19300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F77FD9-A2D5-4D3A-AD3A-3CFB1D100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0734" y="4618849"/>
            <a:ext cx="5101481" cy="9460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198C60-9405-4382-A50C-B23AE59111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1077" y="112905"/>
            <a:ext cx="4228482" cy="215346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37CF616-FABB-47C5-B4CF-D7767317382F}"/>
                  </a:ext>
                </a:extLst>
              </p14:cNvPr>
              <p14:cNvContentPartPr/>
              <p14:nvPr/>
            </p14:nvContentPartPr>
            <p14:xfrm>
              <a:off x="8201043" y="3287624"/>
              <a:ext cx="995400" cy="410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37CF616-FABB-47C5-B4CF-D7767317382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183403" y="3269984"/>
                <a:ext cx="103104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2A84F9A-2766-4424-8040-802796DCC91C}"/>
                  </a:ext>
                </a:extLst>
              </p14:cNvPr>
              <p14:cNvContentPartPr/>
              <p14:nvPr/>
            </p14:nvContentPartPr>
            <p14:xfrm>
              <a:off x="11971683" y="3120224"/>
              <a:ext cx="26640" cy="928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2A84F9A-2766-4424-8040-802796DCC91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954043" y="3102224"/>
                <a:ext cx="62280" cy="12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D0F7093-56A7-44A7-A8F6-5D4BA312590E}"/>
                  </a:ext>
                </a:extLst>
              </p14:cNvPr>
              <p14:cNvContentPartPr/>
              <p14:nvPr/>
            </p14:nvContentPartPr>
            <p14:xfrm>
              <a:off x="11779443" y="2449544"/>
              <a:ext cx="379440" cy="8341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D0F7093-56A7-44A7-A8F6-5D4BA312590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716803" y="2386904"/>
                <a:ext cx="505080" cy="959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92D99E64-E4A0-41F2-8241-D9290FD63088}"/>
              </a:ext>
            </a:extLst>
          </p:cNvPr>
          <p:cNvGrpSpPr/>
          <p:nvPr/>
        </p:nvGrpSpPr>
        <p:grpSpPr>
          <a:xfrm>
            <a:off x="11729222" y="3001064"/>
            <a:ext cx="389160" cy="297720"/>
            <a:chOff x="11729222" y="3001064"/>
            <a:chExt cx="389160" cy="29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83CD780-F79B-49EA-BB95-F77AD7830C01}"/>
                    </a:ext>
                  </a:extLst>
                </p14:cNvPr>
                <p14:cNvContentPartPr/>
                <p14:nvPr/>
              </p14:nvContentPartPr>
              <p14:xfrm>
                <a:off x="11729222" y="3053264"/>
                <a:ext cx="68760" cy="1850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983CD780-F79B-49EA-BB95-F77AD7830C0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711582" y="3035264"/>
                  <a:ext cx="10440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1449693-4313-4967-A233-5BB06CD0B0BE}"/>
                    </a:ext>
                  </a:extLst>
                </p14:cNvPr>
                <p14:cNvContentPartPr/>
                <p14:nvPr/>
              </p14:nvContentPartPr>
              <p14:xfrm>
                <a:off x="11744702" y="3147944"/>
                <a:ext cx="80280" cy="306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1449693-4313-4967-A233-5BB06CD0B0B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727062" y="3129944"/>
                  <a:ext cx="11592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7CCA5CD-6C10-48ED-98F9-BB9D8AC85F1D}"/>
                    </a:ext>
                  </a:extLst>
                </p14:cNvPr>
                <p14:cNvContentPartPr/>
                <p14:nvPr/>
              </p14:nvContentPartPr>
              <p14:xfrm>
                <a:off x="11825702" y="3007904"/>
                <a:ext cx="65160" cy="2908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67CCA5CD-6C10-48ED-98F9-BB9D8AC85F1D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1807702" y="2990264"/>
                  <a:ext cx="100800" cy="32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A79CA06-9291-4A9E-AD86-E938186B2399}"/>
                    </a:ext>
                  </a:extLst>
                </p14:cNvPr>
                <p14:cNvContentPartPr/>
                <p14:nvPr/>
              </p14:nvContentPartPr>
              <p14:xfrm>
                <a:off x="11859542" y="3090344"/>
                <a:ext cx="187920" cy="171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A79CA06-9291-4A9E-AD86-E938186B2399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1841902" y="3072704"/>
                  <a:ext cx="22356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3A15DA2-6B0E-4E90-98CC-BB00BD49D694}"/>
                    </a:ext>
                  </a:extLst>
                </p14:cNvPr>
                <p14:cNvContentPartPr/>
                <p14:nvPr/>
              </p14:nvContentPartPr>
              <p14:xfrm>
                <a:off x="12021542" y="3001064"/>
                <a:ext cx="96840" cy="2966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3A15DA2-6B0E-4E90-98CC-BB00BD49D69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2003542" y="2983424"/>
                  <a:ext cx="132480" cy="332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290FF15-2D15-469C-9AA1-8FEC2DBC5E5B}"/>
                  </a:ext>
                </a:extLst>
              </p14:cNvPr>
              <p14:cNvContentPartPr/>
              <p14:nvPr/>
            </p14:nvContentPartPr>
            <p14:xfrm>
              <a:off x="8011502" y="4113104"/>
              <a:ext cx="654840" cy="493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290FF15-2D15-469C-9AA1-8FEC2DBC5E5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993502" y="4095464"/>
                <a:ext cx="690480" cy="84960"/>
              </a:xfrm>
              <a:prstGeom prst="rect">
                <a:avLst/>
              </a:prstGeom>
            </p:spPr>
          </p:pic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6BD12E81-65C5-4B08-933B-BE4F4066D500}"/>
              </a:ext>
            </a:extLst>
          </p:cNvPr>
          <p:cNvGrpSpPr/>
          <p:nvPr/>
        </p:nvGrpSpPr>
        <p:grpSpPr>
          <a:xfrm>
            <a:off x="6402302" y="5839664"/>
            <a:ext cx="3777480" cy="922320"/>
            <a:chOff x="6402302" y="5839664"/>
            <a:chExt cx="3777480" cy="92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0407226-078D-4B16-94E7-413F9EB1583F}"/>
                    </a:ext>
                  </a:extLst>
                </p14:cNvPr>
                <p14:cNvContentPartPr/>
                <p14:nvPr/>
              </p14:nvContentPartPr>
              <p14:xfrm>
                <a:off x="6402302" y="5995184"/>
                <a:ext cx="233640" cy="3240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0407226-078D-4B16-94E7-413F9EB1583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384302" y="5977184"/>
                  <a:ext cx="269280" cy="35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797E346-CC70-4F27-855F-3EA82DAA1B31}"/>
                    </a:ext>
                  </a:extLst>
                </p14:cNvPr>
                <p14:cNvContentPartPr/>
                <p14:nvPr/>
              </p14:nvContentPartPr>
              <p14:xfrm>
                <a:off x="6415262" y="6140264"/>
                <a:ext cx="235440" cy="504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797E346-CC70-4F27-855F-3EA82DAA1B31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397262" y="6122264"/>
                  <a:ext cx="27108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835B538-60D5-4E8B-82F4-54275207BF50}"/>
                    </a:ext>
                  </a:extLst>
                </p14:cNvPr>
                <p14:cNvContentPartPr/>
                <p14:nvPr/>
              </p14:nvContentPartPr>
              <p14:xfrm>
                <a:off x="6788942" y="6122984"/>
                <a:ext cx="167040" cy="171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D835B538-60D5-4E8B-82F4-54275207BF5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771302" y="6104984"/>
                  <a:ext cx="20268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5BB30E35-CFF1-48B3-9FA1-1C79DDE0B3F7}"/>
                    </a:ext>
                  </a:extLst>
                </p14:cNvPr>
                <p14:cNvContentPartPr/>
                <p14:nvPr/>
              </p14:nvContentPartPr>
              <p14:xfrm>
                <a:off x="6693902" y="5957744"/>
                <a:ext cx="168840" cy="4550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5BB30E35-CFF1-48B3-9FA1-1C79DDE0B3F7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676262" y="5940104"/>
                  <a:ext cx="204480" cy="49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5523E43-E4A4-4197-8AC0-D3AB738B584E}"/>
                    </a:ext>
                  </a:extLst>
                </p14:cNvPr>
                <p14:cNvContentPartPr/>
                <p14:nvPr/>
              </p14:nvContentPartPr>
              <p14:xfrm>
                <a:off x="6959942" y="5958824"/>
                <a:ext cx="180720" cy="4039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5523E43-E4A4-4197-8AC0-D3AB738B584E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941942" y="5940824"/>
                  <a:ext cx="216360" cy="43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667BE25-8DA6-4972-84D9-8F5DFABC8B3A}"/>
                    </a:ext>
                  </a:extLst>
                </p14:cNvPr>
                <p14:cNvContentPartPr/>
                <p14:nvPr/>
              </p14:nvContentPartPr>
              <p14:xfrm>
                <a:off x="7274222" y="6020024"/>
                <a:ext cx="151560" cy="630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667BE25-8DA6-4972-84D9-8F5DFABC8B3A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256222" y="6002024"/>
                  <a:ext cx="18720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CFB924B7-DCB9-42CA-B636-2D1B02D334C4}"/>
                    </a:ext>
                  </a:extLst>
                </p14:cNvPr>
                <p14:cNvContentPartPr/>
                <p14:nvPr/>
              </p14:nvContentPartPr>
              <p14:xfrm>
                <a:off x="7256942" y="6158984"/>
                <a:ext cx="187920" cy="518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CFB924B7-DCB9-42CA-B636-2D1B02D334C4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238942" y="6140984"/>
                  <a:ext cx="22356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76F59B2-1C82-4E2C-90B8-7960377CF7AD}"/>
                    </a:ext>
                  </a:extLst>
                </p14:cNvPr>
                <p14:cNvContentPartPr/>
                <p14:nvPr/>
              </p14:nvContentPartPr>
              <p14:xfrm>
                <a:off x="7634222" y="5908784"/>
                <a:ext cx="259200" cy="3420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76F59B2-1C82-4E2C-90B8-7960377CF7AD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616582" y="5890784"/>
                  <a:ext cx="29484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ED95F08-F333-47A5-B4CB-BCEF619CDD83}"/>
                    </a:ext>
                  </a:extLst>
                </p14:cNvPr>
                <p14:cNvContentPartPr/>
                <p14:nvPr/>
              </p14:nvContentPartPr>
              <p14:xfrm>
                <a:off x="7624502" y="6087344"/>
                <a:ext cx="232560" cy="45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ED95F08-F333-47A5-B4CB-BCEF619CDD83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606502" y="6069344"/>
                  <a:ext cx="268200" cy="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53206FA3-5BDF-4412-A3DB-3B4A18AE91FA}"/>
                    </a:ext>
                  </a:extLst>
                </p14:cNvPr>
                <p14:cNvContentPartPr/>
                <p14:nvPr/>
              </p14:nvContentPartPr>
              <p14:xfrm>
                <a:off x="8024102" y="6054224"/>
                <a:ext cx="308880" cy="1519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53206FA3-5BDF-4412-A3DB-3B4A18AE91FA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006462" y="6036584"/>
                  <a:ext cx="34452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1B6CD2AD-A80F-4B90-90AD-FC7E52D487B3}"/>
                    </a:ext>
                  </a:extLst>
                </p14:cNvPr>
                <p14:cNvContentPartPr/>
                <p14:nvPr/>
              </p14:nvContentPartPr>
              <p14:xfrm>
                <a:off x="7961822" y="5908784"/>
                <a:ext cx="172080" cy="4838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1B6CD2AD-A80F-4B90-90AD-FC7E52D487B3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7944182" y="5891144"/>
                  <a:ext cx="207720" cy="51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E70DFF5C-4CBF-4824-9040-E66C81F218D1}"/>
                    </a:ext>
                  </a:extLst>
                </p14:cNvPr>
                <p14:cNvContentPartPr/>
                <p14:nvPr/>
              </p14:nvContentPartPr>
              <p14:xfrm>
                <a:off x="8281862" y="5922104"/>
                <a:ext cx="216000" cy="4676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E70DFF5C-4CBF-4824-9040-E66C81F218D1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8264222" y="5904104"/>
                  <a:ext cx="251640" cy="50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FC3F6F45-6CC7-4C68-8914-17E30A74423D}"/>
                    </a:ext>
                  </a:extLst>
                </p14:cNvPr>
                <p14:cNvContentPartPr/>
                <p14:nvPr/>
              </p14:nvContentPartPr>
              <p14:xfrm>
                <a:off x="8750582" y="6040544"/>
                <a:ext cx="52920" cy="2646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FC3F6F45-6CC7-4C68-8914-17E30A74423D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732582" y="6022904"/>
                  <a:ext cx="8856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F4A46682-6F21-4821-BEF2-959741A3A535}"/>
                    </a:ext>
                  </a:extLst>
                </p14:cNvPr>
                <p14:cNvContentPartPr/>
                <p14:nvPr/>
              </p14:nvContentPartPr>
              <p14:xfrm>
                <a:off x="8657702" y="6151424"/>
                <a:ext cx="238320" cy="136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F4A46682-6F21-4821-BEF2-959741A3A535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8639702" y="6133424"/>
                  <a:ext cx="27396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D8746CD1-A770-438F-B5FC-DEDBCF66A592}"/>
                    </a:ext>
                  </a:extLst>
                </p14:cNvPr>
                <p14:cNvContentPartPr/>
                <p14:nvPr/>
              </p14:nvContentPartPr>
              <p14:xfrm>
                <a:off x="9314702" y="5839664"/>
                <a:ext cx="14040" cy="3139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D8746CD1-A770-438F-B5FC-DEDBCF66A592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9296702" y="5821664"/>
                  <a:ext cx="49680" cy="34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CEB81A4D-C70F-41AF-8672-A315F9DBCCAF}"/>
                    </a:ext>
                  </a:extLst>
                </p14:cNvPr>
                <p14:cNvContentPartPr/>
                <p14:nvPr/>
              </p14:nvContentPartPr>
              <p14:xfrm>
                <a:off x="9146942" y="5882144"/>
                <a:ext cx="187560" cy="1213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CEB81A4D-C70F-41AF-8672-A315F9DBCCAF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9129302" y="5864504"/>
                  <a:ext cx="22320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CEAA12D0-7C8C-4E89-925D-FD47F49BB37E}"/>
                    </a:ext>
                  </a:extLst>
                </p14:cNvPr>
                <p14:cNvContentPartPr/>
                <p14:nvPr/>
              </p14:nvContentPartPr>
              <p14:xfrm>
                <a:off x="9418742" y="5955584"/>
                <a:ext cx="23400" cy="1958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CEAA12D0-7C8C-4E89-925D-FD47F49BB37E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9400742" y="5937944"/>
                  <a:ext cx="5904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B251711C-8219-4C6F-BDD0-CD13A3A037D1}"/>
                    </a:ext>
                  </a:extLst>
                </p14:cNvPr>
                <p14:cNvContentPartPr/>
                <p14:nvPr/>
              </p14:nvContentPartPr>
              <p14:xfrm>
                <a:off x="9547982" y="5962784"/>
                <a:ext cx="13320" cy="1965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B251711C-8219-4C6F-BDD0-CD13A3A037D1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529982" y="5945144"/>
                  <a:ext cx="4896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9E21F3FD-5566-4F2E-99A3-D22AF2D98378}"/>
                    </a:ext>
                  </a:extLst>
                </p14:cNvPr>
                <p14:cNvContentPartPr/>
                <p14:nvPr/>
              </p14:nvContentPartPr>
              <p14:xfrm>
                <a:off x="9357902" y="6008144"/>
                <a:ext cx="255600" cy="576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9E21F3FD-5566-4F2E-99A3-D22AF2D98378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9339902" y="5990144"/>
                  <a:ext cx="29124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A154791-98ED-4D5B-8291-D4E0CD2BF79B}"/>
                    </a:ext>
                  </a:extLst>
                </p14:cNvPr>
                <p14:cNvContentPartPr/>
                <p14:nvPr/>
              </p14:nvContentPartPr>
              <p14:xfrm>
                <a:off x="9717542" y="5897984"/>
                <a:ext cx="151200" cy="2872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A154791-98ED-4D5B-8291-D4E0CD2BF79B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699542" y="5879984"/>
                  <a:ext cx="186840" cy="32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41AD01E5-4DE5-45ED-80AF-C4F0FC7588A0}"/>
                    </a:ext>
                  </a:extLst>
                </p14:cNvPr>
                <p14:cNvContentPartPr/>
                <p14:nvPr/>
              </p14:nvContentPartPr>
              <p14:xfrm>
                <a:off x="9901862" y="6033704"/>
                <a:ext cx="118440" cy="2876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41AD01E5-4DE5-45ED-80AF-C4F0FC7588A0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9884222" y="6016064"/>
                  <a:ext cx="15408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08EC8B5-74E3-4482-A61C-5780E3B2E18C}"/>
                    </a:ext>
                  </a:extLst>
                </p14:cNvPr>
                <p14:cNvContentPartPr/>
                <p14:nvPr/>
              </p14:nvContentPartPr>
              <p14:xfrm>
                <a:off x="10009142" y="5873144"/>
                <a:ext cx="100440" cy="1998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08EC8B5-74E3-4482-A61C-5780E3B2E18C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9991142" y="5855504"/>
                  <a:ext cx="13608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4B5AA39A-2CC7-47D5-A3B3-6A7DB4A0D3FF}"/>
                    </a:ext>
                  </a:extLst>
                </p14:cNvPr>
                <p14:cNvContentPartPr/>
                <p14:nvPr/>
              </p14:nvContentPartPr>
              <p14:xfrm>
                <a:off x="9152702" y="6255464"/>
                <a:ext cx="1027080" cy="590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4B5AA39A-2CC7-47D5-A3B3-6A7DB4A0D3FF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9135062" y="6237464"/>
                  <a:ext cx="106272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98C17067-37FB-4A3C-AC61-8BE16B83EF15}"/>
                    </a:ext>
                  </a:extLst>
                </p14:cNvPr>
                <p14:cNvContentPartPr/>
                <p14:nvPr/>
              </p14:nvContentPartPr>
              <p14:xfrm>
                <a:off x="9275822" y="6380024"/>
                <a:ext cx="274320" cy="3294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98C17067-37FB-4A3C-AC61-8BE16B83EF15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9258182" y="6362384"/>
                  <a:ext cx="309960" cy="36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27E9C0F5-1B95-4E04-8333-1DAB36B6F323}"/>
                    </a:ext>
                  </a:extLst>
                </p14:cNvPr>
                <p14:cNvContentPartPr/>
                <p14:nvPr/>
              </p14:nvContentPartPr>
              <p14:xfrm>
                <a:off x="9676862" y="6440504"/>
                <a:ext cx="177840" cy="1800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27E9C0F5-1B95-4E04-8333-1DAB36B6F323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9659222" y="6422864"/>
                  <a:ext cx="21348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4B8E6D67-7344-4DDD-A80B-357BB5748AE2}"/>
                    </a:ext>
                  </a:extLst>
                </p14:cNvPr>
                <p14:cNvContentPartPr/>
                <p14:nvPr/>
              </p14:nvContentPartPr>
              <p14:xfrm>
                <a:off x="9983222" y="6594944"/>
                <a:ext cx="33840" cy="1670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4B8E6D67-7344-4DDD-A80B-357BB5748AE2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9965222" y="6576944"/>
                  <a:ext cx="6948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D741F0B6-71F7-4989-916C-3922185514D4}"/>
                    </a:ext>
                  </a:extLst>
                </p14:cNvPr>
                <p14:cNvContentPartPr/>
                <p14:nvPr/>
              </p14:nvContentPartPr>
              <p14:xfrm>
                <a:off x="9902942" y="6616544"/>
                <a:ext cx="180720" cy="158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D741F0B6-71F7-4989-916C-3922185514D4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9885302" y="6598544"/>
                  <a:ext cx="21636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D5EA87C-8FA6-4B9B-84C1-6D0227EB4EAF}"/>
                    </a:ext>
                  </a:extLst>
                </p14:cNvPr>
                <p14:cNvContentPartPr/>
                <p14:nvPr/>
              </p14:nvContentPartPr>
              <p14:xfrm>
                <a:off x="10016342" y="6381104"/>
                <a:ext cx="61200" cy="1180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D5EA87C-8FA6-4B9B-84C1-6D0227EB4EAF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9998702" y="6363104"/>
                  <a:ext cx="96840" cy="1537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190191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17B4EA-5079-4FE3-BE15-AF19600F7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57" y="96065"/>
            <a:ext cx="5533805" cy="15756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922878-6E4E-429D-846C-9E2A33C00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26" y="1851447"/>
            <a:ext cx="5570538" cy="15756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4B5F65E-B909-4DAD-91C8-EFE551CD779C}"/>
                  </a:ext>
                </a:extLst>
              </p14:cNvPr>
              <p14:cNvContentPartPr/>
              <p14:nvPr/>
            </p14:nvContentPartPr>
            <p14:xfrm>
              <a:off x="1287963" y="1906664"/>
              <a:ext cx="176400" cy="226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4B5F65E-B909-4DAD-91C8-EFE551CD779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70323" y="1888664"/>
                <a:ext cx="212040" cy="2620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CEE6EADC-419A-48EB-BFB9-51FC8A11ED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526" y="3606828"/>
            <a:ext cx="5673032" cy="15756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B51066F-3D42-4AA8-8DC6-18F2B5CCF421}"/>
                  </a:ext>
                </a:extLst>
              </p14:cNvPr>
              <p14:cNvContentPartPr/>
              <p14:nvPr/>
            </p14:nvContentPartPr>
            <p14:xfrm>
              <a:off x="1802763" y="2472224"/>
              <a:ext cx="973440" cy="500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B51066F-3D42-4AA8-8DC6-18F2B5CCF42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85123" y="2454224"/>
                <a:ext cx="1009080" cy="53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37198B9-C3CA-4594-8BF4-3293583F17F6}"/>
                  </a:ext>
                </a:extLst>
              </p14:cNvPr>
              <p14:cNvContentPartPr/>
              <p14:nvPr/>
            </p14:nvContentPartPr>
            <p14:xfrm>
              <a:off x="1793043" y="2358104"/>
              <a:ext cx="86760" cy="1753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37198B9-C3CA-4594-8BF4-3293583F17F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775403" y="2340104"/>
                <a:ext cx="122400" cy="21096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0BEA0545-267C-40D3-9E4F-4119F8FED9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625" y="5284412"/>
            <a:ext cx="4391207" cy="14775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A05AD3-4FB4-4A54-BD9C-6EAA74955FE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6000" y="96065"/>
            <a:ext cx="6075734" cy="17553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890C6-F96B-4057-B9C2-7D525B0372E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25022" y="1955470"/>
            <a:ext cx="4556068" cy="34568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80FA43-659A-43FE-BFC1-8E6294E2A9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96000" y="5562218"/>
            <a:ext cx="5357661" cy="7880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89FE4D-4E4B-4F13-AAD1-EC9C1978A136}"/>
              </a:ext>
            </a:extLst>
          </p:cNvPr>
          <p:cNvSpPr txBox="1"/>
          <p:nvPr/>
        </p:nvSpPr>
        <p:spPr>
          <a:xfrm>
            <a:off x="5576156" y="6392603"/>
            <a:ext cx="6595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Polariton region shifted from 0.04 to 0.15 eV (closer to experiment).</a:t>
            </a:r>
          </a:p>
        </p:txBody>
      </p:sp>
    </p:spTree>
    <p:extLst>
      <p:ext uri="{BB962C8B-B14F-4D97-AF65-F5344CB8AC3E}">
        <p14:creationId xmlns:p14="http://schemas.microsoft.com/office/powerpoint/2010/main" val="1354819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B76E61-6936-4209-8F5F-615AD3969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0" y="77890"/>
            <a:ext cx="6431311" cy="31645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BADCFE-9DCF-4DC7-81B8-DA6C7A86B5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92" t="3833" r="4810" b="5221"/>
          <a:stretch/>
        </p:blipFill>
        <p:spPr>
          <a:xfrm>
            <a:off x="7269940" y="0"/>
            <a:ext cx="4922060" cy="43139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9F6EB5-960D-4F40-AD08-359449AC7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917" y="3070359"/>
            <a:ext cx="4546450" cy="378764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5DDEB5F-5A08-427C-837F-D828B08F3053}"/>
                  </a:ext>
                </a:extLst>
              </p14:cNvPr>
              <p14:cNvContentPartPr/>
              <p14:nvPr/>
            </p14:nvContentPartPr>
            <p14:xfrm>
              <a:off x="5186763" y="3361064"/>
              <a:ext cx="972000" cy="3060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5DDEB5F-5A08-427C-837F-D828B08F305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69123" y="3343424"/>
                <a:ext cx="1007640" cy="309564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39E434AA-FCF8-45C1-BFE3-446B46271816}"/>
              </a:ext>
            </a:extLst>
          </p:cNvPr>
          <p:cNvGrpSpPr/>
          <p:nvPr/>
        </p:nvGrpSpPr>
        <p:grpSpPr>
          <a:xfrm>
            <a:off x="5619123" y="6236384"/>
            <a:ext cx="1438560" cy="585360"/>
            <a:chOff x="5619123" y="6236384"/>
            <a:chExt cx="1438560" cy="585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C0B12D0-0E7C-4A34-A0EA-0B50D4401440}"/>
                    </a:ext>
                  </a:extLst>
                </p14:cNvPr>
                <p14:cNvContentPartPr/>
                <p14:nvPr/>
              </p14:nvContentPartPr>
              <p14:xfrm>
                <a:off x="5683923" y="6236384"/>
                <a:ext cx="955080" cy="39456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DC0B12D0-0E7C-4A34-A0EA-0B50D440144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665923" y="6218744"/>
                  <a:ext cx="990720" cy="43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D86DC8A-E185-4537-803F-3E863FCAC285}"/>
                    </a:ext>
                  </a:extLst>
                </p14:cNvPr>
                <p14:cNvContentPartPr/>
                <p14:nvPr/>
              </p14:nvContentPartPr>
              <p14:xfrm>
                <a:off x="5619123" y="6546344"/>
                <a:ext cx="1438560" cy="27540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D86DC8A-E185-4537-803F-3E863FCAC28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601123" y="6528344"/>
                  <a:ext cx="147420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5C30A5C4-F882-44B8-B2AD-51DDFE53B76A}"/>
                    </a:ext>
                  </a:extLst>
                </p14:cNvPr>
                <p14:cNvContentPartPr/>
                <p14:nvPr/>
              </p14:nvContentPartPr>
              <p14:xfrm>
                <a:off x="6442803" y="6602864"/>
                <a:ext cx="286920" cy="1260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5C30A5C4-F882-44B8-B2AD-51DDFE53B76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425163" y="6584864"/>
                  <a:ext cx="322560" cy="48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8918CBBB-279F-4E2B-AAA9-1AA8A6633EA9}"/>
                  </a:ext>
                </a:extLst>
              </p14:cNvPr>
              <p14:cNvContentPartPr/>
              <p14:nvPr/>
            </p14:nvContentPartPr>
            <p14:xfrm>
              <a:off x="8570763" y="5312984"/>
              <a:ext cx="41040" cy="4770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8918CBBB-279F-4E2B-AAA9-1AA8A6633EA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553123" y="5295344"/>
                <a:ext cx="76680" cy="51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6EDAB67-C55F-46AB-B498-936C2E30BA1C}"/>
                  </a:ext>
                </a:extLst>
              </p14:cNvPr>
              <p14:cNvContentPartPr/>
              <p14:nvPr/>
            </p14:nvContentPartPr>
            <p14:xfrm>
              <a:off x="8585523" y="5324504"/>
              <a:ext cx="260640" cy="47160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6EDAB67-C55F-46AB-B498-936C2E30BA1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567883" y="5306864"/>
                <a:ext cx="296280" cy="50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F78D8F9-1E28-4E8A-A989-D89E6523AB93}"/>
                  </a:ext>
                </a:extLst>
              </p14:cNvPr>
              <p14:cNvContentPartPr/>
              <p14:nvPr/>
            </p14:nvContentPartPr>
            <p14:xfrm>
              <a:off x="7587603" y="5107064"/>
              <a:ext cx="2149560" cy="68292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F78D8F9-1E28-4E8A-A989-D89E6523AB9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569963" y="5089064"/>
                <a:ext cx="2185200" cy="71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0092F435-0B46-4424-A191-A774A9DE441F}"/>
                  </a:ext>
                </a:extLst>
              </p14:cNvPr>
              <p14:cNvContentPartPr/>
              <p14:nvPr/>
            </p14:nvContentPartPr>
            <p14:xfrm>
              <a:off x="9154683" y="4979984"/>
              <a:ext cx="189720" cy="14868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0092F435-0B46-4424-A191-A774A9DE441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136683" y="4961984"/>
                <a:ext cx="22536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D5E042F6-6464-4587-A831-006E3B3FD34F}"/>
                  </a:ext>
                </a:extLst>
              </p14:cNvPr>
              <p14:cNvContentPartPr/>
              <p14:nvPr/>
            </p14:nvContentPartPr>
            <p14:xfrm>
              <a:off x="9906723" y="5289944"/>
              <a:ext cx="19080" cy="16344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D5E042F6-6464-4587-A831-006E3B3FD34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888723" y="5271944"/>
                <a:ext cx="54720" cy="19908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7CE7F980-12A0-416A-8E8D-7953D26C36A6}"/>
              </a:ext>
            </a:extLst>
          </p:cNvPr>
          <p:cNvGrpSpPr/>
          <p:nvPr/>
        </p:nvGrpSpPr>
        <p:grpSpPr>
          <a:xfrm>
            <a:off x="9909603" y="5249624"/>
            <a:ext cx="879480" cy="1311120"/>
            <a:chOff x="9909603" y="5249624"/>
            <a:chExt cx="879480" cy="1311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74ABE39B-C13C-40F0-A957-CF9BC4CC9EAA}"/>
                    </a:ext>
                  </a:extLst>
                </p14:cNvPr>
                <p14:cNvContentPartPr/>
                <p14:nvPr/>
              </p14:nvContentPartPr>
              <p14:xfrm>
                <a:off x="9939483" y="5565344"/>
                <a:ext cx="849600" cy="99540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74ABE39B-C13C-40F0-A957-CF9BC4CC9EA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921843" y="5547344"/>
                  <a:ext cx="885240" cy="10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1441873A-2501-4DBB-A296-17D5DCB4117A}"/>
                    </a:ext>
                  </a:extLst>
                </p14:cNvPr>
                <p14:cNvContentPartPr/>
                <p14:nvPr/>
              </p14:nvContentPartPr>
              <p14:xfrm>
                <a:off x="9909603" y="5249624"/>
                <a:ext cx="752760" cy="18936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1441873A-2501-4DBB-A296-17D5DCB4117A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891603" y="5231984"/>
                  <a:ext cx="78840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5791C5AC-B7FE-476A-B543-22C929AA5F9F}"/>
                    </a:ext>
                  </a:extLst>
                </p14:cNvPr>
                <p14:cNvContentPartPr/>
                <p14:nvPr/>
              </p14:nvContentPartPr>
              <p14:xfrm>
                <a:off x="10660923" y="5555264"/>
                <a:ext cx="12600" cy="12960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5791C5AC-B7FE-476A-B543-22C929AA5F9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0643283" y="5537264"/>
                  <a:ext cx="4824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B075A59-286E-4EFF-ACF4-D77B98323CCA}"/>
                    </a:ext>
                  </a:extLst>
                </p14:cNvPr>
                <p14:cNvContentPartPr/>
                <p14:nvPr/>
              </p14:nvContentPartPr>
              <p14:xfrm>
                <a:off x="10008603" y="5422784"/>
                <a:ext cx="105480" cy="9144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B075A59-286E-4EFF-ACF4-D77B98323CCA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9990963" y="5405144"/>
                  <a:ext cx="14112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F45EFB1F-DA7E-4D95-9385-0DBEAFCDB49D}"/>
                    </a:ext>
                  </a:extLst>
                </p14:cNvPr>
                <p14:cNvContentPartPr/>
                <p14:nvPr/>
              </p14:nvContentPartPr>
              <p14:xfrm>
                <a:off x="10493163" y="5425304"/>
                <a:ext cx="44640" cy="5220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F45EFB1F-DA7E-4D95-9385-0DBEAFCDB49D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0475523" y="5407664"/>
                  <a:ext cx="8028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D7CEE0CE-0388-4A7B-97A6-36DF6A35811F}"/>
                    </a:ext>
                  </a:extLst>
                </p14:cNvPr>
                <p14:cNvContentPartPr/>
                <p14:nvPr/>
              </p14:nvContentPartPr>
              <p14:xfrm>
                <a:off x="10456083" y="5419904"/>
                <a:ext cx="83520" cy="13572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D7CEE0CE-0388-4A7B-97A6-36DF6A35811F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0438083" y="5402264"/>
                  <a:ext cx="11916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A57F1D36-87B2-49DF-8BAD-2B27A8841998}"/>
                    </a:ext>
                  </a:extLst>
                </p14:cNvPr>
                <p14:cNvContentPartPr/>
                <p14:nvPr/>
              </p14:nvContentPartPr>
              <p14:xfrm>
                <a:off x="10106163" y="5355104"/>
                <a:ext cx="344160" cy="6156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A57F1D36-87B2-49DF-8BAD-2B27A8841998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0088523" y="5337104"/>
                  <a:ext cx="379800" cy="97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C2FB083-6B93-4A8B-BB6B-721A30E8F9EE}"/>
              </a:ext>
            </a:extLst>
          </p:cNvPr>
          <p:cNvGrpSpPr/>
          <p:nvPr/>
        </p:nvGrpSpPr>
        <p:grpSpPr>
          <a:xfrm>
            <a:off x="8747523" y="5390024"/>
            <a:ext cx="2328480" cy="993960"/>
            <a:chOff x="8747523" y="5390024"/>
            <a:chExt cx="2328480" cy="993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4BABF375-9E58-4BD2-8654-AED6398BB7E8}"/>
                    </a:ext>
                  </a:extLst>
                </p14:cNvPr>
                <p14:cNvContentPartPr/>
                <p14:nvPr/>
              </p14:nvContentPartPr>
              <p14:xfrm>
                <a:off x="8747523" y="5459504"/>
                <a:ext cx="1117440" cy="12456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4BABF375-9E58-4BD2-8654-AED6398BB7E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8729523" y="5441504"/>
                  <a:ext cx="115308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37DC2FC-F9C4-421F-9DCA-4BB6C8C64E51}"/>
                    </a:ext>
                  </a:extLst>
                </p14:cNvPr>
                <p14:cNvContentPartPr/>
                <p14:nvPr/>
              </p14:nvContentPartPr>
              <p14:xfrm>
                <a:off x="9557163" y="5667584"/>
                <a:ext cx="141840" cy="18972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037DC2FC-F9C4-421F-9DCA-4BB6C8C64E51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9539523" y="5649584"/>
                  <a:ext cx="17748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A0AEDFBA-0B2E-4DFF-9447-DCE7572C6245}"/>
                    </a:ext>
                  </a:extLst>
                </p14:cNvPr>
                <p14:cNvContentPartPr/>
                <p14:nvPr/>
              </p14:nvContentPartPr>
              <p14:xfrm>
                <a:off x="9754083" y="5868824"/>
                <a:ext cx="40680" cy="7776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A0AEDFBA-0B2E-4DFF-9447-DCE7572C6245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9736443" y="5851184"/>
                  <a:ext cx="7632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B8B9E847-3EDB-41B7-9EFF-27796D0D05B9}"/>
                    </a:ext>
                  </a:extLst>
                </p14:cNvPr>
                <p14:cNvContentPartPr/>
                <p14:nvPr/>
              </p14:nvContentPartPr>
              <p14:xfrm>
                <a:off x="10034163" y="5552384"/>
                <a:ext cx="60480" cy="83160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B8B9E847-3EDB-41B7-9EFF-27796D0D05B9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0016163" y="5534384"/>
                  <a:ext cx="96120" cy="86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59DA1F89-91D9-4D91-B61C-C7CD15C886DE}"/>
                    </a:ext>
                  </a:extLst>
                </p14:cNvPr>
                <p14:cNvContentPartPr/>
                <p14:nvPr/>
              </p14:nvContentPartPr>
              <p14:xfrm>
                <a:off x="10034163" y="5561024"/>
                <a:ext cx="323640" cy="81864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59DA1F89-91D9-4D91-B61C-C7CD15C886DE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0016163" y="5543384"/>
                  <a:ext cx="359280" cy="85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34A2147E-9F36-4E4F-849B-A62008F089B4}"/>
                    </a:ext>
                  </a:extLst>
                </p14:cNvPr>
                <p14:cNvContentPartPr/>
                <p14:nvPr/>
              </p14:nvContentPartPr>
              <p14:xfrm>
                <a:off x="10080963" y="5669384"/>
                <a:ext cx="54000" cy="65088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34A2147E-9F36-4E4F-849B-A62008F089B4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0062963" y="5651384"/>
                  <a:ext cx="89640" cy="68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F14B263F-2080-4AD1-879F-EC040A0B727C}"/>
                    </a:ext>
                  </a:extLst>
                </p14:cNvPr>
                <p14:cNvContentPartPr/>
                <p14:nvPr/>
              </p14:nvContentPartPr>
              <p14:xfrm>
                <a:off x="10303083" y="5429984"/>
                <a:ext cx="64800" cy="90720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F14B263F-2080-4AD1-879F-EC040A0B727C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0285083" y="5411984"/>
                  <a:ext cx="100440" cy="9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5A5160E8-90A7-4273-96DF-0BE7F29580DC}"/>
                    </a:ext>
                  </a:extLst>
                </p14:cNvPr>
                <p14:cNvContentPartPr/>
                <p14:nvPr/>
              </p14:nvContentPartPr>
              <p14:xfrm>
                <a:off x="10110843" y="5414864"/>
                <a:ext cx="388440" cy="87840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5A5160E8-90A7-4273-96DF-0BE7F29580DC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0093203" y="5397224"/>
                  <a:ext cx="424080" cy="91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631FF38D-7A3C-48F2-A867-D5D5796F1DE9}"/>
                    </a:ext>
                  </a:extLst>
                </p14:cNvPr>
                <p14:cNvContentPartPr/>
                <p14:nvPr/>
              </p14:nvContentPartPr>
              <p14:xfrm>
                <a:off x="10403883" y="5435744"/>
                <a:ext cx="290880" cy="89424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631FF38D-7A3C-48F2-A867-D5D5796F1DE9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0386243" y="5418104"/>
                  <a:ext cx="326520" cy="9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CC8CB5BF-4D16-47C8-B8B2-EC5C98BBC6BD}"/>
                    </a:ext>
                  </a:extLst>
                </p14:cNvPr>
                <p14:cNvContentPartPr/>
                <p14:nvPr/>
              </p14:nvContentPartPr>
              <p14:xfrm>
                <a:off x="10385523" y="5529704"/>
                <a:ext cx="113760" cy="80136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CC8CB5BF-4D16-47C8-B8B2-EC5C98BBC6BD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0367883" y="5512064"/>
                  <a:ext cx="149400" cy="83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AEF7A587-6C76-4558-89BF-5EFA6975DF5C}"/>
                    </a:ext>
                  </a:extLst>
                </p14:cNvPr>
                <p14:cNvContentPartPr/>
                <p14:nvPr/>
              </p14:nvContentPartPr>
              <p14:xfrm>
                <a:off x="10534563" y="5442944"/>
                <a:ext cx="181080" cy="87696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AEF7A587-6C76-4558-89BF-5EFA6975DF5C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0516563" y="5425304"/>
                  <a:ext cx="216720" cy="9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5EEB338F-CA83-4D1E-97CF-5EA91698FE2C}"/>
                    </a:ext>
                  </a:extLst>
                </p14:cNvPr>
                <p14:cNvContentPartPr/>
                <p14:nvPr/>
              </p14:nvContentPartPr>
              <p14:xfrm>
                <a:off x="10523403" y="5474624"/>
                <a:ext cx="334800" cy="4464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5EEB338F-CA83-4D1E-97CF-5EA91698FE2C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0505403" y="5456624"/>
                  <a:ext cx="37044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E9E162B6-8346-4215-9ABA-3B7A1B31C594}"/>
                    </a:ext>
                  </a:extLst>
                </p14:cNvPr>
                <p14:cNvContentPartPr/>
                <p14:nvPr/>
              </p14:nvContentPartPr>
              <p14:xfrm>
                <a:off x="10844883" y="5424944"/>
                <a:ext cx="138960" cy="11196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E9E162B6-8346-4215-9ABA-3B7A1B31C594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0827243" y="5406944"/>
                  <a:ext cx="17460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F2FADCF0-66F0-48B9-8C73-5E3863EC8C90}"/>
                    </a:ext>
                  </a:extLst>
                </p14:cNvPr>
                <p14:cNvContentPartPr/>
                <p14:nvPr/>
              </p14:nvContentPartPr>
              <p14:xfrm>
                <a:off x="10920123" y="5390024"/>
                <a:ext cx="155880" cy="19980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F2FADCF0-66F0-48B9-8C73-5E3863EC8C90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0902123" y="5372384"/>
                  <a:ext cx="191520" cy="235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8C43D564-6A2B-43A8-927E-3EF08ECE623C}"/>
              </a:ext>
            </a:extLst>
          </p:cNvPr>
          <p:cNvGrpSpPr/>
          <p:nvPr/>
        </p:nvGrpSpPr>
        <p:grpSpPr>
          <a:xfrm>
            <a:off x="10042083" y="6319544"/>
            <a:ext cx="689760" cy="534960"/>
            <a:chOff x="10042083" y="6319544"/>
            <a:chExt cx="689760" cy="534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9E214137-4412-467D-B944-C99D7F09CEE0}"/>
                    </a:ext>
                  </a:extLst>
                </p14:cNvPr>
                <p14:cNvContentPartPr/>
                <p14:nvPr/>
              </p14:nvContentPartPr>
              <p14:xfrm>
                <a:off x="10042083" y="6375344"/>
                <a:ext cx="356760" cy="5220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9E214137-4412-467D-B944-C99D7F09CEE0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0024443" y="6357704"/>
                  <a:ext cx="39240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3A8AEA7A-A9D5-428A-B2B2-7EABA97F3258}"/>
                    </a:ext>
                  </a:extLst>
                </p14:cNvPr>
                <p14:cNvContentPartPr/>
                <p14:nvPr/>
              </p14:nvContentPartPr>
              <p14:xfrm>
                <a:off x="10411803" y="6319544"/>
                <a:ext cx="320040" cy="10152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3A8AEA7A-A9D5-428A-B2B2-7EABA97F3258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0394163" y="6301904"/>
                  <a:ext cx="35568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8EE25604-8F64-4442-B357-516BAF003F90}"/>
                    </a:ext>
                  </a:extLst>
                </p14:cNvPr>
                <p14:cNvContentPartPr/>
                <p14:nvPr/>
              </p14:nvContentPartPr>
              <p14:xfrm>
                <a:off x="10066203" y="6642104"/>
                <a:ext cx="99720" cy="15516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EE25604-8F64-4442-B357-516BAF003F90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0048203" y="6624104"/>
                  <a:ext cx="13536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8DB27BAE-81C9-438A-9273-7666A5E394E7}"/>
                    </a:ext>
                  </a:extLst>
                </p14:cNvPr>
                <p14:cNvContentPartPr/>
                <p14:nvPr/>
              </p14:nvContentPartPr>
              <p14:xfrm>
                <a:off x="10221723" y="6652544"/>
                <a:ext cx="93240" cy="20196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8DB27BAE-81C9-438A-9273-7666A5E394E7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0204083" y="6634544"/>
                  <a:ext cx="12888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4E5663FE-D160-4D21-9E18-AC466A0C652E}"/>
                    </a:ext>
                  </a:extLst>
                </p14:cNvPr>
                <p14:cNvContentPartPr/>
                <p14:nvPr/>
              </p14:nvContentPartPr>
              <p14:xfrm>
                <a:off x="10364283" y="6626624"/>
                <a:ext cx="145440" cy="16848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4E5663FE-D160-4D21-9E18-AC466A0C652E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0346283" y="6608624"/>
                  <a:ext cx="18108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3D54CD9F-5121-4A2B-BC3A-EB93DC300C4C}"/>
                    </a:ext>
                  </a:extLst>
                </p14:cNvPr>
                <p14:cNvContentPartPr/>
                <p14:nvPr/>
              </p14:nvContentPartPr>
              <p14:xfrm>
                <a:off x="10559763" y="6629504"/>
                <a:ext cx="99720" cy="16200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3D54CD9F-5121-4A2B-BC3A-EB93DC300C4C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0542123" y="6611864"/>
                  <a:ext cx="135360" cy="197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67EF66C0-A64A-4CBE-BD9C-E52DAC6B32B8}"/>
              </a:ext>
            </a:extLst>
          </p:cNvPr>
          <p:cNvGrpSpPr/>
          <p:nvPr/>
        </p:nvGrpSpPr>
        <p:grpSpPr>
          <a:xfrm>
            <a:off x="9223803" y="5280584"/>
            <a:ext cx="287280" cy="173880"/>
            <a:chOff x="9223803" y="5280584"/>
            <a:chExt cx="287280" cy="173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686267F9-C47E-406A-B4E2-E40815D43791}"/>
                    </a:ext>
                  </a:extLst>
                </p14:cNvPr>
                <p14:cNvContentPartPr/>
                <p14:nvPr/>
              </p14:nvContentPartPr>
              <p14:xfrm>
                <a:off x="9223803" y="5335664"/>
                <a:ext cx="70560" cy="11880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686267F9-C47E-406A-B4E2-E40815D43791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9205803" y="5318024"/>
                  <a:ext cx="10620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A081C1AA-FD05-418A-A8BA-A059AA9D5018}"/>
                    </a:ext>
                  </a:extLst>
                </p14:cNvPr>
                <p14:cNvContentPartPr/>
                <p14:nvPr/>
              </p14:nvContentPartPr>
              <p14:xfrm>
                <a:off x="9368883" y="5280584"/>
                <a:ext cx="142200" cy="15264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A081C1AA-FD05-418A-A8BA-A059AA9D5018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9351243" y="5262944"/>
                  <a:ext cx="17784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0107CACA-7F2E-4E6C-A0A3-BF859C1F22A3}"/>
                    </a:ext>
                  </a:extLst>
                </p14:cNvPr>
                <p14:cNvContentPartPr/>
                <p14:nvPr/>
              </p14:nvContentPartPr>
              <p14:xfrm>
                <a:off x="9384723" y="5372024"/>
                <a:ext cx="70560" cy="324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0107CACA-7F2E-4E6C-A0A3-BF859C1F22A3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9367083" y="5354384"/>
                  <a:ext cx="106200" cy="3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3309108-0B0B-4E96-8F24-05E185E6914D}"/>
              </a:ext>
            </a:extLst>
          </p:cNvPr>
          <p:cNvGrpSpPr/>
          <p:nvPr/>
        </p:nvGrpSpPr>
        <p:grpSpPr>
          <a:xfrm>
            <a:off x="11129283" y="5356184"/>
            <a:ext cx="834480" cy="273600"/>
            <a:chOff x="11129283" y="5356184"/>
            <a:chExt cx="834480" cy="273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3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34E9E13D-158B-4319-B6AA-F32582E2B1F3}"/>
                    </a:ext>
                  </a:extLst>
                </p14:cNvPr>
                <p14:cNvContentPartPr/>
                <p14:nvPr/>
              </p14:nvContentPartPr>
              <p14:xfrm>
                <a:off x="11129283" y="5401184"/>
                <a:ext cx="182160" cy="12276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34E9E13D-158B-4319-B6AA-F32582E2B1F3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1111643" y="5383184"/>
                  <a:ext cx="21780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4B48B6FF-2918-4329-B7FB-D116BF85088B}"/>
                    </a:ext>
                  </a:extLst>
                </p14:cNvPr>
                <p14:cNvContentPartPr/>
                <p14:nvPr/>
              </p14:nvContentPartPr>
              <p14:xfrm>
                <a:off x="11334843" y="5506664"/>
                <a:ext cx="55080" cy="12312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4B48B6FF-2918-4329-B7FB-D116BF85088B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1317203" y="5488664"/>
                  <a:ext cx="9072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100CD952-DD14-411D-8E92-10ACBCF6ABF2}"/>
                    </a:ext>
                  </a:extLst>
                </p14:cNvPr>
                <p14:cNvContentPartPr/>
                <p14:nvPr/>
              </p14:nvContentPartPr>
              <p14:xfrm>
                <a:off x="11505843" y="5401904"/>
                <a:ext cx="138240" cy="9720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100CD952-DD14-411D-8E92-10ACBCF6ABF2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1488203" y="5384264"/>
                  <a:ext cx="17388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9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3F5611FF-D0C7-4ED0-96B0-A1369C52C6B4}"/>
                    </a:ext>
                  </a:extLst>
                </p14:cNvPr>
                <p14:cNvContentPartPr/>
                <p14:nvPr/>
              </p14:nvContentPartPr>
              <p14:xfrm>
                <a:off x="11659923" y="5430344"/>
                <a:ext cx="69120" cy="11988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3F5611FF-D0C7-4ED0-96B0-A1369C52C6B4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1641923" y="5412704"/>
                  <a:ext cx="10476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1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C65998F3-AF12-4A8E-9475-2483EFF2BE9E}"/>
                    </a:ext>
                  </a:extLst>
                </p14:cNvPr>
                <p14:cNvContentPartPr/>
                <p14:nvPr/>
              </p14:nvContentPartPr>
              <p14:xfrm>
                <a:off x="11815443" y="5356184"/>
                <a:ext cx="148320" cy="19944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C65998F3-AF12-4A8E-9475-2483EFF2BE9E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1797443" y="5338184"/>
                  <a:ext cx="18396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3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9DA821AE-2498-4B97-A6AF-76E62B7CE798}"/>
                    </a:ext>
                  </a:extLst>
                </p14:cNvPr>
                <p14:cNvContentPartPr/>
                <p14:nvPr/>
              </p14:nvContentPartPr>
              <p14:xfrm>
                <a:off x="11807163" y="5453024"/>
                <a:ext cx="122040" cy="1332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9DA821AE-2498-4B97-A6AF-76E62B7CE798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1789163" y="5435024"/>
                  <a:ext cx="157680" cy="48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145C6A5-90F7-4617-974E-60F2AE03AAD8}"/>
              </a:ext>
            </a:extLst>
          </p:cNvPr>
          <p:cNvGrpSpPr/>
          <p:nvPr/>
        </p:nvGrpSpPr>
        <p:grpSpPr>
          <a:xfrm>
            <a:off x="11308563" y="5751464"/>
            <a:ext cx="511560" cy="240480"/>
            <a:chOff x="11308563" y="5751464"/>
            <a:chExt cx="511560" cy="240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5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F9B34EE5-3397-4EA1-8A91-0733E624A1E4}"/>
                    </a:ext>
                  </a:extLst>
                </p14:cNvPr>
                <p14:cNvContentPartPr/>
                <p14:nvPr/>
              </p14:nvContentPartPr>
              <p14:xfrm>
                <a:off x="11308563" y="5846504"/>
                <a:ext cx="140760" cy="14544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F9B34EE5-3397-4EA1-8A91-0733E624A1E4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1290563" y="5828504"/>
                  <a:ext cx="17640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7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DE73EE4D-3001-49A1-93A4-6F66521DC56C}"/>
                    </a:ext>
                  </a:extLst>
                </p14:cNvPr>
                <p14:cNvContentPartPr/>
                <p14:nvPr/>
              </p14:nvContentPartPr>
              <p14:xfrm>
                <a:off x="11488203" y="5751464"/>
                <a:ext cx="10800" cy="14508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DE73EE4D-3001-49A1-93A4-6F66521DC56C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1470563" y="5733464"/>
                  <a:ext cx="4644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9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EF2C3E98-B232-46A3-9340-2498DBEBADCD}"/>
                    </a:ext>
                  </a:extLst>
                </p14:cNvPr>
                <p14:cNvContentPartPr/>
                <p14:nvPr/>
              </p14:nvContentPartPr>
              <p14:xfrm>
                <a:off x="11537163" y="5818064"/>
                <a:ext cx="83160" cy="8028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EF2C3E98-B232-46A3-9340-2498DBEBADCD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1519163" y="5800424"/>
                  <a:ext cx="11880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C879178C-79D0-4EE6-B38C-3B3AFAB575E2}"/>
                    </a:ext>
                  </a:extLst>
                </p14:cNvPr>
                <p14:cNvContentPartPr/>
                <p14:nvPr/>
              </p14:nvContentPartPr>
              <p14:xfrm>
                <a:off x="11669283" y="5823824"/>
                <a:ext cx="80640" cy="7704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C879178C-79D0-4EE6-B38C-3B3AFAB575E2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1651643" y="5806184"/>
                  <a:ext cx="11628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6D4B00E6-3265-4F80-BDB1-9C2A0A377C0D}"/>
                    </a:ext>
                  </a:extLst>
                </p14:cNvPr>
                <p14:cNvContentPartPr/>
                <p14:nvPr/>
              </p14:nvContentPartPr>
              <p14:xfrm>
                <a:off x="11780163" y="5796824"/>
                <a:ext cx="39960" cy="11160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6D4B00E6-3265-4F80-BDB1-9C2A0A377C0D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1762163" y="5778824"/>
                  <a:ext cx="75600" cy="147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C38375F-F3FF-4331-8184-D6BCCC186E07}"/>
              </a:ext>
            </a:extLst>
          </p:cNvPr>
          <p:cNvGrpSpPr/>
          <p:nvPr/>
        </p:nvGrpSpPr>
        <p:grpSpPr>
          <a:xfrm>
            <a:off x="11211003" y="6161504"/>
            <a:ext cx="760680" cy="294120"/>
            <a:chOff x="11211003" y="6161504"/>
            <a:chExt cx="760680" cy="294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5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F3FD8E32-B357-4863-B00A-7F82E97EE60F}"/>
                    </a:ext>
                  </a:extLst>
                </p14:cNvPr>
                <p14:cNvContentPartPr/>
                <p14:nvPr/>
              </p14:nvContentPartPr>
              <p14:xfrm>
                <a:off x="11211003" y="6186704"/>
                <a:ext cx="114120" cy="12564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F3FD8E32-B357-4863-B00A-7F82E97EE60F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1193003" y="6168704"/>
                  <a:ext cx="14976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7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FCA38148-4735-41A3-A264-524CA03D4327}"/>
                    </a:ext>
                  </a:extLst>
                </p14:cNvPr>
                <p14:cNvContentPartPr/>
                <p14:nvPr/>
              </p14:nvContentPartPr>
              <p14:xfrm>
                <a:off x="11363283" y="6329624"/>
                <a:ext cx="49320" cy="7740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FCA38148-4735-41A3-A264-524CA03D4327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1345643" y="6311984"/>
                  <a:ext cx="8496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9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9DE7947C-4BC1-4DA1-810E-1DA556AEE4F4}"/>
                    </a:ext>
                  </a:extLst>
                </p14:cNvPr>
                <p14:cNvContentPartPr/>
                <p14:nvPr/>
              </p14:nvContentPartPr>
              <p14:xfrm>
                <a:off x="11533563" y="6173024"/>
                <a:ext cx="95040" cy="145800"/>
              </p14:xfrm>
            </p:contentPart>
          </mc:Choice>
          <mc:Fallback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9DE7947C-4BC1-4DA1-810E-1DA556AEE4F4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1515563" y="6155384"/>
                  <a:ext cx="13068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1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5D12CE24-07F3-46AD-8B79-993B009A8DEE}"/>
                    </a:ext>
                  </a:extLst>
                </p14:cNvPr>
                <p14:cNvContentPartPr/>
                <p14:nvPr/>
              </p14:nvContentPartPr>
              <p14:xfrm>
                <a:off x="11634723" y="6191024"/>
                <a:ext cx="73440" cy="14868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5D12CE24-07F3-46AD-8B79-993B009A8DEE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1616723" y="6173384"/>
                  <a:ext cx="10908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3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F6E4D974-9598-4564-AF35-536B391A56A0}"/>
                    </a:ext>
                  </a:extLst>
                </p14:cNvPr>
                <p14:cNvContentPartPr/>
                <p14:nvPr/>
              </p14:nvContentPartPr>
              <p14:xfrm>
                <a:off x="11746323" y="6311264"/>
                <a:ext cx="6840" cy="22680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F6E4D974-9598-4564-AF35-536B391A56A0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1728323" y="6293624"/>
                  <a:ext cx="4248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5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89EF89D1-383C-435C-8167-B300C3373A9C}"/>
                    </a:ext>
                  </a:extLst>
                </p14:cNvPr>
                <p14:cNvContentPartPr/>
                <p14:nvPr/>
              </p14:nvContentPartPr>
              <p14:xfrm>
                <a:off x="11859363" y="6161504"/>
                <a:ext cx="112320" cy="294120"/>
              </p14:xfrm>
            </p:contentPart>
          </mc:Choice>
          <mc:Fallback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89EF89D1-383C-435C-8167-B300C3373A9C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1841363" y="6143864"/>
                  <a:ext cx="147960" cy="3297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789857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3643F7-6733-48B1-8F2D-08D97563F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62" y="129027"/>
            <a:ext cx="5980343" cy="10658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FF63AA-4C91-42BD-86DD-CE6923D548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2" t="3900" r="3854"/>
          <a:stretch/>
        </p:blipFill>
        <p:spPr>
          <a:xfrm>
            <a:off x="437566" y="1424892"/>
            <a:ext cx="9227548" cy="346125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A9E3600-3C9A-4F90-AC71-666E90AD02B1}"/>
                  </a:ext>
                </a:extLst>
              </p14:cNvPr>
              <p14:cNvContentPartPr/>
              <p14:nvPr/>
            </p14:nvContentPartPr>
            <p14:xfrm>
              <a:off x="9518643" y="4724024"/>
              <a:ext cx="153720" cy="1994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A9E3600-3C9A-4F90-AC71-666E90AD02B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55643" y="4661384"/>
                <a:ext cx="279360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8C7F962-8937-4E1E-8A78-7656BC18D234}"/>
                  </a:ext>
                </a:extLst>
              </p14:cNvPr>
              <p14:cNvContentPartPr/>
              <p14:nvPr/>
            </p14:nvContentPartPr>
            <p14:xfrm>
              <a:off x="368883" y="4873424"/>
              <a:ext cx="5040" cy="28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8C7F962-8937-4E1E-8A78-7656BC18D23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5883" y="4810784"/>
                <a:ext cx="130680" cy="12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2C208B6-AD0D-4040-BFC9-2CF7F73CF776}"/>
                  </a:ext>
                </a:extLst>
              </p14:cNvPr>
              <p14:cNvContentPartPr/>
              <p14:nvPr/>
            </p14:nvContentPartPr>
            <p14:xfrm>
              <a:off x="370683" y="4772984"/>
              <a:ext cx="3095280" cy="1789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2C208B6-AD0D-4040-BFC9-2CF7F73CF77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7683" y="4709984"/>
                <a:ext cx="3220920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045C0DE-9BAE-4674-9FF0-B29164C7CC3A}"/>
                  </a:ext>
                </a:extLst>
              </p14:cNvPr>
              <p14:cNvContentPartPr/>
              <p14:nvPr/>
            </p14:nvContentPartPr>
            <p14:xfrm>
              <a:off x="4630563" y="4900064"/>
              <a:ext cx="833400" cy="716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045C0DE-9BAE-4674-9FF0-B29164C7CC3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567563" y="4837424"/>
                <a:ext cx="959040" cy="19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9A856FB-1599-422D-BC82-4FD3F9AF2C33}"/>
                  </a:ext>
                </a:extLst>
              </p14:cNvPr>
              <p14:cNvContentPartPr/>
              <p14:nvPr/>
            </p14:nvContentPartPr>
            <p14:xfrm>
              <a:off x="480483" y="4807904"/>
              <a:ext cx="2219400" cy="1126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9A856FB-1599-422D-BC82-4FD3F9AF2C3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7483" y="4745264"/>
                <a:ext cx="234504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B0499B1-3386-4BF7-8403-DC350363B966}"/>
                  </a:ext>
                </a:extLst>
              </p14:cNvPr>
              <p14:cNvContentPartPr/>
              <p14:nvPr/>
            </p14:nvContentPartPr>
            <p14:xfrm>
              <a:off x="2119563" y="3781184"/>
              <a:ext cx="119520" cy="975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B0499B1-3386-4BF7-8403-DC350363B96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065563" y="3673184"/>
                <a:ext cx="22716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11E6E3F-647C-4B36-9BAB-F967ED430E1D}"/>
                  </a:ext>
                </a:extLst>
              </p14:cNvPr>
              <p14:cNvContentPartPr/>
              <p14:nvPr/>
            </p14:nvContentPartPr>
            <p14:xfrm>
              <a:off x="3058803" y="3290144"/>
              <a:ext cx="220680" cy="2005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11E6E3F-647C-4B36-9BAB-F967ED430E1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005163" y="3182504"/>
                <a:ext cx="328320" cy="41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343B758-60FC-4F19-B6FE-8F9034D9586E}"/>
                  </a:ext>
                </a:extLst>
              </p14:cNvPr>
              <p14:cNvContentPartPr/>
              <p14:nvPr/>
            </p14:nvContentPartPr>
            <p14:xfrm>
              <a:off x="4100643" y="3679664"/>
              <a:ext cx="178920" cy="1382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343B758-60FC-4F19-B6FE-8F9034D9586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047003" y="3572024"/>
                <a:ext cx="28656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10B822C-EB34-452F-8558-7800DF031212}"/>
                  </a:ext>
                </a:extLst>
              </p14:cNvPr>
              <p14:cNvContentPartPr/>
              <p14:nvPr/>
            </p14:nvContentPartPr>
            <p14:xfrm>
              <a:off x="5533803" y="3287264"/>
              <a:ext cx="176760" cy="1576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10B822C-EB34-452F-8558-7800DF03121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480163" y="3179264"/>
                <a:ext cx="284400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85B64C4-35E1-4555-B2C7-78D06C2138C9}"/>
                  </a:ext>
                </a:extLst>
              </p14:cNvPr>
              <p14:cNvContentPartPr/>
              <p14:nvPr/>
            </p14:nvContentPartPr>
            <p14:xfrm>
              <a:off x="2126043" y="4046144"/>
              <a:ext cx="145440" cy="1234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85B64C4-35E1-4555-B2C7-78D06C2138C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072043" y="3938504"/>
                <a:ext cx="253080" cy="33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22B7E2A-3F35-46D8-8333-13016770B815}"/>
                  </a:ext>
                </a:extLst>
              </p14:cNvPr>
              <p14:cNvContentPartPr/>
              <p14:nvPr/>
            </p14:nvContentPartPr>
            <p14:xfrm>
              <a:off x="3086163" y="4590104"/>
              <a:ext cx="158760" cy="1098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22B7E2A-3F35-46D8-8333-13016770B81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032163" y="4482464"/>
                <a:ext cx="26640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57B785D-A4A3-439F-8C24-4E8B8BB36F5D}"/>
                  </a:ext>
                </a:extLst>
              </p14:cNvPr>
              <p14:cNvContentPartPr/>
              <p14:nvPr/>
            </p14:nvContentPartPr>
            <p14:xfrm>
              <a:off x="4120083" y="4001144"/>
              <a:ext cx="84600" cy="1609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57B785D-A4A3-439F-8C24-4E8B8BB36F5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066083" y="3893144"/>
                <a:ext cx="192240" cy="37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8DA281B-72A0-4D47-9F88-D68DF4D8270A}"/>
                  </a:ext>
                </a:extLst>
              </p14:cNvPr>
              <p14:cNvContentPartPr/>
              <p14:nvPr/>
            </p14:nvContentPartPr>
            <p14:xfrm>
              <a:off x="5567283" y="4613144"/>
              <a:ext cx="6840" cy="32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8DA281B-72A0-4D47-9F88-D68DF4D8270A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513643" y="4505144"/>
                <a:ext cx="114480" cy="21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D7B35F0-CB08-4727-A1ED-D5FCE773BB5A}"/>
                  </a:ext>
                </a:extLst>
              </p14:cNvPr>
              <p14:cNvContentPartPr/>
              <p14:nvPr/>
            </p14:nvContentPartPr>
            <p14:xfrm>
              <a:off x="5467923" y="4631864"/>
              <a:ext cx="123840" cy="990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D7B35F0-CB08-4727-A1ED-D5FCE773BB5A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413923" y="4524224"/>
                <a:ext cx="231480" cy="31464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F55A983B-4415-41FF-BBBA-D523CACE0653}"/>
              </a:ext>
            </a:extLst>
          </p:cNvPr>
          <p:cNvGrpSpPr/>
          <p:nvPr/>
        </p:nvGrpSpPr>
        <p:grpSpPr>
          <a:xfrm>
            <a:off x="6201963" y="4679384"/>
            <a:ext cx="574560" cy="265680"/>
            <a:chOff x="6201963" y="4679384"/>
            <a:chExt cx="574560" cy="265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9DD62B9-C02A-498D-ABE7-F0A78EF3C580}"/>
                    </a:ext>
                  </a:extLst>
                </p14:cNvPr>
                <p14:cNvContentPartPr/>
                <p14:nvPr/>
              </p14:nvContentPartPr>
              <p14:xfrm>
                <a:off x="6201963" y="4679384"/>
                <a:ext cx="574560" cy="26568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9DD62B9-C02A-498D-ABE7-F0A78EF3C580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138963" y="4616384"/>
                  <a:ext cx="700200" cy="39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9357CFCA-E114-40B7-A5C2-859CC6B8A596}"/>
                    </a:ext>
                  </a:extLst>
                </p14:cNvPr>
                <p14:cNvContentPartPr/>
                <p14:nvPr/>
              </p14:nvContentPartPr>
              <p14:xfrm>
                <a:off x="6303123" y="4854704"/>
                <a:ext cx="134280" cy="7668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9357CFCA-E114-40B7-A5C2-859CC6B8A596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240483" y="4792064"/>
                  <a:ext cx="259920" cy="202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6289C3B-1A61-40BB-AB78-06FB9E18B4CA}"/>
                  </a:ext>
                </a:extLst>
              </p14:cNvPr>
              <p14:cNvContentPartPr/>
              <p14:nvPr/>
            </p14:nvContentPartPr>
            <p14:xfrm>
              <a:off x="4423923" y="4706384"/>
              <a:ext cx="2323440" cy="3787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6289C3B-1A61-40BB-AB78-06FB9E18B4CA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406283" y="4688744"/>
                <a:ext cx="2359080" cy="414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96563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CE8BEF-EA71-4FF3-B0AA-23B673AFD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46" y="100752"/>
            <a:ext cx="5771019" cy="41739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9599F4-0B15-4FF5-83D9-F670A99DFD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74"/>
          <a:stretch/>
        </p:blipFill>
        <p:spPr>
          <a:xfrm>
            <a:off x="6231136" y="150992"/>
            <a:ext cx="5489749" cy="41739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E778BC-B2E5-417F-A924-94C4687406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18"/>
          <a:stretch/>
        </p:blipFill>
        <p:spPr>
          <a:xfrm>
            <a:off x="6096000" y="5139190"/>
            <a:ext cx="5768761" cy="70371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78F493C-1938-415D-A845-2158BA7106B9}"/>
                  </a:ext>
                </a:extLst>
              </p14:cNvPr>
              <p14:cNvContentPartPr/>
              <p14:nvPr/>
            </p14:nvContentPartPr>
            <p14:xfrm>
              <a:off x="545643" y="4026344"/>
              <a:ext cx="5404680" cy="3398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78F493C-1938-415D-A845-2158BA7106B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3003" y="3963704"/>
                <a:ext cx="5530320" cy="465480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DFFF80D5-3126-4F6F-A110-CE91EAEDF2CB}"/>
              </a:ext>
            </a:extLst>
          </p:cNvPr>
          <p:cNvGrpSpPr/>
          <p:nvPr/>
        </p:nvGrpSpPr>
        <p:grpSpPr>
          <a:xfrm>
            <a:off x="448443" y="4304624"/>
            <a:ext cx="3713040" cy="490680"/>
            <a:chOff x="448443" y="4304624"/>
            <a:chExt cx="3713040" cy="490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D472555-6E52-4C60-8B3C-E2C2BE17B6D9}"/>
                    </a:ext>
                  </a:extLst>
                </p14:cNvPr>
                <p14:cNvContentPartPr/>
                <p14:nvPr/>
              </p14:nvContentPartPr>
              <p14:xfrm>
                <a:off x="448443" y="4387064"/>
                <a:ext cx="142560" cy="30492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D472555-6E52-4C60-8B3C-E2C2BE17B6D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30803" y="4369424"/>
                  <a:ext cx="178200" cy="34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2E397974-3112-4624-8C33-CC2E41A4403C}"/>
                    </a:ext>
                  </a:extLst>
                </p14:cNvPr>
                <p14:cNvContentPartPr/>
                <p14:nvPr/>
              </p14:nvContentPartPr>
              <p14:xfrm>
                <a:off x="683163" y="4667144"/>
                <a:ext cx="104760" cy="9144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2E397974-3112-4624-8C33-CC2E41A4403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65163" y="4649504"/>
                  <a:ext cx="14040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326CCD9-BD3F-495E-906A-A559F25F2111}"/>
                    </a:ext>
                  </a:extLst>
                </p14:cNvPr>
                <p14:cNvContentPartPr/>
                <p14:nvPr/>
              </p14:nvContentPartPr>
              <p14:xfrm>
                <a:off x="847323" y="4496864"/>
                <a:ext cx="140040" cy="3132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326CCD9-BD3F-495E-906A-A559F25F211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29323" y="4479224"/>
                  <a:ext cx="17568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7308235-B41A-486B-A483-46A811E06500}"/>
                    </a:ext>
                  </a:extLst>
                </p14:cNvPr>
                <p14:cNvContentPartPr/>
                <p14:nvPr/>
              </p14:nvContentPartPr>
              <p14:xfrm>
                <a:off x="850923" y="4578584"/>
                <a:ext cx="194760" cy="2628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7308235-B41A-486B-A483-46A811E0650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32923" y="4560944"/>
                  <a:ext cx="23040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8441A75-1BA9-470C-A054-0A31764B4327}"/>
                    </a:ext>
                  </a:extLst>
                </p14:cNvPr>
                <p14:cNvContentPartPr/>
                <p14:nvPr/>
              </p14:nvContentPartPr>
              <p14:xfrm>
                <a:off x="1147203" y="4318664"/>
                <a:ext cx="155160" cy="35172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8441A75-1BA9-470C-A054-0A31764B432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29563" y="4301024"/>
                  <a:ext cx="190800" cy="38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68568051-2425-4082-8D34-CD967BB203E3}"/>
                    </a:ext>
                  </a:extLst>
                </p14:cNvPr>
                <p14:cNvContentPartPr/>
                <p14:nvPr/>
              </p14:nvContentPartPr>
              <p14:xfrm>
                <a:off x="1389843" y="4387424"/>
                <a:ext cx="108360" cy="31140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68568051-2425-4082-8D34-CD967BB203E3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371843" y="4369784"/>
                  <a:ext cx="144000" cy="34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913AC792-56B5-48CA-B48B-1EC27EF674AB}"/>
                    </a:ext>
                  </a:extLst>
                </p14:cNvPr>
                <p14:cNvContentPartPr/>
                <p14:nvPr/>
              </p14:nvContentPartPr>
              <p14:xfrm>
                <a:off x="1527723" y="4472384"/>
                <a:ext cx="173520" cy="17424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913AC792-56B5-48CA-B48B-1EC27EF674A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510083" y="4454384"/>
                  <a:ext cx="20916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AFA27DF8-4103-4E76-B697-4B646ACF39FD}"/>
                    </a:ext>
                  </a:extLst>
                </p14:cNvPr>
                <p14:cNvContentPartPr/>
                <p14:nvPr/>
              </p14:nvContentPartPr>
              <p14:xfrm>
                <a:off x="1772163" y="4637264"/>
                <a:ext cx="70920" cy="6876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AFA27DF8-4103-4E76-B697-4B646ACF39F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754163" y="4619264"/>
                  <a:ext cx="10656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F46C31A-4EFF-45CC-AC16-73AEEB080812}"/>
                    </a:ext>
                  </a:extLst>
                </p14:cNvPr>
                <p14:cNvContentPartPr/>
                <p14:nvPr/>
              </p14:nvContentPartPr>
              <p14:xfrm>
                <a:off x="1829763" y="4370144"/>
                <a:ext cx="181440" cy="42516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F46C31A-4EFF-45CC-AC16-73AEEB08081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811763" y="4352504"/>
                  <a:ext cx="217080" cy="46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7592C83-5BD5-4EB7-A21A-A4DFBEDAC240}"/>
                    </a:ext>
                  </a:extLst>
                </p14:cNvPr>
                <p14:cNvContentPartPr/>
                <p14:nvPr/>
              </p14:nvContentPartPr>
              <p14:xfrm>
                <a:off x="2106963" y="4484984"/>
                <a:ext cx="173880" cy="2304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7592C83-5BD5-4EB7-A21A-A4DFBEDAC240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088963" y="4467344"/>
                  <a:ext cx="20952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7960E3C-C6F4-46C4-99DD-DF3294BFC68F}"/>
                    </a:ext>
                  </a:extLst>
                </p14:cNvPr>
                <p14:cNvContentPartPr/>
                <p14:nvPr/>
              </p14:nvContentPartPr>
              <p14:xfrm>
                <a:off x="2175363" y="4557704"/>
                <a:ext cx="161640" cy="4752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E7960E3C-C6F4-46C4-99DD-DF3294BFC68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157363" y="4539704"/>
                  <a:ext cx="19728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05B95FF-2787-4FB1-9163-A3D8E5E68EE2}"/>
                    </a:ext>
                  </a:extLst>
                </p14:cNvPr>
                <p14:cNvContentPartPr/>
                <p14:nvPr/>
              </p14:nvContentPartPr>
              <p14:xfrm>
                <a:off x="2447163" y="4437464"/>
                <a:ext cx="168120" cy="17352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05B95FF-2787-4FB1-9163-A3D8E5E68EE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429163" y="4419824"/>
                  <a:ext cx="20376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860C939C-E5A7-4D74-BFE8-A9B4DD9B0077}"/>
                    </a:ext>
                  </a:extLst>
                </p14:cNvPr>
                <p14:cNvContentPartPr/>
                <p14:nvPr/>
              </p14:nvContentPartPr>
              <p14:xfrm>
                <a:off x="2711763" y="4356104"/>
                <a:ext cx="69480" cy="28296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860C939C-E5A7-4D74-BFE8-A9B4DD9B0077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694123" y="4338464"/>
                  <a:ext cx="105120" cy="31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CFE5F90C-D5ED-4373-BD9E-CA840D0724CD}"/>
                    </a:ext>
                  </a:extLst>
                </p14:cNvPr>
                <p14:cNvContentPartPr/>
                <p14:nvPr/>
              </p14:nvContentPartPr>
              <p14:xfrm>
                <a:off x="2815803" y="4461224"/>
                <a:ext cx="158760" cy="11088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CFE5F90C-D5ED-4373-BD9E-CA840D0724CD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798163" y="4443584"/>
                  <a:ext cx="19440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79CB163-3C67-40AA-B89F-0CB6C76FD07E}"/>
                    </a:ext>
                  </a:extLst>
                </p14:cNvPr>
                <p14:cNvContentPartPr/>
                <p14:nvPr/>
              </p14:nvContentPartPr>
              <p14:xfrm>
                <a:off x="3028923" y="4553384"/>
                <a:ext cx="147600" cy="13860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79CB163-3C67-40AA-B89F-0CB6C76FD07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011283" y="4535384"/>
                  <a:ext cx="18324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31E2CF4-077B-4D70-86E6-CD3AEA7DF602}"/>
                    </a:ext>
                  </a:extLst>
                </p14:cNvPr>
                <p14:cNvContentPartPr/>
                <p14:nvPr/>
              </p14:nvContentPartPr>
              <p14:xfrm>
                <a:off x="3065643" y="4354664"/>
                <a:ext cx="172080" cy="37944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31E2CF4-077B-4D70-86E6-CD3AEA7DF602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047643" y="4337024"/>
                  <a:ext cx="207720" cy="41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961697EC-17EE-419B-A603-9FB3E0545C63}"/>
                    </a:ext>
                  </a:extLst>
                </p14:cNvPr>
                <p14:cNvContentPartPr/>
                <p14:nvPr/>
              </p14:nvContentPartPr>
              <p14:xfrm>
                <a:off x="3361923" y="4374824"/>
                <a:ext cx="227160" cy="14004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961697EC-17EE-419B-A603-9FB3E0545C63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344283" y="4357184"/>
                  <a:ext cx="26280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659E002A-0971-4BB8-A126-DD9270B0DD6A}"/>
                    </a:ext>
                  </a:extLst>
                </p14:cNvPr>
                <p14:cNvContentPartPr/>
                <p14:nvPr/>
              </p14:nvContentPartPr>
              <p14:xfrm>
                <a:off x="3591243" y="4536824"/>
                <a:ext cx="115560" cy="12888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659E002A-0971-4BB8-A126-DD9270B0DD6A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573603" y="4519184"/>
                  <a:ext cx="15120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EB18FC9-974B-4D85-8AC0-660B543A8C38}"/>
                    </a:ext>
                  </a:extLst>
                </p14:cNvPr>
                <p14:cNvContentPartPr/>
                <p14:nvPr/>
              </p14:nvContentPartPr>
              <p14:xfrm>
                <a:off x="3743523" y="4304624"/>
                <a:ext cx="284760" cy="45648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EB18FC9-974B-4D85-8AC0-660B543A8C38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725523" y="4286624"/>
                  <a:ext cx="320400" cy="49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8244A784-2BD2-457E-B509-E2EF6EA03089}"/>
                    </a:ext>
                  </a:extLst>
                </p14:cNvPr>
                <p14:cNvContentPartPr/>
                <p14:nvPr/>
              </p14:nvContentPartPr>
              <p14:xfrm>
                <a:off x="4009563" y="4553384"/>
                <a:ext cx="151920" cy="13752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8244A784-2BD2-457E-B509-E2EF6EA03089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991563" y="4535384"/>
                  <a:ext cx="187560" cy="173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4F0DE8-06E1-402D-9F80-FFE858129CBA}"/>
              </a:ext>
            </a:extLst>
          </p:cNvPr>
          <p:cNvGrpSpPr/>
          <p:nvPr/>
        </p:nvGrpSpPr>
        <p:grpSpPr>
          <a:xfrm>
            <a:off x="218043" y="3965144"/>
            <a:ext cx="4256280" cy="405360"/>
            <a:chOff x="218043" y="3965144"/>
            <a:chExt cx="4256280" cy="405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6BF15F6-EE09-4333-A593-FC4B514392A5}"/>
                    </a:ext>
                  </a:extLst>
                </p14:cNvPr>
                <p14:cNvContentPartPr/>
                <p14:nvPr/>
              </p14:nvContentPartPr>
              <p14:xfrm>
                <a:off x="808443" y="4240904"/>
                <a:ext cx="305640" cy="12960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6BF15F6-EE09-4333-A593-FC4B514392A5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45443" y="4178264"/>
                  <a:ext cx="43128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5BA552A-F76A-40A7-A922-C4C8DC84B20A}"/>
                    </a:ext>
                  </a:extLst>
                </p14:cNvPr>
                <p14:cNvContentPartPr/>
                <p14:nvPr/>
              </p14:nvContentPartPr>
              <p14:xfrm>
                <a:off x="3697083" y="4158464"/>
                <a:ext cx="191880" cy="6840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5BA552A-F76A-40A7-A922-C4C8DC84B20A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634443" y="4095824"/>
                  <a:ext cx="31752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8DA8FCE3-B113-49DF-B2B5-6CFBD3A6A14C}"/>
                    </a:ext>
                  </a:extLst>
                </p14:cNvPr>
                <p14:cNvContentPartPr/>
                <p14:nvPr/>
              </p14:nvContentPartPr>
              <p14:xfrm>
                <a:off x="218043" y="3965144"/>
                <a:ext cx="4256280" cy="27756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8DA8FCE3-B113-49DF-B2B5-6CFBD3A6A14C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55043" y="3902504"/>
                  <a:ext cx="4381920" cy="403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3212B96-CC7E-4418-AFB0-7433CE990C37}"/>
              </a:ext>
            </a:extLst>
          </p:cNvPr>
          <p:cNvGrpSpPr/>
          <p:nvPr/>
        </p:nvGrpSpPr>
        <p:grpSpPr>
          <a:xfrm>
            <a:off x="548163" y="4844624"/>
            <a:ext cx="96120" cy="339840"/>
            <a:chOff x="548163" y="4844624"/>
            <a:chExt cx="96120" cy="339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595B742-794B-4829-AA25-26C82E0ACE3E}"/>
                    </a:ext>
                  </a:extLst>
                </p14:cNvPr>
                <p14:cNvContentPartPr/>
                <p14:nvPr/>
              </p14:nvContentPartPr>
              <p14:xfrm>
                <a:off x="572283" y="4844624"/>
                <a:ext cx="23760" cy="33984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595B742-794B-4829-AA25-26C82E0ACE3E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54643" y="4826624"/>
                  <a:ext cx="59400" cy="37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D58002D-094F-4A67-842B-E02664DF566F}"/>
                    </a:ext>
                  </a:extLst>
                </p14:cNvPr>
                <p14:cNvContentPartPr/>
                <p14:nvPr/>
              </p14:nvContentPartPr>
              <p14:xfrm>
                <a:off x="548163" y="4862264"/>
                <a:ext cx="96120" cy="10512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D58002D-094F-4A67-842B-E02664DF566F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30163" y="4844264"/>
                  <a:ext cx="131760" cy="140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E0097C0C-ACC7-49FB-95C9-3902688D252E}"/>
                  </a:ext>
                </a:extLst>
              </p14:cNvPr>
              <p14:cNvContentPartPr/>
              <p14:nvPr/>
            </p14:nvContentPartPr>
            <p14:xfrm>
              <a:off x="234603" y="5260784"/>
              <a:ext cx="649080" cy="24768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E0097C0C-ACC7-49FB-95C9-3902688D252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16963" y="5243144"/>
                <a:ext cx="68472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F17E8BB4-1800-4734-A96A-FED8E22FB5F9}"/>
                  </a:ext>
                </a:extLst>
              </p14:cNvPr>
              <p14:cNvContentPartPr/>
              <p14:nvPr/>
            </p14:nvContentPartPr>
            <p14:xfrm>
              <a:off x="263043" y="5568584"/>
              <a:ext cx="1298880" cy="26280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F17E8BB4-1800-4734-A96A-FED8E22FB5F9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45043" y="5550584"/>
                <a:ext cx="133452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5820D8F-3235-488C-B737-60D34215E27A}"/>
                  </a:ext>
                </a:extLst>
              </p14:cNvPr>
              <p14:cNvContentPartPr/>
              <p14:nvPr/>
            </p14:nvContentPartPr>
            <p14:xfrm>
              <a:off x="3954843" y="6166904"/>
              <a:ext cx="199800" cy="18612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5820D8F-3235-488C-B737-60D34215E27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936843" y="6148904"/>
                <a:ext cx="235440" cy="221760"/>
              </a:xfrm>
              <a:prstGeom prst="rect">
                <a:avLst/>
              </a:prstGeom>
            </p:spPr>
          </p:pic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322014BD-7772-4213-BCAA-E0F0842301C6}"/>
              </a:ext>
            </a:extLst>
          </p:cNvPr>
          <p:cNvGrpSpPr/>
          <p:nvPr/>
        </p:nvGrpSpPr>
        <p:grpSpPr>
          <a:xfrm>
            <a:off x="2906163" y="4971704"/>
            <a:ext cx="1796760" cy="1221840"/>
            <a:chOff x="2906163" y="4971704"/>
            <a:chExt cx="1796760" cy="122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664B94B8-2954-4424-9F04-3835C066BEAA}"/>
                    </a:ext>
                  </a:extLst>
                </p14:cNvPr>
                <p14:cNvContentPartPr/>
                <p14:nvPr/>
              </p14:nvContentPartPr>
              <p14:xfrm>
                <a:off x="2922003" y="5394344"/>
                <a:ext cx="1275840" cy="40572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664B94B8-2954-4424-9F04-3835C066BEAA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2904363" y="5376704"/>
                  <a:ext cx="1311480" cy="44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2DEF83D5-6EA1-41E8-B1ED-2B4D7F28CFB5}"/>
                    </a:ext>
                  </a:extLst>
                </p14:cNvPr>
                <p14:cNvContentPartPr/>
                <p14:nvPr/>
              </p14:nvContentPartPr>
              <p14:xfrm>
                <a:off x="4159323" y="5053784"/>
                <a:ext cx="92880" cy="22320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2DEF83D5-6EA1-41E8-B1ED-2B4D7F28CFB5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141683" y="5036144"/>
                  <a:ext cx="12852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EF7EE192-3E92-4F56-B972-1E80CF05D7A0}"/>
                    </a:ext>
                  </a:extLst>
                </p14:cNvPr>
                <p14:cNvContentPartPr/>
                <p14:nvPr/>
              </p14:nvContentPartPr>
              <p14:xfrm>
                <a:off x="4309083" y="5193824"/>
                <a:ext cx="89640" cy="16056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EF7EE192-3E92-4F56-B972-1E80CF05D7A0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4291443" y="5175824"/>
                  <a:ext cx="12528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B3EB65BF-F301-41CD-A82F-F6F2F8363213}"/>
                    </a:ext>
                  </a:extLst>
                </p14:cNvPr>
                <p14:cNvContentPartPr/>
                <p14:nvPr/>
              </p14:nvContentPartPr>
              <p14:xfrm>
                <a:off x="2906163" y="5711864"/>
                <a:ext cx="1678680" cy="18324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B3EB65BF-F301-41CD-A82F-F6F2F8363213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2888163" y="5694224"/>
                  <a:ext cx="171432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237378E-A403-4EDE-A0DC-796EA83A87B1}"/>
                    </a:ext>
                  </a:extLst>
                </p14:cNvPr>
                <p14:cNvContentPartPr/>
                <p14:nvPr/>
              </p14:nvContentPartPr>
              <p14:xfrm>
                <a:off x="3727323" y="5940104"/>
                <a:ext cx="183240" cy="25344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237378E-A403-4EDE-A0DC-796EA83A87B1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709323" y="5922104"/>
                  <a:ext cx="21888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9AAA7880-6FF2-4632-91CC-8399ADAF2915}"/>
                    </a:ext>
                  </a:extLst>
                </p14:cNvPr>
                <p14:cNvContentPartPr/>
                <p14:nvPr/>
              </p14:nvContentPartPr>
              <p14:xfrm>
                <a:off x="3500163" y="5630864"/>
                <a:ext cx="99720" cy="21204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9AAA7880-6FF2-4632-91CC-8399ADAF2915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482163" y="5613224"/>
                  <a:ext cx="13536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63C4C315-9E83-4E5D-88BE-25AD80B2FB59}"/>
                    </a:ext>
                  </a:extLst>
                </p14:cNvPr>
                <p14:cNvContentPartPr/>
                <p14:nvPr/>
              </p14:nvContentPartPr>
              <p14:xfrm>
                <a:off x="3717243" y="5609984"/>
                <a:ext cx="120600" cy="14580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63C4C315-9E83-4E5D-88BE-25AD80B2FB59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699603" y="5591984"/>
                  <a:ext cx="15624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A0DD996-005F-4030-9B76-7C68E6874B0E}"/>
                    </a:ext>
                  </a:extLst>
                </p14:cNvPr>
                <p14:cNvContentPartPr/>
                <p14:nvPr/>
              </p14:nvContentPartPr>
              <p14:xfrm>
                <a:off x="3720483" y="5666144"/>
                <a:ext cx="87120" cy="2304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A0DD996-005F-4030-9B76-7C68E6874B0E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3702843" y="5648144"/>
                  <a:ext cx="12276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F64CE2CA-B25C-4F49-B0EF-D29CDA92FD51}"/>
                    </a:ext>
                  </a:extLst>
                </p14:cNvPr>
                <p14:cNvContentPartPr/>
                <p14:nvPr/>
              </p14:nvContentPartPr>
              <p14:xfrm>
                <a:off x="4237443" y="5437904"/>
                <a:ext cx="338040" cy="23292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F64CE2CA-B25C-4F49-B0EF-D29CDA92FD51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219803" y="5420264"/>
                  <a:ext cx="37368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CE87271C-C69B-4056-B876-C0A263464880}"/>
                    </a:ext>
                  </a:extLst>
                </p14:cNvPr>
                <p14:cNvContentPartPr/>
                <p14:nvPr/>
              </p14:nvContentPartPr>
              <p14:xfrm>
                <a:off x="4568643" y="5427464"/>
                <a:ext cx="134280" cy="27324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CE87271C-C69B-4056-B876-C0A263464880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551003" y="5409824"/>
                  <a:ext cx="16992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7600ED84-DA83-43DA-9B44-8BA6825CFDCE}"/>
                    </a:ext>
                  </a:extLst>
                </p14:cNvPr>
                <p14:cNvContentPartPr/>
                <p14:nvPr/>
              </p14:nvContentPartPr>
              <p14:xfrm>
                <a:off x="3693843" y="5904824"/>
                <a:ext cx="148680" cy="864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7600ED84-DA83-43DA-9B44-8BA6825CFDCE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3676203" y="5887184"/>
                  <a:ext cx="18432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143E3569-3D71-4266-A4BC-1603526EC919}"/>
                    </a:ext>
                  </a:extLst>
                </p14:cNvPr>
                <p14:cNvContentPartPr/>
                <p14:nvPr/>
              </p14:nvContentPartPr>
              <p14:xfrm>
                <a:off x="4111083" y="4971704"/>
                <a:ext cx="104400" cy="4284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143E3569-3D71-4266-A4BC-1603526EC919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4093443" y="4953704"/>
                  <a:ext cx="14004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7DCA340E-5912-4FE4-BE51-F4167194C44F}"/>
                    </a:ext>
                  </a:extLst>
                </p14:cNvPr>
                <p14:cNvContentPartPr/>
                <p14:nvPr/>
              </p14:nvContentPartPr>
              <p14:xfrm>
                <a:off x="4584483" y="5380304"/>
                <a:ext cx="97920" cy="2160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7DCA340E-5912-4FE4-BE51-F4167194C44F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566483" y="5362664"/>
                  <a:ext cx="133560" cy="57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634273EF-87A6-49E9-AF93-BA5D1BAD15D5}"/>
                  </a:ext>
                </a:extLst>
              </p14:cNvPr>
              <p14:cNvContentPartPr/>
              <p14:nvPr/>
            </p14:nvContentPartPr>
            <p14:xfrm>
              <a:off x="6062283" y="5109224"/>
              <a:ext cx="561240" cy="7524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634273EF-87A6-49E9-AF93-BA5D1BAD15D5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5999283" y="5046224"/>
                <a:ext cx="686880" cy="20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3750952F-3BF4-4AAC-A238-AE17D1900131}"/>
                  </a:ext>
                </a:extLst>
              </p14:cNvPr>
              <p14:cNvContentPartPr/>
              <p14:nvPr/>
            </p14:nvContentPartPr>
            <p14:xfrm>
              <a:off x="7581843" y="5147384"/>
              <a:ext cx="353520" cy="2016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3750952F-3BF4-4AAC-A238-AE17D1900131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7519203" y="5084744"/>
                <a:ext cx="479160" cy="145800"/>
              </a:xfrm>
              <a:prstGeom prst="rect">
                <a:avLst/>
              </a:prstGeom>
            </p:spPr>
          </p:pic>
        </mc:Fallback>
      </mc:AlternateContent>
      <p:grpSp>
        <p:nvGrpSpPr>
          <p:cNvPr id="68" name="Group 67">
            <a:extLst>
              <a:ext uri="{FF2B5EF4-FFF2-40B4-BE49-F238E27FC236}">
                <a16:creationId xmlns:a16="http://schemas.microsoft.com/office/drawing/2014/main" id="{09F4F4B1-9C12-4180-BA56-EFCC3DFB889E}"/>
              </a:ext>
            </a:extLst>
          </p:cNvPr>
          <p:cNvGrpSpPr/>
          <p:nvPr/>
        </p:nvGrpSpPr>
        <p:grpSpPr>
          <a:xfrm>
            <a:off x="10603323" y="5110664"/>
            <a:ext cx="1104840" cy="75600"/>
            <a:chOff x="10603323" y="5110664"/>
            <a:chExt cx="1104840" cy="75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3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54BB9708-E1E9-44C9-9605-739458461276}"/>
                    </a:ext>
                  </a:extLst>
                </p14:cNvPr>
                <p14:cNvContentPartPr/>
                <p14:nvPr/>
              </p14:nvContentPartPr>
              <p14:xfrm>
                <a:off x="10628883" y="5110664"/>
                <a:ext cx="31680" cy="2124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54BB9708-E1E9-44C9-9605-739458461276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0566243" y="5048024"/>
                  <a:ext cx="15732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5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D670650A-6689-4145-B48B-89E2FEBE3819}"/>
                    </a:ext>
                  </a:extLst>
                </p14:cNvPr>
                <p14:cNvContentPartPr/>
                <p14:nvPr/>
              </p14:nvContentPartPr>
              <p14:xfrm>
                <a:off x="10603323" y="5133704"/>
                <a:ext cx="1104840" cy="5256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D670650A-6689-4145-B48B-89E2FEBE3819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0540683" y="5070704"/>
                  <a:ext cx="1230480" cy="178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3B3DC452-4879-427B-972D-08E65B0CB9A9}"/>
                  </a:ext>
                </a:extLst>
              </p14:cNvPr>
              <p14:cNvContentPartPr/>
              <p14:nvPr/>
            </p14:nvContentPartPr>
            <p14:xfrm>
              <a:off x="11618163" y="3743744"/>
              <a:ext cx="293400" cy="55188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3B3DC452-4879-427B-972D-08E65B0CB9A9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11555523" y="3680744"/>
                <a:ext cx="419040" cy="67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1433AB30-44DD-4691-BB7A-3F03A9EEE782}"/>
                  </a:ext>
                </a:extLst>
              </p14:cNvPr>
              <p14:cNvContentPartPr/>
              <p14:nvPr/>
            </p14:nvContentPartPr>
            <p14:xfrm>
              <a:off x="9423603" y="156344"/>
              <a:ext cx="2334600" cy="32616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1433AB30-44DD-4691-BB7A-3F03A9EEE782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9360963" y="93704"/>
                <a:ext cx="2460240" cy="451800"/>
              </a:xfrm>
              <a:prstGeom prst="rect">
                <a:avLst/>
              </a:prstGeom>
            </p:spPr>
          </p:pic>
        </mc:Fallback>
      </mc:AlternateContent>
      <p:grpSp>
        <p:nvGrpSpPr>
          <p:cNvPr id="73" name="Group 72">
            <a:extLst>
              <a:ext uri="{FF2B5EF4-FFF2-40B4-BE49-F238E27FC236}">
                <a16:creationId xmlns:a16="http://schemas.microsoft.com/office/drawing/2014/main" id="{997169CB-C464-40A5-8CC3-1469508893DF}"/>
              </a:ext>
            </a:extLst>
          </p:cNvPr>
          <p:cNvGrpSpPr/>
          <p:nvPr/>
        </p:nvGrpSpPr>
        <p:grpSpPr>
          <a:xfrm>
            <a:off x="6206643" y="165704"/>
            <a:ext cx="120960" cy="1203120"/>
            <a:chOff x="6206643" y="165704"/>
            <a:chExt cx="120960" cy="1203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07324897-4305-4DB0-9011-629DB5382AF3}"/>
                    </a:ext>
                  </a:extLst>
                </p14:cNvPr>
                <p14:cNvContentPartPr/>
                <p14:nvPr/>
              </p14:nvContentPartPr>
              <p14:xfrm>
                <a:off x="6206643" y="165704"/>
                <a:ext cx="115560" cy="120312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07324897-4305-4DB0-9011-629DB5382AF3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6143643" y="102704"/>
                  <a:ext cx="241200" cy="132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CC84819C-37D7-4085-9DDB-213A75E96242}"/>
                    </a:ext>
                  </a:extLst>
                </p14:cNvPr>
                <p14:cNvContentPartPr/>
                <p14:nvPr/>
              </p14:nvContentPartPr>
              <p14:xfrm>
                <a:off x="6239043" y="1145984"/>
                <a:ext cx="88560" cy="16704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CC84819C-37D7-4085-9DDB-213A75E96242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6176403" y="1082984"/>
                  <a:ext cx="214200" cy="292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FB07279-1573-438D-8C42-0FD8095EF3A8}"/>
              </a:ext>
            </a:extLst>
          </p:cNvPr>
          <p:cNvGrpSpPr/>
          <p:nvPr/>
        </p:nvGrpSpPr>
        <p:grpSpPr>
          <a:xfrm>
            <a:off x="6181083" y="110264"/>
            <a:ext cx="3130920" cy="122760"/>
            <a:chOff x="6181083" y="110264"/>
            <a:chExt cx="3130920" cy="122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5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A10A4E13-0EE8-435D-877A-8A51F18D1096}"/>
                    </a:ext>
                  </a:extLst>
                </p14:cNvPr>
                <p14:cNvContentPartPr/>
                <p14:nvPr/>
              </p14:nvContentPartPr>
              <p14:xfrm>
                <a:off x="6181083" y="110264"/>
                <a:ext cx="2979000" cy="12276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A10A4E13-0EE8-435D-877A-8A51F18D1096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6118443" y="47624"/>
                  <a:ext cx="310464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7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E779555D-5C94-4966-962C-5C8D503454C1}"/>
                    </a:ext>
                  </a:extLst>
                </p14:cNvPr>
                <p14:cNvContentPartPr/>
                <p14:nvPr/>
              </p14:nvContentPartPr>
              <p14:xfrm>
                <a:off x="9290763" y="137624"/>
                <a:ext cx="21240" cy="2232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E779555D-5C94-4966-962C-5C8D503454C1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9228123" y="74624"/>
                  <a:ext cx="146880" cy="147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195860FF-2E5A-4E01-A08D-EB490A924F52}"/>
                  </a:ext>
                </a:extLst>
              </p14:cNvPr>
              <p14:cNvContentPartPr/>
              <p14:nvPr/>
            </p14:nvContentPartPr>
            <p14:xfrm>
              <a:off x="6785523" y="4304984"/>
              <a:ext cx="379800" cy="7128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195860FF-2E5A-4E01-A08D-EB490A924F52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6722883" y="4242344"/>
                <a:ext cx="50544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A0E22869-9DBB-42D4-9D59-614822DC70B4}"/>
                  </a:ext>
                </a:extLst>
              </p14:cNvPr>
              <p14:cNvContentPartPr/>
              <p14:nvPr/>
            </p14:nvContentPartPr>
            <p14:xfrm>
              <a:off x="10848123" y="2521904"/>
              <a:ext cx="263520" cy="2160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A0E22869-9DBB-42D4-9D59-614822DC70B4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10830483" y="2503904"/>
                <a:ext cx="29916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42DD59B8-8883-443D-8ED9-98872E994919}"/>
                  </a:ext>
                </a:extLst>
              </p14:cNvPr>
              <p14:cNvContentPartPr/>
              <p14:nvPr/>
            </p14:nvContentPartPr>
            <p14:xfrm>
              <a:off x="9535563" y="2565464"/>
              <a:ext cx="2532960" cy="251388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42DD59B8-8883-443D-8ED9-98872E994919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9517563" y="2547464"/>
                <a:ext cx="2568600" cy="254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4457BF43-75EA-41BB-B2A8-D716DDD4F84C}"/>
                  </a:ext>
                </a:extLst>
              </p14:cNvPr>
              <p14:cNvContentPartPr/>
              <p14:nvPr/>
            </p14:nvContentPartPr>
            <p14:xfrm>
              <a:off x="9388323" y="4059824"/>
              <a:ext cx="943560" cy="101124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4457BF43-75EA-41BB-B2A8-D716DDD4F84C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9370323" y="4041824"/>
                <a:ext cx="979200" cy="10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E76A2047-E955-4628-959C-8987E4B84703}"/>
                  </a:ext>
                </a:extLst>
              </p14:cNvPr>
              <p14:cNvContentPartPr/>
              <p14:nvPr/>
            </p14:nvContentPartPr>
            <p14:xfrm>
              <a:off x="9418563" y="4011224"/>
              <a:ext cx="172800" cy="3204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E76A2047-E955-4628-959C-8987E4B84703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9400923" y="3993584"/>
                <a:ext cx="208440" cy="6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16085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91450C-4F36-474C-A61B-FFA6E50F1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82" y="121959"/>
            <a:ext cx="5492104" cy="35805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A44467-54C6-4D4B-9F85-A802589BF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400" y="121959"/>
            <a:ext cx="6383807" cy="43658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379E16-67FD-494D-B7FF-4220381EDA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1798" b="65867"/>
          <a:stretch/>
        </p:blipFill>
        <p:spPr>
          <a:xfrm>
            <a:off x="5786400" y="4494865"/>
            <a:ext cx="2891985" cy="8066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A859710-374C-4A12-9EBA-D92EEC2F4925}"/>
              </a:ext>
            </a:extLst>
          </p:cNvPr>
          <p:cNvGrpSpPr/>
          <p:nvPr/>
        </p:nvGrpSpPr>
        <p:grpSpPr>
          <a:xfrm>
            <a:off x="10347363" y="1700744"/>
            <a:ext cx="1107000" cy="551520"/>
            <a:chOff x="10347363" y="1700744"/>
            <a:chExt cx="1107000" cy="551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FEA54851-C575-45B5-8639-583C75EA42CB}"/>
                    </a:ext>
                  </a:extLst>
                </p14:cNvPr>
                <p14:cNvContentPartPr/>
                <p14:nvPr/>
              </p14:nvContentPartPr>
              <p14:xfrm>
                <a:off x="10347363" y="1808024"/>
                <a:ext cx="169920" cy="11628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FEA54851-C575-45B5-8639-583C75EA42C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329363" y="1790384"/>
                  <a:ext cx="20556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61EC4C5E-0A90-4A90-846B-5CA620E90447}"/>
                    </a:ext>
                  </a:extLst>
                </p14:cNvPr>
                <p14:cNvContentPartPr/>
                <p14:nvPr/>
              </p14:nvContentPartPr>
              <p14:xfrm>
                <a:off x="10597203" y="1832864"/>
                <a:ext cx="135720" cy="2304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61EC4C5E-0A90-4A90-846B-5CA620E9044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579203" y="1814864"/>
                  <a:ext cx="17136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09C4399F-34B3-4035-9A8C-9B93F5234B0D}"/>
                    </a:ext>
                  </a:extLst>
                </p14:cNvPr>
                <p14:cNvContentPartPr/>
                <p14:nvPr/>
              </p14:nvContentPartPr>
              <p14:xfrm>
                <a:off x="10618083" y="1912064"/>
                <a:ext cx="97560" cy="2448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09C4399F-34B3-4035-9A8C-9B93F5234B0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600443" y="1894424"/>
                  <a:ext cx="13320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258EA9E-57B7-4FCA-82D7-9BD31F303F5C}"/>
                    </a:ext>
                  </a:extLst>
                </p14:cNvPr>
                <p14:cNvContentPartPr/>
                <p14:nvPr/>
              </p14:nvContentPartPr>
              <p14:xfrm>
                <a:off x="10932723" y="1734224"/>
                <a:ext cx="104400" cy="12132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258EA9E-57B7-4FCA-82D7-9BD31F303F5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914723" y="1716584"/>
                  <a:ext cx="14004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2E04771A-E1AC-49C7-9C6F-AF19AB9273C7}"/>
                    </a:ext>
                  </a:extLst>
                </p14:cNvPr>
                <p14:cNvContentPartPr/>
                <p14:nvPr/>
              </p14:nvContentPartPr>
              <p14:xfrm>
                <a:off x="10826883" y="1917464"/>
                <a:ext cx="361800" cy="1332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2E04771A-E1AC-49C7-9C6F-AF19AB9273C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809243" y="1899464"/>
                  <a:ext cx="39744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ED31B67-2CD6-48D6-9387-25DC7ED2EE21}"/>
                    </a:ext>
                  </a:extLst>
                </p14:cNvPr>
                <p14:cNvContentPartPr/>
                <p14:nvPr/>
              </p14:nvContentPartPr>
              <p14:xfrm>
                <a:off x="10844523" y="2063984"/>
                <a:ext cx="93240" cy="11268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ED31B67-2CD6-48D6-9387-25DC7ED2EE2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826883" y="2045984"/>
                  <a:ext cx="12888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80C174F7-0548-4DA7-993F-AC1310D732B4}"/>
                    </a:ext>
                  </a:extLst>
                </p14:cNvPr>
                <p14:cNvContentPartPr/>
                <p14:nvPr/>
              </p14:nvContentPartPr>
              <p14:xfrm>
                <a:off x="11012283" y="2020784"/>
                <a:ext cx="23760" cy="20412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80C174F7-0548-4DA7-993F-AC1310D732B4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994643" y="2003144"/>
                  <a:ext cx="5940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C640529-CCE0-498B-AC09-62EA1F16BF26}"/>
                    </a:ext>
                  </a:extLst>
                </p14:cNvPr>
                <p14:cNvContentPartPr/>
                <p14:nvPr/>
              </p14:nvContentPartPr>
              <p14:xfrm>
                <a:off x="11060163" y="2089184"/>
                <a:ext cx="99720" cy="10764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C640529-CCE0-498B-AC09-62EA1F16BF2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1042523" y="2071544"/>
                  <a:ext cx="13536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E3358CA-481F-4910-8C23-7BBE0BEB623B}"/>
                    </a:ext>
                  </a:extLst>
                </p14:cNvPr>
                <p14:cNvContentPartPr/>
                <p14:nvPr/>
              </p14:nvContentPartPr>
              <p14:xfrm>
                <a:off x="11167803" y="2001344"/>
                <a:ext cx="75600" cy="25092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E3358CA-481F-4910-8C23-7BBE0BEB623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1150163" y="1983344"/>
                  <a:ext cx="11124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00BCF8C1-383C-49F8-9CF1-55D9B490CB50}"/>
                    </a:ext>
                  </a:extLst>
                </p14:cNvPr>
                <p14:cNvContentPartPr/>
                <p14:nvPr/>
              </p14:nvContentPartPr>
              <p14:xfrm>
                <a:off x="11317203" y="1700744"/>
                <a:ext cx="137160" cy="34200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00BCF8C1-383C-49F8-9CF1-55D9B490CB5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1299203" y="1683104"/>
                  <a:ext cx="172800" cy="377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9C2BE43-077C-4844-9A99-C8999DCAAB0D}"/>
                  </a:ext>
                </a:extLst>
              </p14:cNvPr>
              <p14:cNvContentPartPr/>
              <p14:nvPr/>
            </p14:nvContentPartPr>
            <p14:xfrm>
              <a:off x="10806003" y="2335784"/>
              <a:ext cx="307800" cy="1594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9C2BE43-077C-4844-9A99-C8999DCAAB0D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0788363" y="2317784"/>
                <a:ext cx="343440" cy="19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2804F9B-F77F-4CFA-A10C-36D8DB0CA262}"/>
                  </a:ext>
                </a:extLst>
              </p14:cNvPr>
              <p14:cNvContentPartPr/>
              <p14:nvPr/>
            </p14:nvContentPartPr>
            <p14:xfrm>
              <a:off x="10242603" y="2473304"/>
              <a:ext cx="606960" cy="3366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2804F9B-F77F-4CFA-A10C-36D8DB0CA262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0224963" y="2455664"/>
                <a:ext cx="642600" cy="372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9A121551-CEE7-4868-9C73-D8A0718B1D63}"/>
              </a:ext>
            </a:extLst>
          </p:cNvPr>
          <p:cNvGrpSpPr/>
          <p:nvPr/>
        </p:nvGrpSpPr>
        <p:grpSpPr>
          <a:xfrm>
            <a:off x="10240803" y="2561144"/>
            <a:ext cx="1758600" cy="792000"/>
            <a:chOff x="10240803" y="2561144"/>
            <a:chExt cx="1758600" cy="792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B1C3826-FA62-44BE-8756-FF35A680F667}"/>
                    </a:ext>
                  </a:extLst>
                </p14:cNvPr>
                <p14:cNvContentPartPr/>
                <p14:nvPr/>
              </p14:nvContentPartPr>
              <p14:xfrm>
                <a:off x="10987083" y="2561144"/>
                <a:ext cx="1012320" cy="27936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B1C3826-FA62-44BE-8756-FF35A680F667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0969443" y="2543504"/>
                  <a:ext cx="104796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DB0C18E-BF1C-4180-B6E9-1F6CB2DDF7B7}"/>
                    </a:ext>
                  </a:extLst>
                </p14:cNvPr>
                <p14:cNvContentPartPr/>
                <p14:nvPr/>
              </p14:nvContentPartPr>
              <p14:xfrm>
                <a:off x="10240803" y="2912144"/>
                <a:ext cx="164880" cy="10656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DB0C18E-BF1C-4180-B6E9-1F6CB2DDF7B7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0222803" y="2894144"/>
                  <a:ext cx="20052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C5A5E8A-756E-4263-A823-CFC948953623}"/>
                    </a:ext>
                  </a:extLst>
                </p14:cNvPr>
                <p14:cNvContentPartPr/>
                <p14:nvPr/>
              </p14:nvContentPartPr>
              <p14:xfrm>
                <a:off x="10475523" y="2838344"/>
                <a:ext cx="392040" cy="20664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C5A5E8A-756E-4263-A823-CFC948953623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0457523" y="2820704"/>
                  <a:ext cx="42768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ED95859-BE8D-4EF2-A6FF-0A0EB18B9EAD}"/>
                    </a:ext>
                  </a:extLst>
                </p14:cNvPr>
                <p14:cNvContentPartPr/>
                <p14:nvPr/>
              </p14:nvContentPartPr>
              <p14:xfrm>
                <a:off x="10549683" y="2918264"/>
                <a:ext cx="193320" cy="2448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ED95859-BE8D-4EF2-A6FF-0A0EB18B9EAD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0531683" y="2900264"/>
                  <a:ext cx="22896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A4E10192-1D9C-412B-9780-4B7B2B0476E3}"/>
                    </a:ext>
                  </a:extLst>
                </p14:cNvPr>
                <p14:cNvContentPartPr/>
                <p14:nvPr/>
              </p14:nvContentPartPr>
              <p14:xfrm>
                <a:off x="10487763" y="2935184"/>
                <a:ext cx="21600" cy="432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A4E10192-1D9C-412B-9780-4B7B2B0476E3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0470123" y="2917544"/>
                  <a:ext cx="5724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E1B6454-CA36-4A16-A97B-522CBBDC827C}"/>
                    </a:ext>
                  </a:extLst>
                </p14:cNvPr>
                <p14:cNvContentPartPr/>
                <p14:nvPr/>
              </p14:nvContentPartPr>
              <p14:xfrm>
                <a:off x="10954683" y="2975864"/>
                <a:ext cx="884520" cy="37728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E1B6454-CA36-4A16-A97B-522CBBDC827C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0937043" y="2958224"/>
                  <a:ext cx="920160" cy="41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7C9BC2ED-4FD4-4C30-BCCF-E9D038A94BDB}"/>
                    </a:ext>
                  </a:extLst>
                </p14:cNvPr>
                <p14:cNvContentPartPr/>
                <p14:nvPr/>
              </p14:nvContentPartPr>
              <p14:xfrm>
                <a:off x="11001123" y="2883704"/>
                <a:ext cx="9720" cy="1620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7C9BC2ED-4FD4-4C30-BCCF-E9D038A94BDB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0983483" y="2866064"/>
                  <a:ext cx="45360" cy="51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FAB1AB6-9E48-4BBF-AFC2-2D46EC9D5855}"/>
                  </a:ext>
                </a:extLst>
              </p14:cNvPr>
              <p14:cNvContentPartPr/>
              <p14:nvPr/>
            </p14:nvContentPartPr>
            <p14:xfrm>
              <a:off x="10313163" y="3197624"/>
              <a:ext cx="210600" cy="910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FAB1AB6-9E48-4BBF-AFC2-2D46EC9D5855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0295523" y="3179624"/>
                <a:ext cx="246240" cy="126720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id="{C4BEA252-5146-4419-B9FD-A3215E37FFBA}"/>
              </a:ext>
            </a:extLst>
          </p:cNvPr>
          <p:cNvSpPr/>
          <p:nvPr/>
        </p:nvSpPr>
        <p:spPr>
          <a:xfrm>
            <a:off x="751715" y="3971750"/>
            <a:ext cx="4011019" cy="27095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D3C4D52-BA92-46E2-9D84-43CAC4151A5F}"/>
              </a:ext>
            </a:extLst>
          </p:cNvPr>
          <p:cNvCxnSpPr/>
          <p:nvPr/>
        </p:nvCxnSpPr>
        <p:spPr>
          <a:xfrm flipV="1">
            <a:off x="751715" y="3971750"/>
            <a:ext cx="1256599" cy="270954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ACDD70C-F199-4728-8E1F-1D9612D3D809}"/>
              </a:ext>
            </a:extLst>
          </p:cNvPr>
          <p:cNvCxnSpPr>
            <a:endCxn id="31" idx="0"/>
          </p:cNvCxnSpPr>
          <p:nvPr/>
        </p:nvCxnSpPr>
        <p:spPr>
          <a:xfrm flipV="1">
            <a:off x="751715" y="3971750"/>
            <a:ext cx="2005510" cy="2709541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43106004-496E-4866-941D-96BCDA08D0A8}"/>
                  </a:ext>
                </a:extLst>
              </p14:cNvPr>
              <p14:cNvContentPartPr/>
              <p14:nvPr/>
            </p14:nvContentPartPr>
            <p14:xfrm>
              <a:off x="1042443" y="4195184"/>
              <a:ext cx="3689640" cy="200016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43106004-496E-4866-941D-96BCDA08D0A8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024443" y="4177544"/>
                <a:ext cx="3725280" cy="20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FC42A4C0-A907-4AAB-BAD6-4A8BC5228DA9}"/>
                  </a:ext>
                </a:extLst>
              </p14:cNvPr>
              <p14:cNvContentPartPr/>
              <p14:nvPr/>
            </p14:nvContentPartPr>
            <p14:xfrm>
              <a:off x="2227923" y="4612064"/>
              <a:ext cx="66240" cy="8712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FC42A4C0-A907-4AAB-BAD6-4A8BC5228DA9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209923" y="4594424"/>
                <a:ext cx="101880" cy="12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2386988-29E0-47C4-808C-584A56CF9072}"/>
                  </a:ext>
                </a:extLst>
              </p14:cNvPr>
              <p14:cNvContentPartPr/>
              <p14:nvPr/>
            </p14:nvContentPartPr>
            <p14:xfrm>
              <a:off x="689283" y="4672184"/>
              <a:ext cx="121320" cy="309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2386988-29E0-47C4-808C-584A56CF9072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71283" y="4654544"/>
                <a:ext cx="156960" cy="66600"/>
              </a:xfrm>
              <a:prstGeom prst="rect">
                <a:avLst/>
              </a:prstGeom>
            </p:spPr>
          </p:pic>
        </mc:Fallback>
      </mc:AlternateContent>
      <p:grpSp>
        <p:nvGrpSpPr>
          <p:cNvPr id="42" name="Group 41">
            <a:extLst>
              <a:ext uri="{FF2B5EF4-FFF2-40B4-BE49-F238E27FC236}">
                <a16:creationId xmlns:a16="http://schemas.microsoft.com/office/drawing/2014/main" id="{BD16E99B-1C2A-4D96-B3FC-6D9661278962}"/>
              </a:ext>
            </a:extLst>
          </p:cNvPr>
          <p:cNvGrpSpPr/>
          <p:nvPr/>
        </p:nvGrpSpPr>
        <p:grpSpPr>
          <a:xfrm>
            <a:off x="231363" y="4514864"/>
            <a:ext cx="290520" cy="355320"/>
            <a:chOff x="231363" y="4514864"/>
            <a:chExt cx="290520" cy="355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B1F63D30-50ED-4F30-B5C9-0C6C59BD7437}"/>
                    </a:ext>
                  </a:extLst>
                </p14:cNvPr>
                <p14:cNvContentPartPr/>
                <p14:nvPr/>
              </p14:nvContentPartPr>
              <p14:xfrm>
                <a:off x="231363" y="4514864"/>
                <a:ext cx="178560" cy="17604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B1F63D30-50ED-4F30-B5C9-0C6C59BD7437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13363" y="4496864"/>
                  <a:ext cx="21420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0310B829-200E-4795-BAEA-13FDF5DCC351}"/>
                    </a:ext>
                  </a:extLst>
                </p14:cNvPr>
                <p14:cNvContentPartPr/>
                <p14:nvPr/>
              </p14:nvContentPartPr>
              <p14:xfrm>
                <a:off x="449163" y="4679384"/>
                <a:ext cx="72720" cy="19080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0310B829-200E-4795-BAEA-13FDF5DCC351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31163" y="4661384"/>
                  <a:ext cx="108360" cy="226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9112C6F-48E4-4D43-AA24-32767088DE92}"/>
              </a:ext>
            </a:extLst>
          </p:cNvPr>
          <p:cNvGrpSpPr/>
          <p:nvPr/>
        </p:nvGrpSpPr>
        <p:grpSpPr>
          <a:xfrm>
            <a:off x="2194083" y="6289664"/>
            <a:ext cx="75960" cy="469080"/>
            <a:chOff x="2194083" y="6289664"/>
            <a:chExt cx="75960" cy="469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153136CF-E555-4C34-81BD-104419CC11D7}"/>
                    </a:ext>
                  </a:extLst>
                </p14:cNvPr>
                <p14:cNvContentPartPr/>
                <p14:nvPr/>
              </p14:nvContentPartPr>
              <p14:xfrm>
                <a:off x="2250243" y="6612584"/>
                <a:ext cx="8640" cy="324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153136CF-E555-4C34-81BD-104419CC11D7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2232603" y="6594944"/>
                  <a:ext cx="442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80F5E47-A604-4BBC-8DAA-5D6144A91010}"/>
                    </a:ext>
                  </a:extLst>
                </p14:cNvPr>
                <p14:cNvContentPartPr/>
                <p14:nvPr/>
              </p14:nvContentPartPr>
              <p14:xfrm>
                <a:off x="2252403" y="6605744"/>
                <a:ext cx="17640" cy="15300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80F5E47-A604-4BBC-8DAA-5D6144A91010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234403" y="6588104"/>
                  <a:ext cx="5328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4B087C2B-CFFD-4419-8712-71FCED3C140D}"/>
                    </a:ext>
                  </a:extLst>
                </p14:cNvPr>
                <p14:cNvContentPartPr/>
                <p14:nvPr/>
              </p14:nvContentPartPr>
              <p14:xfrm>
                <a:off x="2194083" y="6289664"/>
                <a:ext cx="72720" cy="19188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4B087C2B-CFFD-4419-8712-71FCED3C140D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176083" y="6272024"/>
                  <a:ext cx="108360" cy="227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90EDE8DB-FAE4-403E-8818-8BF916281524}"/>
                  </a:ext>
                </a:extLst>
              </p14:cNvPr>
              <p14:cNvContentPartPr/>
              <p14:nvPr/>
            </p14:nvContentPartPr>
            <p14:xfrm>
              <a:off x="885843" y="5031464"/>
              <a:ext cx="360" cy="36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90EDE8DB-FAE4-403E-8818-8BF916281524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868203" y="5013824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9B9A4FAD-FCBA-40E6-A9D5-926857B553F1}"/>
                  </a:ext>
                </a:extLst>
              </p14:cNvPr>
              <p14:cNvContentPartPr/>
              <p14:nvPr/>
            </p14:nvContentPartPr>
            <p14:xfrm>
              <a:off x="1279323" y="4341704"/>
              <a:ext cx="122760" cy="8532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9B9A4FAD-FCBA-40E6-A9D5-926857B553F1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261683" y="4324064"/>
                <a:ext cx="158400" cy="12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541CA7D9-3645-41C7-8C23-B90968C8C5C1}"/>
                  </a:ext>
                </a:extLst>
              </p14:cNvPr>
              <p14:cNvContentPartPr/>
              <p14:nvPr/>
            </p14:nvContentPartPr>
            <p14:xfrm>
              <a:off x="1419003" y="4006544"/>
              <a:ext cx="44280" cy="475920"/>
            </p14:xfrm>
          </p:contentPart>
        </mc:Choice>
        <mc:Fallback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541CA7D9-3645-41C7-8C23-B90968C8C5C1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401363" y="3988904"/>
                <a:ext cx="79920" cy="511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03" name="Group 102">
            <a:extLst>
              <a:ext uri="{FF2B5EF4-FFF2-40B4-BE49-F238E27FC236}">
                <a16:creationId xmlns:a16="http://schemas.microsoft.com/office/drawing/2014/main" id="{E524FE24-AF56-4018-BC9F-BAE43B202AC8}"/>
              </a:ext>
            </a:extLst>
          </p:cNvPr>
          <p:cNvGrpSpPr/>
          <p:nvPr/>
        </p:nvGrpSpPr>
        <p:grpSpPr>
          <a:xfrm>
            <a:off x="3830283" y="4408664"/>
            <a:ext cx="190800" cy="98280"/>
            <a:chOff x="3830283" y="4408664"/>
            <a:chExt cx="190800" cy="98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7E71A595-381E-45CE-8094-AFB57606D5C6}"/>
                    </a:ext>
                  </a:extLst>
                </p14:cNvPr>
                <p14:cNvContentPartPr/>
                <p14:nvPr/>
              </p14:nvContentPartPr>
              <p14:xfrm>
                <a:off x="3830283" y="4408664"/>
                <a:ext cx="102240" cy="9828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7E71A595-381E-45CE-8094-AFB57606D5C6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812643" y="4391024"/>
                  <a:ext cx="13788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E00E416E-B480-4335-A3FE-814F4E0D457D}"/>
                    </a:ext>
                  </a:extLst>
                </p14:cNvPr>
                <p14:cNvContentPartPr/>
                <p14:nvPr/>
              </p14:nvContentPartPr>
              <p14:xfrm>
                <a:off x="3972483" y="4421624"/>
                <a:ext cx="48600" cy="6408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E00E416E-B480-4335-A3FE-814F4E0D457D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3954483" y="4403624"/>
                  <a:ext cx="84240" cy="99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109D1A25-BA97-4D84-9F05-630FF7A92ABA}"/>
              </a:ext>
            </a:extLst>
          </p:cNvPr>
          <p:cNvGrpSpPr/>
          <p:nvPr/>
        </p:nvGrpSpPr>
        <p:grpSpPr>
          <a:xfrm>
            <a:off x="4887243" y="4085744"/>
            <a:ext cx="455760" cy="287640"/>
            <a:chOff x="4887243" y="4085744"/>
            <a:chExt cx="455760" cy="287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F0120D49-11D1-47B3-BC25-B1E4940C8F2B}"/>
                    </a:ext>
                  </a:extLst>
                </p14:cNvPr>
                <p14:cNvContentPartPr/>
                <p14:nvPr/>
              </p14:nvContentPartPr>
              <p14:xfrm>
                <a:off x="4887243" y="4085744"/>
                <a:ext cx="150480" cy="16272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F0120D49-11D1-47B3-BC25-B1E4940C8F2B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4869603" y="4068104"/>
                  <a:ext cx="18612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C1008E76-7C55-43D2-9153-B3FE5414821E}"/>
                    </a:ext>
                  </a:extLst>
                </p14:cNvPr>
                <p14:cNvContentPartPr/>
                <p14:nvPr/>
              </p14:nvContentPartPr>
              <p14:xfrm>
                <a:off x="5136363" y="4208144"/>
                <a:ext cx="10800" cy="16524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C1008E76-7C55-43D2-9153-B3FE5414821E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5118363" y="4190504"/>
                  <a:ext cx="4644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6A9A1C4D-FAD2-4258-944E-1ED9562EC959}"/>
                    </a:ext>
                  </a:extLst>
                </p14:cNvPr>
                <p14:cNvContentPartPr/>
                <p14:nvPr/>
              </p14:nvContentPartPr>
              <p14:xfrm>
                <a:off x="5067243" y="4217864"/>
                <a:ext cx="123840" cy="612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6A9A1C4D-FAD2-4258-944E-1ED9562EC959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5049243" y="4200224"/>
                  <a:ext cx="15948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A25B3591-846E-4C53-A119-E41E0444C796}"/>
                    </a:ext>
                  </a:extLst>
                </p14:cNvPr>
                <p14:cNvContentPartPr/>
                <p14:nvPr/>
              </p14:nvContentPartPr>
              <p14:xfrm>
                <a:off x="5200803" y="4229384"/>
                <a:ext cx="142200" cy="125640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A25B3591-846E-4C53-A119-E41E0444C796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5182803" y="4211744"/>
                  <a:ext cx="177840" cy="161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666218A6-39C5-4342-B878-012C5A0BB4B3}"/>
              </a:ext>
            </a:extLst>
          </p:cNvPr>
          <p:cNvGrpSpPr/>
          <p:nvPr/>
        </p:nvGrpSpPr>
        <p:grpSpPr>
          <a:xfrm>
            <a:off x="6186123" y="5531864"/>
            <a:ext cx="176400" cy="87840"/>
            <a:chOff x="6186123" y="5531864"/>
            <a:chExt cx="176400" cy="87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030FFFD5-C642-46CB-BAF7-E38E25A134A3}"/>
                    </a:ext>
                  </a:extLst>
                </p14:cNvPr>
                <p14:cNvContentPartPr/>
                <p14:nvPr/>
              </p14:nvContentPartPr>
              <p14:xfrm>
                <a:off x="6191163" y="5531864"/>
                <a:ext cx="158040" cy="37800"/>
              </p14:xfrm>
            </p:contentPart>
          </mc:Choice>
          <mc:Fallback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030FFFD5-C642-46CB-BAF7-E38E25A134A3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173523" y="5513864"/>
                  <a:ext cx="19368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730E6B2E-F7C9-47F3-8163-5C3F3F85B817}"/>
                    </a:ext>
                  </a:extLst>
                </p14:cNvPr>
                <p14:cNvContentPartPr/>
                <p14:nvPr/>
              </p14:nvContentPartPr>
              <p14:xfrm>
                <a:off x="6186123" y="5585144"/>
                <a:ext cx="176400" cy="34560"/>
              </p14:xfrm>
            </p:contentPart>
          </mc:Choice>
          <mc:Fallback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730E6B2E-F7C9-47F3-8163-5C3F3F85B817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6168123" y="5567144"/>
                  <a:ext cx="212040" cy="70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411ECBB0-5C41-4BB9-A0D8-8E2B15021D5F}"/>
              </a:ext>
            </a:extLst>
          </p:cNvPr>
          <p:cNvGrpSpPr/>
          <p:nvPr/>
        </p:nvGrpSpPr>
        <p:grpSpPr>
          <a:xfrm>
            <a:off x="6567363" y="5368064"/>
            <a:ext cx="1033560" cy="766080"/>
            <a:chOff x="6567363" y="5368064"/>
            <a:chExt cx="1033560" cy="766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3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9C229FD4-3777-4F02-ABF4-F27E03449D04}"/>
                    </a:ext>
                  </a:extLst>
                </p14:cNvPr>
                <p14:cNvContentPartPr/>
                <p14:nvPr/>
              </p14:nvContentPartPr>
              <p14:xfrm>
                <a:off x="6577803" y="5376344"/>
                <a:ext cx="118800" cy="211680"/>
              </p14:xfrm>
            </p:contentPart>
          </mc:Choice>
          <mc:Fallback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9C229FD4-3777-4F02-ABF4-F27E03449D04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6559803" y="5358344"/>
                  <a:ext cx="15444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1D1EB674-F297-4041-A365-7BC6CC97CAB7}"/>
                    </a:ext>
                  </a:extLst>
                </p14:cNvPr>
                <p14:cNvContentPartPr/>
                <p14:nvPr/>
              </p14:nvContentPartPr>
              <p14:xfrm>
                <a:off x="6727923" y="5368064"/>
                <a:ext cx="159120" cy="236520"/>
              </p14:xfrm>
            </p:contentPart>
          </mc:Choice>
          <mc:Fallback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1D1EB674-F297-4041-A365-7BC6CC97CAB7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710283" y="5350064"/>
                  <a:ext cx="19476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197FEC86-5F99-4BF0-9E66-F1B8FA6F6116}"/>
                    </a:ext>
                  </a:extLst>
                </p14:cNvPr>
                <p14:cNvContentPartPr/>
                <p14:nvPr/>
              </p14:nvContentPartPr>
              <p14:xfrm>
                <a:off x="6567363" y="5639144"/>
                <a:ext cx="383400" cy="27360"/>
              </p14:xfrm>
            </p:contentPart>
          </mc:Choice>
          <mc:Fallback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197FEC86-5F99-4BF0-9E66-F1B8FA6F6116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6549363" y="5621504"/>
                  <a:ext cx="41904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9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E1FE5881-452F-459A-B20C-182CEB1B63C5}"/>
                    </a:ext>
                  </a:extLst>
                </p14:cNvPr>
                <p14:cNvContentPartPr/>
                <p14:nvPr/>
              </p14:nvContentPartPr>
              <p14:xfrm>
                <a:off x="6599763" y="5758664"/>
                <a:ext cx="74520" cy="184680"/>
              </p14:xfrm>
            </p:contentPart>
          </mc:Choice>
          <mc:Fallback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E1FE5881-452F-459A-B20C-182CEB1B63C5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6581763" y="5740664"/>
                  <a:ext cx="11016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1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CFCF61DD-401F-4556-90ED-B07BFF568266}"/>
                    </a:ext>
                  </a:extLst>
                </p14:cNvPr>
                <p14:cNvContentPartPr/>
                <p14:nvPr/>
              </p14:nvContentPartPr>
              <p14:xfrm>
                <a:off x="6716403" y="5747864"/>
                <a:ext cx="163080" cy="133920"/>
              </p14:xfrm>
            </p:contentPart>
          </mc:Choice>
          <mc:Fallback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CFCF61DD-401F-4556-90ED-B07BFF568266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6698403" y="5730224"/>
                  <a:ext cx="19872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3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4F1415CD-3F28-4B86-8C2D-7259B59158CD}"/>
                    </a:ext>
                  </a:extLst>
                </p14:cNvPr>
                <p14:cNvContentPartPr/>
                <p14:nvPr/>
              </p14:nvContentPartPr>
              <p14:xfrm>
                <a:off x="6955083" y="5396144"/>
                <a:ext cx="61560" cy="543240"/>
              </p14:xfrm>
            </p:contentPart>
          </mc:Choice>
          <mc:Fallback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4F1415CD-3F28-4B86-8C2D-7259B59158CD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6937083" y="5378504"/>
                  <a:ext cx="97200" cy="57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5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DBD3720D-D29B-4CA8-8B94-D8223398B6C0}"/>
                    </a:ext>
                  </a:extLst>
                </p14:cNvPr>
                <p14:cNvContentPartPr/>
                <p14:nvPr/>
              </p14:nvContentPartPr>
              <p14:xfrm>
                <a:off x="7072443" y="5928224"/>
                <a:ext cx="108720" cy="145080"/>
              </p14:xfrm>
            </p:contentPart>
          </mc:Choice>
          <mc:Fallback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DBD3720D-D29B-4CA8-8B94-D8223398B6C0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054443" y="5910224"/>
                  <a:ext cx="14436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7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4A158DD1-54A7-488C-A979-D420EB64A2DA}"/>
                    </a:ext>
                  </a:extLst>
                </p14:cNvPr>
                <p14:cNvContentPartPr/>
                <p14:nvPr/>
              </p14:nvContentPartPr>
              <p14:xfrm>
                <a:off x="7222203" y="6088064"/>
                <a:ext cx="84960" cy="46080"/>
              </p14:xfrm>
            </p:contentPart>
          </mc:Choice>
          <mc:Fallback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4A158DD1-54A7-488C-A979-D420EB64A2DA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7204203" y="6070064"/>
                  <a:ext cx="12060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9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384CA4EE-01C0-4654-B28B-F8BA68A3E148}"/>
                    </a:ext>
                  </a:extLst>
                </p14:cNvPr>
                <p14:cNvContentPartPr/>
                <p14:nvPr/>
              </p14:nvContentPartPr>
              <p14:xfrm>
                <a:off x="7316883" y="5599184"/>
                <a:ext cx="179640" cy="126360"/>
              </p14:xfrm>
            </p:contentPart>
          </mc:Choice>
          <mc:Fallback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384CA4EE-01C0-4654-B28B-F8BA68A3E148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7299243" y="5581544"/>
                  <a:ext cx="21528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AB67DE43-F82B-4643-BEF4-4297E70105F3}"/>
                    </a:ext>
                  </a:extLst>
                </p14:cNvPr>
                <p14:cNvContentPartPr/>
                <p14:nvPr/>
              </p14:nvContentPartPr>
              <p14:xfrm>
                <a:off x="7518483" y="5690984"/>
                <a:ext cx="82440" cy="219600"/>
              </p14:xfrm>
            </p:contentPart>
          </mc:Choice>
          <mc:Fallback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AB67DE43-F82B-4643-BEF4-4297E70105F3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7500843" y="5673344"/>
                  <a:ext cx="118080" cy="255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C7DDB869-C056-4C59-AB0F-AC2FB85459F0}"/>
              </a:ext>
            </a:extLst>
          </p:cNvPr>
          <p:cNvGrpSpPr/>
          <p:nvPr/>
        </p:nvGrpSpPr>
        <p:grpSpPr>
          <a:xfrm>
            <a:off x="7954803" y="5429264"/>
            <a:ext cx="1154160" cy="329040"/>
            <a:chOff x="7954803" y="5429264"/>
            <a:chExt cx="1154160" cy="329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D70A733C-B897-4A01-A17C-3A312C51BDD9}"/>
                    </a:ext>
                  </a:extLst>
                </p14:cNvPr>
                <p14:cNvContentPartPr/>
                <p14:nvPr/>
              </p14:nvContentPartPr>
              <p14:xfrm>
                <a:off x="7958043" y="5429264"/>
                <a:ext cx="165960" cy="313560"/>
              </p14:xfrm>
            </p:contentPart>
          </mc:Choice>
          <mc:Fallback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D70A733C-B897-4A01-A17C-3A312C51BDD9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7940403" y="5411624"/>
                  <a:ext cx="201600" cy="34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5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1767BB51-16CB-4C74-800B-300F5DDF46EC}"/>
                    </a:ext>
                  </a:extLst>
                </p14:cNvPr>
                <p14:cNvContentPartPr/>
                <p14:nvPr/>
              </p14:nvContentPartPr>
              <p14:xfrm>
                <a:off x="7954803" y="5599544"/>
                <a:ext cx="186840" cy="15840"/>
              </p14:xfrm>
            </p:contentPart>
          </mc:Choice>
          <mc:Fallback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1767BB51-16CB-4C74-800B-300F5DDF46EC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7937163" y="5581544"/>
                  <a:ext cx="22248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7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672CD38F-636E-4ED3-AB03-57644A8F114C}"/>
                    </a:ext>
                  </a:extLst>
                </p14:cNvPr>
                <p14:cNvContentPartPr/>
                <p14:nvPr/>
              </p14:nvContentPartPr>
              <p14:xfrm>
                <a:off x="8138403" y="5662184"/>
                <a:ext cx="95400" cy="44640"/>
              </p14:xfrm>
            </p:contentPart>
          </mc:Choice>
          <mc:Fallback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672CD38F-636E-4ED3-AB03-57644A8F114C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8120763" y="5644184"/>
                  <a:ext cx="13104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9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C6A7B4A4-94C2-467F-AAD2-EF7ACEDAC4FA}"/>
                    </a:ext>
                  </a:extLst>
                </p14:cNvPr>
                <p14:cNvContentPartPr/>
                <p14:nvPr/>
              </p14:nvContentPartPr>
              <p14:xfrm>
                <a:off x="8307243" y="5633744"/>
                <a:ext cx="87120" cy="115200"/>
              </p14:xfrm>
            </p:contentPart>
          </mc:Choice>
          <mc:Fallback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C6A7B4A4-94C2-467F-AAD2-EF7ACEDAC4FA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8289603" y="5615744"/>
                  <a:ext cx="12276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1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D5A935D3-49CD-4E3C-87BE-FBBDE6B52B81}"/>
                    </a:ext>
                  </a:extLst>
                </p14:cNvPr>
                <p14:cNvContentPartPr/>
                <p14:nvPr/>
              </p14:nvContentPartPr>
              <p14:xfrm>
                <a:off x="8578323" y="5543384"/>
                <a:ext cx="96480" cy="214920"/>
              </p14:xfrm>
            </p:contentPart>
          </mc:Choice>
          <mc:Fallback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D5A935D3-49CD-4E3C-87BE-FBBDE6B52B81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8560323" y="5525384"/>
                  <a:ext cx="13212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3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B2AD645A-CC5B-4C86-AE10-9BD5109F3AF2}"/>
                    </a:ext>
                  </a:extLst>
                </p14:cNvPr>
                <p14:cNvContentPartPr/>
                <p14:nvPr/>
              </p14:nvContentPartPr>
              <p14:xfrm>
                <a:off x="8606403" y="5658224"/>
                <a:ext cx="53280" cy="8280"/>
              </p14:xfrm>
            </p:contentPart>
          </mc:Choice>
          <mc:Fallback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B2AD645A-CC5B-4C86-AE10-9BD5109F3AF2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8588763" y="5640584"/>
                  <a:ext cx="8892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5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541A5FC3-0D63-4024-AD02-D0E8614E3511}"/>
                    </a:ext>
                  </a:extLst>
                </p14:cNvPr>
                <p14:cNvContentPartPr/>
                <p14:nvPr/>
              </p14:nvContentPartPr>
              <p14:xfrm>
                <a:off x="8742123" y="5645624"/>
                <a:ext cx="101520" cy="11160"/>
              </p14:xfrm>
            </p:contentPart>
          </mc:Choice>
          <mc:Fallback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541A5FC3-0D63-4024-AD02-D0E8614E3511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8724483" y="5627624"/>
                  <a:ext cx="13716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7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033C25C4-4099-4C0C-8772-94D4C95E4C79}"/>
                    </a:ext>
                  </a:extLst>
                </p14:cNvPr>
                <p14:cNvContentPartPr/>
                <p14:nvPr/>
              </p14:nvContentPartPr>
              <p14:xfrm>
                <a:off x="8768403" y="5694584"/>
                <a:ext cx="100440" cy="20520"/>
              </p14:xfrm>
            </p:contentPart>
          </mc:Choice>
          <mc:Fallback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033C25C4-4099-4C0C-8772-94D4C95E4C79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8750403" y="5676944"/>
                  <a:ext cx="13608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9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2D97C61C-ABDB-4769-92E1-56F6A7409338}"/>
                    </a:ext>
                  </a:extLst>
                </p14:cNvPr>
                <p14:cNvContentPartPr/>
                <p14:nvPr/>
              </p14:nvContentPartPr>
              <p14:xfrm>
                <a:off x="8929683" y="5566424"/>
                <a:ext cx="179280" cy="187560"/>
              </p14:xfrm>
            </p:contentPart>
          </mc:Choice>
          <mc:Fallback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2D97C61C-ABDB-4769-92E1-56F6A7409338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8911683" y="5548784"/>
                  <a:ext cx="214920" cy="2232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39" name="TextBox 138">
            <a:extLst>
              <a:ext uri="{FF2B5EF4-FFF2-40B4-BE49-F238E27FC236}">
                <a16:creationId xmlns:a16="http://schemas.microsoft.com/office/drawing/2014/main" id="{F5D4A99D-88BA-4AB1-B3A8-408EC0281C8B}"/>
              </a:ext>
            </a:extLst>
          </p:cNvPr>
          <p:cNvSpPr txBox="1"/>
          <p:nvPr/>
        </p:nvSpPr>
        <p:spPr>
          <a:xfrm>
            <a:off x="5492010" y="6249335"/>
            <a:ext cx="5009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only get an intersection because of dispersion: 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EC3124B6-FE2E-40D0-B9F7-27D782C06F48}"/>
                  </a:ext>
                </a:extLst>
              </p14:cNvPr>
              <p14:cNvContentPartPr/>
              <p14:nvPr/>
            </p14:nvContentPartPr>
            <p14:xfrm>
              <a:off x="10462923" y="6116864"/>
              <a:ext cx="110520" cy="193680"/>
            </p14:xfrm>
          </p:contentPart>
        </mc:Choice>
        <mc:Fallback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EC3124B6-FE2E-40D0-B9F7-27D782C06F48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10445283" y="6099224"/>
                <a:ext cx="146160" cy="229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68" name="Group 167">
            <a:extLst>
              <a:ext uri="{FF2B5EF4-FFF2-40B4-BE49-F238E27FC236}">
                <a16:creationId xmlns:a16="http://schemas.microsoft.com/office/drawing/2014/main" id="{5FFDA941-ED86-441B-A9F0-82EE28A81038}"/>
              </a:ext>
            </a:extLst>
          </p:cNvPr>
          <p:cNvGrpSpPr/>
          <p:nvPr/>
        </p:nvGrpSpPr>
        <p:grpSpPr>
          <a:xfrm>
            <a:off x="10411443" y="5991944"/>
            <a:ext cx="1690200" cy="865080"/>
            <a:chOff x="10411443" y="5991944"/>
            <a:chExt cx="1690200" cy="865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3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062D3827-D6A6-4F00-A112-93D72A75173E}"/>
                    </a:ext>
                  </a:extLst>
                </p14:cNvPr>
                <p14:cNvContentPartPr/>
                <p14:nvPr/>
              </p14:nvContentPartPr>
              <p14:xfrm>
                <a:off x="10615923" y="6102104"/>
                <a:ext cx="115560" cy="248040"/>
              </p14:xfrm>
            </p:contentPart>
          </mc:Choice>
          <mc:Fallback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062D3827-D6A6-4F00-A112-93D72A75173E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0598283" y="6084464"/>
                  <a:ext cx="15120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5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CCFDD635-D511-4CB1-863A-D418753B20B5}"/>
                    </a:ext>
                  </a:extLst>
                </p14:cNvPr>
                <p14:cNvContentPartPr/>
                <p14:nvPr/>
              </p14:nvContentPartPr>
              <p14:xfrm>
                <a:off x="10411443" y="6363464"/>
                <a:ext cx="369720" cy="10800"/>
              </p14:xfrm>
            </p:contentPart>
          </mc:Choice>
          <mc:Fallback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CCFDD635-D511-4CB1-863A-D418753B20B5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10393803" y="6345824"/>
                  <a:ext cx="40536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7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B066CCE8-ECAF-49E6-8728-4A86B17B44E7}"/>
                    </a:ext>
                  </a:extLst>
                </p14:cNvPr>
                <p14:cNvContentPartPr/>
                <p14:nvPr/>
              </p14:nvContentPartPr>
              <p14:xfrm>
                <a:off x="10444203" y="6434024"/>
                <a:ext cx="95400" cy="191880"/>
              </p14:xfrm>
            </p:contentPart>
          </mc:Choice>
          <mc:Fallback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B066CCE8-ECAF-49E6-8728-4A86B17B44E7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10426203" y="6416024"/>
                  <a:ext cx="13104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9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7371A782-7CB8-4332-941D-C71EFA1CB64A}"/>
                    </a:ext>
                  </a:extLst>
                </p14:cNvPr>
                <p14:cNvContentPartPr/>
                <p14:nvPr/>
              </p14:nvContentPartPr>
              <p14:xfrm>
                <a:off x="10578483" y="6472904"/>
                <a:ext cx="157680" cy="127080"/>
              </p14:xfrm>
            </p:contentPart>
          </mc:Choice>
          <mc:Fallback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7371A782-7CB8-4332-941D-C71EFA1CB64A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10560843" y="6454904"/>
                  <a:ext cx="19332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1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0EF72ACC-96FA-4D02-A07E-B9269040EA36}"/>
                    </a:ext>
                  </a:extLst>
                </p14:cNvPr>
                <p14:cNvContentPartPr/>
                <p14:nvPr/>
              </p14:nvContentPartPr>
              <p14:xfrm>
                <a:off x="10799523" y="6058544"/>
                <a:ext cx="43560" cy="609840"/>
              </p14:xfrm>
            </p:contentPart>
          </mc:Choice>
          <mc:Fallback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0EF72ACC-96FA-4D02-A07E-B9269040EA36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10781883" y="6040544"/>
                  <a:ext cx="79200" cy="64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3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D9D9CB0A-5CE7-4EA0-917F-B25FEFEC3E5A}"/>
                    </a:ext>
                  </a:extLst>
                </p14:cNvPr>
                <p14:cNvContentPartPr/>
                <p14:nvPr/>
              </p14:nvContentPartPr>
              <p14:xfrm>
                <a:off x="10906803" y="6564344"/>
                <a:ext cx="130680" cy="70200"/>
              </p14:xfrm>
            </p:contentPart>
          </mc:Choice>
          <mc:Fallback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D9D9CB0A-5CE7-4EA0-917F-B25FEFEC3E5A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10889163" y="6546344"/>
                  <a:ext cx="16632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5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5939B58F-897A-4FE5-9B49-169AF154BAC4}"/>
                    </a:ext>
                  </a:extLst>
                </p14:cNvPr>
                <p14:cNvContentPartPr/>
                <p14:nvPr/>
              </p14:nvContentPartPr>
              <p14:xfrm>
                <a:off x="11066643" y="6639224"/>
                <a:ext cx="109080" cy="103320"/>
              </p14:xfrm>
            </p:contentPart>
          </mc:Choice>
          <mc:Fallback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5939B58F-897A-4FE5-9B49-169AF154BAC4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11049003" y="6621224"/>
                  <a:ext cx="14472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7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81335A55-E63C-42B8-847C-D7B5F56D1070}"/>
                    </a:ext>
                  </a:extLst>
                </p14:cNvPr>
                <p14:cNvContentPartPr/>
                <p14:nvPr/>
              </p14:nvContentPartPr>
              <p14:xfrm>
                <a:off x="11157723" y="6216224"/>
                <a:ext cx="205200" cy="211680"/>
              </p14:xfrm>
            </p:contentPart>
          </mc:Choice>
          <mc:Fallback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81335A55-E63C-42B8-847C-D7B5F56D1070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11140083" y="6198584"/>
                  <a:ext cx="24084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9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BE7E799D-AED1-4AF7-A05F-A467614B81F9}"/>
                    </a:ext>
                  </a:extLst>
                </p14:cNvPr>
                <p14:cNvContentPartPr/>
                <p14:nvPr/>
              </p14:nvContentPartPr>
              <p14:xfrm>
                <a:off x="11243763" y="6393344"/>
                <a:ext cx="90360" cy="77400"/>
              </p14:xfrm>
            </p:contentPart>
          </mc:Choice>
          <mc:Fallback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BE7E799D-AED1-4AF7-A05F-A467614B81F9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11226123" y="6375704"/>
                  <a:ext cx="12600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1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B29D0A17-C777-429F-9D54-DAEDD6BDD744}"/>
                    </a:ext>
                  </a:extLst>
                </p14:cNvPr>
                <p14:cNvContentPartPr/>
                <p14:nvPr/>
              </p14:nvContentPartPr>
              <p14:xfrm>
                <a:off x="11517363" y="6071144"/>
                <a:ext cx="75600" cy="249840"/>
              </p14:xfrm>
            </p:contentPart>
          </mc:Choice>
          <mc:Fallback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B29D0A17-C777-429F-9D54-DAEDD6BDD744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11499723" y="6053504"/>
                  <a:ext cx="11124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3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5110BFB0-4C26-4F20-BE56-DE7060C2F8C0}"/>
                    </a:ext>
                  </a:extLst>
                </p14:cNvPr>
                <p14:cNvContentPartPr/>
                <p14:nvPr/>
              </p14:nvContentPartPr>
              <p14:xfrm>
                <a:off x="11635443" y="6063224"/>
                <a:ext cx="138240" cy="267840"/>
              </p14:xfrm>
            </p:contentPart>
          </mc:Choice>
          <mc:Fallback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5110BFB0-4C26-4F20-BE56-DE7060C2F8C0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11617803" y="6045584"/>
                  <a:ext cx="17388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5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1052D38D-A40E-4279-B2BE-527676B03CCF}"/>
                    </a:ext>
                  </a:extLst>
                </p14:cNvPr>
                <p14:cNvContentPartPr/>
                <p14:nvPr/>
              </p14:nvContentPartPr>
              <p14:xfrm>
                <a:off x="11460843" y="6360224"/>
                <a:ext cx="428040" cy="28440"/>
              </p14:xfrm>
            </p:contentPart>
          </mc:Choice>
          <mc:Fallback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1052D38D-A40E-4279-B2BE-527676B03CCF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11443203" y="6342224"/>
                  <a:ext cx="46368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7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E76C0AED-E80F-426E-8A04-6541D8CACCB6}"/>
                    </a:ext>
                  </a:extLst>
                </p14:cNvPr>
                <p14:cNvContentPartPr/>
                <p14:nvPr/>
              </p14:nvContentPartPr>
              <p14:xfrm>
                <a:off x="11480283" y="6498104"/>
                <a:ext cx="74160" cy="198720"/>
              </p14:xfrm>
            </p:contentPart>
          </mc:Choice>
          <mc:Fallback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E76C0AED-E80F-426E-8A04-6541D8CACCB6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11462643" y="6480464"/>
                  <a:ext cx="10980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9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5B4C6BD0-ED86-4287-9666-0D93700BF870}"/>
                    </a:ext>
                  </a:extLst>
                </p14:cNvPr>
                <p14:cNvContentPartPr/>
                <p14:nvPr/>
              </p14:nvContentPartPr>
              <p14:xfrm>
                <a:off x="11628243" y="6512864"/>
                <a:ext cx="151920" cy="111600"/>
              </p14:xfrm>
            </p:contentPart>
          </mc:Choice>
          <mc:Fallback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5B4C6BD0-ED86-4287-9666-0D93700BF870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11610243" y="6494864"/>
                  <a:ext cx="18756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1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00D95B6A-5216-4349-A33B-CE5308B20FF9}"/>
                    </a:ext>
                  </a:extLst>
                </p14:cNvPr>
                <p14:cNvContentPartPr/>
                <p14:nvPr/>
              </p14:nvContentPartPr>
              <p14:xfrm>
                <a:off x="11882043" y="5991944"/>
                <a:ext cx="34560" cy="810360"/>
              </p14:xfrm>
            </p:contentPart>
          </mc:Choice>
          <mc:Fallback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00D95B6A-5216-4349-A33B-CE5308B20FF9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1864043" y="5973944"/>
                  <a:ext cx="70200" cy="84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3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CB8396E7-1509-45A0-A87E-F2368AD01B5F}"/>
                    </a:ext>
                  </a:extLst>
                </p14:cNvPr>
                <p14:cNvContentPartPr/>
                <p14:nvPr/>
              </p14:nvContentPartPr>
              <p14:xfrm>
                <a:off x="11995803" y="6578384"/>
                <a:ext cx="72000" cy="118080"/>
              </p14:xfrm>
            </p:contentPart>
          </mc:Choice>
          <mc:Fallback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CB8396E7-1509-45A0-A87E-F2368AD01B5F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1978163" y="6560384"/>
                  <a:ext cx="10764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5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641CB2AC-2009-4773-B595-56DCCB430FBA}"/>
                    </a:ext>
                  </a:extLst>
                </p14:cNvPr>
                <p14:cNvContentPartPr/>
                <p14:nvPr/>
              </p14:nvContentPartPr>
              <p14:xfrm>
                <a:off x="12043323" y="6677384"/>
                <a:ext cx="58320" cy="179640"/>
              </p14:xfrm>
            </p:contentPart>
          </mc:Choice>
          <mc:Fallback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641CB2AC-2009-4773-B595-56DCCB430FBA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2025683" y="6659384"/>
                  <a:ext cx="93960" cy="215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57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3BE48C4B-2B58-4DC5-9532-68EDA7030069}"/>
                  </a:ext>
                </a:extLst>
              </p14:cNvPr>
              <p14:cNvContentPartPr/>
              <p14:nvPr/>
            </p14:nvContentPartPr>
            <p14:xfrm>
              <a:off x="1500723" y="4427024"/>
              <a:ext cx="106200" cy="68760"/>
            </p14:xfrm>
          </p:contentPart>
        </mc:Choice>
        <mc:Fallback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3BE48C4B-2B58-4DC5-9532-68EDA7030069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1482723" y="4409024"/>
                <a:ext cx="141840" cy="10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9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988E92EC-1C3A-481A-9EC0-4C320C96127A}"/>
                  </a:ext>
                </a:extLst>
              </p14:cNvPr>
              <p14:cNvContentPartPr/>
              <p14:nvPr/>
            </p14:nvContentPartPr>
            <p14:xfrm>
              <a:off x="1629603" y="4469504"/>
              <a:ext cx="68040" cy="173880"/>
            </p14:xfrm>
          </p:contentPart>
        </mc:Choice>
        <mc:Fallback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988E92EC-1C3A-481A-9EC0-4C320C96127A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1611963" y="4451504"/>
                <a:ext cx="10368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1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33F366F5-A06B-400C-B644-C54E74099948}"/>
                  </a:ext>
                </a:extLst>
              </p14:cNvPr>
              <p14:cNvContentPartPr/>
              <p14:nvPr/>
            </p14:nvContentPartPr>
            <p14:xfrm>
              <a:off x="1518363" y="4009064"/>
              <a:ext cx="62280" cy="37440"/>
            </p14:xfrm>
          </p:contentPart>
        </mc:Choice>
        <mc:Fallback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33F366F5-A06B-400C-B644-C54E74099948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1500723" y="3991424"/>
                <a:ext cx="9792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3">
            <p14:nvContentPartPr>
              <p14:cNvPr id="170" name="Ink 169">
                <a:extLst>
                  <a:ext uri="{FF2B5EF4-FFF2-40B4-BE49-F238E27FC236}">
                    <a16:creationId xmlns:a16="http://schemas.microsoft.com/office/drawing/2014/main" id="{FD8DB194-0FFD-4D96-B7A9-BB3DEC16D30A}"/>
                  </a:ext>
                </a:extLst>
              </p14:cNvPr>
              <p14:cNvContentPartPr/>
              <p14:nvPr/>
            </p14:nvContentPartPr>
            <p14:xfrm>
              <a:off x="1636443" y="3984944"/>
              <a:ext cx="14760" cy="74160"/>
            </p14:xfrm>
          </p:contentPart>
        </mc:Choice>
        <mc:Fallback>
          <p:pic>
            <p:nvPicPr>
              <p:cNvPr id="170" name="Ink 169">
                <a:extLst>
                  <a:ext uri="{FF2B5EF4-FFF2-40B4-BE49-F238E27FC236}">
                    <a16:creationId xmlns:a16="http://schemas.microsoft.com/office/drawing/2014/main" id="{FD8DB194-0FFD-4D96-B7A9-BB3DEC16D30A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1618803" y="3967304"/>
                <a:ext cx="5040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5">
            <p14:nvContentPartPr>
              <p14:cNvPr id="172" name="Ink 171">
                <a:extLst>
                  <a:ext uri="{FF2B5EF4-FFF2-40B4-BE49-F238E27FC236}">
                    <a16:creationId xmlns:a16="http://schemas.microsoft.com/office/drawing/2014/main" id="{229BBD56-3583-4EB7-A11D-A4F77271B043}"/>
                  </a:ext>
                </a:extLst>
              </p14:cNvPr>
              <p14:cNvContentPartPr/>
              <p14:nvPr/>
            </p14:nvContentPartPr>
            <p14:xfrm>
              <a:off x="1680003" y="4115984"/>
              <a:ext cx="106920" cy="176400"/>
            </p14:xfrm>
          </p:contentPart>
        </mc:Choice>
        <mc:Fallback>
          <p:pic>
            <p:nvPicPr>
              <p:cNvPr id="172" name="Ink 171">
                <a:extLst>
                  <a:ext uri="{FF2B5EF4-FFF2-40B4-BE49-F238E27FC236}">
                    <a16:creationId xmlns:a16="http://schemas.microsoft.com/office/drawing/2014/main" id="{229BBD56-3583-4EB7-A11D-A4F77271B043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1662363" y="4098344"/>
                <a:ext cx="142560" cy="212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75" name="Group 174">
            <a:extLst>
              <a:ext uri="{FF2B5EF4-FFF2-40B4-BE49-F238E27FC236}">
                <a16:creationId xmlns:a16="http://schemas.microsoft.com/office/drawing/2014/main" id="{55342D5F-B4D3-4FCD-86EE-19B96A873222}"/>
              </a:ext>
            </a:extLst>
          </p:cNvPr>
          <p:cNvGrpSpPr/>
          <p:nvPr/>
        </p:nvGrpSpPr>
        <p:grpSpPr>
          <a:xfrm>
            <a:off x="784323" y="4032104"/>
            <a:ext cx="567000" cy="412560"/>
            <a:chOff x="784323" y="4032104"/>
            <a:chExt cx="567000" cy="412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7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F4C32B5F-2B28-4731-9054-55F676D13463}"/>
                    </a:ext>
                  </a:extLst>
                </p14:cNvPr>
                <p14:cNvContentPartPr/>
                <p14:nvPr/>
              </p14:nvContentPartPr>
              <p14:xfrm>
                <a:off x="995643" y="4190504"/>
                <a:ext cx="56520" cy="828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F4C32B5F-2B28-4731-9054-55F676D13463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977643" y="4172504"/>
                  <a:ext cx="9216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9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9307E34D-8BFC-497E-BFD2-62E2B70B829C}"/>
                    </a:ext>
                  </a:extLst>
                </p14:cNvPr>
                <p14:cNvContentPartPr/>
                <p14:nvPr/>
              </p14:nvContentPartPr>
              <p14:xfrm>
                <a:off x="1021563" y="4240904"/>
                <a:ext cx="46440" cy="1332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9307E34D-8BFC-497E-BFD2-62E2B70B829C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1003923" y="4222904"/>
                  <a:ext cx="8208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1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2D6265BC-8C12-40CC-82A3-97BB2CF82113}"/>
                    </a:ext>
                  </a:extLst>
                </p14:cNvPr>
                <p14:cNvContentPartPr/>
                <p14:nvPr/>
              </p14:nvContentPartPr>
              <p14:xfrm>
                <a:off x="1140723" y="4067744"/>
                <a:ext cx="82800" cy="14364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2D6265BC-8C12-40CC-82A3-97BB2CF82113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1123083" y="4049744"/>
                  <a:ext cx="11844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3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557D8E41-5A8E-4F0B-81E8-096F65ADA1C4}"/>
                    </a:ext>
                  </a:extLst>
                </p14:cNvPr>
                <p14:cNvContentPartPr/>
                <p14:nvPr/>
              </p14:nvContentPartPr>
              <p14:xfrm>
                <a:off x="1262763" y="4032104"/>
                <a:ext cx="88560" cy="18468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557D8E41-5A8E-4F0B-81E8-096F65ADA1C4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1244763" y="4014464"/>
                  <a:ext cx="12420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5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82FF78A5-E998-472F-BCB3-2785D04B0B1A}"/>
                    </a:ext>
                  </a:extLst>
                </p14:cNvPr>
                <p14:cNvContentPartPr/>
                <p14:nvPr/>
              </p14:nvContentPartPr>
              <p14:xfrm>
                <a:off x="1150443" y="4242704"/>
                <a:ext cx="189000" cy="1980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2FF78A5-E998-472F-BCB3-2785D04B0B1A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1132443" y="4224704"/>
                  <a:ext cx="22464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7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CC2FD308-D3DB-4DBD-A122-A3D2772F6032}"/>
                    </a:ext>
                  </a:extLst>
                </p14:cNvPr>
                <p14:cNvContentPartPr/>
                <p14:nvPr/>
              </p14:nvContentPartPr>
              <p14:xfrm>
                <a:off x="1143963" y="4296344"/>
                <a:ext cx="77400" cy="14832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CC2FD308-D3DB-4DBD-A122-A3D2772F6032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1125963" y="4278344"/>
                  <a:ext cx="11304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9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020B56AB-8CCF-4F41-AC9C-B239D7097213}"/>
                    </a:ext>
                  </a:extLst>
                </p14:cNvPr>
                <p14:cNvContentPartPr/>
                <p14:nvPr/>
              </p14:nvContentPartPr>
              <p14:xfrm>
                <a:off x="784323" y="4192304"/>
                <a:ext cx="162000" cy="104400"/>
              </p14:xfrm>
            </p:contentPart>
          </mc:Choice>
          <mc:Fallback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020B56AB-8CCF-4F41-AC9C-B239D7097213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766323" y="4174664"/>
                  <a:ext cx="197640" cy="140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13E75C19-64E4-4A11-B223-F4763A7BEFEE}"/>
              </a:ext>
            </a:extLst>
          </p:cNvPr>
          <p:cNvGrpSpPr/>
          <p:nvPr/>
        </p:nvGrpSpPr>
        <p:grpSpPr>
          <a:xfrm>
            <a:off x="2218563" y="4897184"/>
            <a:ext cx="1650240" cy="894600"/>
            <a:chOff x="2218563" y="4897184"/>
            <a:chExt cx="1650240" cy="894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F2A8E594-9402-4ED0-A866-92696817DDBF}"/>
                    </a:ext>
                  </a:extLst>
                </p14:cNvPr>
                <p14:cNvContentPartPr/>
                <p14:nvPr/>
              </p14:nvContentPartPr>
              <p14:xfrm>
                <a:off x="2523843" y="5245664"/>
                <a:ext cx="152280" cy="5580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F2A8E594-9402-4ED0-A866-92696817DDBF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2505843" y="5227664"/>
                  <a:ext cx="18792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3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852BCBF-4B4A-42E1-B646-F518B3EBEB6E}"/>
                    </a:ext>
                  </a:extLst>
                </p14:cNvPr>
                <p14:cNvContentPartPr/>
                <p14:nvPr/>
              </p14:nvContentPartPr>
              <p14:xfrm>
                <a:off x="2552643" y="5373104"/>
                <a:ext cx="131040" cy="1224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852BCBF-4B4A-42E1-B646-F518B3EBEB6E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2535003" y="5355464"/>
                  <a:ext cx="16668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5A9E826C-3E18-40F9-B46F-993B3A4C2F1F}"/>
                    </a:ext>
                  </a:extLst>
                </p14:cNvPr>
                <p14:cNvContentPartPr/>
                <p14:nvPr/>
              </p14:nvContentPartPr>
              <p14:xfrm>
                <a:off x="2880243" y="5046584"/>
                <a:ext cx="108720" cy="20772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5A9E826C-3E18-40F9-B46F-993B3A4C2F1F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2862243" y="5028944"/>
                  <a:ext cx="14436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7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9514B9C-2685-454B-9CFA-7225C24B4C11}"/>
                    </a:ext>
                  </a:extLst>
                </p14:cNvPr>
                <p14:cNvContentPartPr/>
                <p14:nvPr/>
              </p14:nvContentPartPr>
              <p14:xfrm>
                <a:off x="3019563" y="5005184"/>
                <a:ext cx="141120" cy="26136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9514B9C-2685-454B-9CFA-7225C24B4C11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3001563" y="4987544"/>
                  <a:ext cx="17676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9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B65C69EA-386C-4A7D-A46C-E0643EDE5B54}"/>
                    </a:ext>
                  </a:extLst>
                </p14:cNvPr>
                <p14:cNvContentPartPr/>
                <p14:nvPr/>
              </p14:nvContentPartPr>
              <p14:xfrm>
                <a:off x="2884923" y="5306504"/>
                <a:ext cx="333360" cy="2448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B65C69EA-386C-4A7D-A46C-E0643EDE5B54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2866923" y="5288504"/>
                  <a:ext cx="36900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1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6EF48753-CA98-4554-833A-945EEB5CD159}"/>
                    </a:ext>
                  </a:extLst>
                </p14:cNvPr>
                <p14:cNvContentPartPr/>
                <p14:nvPr/>
              </p14:nvContentPartPr>
              <p14:xfrm>
                <a:off x="2915523" y="5403344"/>
                <a:ext cx="70200" cy="21060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6EF48753-CA98-4554-833A-945EEB5CD159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2897883" y="5385704"/>
                  <a:ext cx="10584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3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5A805607-652C-4FC0-A2C9-75087FC9A78C}"/>
                    </a:ext>
                  </a:extLst>
                </p14:cNvPr>
                <p14:cNvContentPartPr/>
                <p14:nvPr/>
              </p14:nvContentPartPr>
              <p14:xfrm>
                <a:off x="3014883" y="5414504"/>
                <a:ext cx="219240" cy="13968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5A805607-652C-4FC0-A2C9-75087FC9A78C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2996883" y="5396864"/>
                  <a:ext cx="25488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5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733B4F1B-022D-48BE-974D-8416D4E55CE0}"/>
                    </a:ext>
                  </a:extLst>
                </p14:cNvPr>
                <p14:cNvContentPartPr/>
                <p14:nvPr/>
              </p14:nvContentPartPr>
              <p14:xfrm>
                <a:off x="2763603" y="4897184"/>
                <a:ext cx="187200" cy="79380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733B4F1B-022D-48BE-974D-8416D4E55CE0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2745963" y="4879184"/>
                  <a:ext cx="222840" cy="82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7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E4AC2A09-6EAA-4C49-A4E5-92DDB717F9BD}"/>
                    </a:ext>
                  </a:extLst>
                </p14:cNvPr>
                <p14:cNvContentPartPr/>
                <p14:nvPr/>
              </p14:nvContentPartPr>
              <p14:xfrm>
                <a:off x="3212163" y="4929584"/>
                <a:ext cx="191520" cy="72216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E4AC2A09-6EAA-4C49-A4E5-92DDB717F9BD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3194523" y="4911944"/>
                  <a:ext cx="227160" cy="75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705EDFA1-0E70-4EC6-9485-A3081D665472}"/>
                    </a:ext>
                  </a:extLst>
                </p14:cNvPr>
                <p14:cNvContentPartPr/>
                <p14:nvPr/>
              </p14:nvContentPartPr>
              <p14:xfrm>
                <a:off x="3474243" y="5505584"/>
                <a:ext cx="228600" cy="17316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705EDFA1-0E70-4EC6-9485-A3081D665472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3456603" y="5487584"/>
                  <a:ext cx="26424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1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87B22C63-DAB2-4F36-9105-292523F7BCD5}"/>
                    </a:ext>
                  </a:extLst>
                </p14:cNvPr>
                <p14:cNvContentPartPr/>
                <p14:nvPr/>
              </p14:nvContentPartPr>
              <p14:xfrm>
                <a:off x="3741363" y="5657144"/>
                <a:ext cx="127440" cy="13464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87B22C63-DAB2-4F36-9105-292523F7BCD5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3723363" y="5639504"/>
                  <a:ext cx="16308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3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714F975D-178C-4FF2-A09C-CFD3E0E9D4C1}"/>
                    </a:ext>
                  </a:extLst>
                </p14:cNvPr>
                <p14:cNvContentPartPr/>
                <p14:nvPr/>
              </p14:nvContentPartPr>
              <p14:xfrm>
                <a:off x="3341763" y="4997984"/>
                <a:ext cx="109440" cy="31680"/>
              </p14:xfrm>
            </p:contentPart>
          </mc:Choice>
          <mc:Fallback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714F975D-178C-4FF2-A09C-CFD3E0E9D4C1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3324123" y="4980344"/>
                  <a:ext cx="14508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5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2D14E5ED-41B8-4B8C-880D-7A33A804CD89}"/>
                    </a:ext>
                  </a:extLst>
                </p14:cNvPr>
                <p14:cNvContentPartPr/>
                <p14:nvPr/>
              </p14:nvContentPartPr>
              <p14:xfrm>
                <a:off x="3488643" y="4922744"/>
                <a:ext cx="21960" cy="189720"/>
              </p14:xfrm>
            </p:contentPart>
          </mc:Choice>
          <mc:Fallback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2D14E5ED-41B8-4B8C-880D-7A33A804CD89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3470643" y="4904744"/>
                  <a:ext cx="5760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7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A07CEBE1-EAAD-4DCB-9B4C-4094A7518883}"/>
                    </a:ext>
                  </a:extLst>
                </p14:cNvPr>
                <p14:cNvContentPartPr/>
                <p14:nvPr/>
              </p14:nvContentPartPr>
              <p14:xfrm>
                <a:off x="2218563" y="5205344"/>
                <a:ext cx="163440" cy="225360"/>
              </p14:xfrm>
            </p:contentPart>
          </mc:Choice>
          <mc:Fallback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A07CEBE1-EAAD-4DCB-9B4C-4094A7518883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2200563" y="5187704"/>
                  <a:ext cx="199080" cy="261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09">
            <p14:nvContentPartPr>
              <p14:cNvPr id="181" name="Ink 180">
                <a:extLst>
                  <a:ext uri="{FF2B5EF4-FFF2-40B4-BE49-F238E27FC236}">
                    <a16:creationId xmlns:a16="http://schemas.microsoft.com/office/drawing/2014/main" id="{39414FDD-31F1-4759-8948-F4FD56BA6AC6}"/>
                  </a:ext>
                </a:extLst>
              </p14:cNvPr>
              <p14:cNvContentPartPr/>
              <p14:nvPr/>
            </p14:nvContentPartPr>
            <p14:xfrm>
              <a:off x="3959523" y="5096984"/>
              <a:ext cx="204840" cy="340920"/>
            </p14:xfrm>
          </p:contentPart>
        </mc:Choice>
        <mc:Fallback>
          <p:pic>
            <p:nvPicPr>
              <p:cNvPr id="181" name="Ink 180">
                <a:extLst>
                  <a:ext uri="{FF2B5EF4-FFF2-40B4-BE49-F238E27FC236}">
                    <a16:creationId xmlns:a16="http://schemas.microsoft.com/office/drawing/2014/main" id="{39414FDD-31F1-4759-8948-F4FD56BA6AC6}"/>
                  </a:ext>
                </a:extLst>
              </p:cNvPr>
              <p:cNvPicPr/>
              <p:nvPr/>
            </p:nvPicPr>
            <p:blipFill>
              <a:blip r:embed="rId210"/>
              <a:stretch>
                <a:fillRect/>
              </a:stretch>
            </p:blipFill>
            <p:spPr>
              <a:xfrm>
                <a:off x="3941523" y="5078984"/>
                <a:ext cx="240480" cy="376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85" name="Group 184">
            <a:extLst>
              <a:ext uri="{FF2B5EF4-FFF2-40B4-BE49-F238E27FC236}">
                <a16:creationId xmlns:a16="http://schemas.microsoft.com/office/drawing/2014/main" id="{E0BD6A3C-BA46-4B24-9DB5-1E41F0264A0B}"/>
              </a:ext>
            </a:extLst>
          </p:cNvPr>
          <p:cNvGrpSpPr/>
          <p:nvPr/>
        </p:nvGrpSpPr>
        <p:grpSpPr>
          <a:xfrm>
            <a:off x="3400083" y="4431704"/>
            <a:ext cx="337320" cy="299880"/>
            <a:chOff x="3400083" y="4431704"/>
            <a:chExt cx="337320" cy="299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11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60DC3D93-8C38-49D8-89F6-F8B2C25AC575}"/>
                    </a:ext>
                  </a:extLst>
                </p14:cNvPr>
                <p14:cNvContentPartPr/>
                <p14:nvPr/>
              </p14:nvContentPartPr>
              <p14:xfrm>
                <a:off x="3400083" y="4431704"/>
                <a:ext cx="134280" cy="183960"/>
              </p14:xfrm>
            </p:contentPart>
          </mc:Choice>
          <mc:Fallback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60DC3D93-8C38-49D8-89F6-F8B2C25AC575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3382443" y="4414064"/>
                  <a:ext cx="16992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3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200CB26D-3429-427C-8BC0-0231C4D77BB6}"/>
                    </a:ext>
                  </a:extLst>
                </p14:cNvPr>
                <p14:cNvContentPartPr/>
                <p14:nvPr/>
              </p14:nvContentPartPr>
              <p14:xfrm>
                <a:off x="3612483" y="4491104"/>
                <a:ext cx="124920" cy="240480"/>
              </p14:xfrm>
            </p:contentPart>
          </mc:Choice>
          <mc:Fallback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200CB26D-3429-427C-8BC0-0231C4D77BB6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3594843" y="4473104"/>
                  <a:ext cx="160560" cy="276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15">
            <p14:nvContentPartPr>
              <p14:cNvPr id="184" name="Ink 183">
                <a:extLst>
                  <a:ext uri="{FF2B5EF4-FFF2-40B4-BE49-F238E27FC236}">
                    <a16:creationId xmlns:a16="http://schemas.microsoft.com/office/drawing/2014/main" id="{E53E6ABB-F187-4598-A9EE-5C8971736B3E}"/>
                  </a:ext>
                </a:extLst>
              </p14:cNvPr>
              <p14:cNvContentPartPr/>
              <p14:nvPr/>
            </p14:nvContentPartPr>
            <p14:xfrm>
              <a:off x="4187403" y="4337744"/>
              <a:ext cx="125640" cy="348480"/>
            </p14:xfrm>
          </p:contentPart>
        </mc:Choice>
        <mc:Fallback>
          <p:pic>
            <p:nvPicPr>
              <p:cNvPr id="184" name="Ink 183">
                <a:extLst>
                  <a:ext uri="{FF2B5EF4-FFF2-40B4-BE49-F238E27FC236}">
                    <a16:creationId xmlns:a16="http://schemas.microsoft.com/office/drawing/2014/main" id="{E53E6ABB-F187-4598-A9EE-5C8971736B3E}"/>
                  </a:ext>
                </a:extLst>
              </p:cNvPr>
              <p:cNvPicPr/>
              <p:nvPr/>
            </p:nvPicPr>
            <p:blipFill>
              <a:blip r:embed="rId216"/>
              <a:stretch>
                <a:fillRect/>
              </a:stretch>
            </p:blipFill>
            <p:spPr>
              <a:xfrm>
                <a:off x="4169403" y="4319744"/>
                <a:ext cx="161280" cy="384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55946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C2F196-C9CF-4347-B475-D47ABB890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82" y="352225"/>
            <a:ext cx="6180827" cy="535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67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965" y="427290"/>
            <a:ext cx="4416367" cy="39322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965" y="4969296"/>
            <a:ext cx="4320429" cy="7992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C6B291A-65D1-41F2-9C4F-8FA207FB616C}"/>
              </a:ext>
            </a:extLst>
          </p:cNvPr>
          <p:cNvGrpSpPr/>
          <p:nvPr/>
        </p:nvGrpSpPr>
        <p:grpSpPr>
          <a:xfrm>
            <a:off x="9131283" y="817304"/>
            <a:ext cx="565920" cy="253800"/>
            <a:chOff x="9131283" y="817304"/>
            <a:chExt cx="565920" cy="25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93552460-C49F-49BD-BFA5-12A9A9D58CA4}"/>
                    </a:ext>
                  </a:extLst>
                </p14:cNvPr>
                <p14:cNvContentPartPr/>
                <p14:nvPr/>
              </p14:nvContentPartPr>
              <p14:xfrm>
                <a:off x="9131283" y="817304"/>
                <a:ext cx="228960" cy="2538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93552460-C49F-49BD-BFA5-12A9A9D58CA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113643" y="799664"/>
                  <a:ext cx="26460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41112C7-8567-4879-AC42-1B273D3A0C2A}"/>
                    </a:ext>
                  </a:extLst>
                </p14:cNvPr>
                <p14:cNvContentPartPr/>
                <p14:nvPr/>
              </p14:nvContentPartPr>
              <p14:xfrm>
                <a:off x="9498483" y="896144"/>
                <a:ext cx="158760" cy="122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41112C7-8567-4879-AC42-1B273D3A0C2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480483" y="878144"/>
                  <a:ext cx="19440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3A3BF65-095F-456E-B8EE-6637E2D5AC01}"/>
                    </a:ext>
                  </a:extLst>
                </p14:cNvPr>
                <p14:cNvContentPartPr/>
                <p14:nvPr/>
              </p14:nvContentPartPr>
              <p14:xfrm>
                <a:off x="9540243" y="964904"/>
                <a:ext cx="156960" cy="406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3A3BF65-095F-456E-B8EE-6637E2D5AC0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522603" y="946904"/>
                  <a:ext cx="192600" cy="76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C24A4D-68C5-4EE1-B574-4BE91E245AD3}"/>
              </a:ext>
            </a:extLst>
          </p:cNvPr>
          <p:cNvGrpSpPr/>
          <p:nvPr/>
        </p:nvGrpSpPr>
        <p:grpSpPr>
          <a:xfrm>
            <a:off x="9902403" y="783464"/>
            <a:ext cx="743040" cy="243720"/>
            <a:chOff x="9902403" y="783464"/>
            <a:chExt cx="743040" cy="24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D63161E-1E74-42F4-BB8F-843550864DCB}"/>
                    </a:ext>
                  </a:extLst>
                </p14:cNvPr>
                <p14:cNvContentPartPr/>
                <p14:nvPr/>
              </p14:nvContentPartPr>
              <p14:xfrm>
                <a:off x="9902403" y="783464"/>
                <a:ext cx="172440" cy="1825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D63161E-1E74-42F4-BB8F-843550864DC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884403" y="765824"/>
                  <a:ext cx="20808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AE82F11-D408-483B-91E3-93AAC0E889F0}"/>
                    </a:ext>
                  </a:extLst>
                </p14:cNvPr>
                <p14:cNvContentPartPr/>
                <p14:nvPr/>
              </p14:nvContentPartPr>
              <p14:xfrm>
                <a:off x="10102563" y="809384"/>
                <a:ext cx="90000" cy="1710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AE82F11-D408-483B-91E3-93AAC0E889F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084923" y="791384"/>
                  <a:ext cx="12564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A769BEA0-E284-4CC8-A97D-60233D0631F9}"/>
                    </a:ext>
                  </a:extLst>
                </p14:cNvPr>
                <p14:cNvContentPartPr/>
                <p14:nvPr/>
              </p14:nvContentPartPr>
              <p14:xfrm>
                <a:off x="10141443" y="815864"/>
                <a:ext cx="150840" cy="1656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A769BEA0-E284-4CC8-A97D-60233D0631F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123443" y="798224"/>
                  <a:ext cx="18648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82B200F9-5427-44A6-83BF-3386F871F93F}"/>
                    </a:ext>
                  </a:extLst>
                </p14:cNvPr>
                <p14:cNvContentPartPr/>
                <p14:nvPr/>
              </p14:nvContentPartPr>
              <p14:xfrm>
                <a:off x="10405323" y="813704"/>
                <a:ext cx="222120" cy="1062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82B200F9-5427-44A6-83BF-3386F871F93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387323" y="795704"/>
                  <a:ext cx="25776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684B092-72A5-4B8F-A8E3-0976DADD4433}"/>
                    </a:ext>
                  </a:extLst>
                </p14:cNvPr>
                <p14:cNvContentPartPr/>
                <p14:nvPr/>
              </p14:nvContentPartPr>
              <p14:xfrm>
                <a:off x="10428723" y="995504"/>
                <a:ext cx="216720" cy="316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684B092-72A5-4B8F-A8E3-0976DADD443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411083" y="977864"/>
                  <a:ext cx="252360" cy="67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543FED6-DCB3-4D33-BCCD-D777C10D4360}"/>
                  </a:ext>
                </a:extLst>
              </p14:cNvPr>
              <p14:cNvContentPartPr/>
              <p14:nvPr/>
            </p14:nvContentPartPr>
            <p14:xfrm>
              <a:off x="10483443" y="1125464"/>
              <a:ext cx="92880" cy="1620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543FED6-DCB3-4D33-BCCD-D777C10D436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465803" y="1107824"/>
                <a:ext cx="128520" cy="19764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46860E5D-034B-487C-ACC7-AA89BDBBDBCF}"/>
              </a:ext>
            </a:extLst>
          </p:cNvPr>
          <p:cNvGrpSpPr/>
          <p:nvPr/>
        </p:nvGrpSpPr>
        <p:grpSpPr>
          <a:xfrm>
            <a:off x="9637803" y="1704704"/>
            <a:ext cx="240120" cy="105480"/>
            <a:chOff x="9637803" y="1704704"/>
            <a:chExt cx="240120" cy="105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A9A4F1D-F982-4251-A8B7-D1E34B48630B}"/>
                    </a:ext>
                  </a:extLst>
                </p14:cNvPr>
                <p14:cNvContentPartPr/>
                <p14:nvPr/>
              </p14:nvContentPartPr>
              <p14:xfrm>
                <a:off x="9637803" y="1704704"/>
                <a:ext cx="227160" cy="410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A9A4F1D-F982-4251-A8B7-D1E34B48630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619803" y="1686704"/>
                  <a:ext cx="26280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CB4997D9-DE45-47AF-9B6D-7578A5EA8326}"/>
                    </a:ext>
                  </a:extLst>
                </p14:cNvPr>
                <p14:cNvContentPartPr/>
                <p14:nvPr/>
              </p14:nvContentPartPr>
              <p14:xfrm>
                <a:off x="9770643" y="1789664"/>
                <a:ext cx="107280" cy="205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CB4997D9-DE45-47AF-9B6D-7578A5EA832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9753003" y="1772024"/>
                  <a:ext cx="142920" cy="56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3113510-851F-463A-8CAD-0C7978C1D56F}"/>
              </a:ext>
            </a:extLst>
          </p:cNvPr>
          <p:cNvGrpSpPr/>
          <p:nvPr/>
        </p:nvGrpSpPr>
        <p:grpSpPr>
          <a:xfrm>
            <a:off x="10077363" y="1544144"/>
            <a:ext cx="738720" cy="325800"/>
            <a:chOff x="10077363" y="1544144"/>
            <a:chExt cx="738720" cy="32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1A534EB-EAE7-46DC-B59B-A7C68EA45C85}"/>
                    </a:ext>
                  </a:extLst>
                </p14:cNvPr>
                <p14:cNvContentPartPr/>
                <p14:nvPr/>
              </p14:nvContentPartPr>
              <p14:xfrm>
                <a:off x="10168083" y="1547744"/>
                <a:ext cx="18360" cy="2070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1A534EB-EAE7-46DC-B59B-A7C68EA45C85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0150083" y="1529744"/>
                  <a:ext cx="5400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1682980B-3BFB-4FD6-8A1C-18DA22FEB867}"/>
                    </a:ext>
                  </a:extLst>
                </p14:cNvPr>
                <p14:cNvContentPartPr/>
                <p14:nvPr/>
              </p14:nvContentPartPr>
              <p14:xfrm>
                <a:off x="10077363" y="1553864"/>
                <a:ext cx="206640" cy="968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1682980B-3BFB-4FD6-8A1C-18DA22FEB86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0059363" y="1535864"/>
                  <a:ext cx="24228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7FFED32-6DFE-421C-8E77-6FA190B07104}"/>
                    </a:ext>
                  </a:extLst>
                </p14:cNvPr>
                <p14:cNvContentPartPr/>
                <p14:nvPr/>
              </p14:nvContentPartPr>
              <p14:xfrm>
                <a:off x="10314243" y="1605704"/>
                <a:ext cx="13680" cy="1760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7FFED32-6DFE-421C-8E77-6FA190B07104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0296243" y="1587704"/>
                  <a:ext cx="4932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7D7D0DD-DFF3-4B08-BC3E-DCBAD17D778C}"/>
                    </a:ext>
                  </a:extLst>
                </p14:cNvPr>
                <p14:cNvContentPartPr/>
                <p14:nvPr/>
              </p14:nvContentPartPr>
              <p14:xfrm>
                <a:off x="10371483" y="1606784"/>
                <a:ext cx="48240" cy="1605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7D7D0DD-DFF3-4B08-BC3E-DCBAD17D778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0353483" y="1588784"/>
                  <a:ext cx="8388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A49393F-6723-4A6C-9641-09FC3CD11800}"/>
                    </a:ext>
                  </a:extLst>
                </p14:cNvPr>
                <p14:cNvContentPartPr/>
                <p14:nvPr/>
              </p14:nvContentPartPr>
              <p14:xfrm>
                <a:off x="10280403" y="1591664"/>
                <a:ext cx="195480" cy="306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EA49393F-6723-4A6C-9641-09FC3CD1180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0262763" y="1573664"/>
                  <a:ext cx="23112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DE43B6E-01DD-4B4A-A9A1-EBEE203B2409}"/>
                    </a:ext>
                  </a:extLst>
                </p14:cNvPr>
                <p14:cNvContentPartPr/>
                <p14:nvPr/>
              </p14:nvContentPartPr>
              <p14:xfrm>
                <a:off x="10593603" y="1545224"/>
                <a:ext cx="30600" cy="2214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DE43B6E-01DD-4B4A-A9A1-EBEE203B240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0575963" y="1527584"/>
                  <a:ext cx="6624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394A02C-E515-4512-A739-1B1C2B0B0A49}"/>
                    </a:ext>
                  </a:extLst>
                </p14:cNvPr>
                <p14:cNvContentPartPr/>
                <p14:nvPr/>
              </p14:nvContentPartPr>
              <p14:xfrm>
                <a:off x="10646883" y="1544144"/>
                <a:ext cx="169200" cy="2088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394A02C-E515-4512-A739-1B1C2B0B0A4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0628883" y="1526144"/>
                  <a:ext cx="20484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CC5AEF3D-4F9B-4DF0-B2EB-499C52F7AB37}"/>
                    </a:ext>
                  </a:extLst>
                </p14:cNvPr>
                <p14:cNvContentPartPr/>
                <p14:nvPr/>
              </p14:nvContentPartPr>
              <p14:xfrm>
                <a:off x="10161243" y="1846904"/>
                <a:ext cx="618120" cy="230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CC5AEF3D-4F9B-4DF0-B2EB-499C52F7AB37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0143603" y="1828904"/>
                  <a:ext cx="653760" cy="58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181A66C-17E0-4446-B622-10659FF9D16D}"/>
              </a:ext>
            </a:extLst>
          </p:cNvPr>
          <p:cNvGrpSpPr/>
          <p:nvPr/>
        </p:nvGrpSpPr>
        <p:grpSpPr>
          <a:xfrm>
            <a:off x="10373283" y="2032304"/>
            <a:ext cx="225360" cy="242280"/>
            <a:chOff x="10373283" y="2032304"/>
            <a:chExt cx="225360" cy="24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1880EFEB-B4F0-4D9F-A3F1-03AED5161CA9}"/>
                    </a:ext>
                  </a:extLst>
                </p14:cNvPr>
                <p14:cNvContentPartPr/>
                <p14:nvPr/>
              </p14:nvContentPartPr>
              <p14:xfrm>
                <a:off x="10373283" y="2080544"/>
                <a:ext cx="129960" cy="1940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1880EFEB-B4F0-4D9F-A3F1-03AED5161CA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0355283" y="2062544"/>
                  <a:ext cx="16560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D92DFB2-2E76-40C7-9A14-E03E914F66CB}"/>
                    </a:ext>
                  </a:extLst>
                </p14:cNvPr>
                <p14:cNvContentPartPr/>
                <p14:nvPr/>
              </p14:nvContentPartPr>
              <p14:xfrm>
                <a:off x="10408203" y="2032304"/>
                <a:ext cx="190440" cy="1843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D92DFB2-2E76-40C7-9A14-E03E914F66C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0390203" y="2014304"/>
                  <a:ext cx="226080" cy="219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0E38BAB-11E9-4B75-AC07-690828818953}"/>
              </a:ext>
            </a:extLst>
          </p:cNvPr>
          <p:cNvGrpSpPr/>
          <p:nvPr/>
        </p:nvGrpSpPr>
        <p:grpSpPr>
          <a:xfrm>
            <a:off x="8934003" y="2750144"/>
            <a:ext cx="851040" cy="263520"/>
            <a:chOff x="8934003" y="2750144"/>
            <a:chExt cx="851040" cy="263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3AD19C8-A5F5-4630-929E-2CADF897870C}"/>
                    </a:ext>
                  </a:extLst>
                </p14:cNvPr>
                <p14:cNvContentPartPr/>
                <p14:nvPr/>
              </p14:nvContentPartPr>
              <p14:xfrm>
                <a:off x="9108243" y="2750144"/>
                <a:ext cx="36000" cy="2635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B3AD19C8-A5F5-4630-929E-2CADF897870C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9090243" y="2732504"/>
                  <a:ext cx="71640" cy="29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3B1290E-8CC0-4544-ABD2-51AAA5F51174}"/>
                    </a:ext>
                  </a:extLst>
                </p14:cNvPr>
                <p14:cNvContentPartPr/>
                <p14:nvPr/>
              </p14:nvContentPartPr>
              <p14:xfrm>
                <a:off x="8934003" y="2753384"/>
                <a:ext cx="462240" cy="626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3B1290E-8CC0-4544-ABD2-51AAA5F51174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916363" y="2735744"/>
                  <a:ext cx="49788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B5617CD3-AE2C-4FD2-AEE9-4A683D12FAC5}"/>
                    </a:ext>
                  </a:extLst>
                </p14:cNvPr>
                <p14:cNvContentPartPr/>
                <p14:nvPr/>
              </p14:nvContentPartPr>
              <p14:xfrm>
                <a:off x="9595683" y="2817824"/>
                <a:ext cx="130680" cy="226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B5617CD3-AE2C-4FD2-AEE9-4A683D12FAC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9577683" y="2799824"/>
                  <a:ext cx="16632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58F480BA-6CEE-4E60-8034-D4FA393CAB61}"/>
                    </a:ext>
                  </a:extLst>
                </p14:cNvPr>
                <p14:cNvContentPartPr/>
                <p14:nvPr/>
              </p14:nvContentPartPr>
              <p14:xfrm>
                <a:off x="9597483" y="2926544"/>
                <a:ext cx="187560" cy="345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58F480BA-6CEE-4E60-8034-D4FA393CAB6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9579843" y="2908544"/>
                  <a:ext cx="223200" cy="70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49740ED-B82E-42DA-BC79-D42CC9D10124}"/>
              </a:ext>
            </a:extLst>
          </p:cNvPr>
          <p:cNvGrpSpPr/>
          <p:nvPr/>
        </p:nvGrpSpPr>
        <p:grpSpPr>
          <a:xfrm>
            <a:off x="10002483" y="2539544"/>
            <a:ext cx="881280" cy="465480"/>
            <a:chOff x="10002483" y="2539544"/>
            <a:chExt cx="881280" cy="465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185B6F1-A6CC-44F4-A3C7-5FDE81F9604B}"/>
                    </a:ext>
                  </a:extLst>
                </p14:cNvPr>
                <p14:cNvContentPartPr/>
                <p14:nvPr/>
              </p14:nvContentPartPr>
              <p14:xfrm>
                <a:off x="10002483" y="2810624"/>
                <a:ext cx="222480" cy="1944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185B6F1-A6CC-44F4-A3C7-5FDE81F9604B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9984483" y="2792624"/>
                  <a:ext cx="25812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4FD63D4B-F0DB-40A5-B8D6-FA0496D65BF5}"/>
                    </a:ext>
                  </a:extLst>
                </p14:cNvPr>
                <p14:cNvContentPartPr/>
                <p14:nvPr/>
              </p14:nvContentPartPr>
              <p14:xfrm>
                <a:off x="10177803" y="2654024"/>
                <a:ext cx="149400" cy="154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4FD63D4B-F0DB-40A5-B8D6-FA0496D65BF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0159803" y="2636384"/>
                  <a:ext cx="18504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210C80D-6483-4D0B-8887-B3B5A1F247E0}"/>
                    </a:ext>
                  </a:extLst>
                </p14:cNvPr>
                <p14:cNvContentPartPr/>
                <p14:nvPr/>
              </p14:nvContentPartPr>
              <p14:xfrm>
                <a:off x="10433763" y="2539544"/>
                <a:ext cx="205200" cy="1875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5210C80D-6483-4D0B-8887-B3B5A1F247E0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0416123" y="2521904"/>
                  <a:ext cx="24084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F7EF3CBB-39C3-4392-A572-DED551CE6C11}"/>
                    </a:ext>
                  </a:extLst>
                </p14:cNvPr>
                <p14:cNvContentPartPr/>
                <p14:nvPr/>
              </p14:nvContentPartPr>
              <p14:xfrm>
                <a:off x="10720323" y="2560424"/>
                <a:ext cx="138960" cy="1576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F7EF3CBB-39C3-4392-A572-DED551CE6C1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0702683" y="2542784"/>
                  <a:ext cx="17460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C7A3A7A5-D678-47FD-8A04-B325EADB3E7A}"/>
                    </a:ext>
                  </a:extLst>
                </p14:cNvPr>
                <p14:cNvContentPartPr/>
                <p14:nvPr/>
              </p14:nvContentPartPr>
              <p14:xfrm>
                <a:off x="10727883" y="2583104"/>
                <a:ext cx="155880" cy="1746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C7A3A7A5-D678-47FD-8A04-B325EADB3E7A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0709883" y="2565464"/>
                  <a:ext cx="191520" cy="210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35563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105" y="2035273"/>
            <a:ext cx="6327195" cy="47119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269" y="259273"/>
            <a:ext cx="4269601" cy="17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569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320" y="252622"/>
            <a:ext cx="7423079" cy="594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9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955" y="25912"/>
            <a:ext cx="5803474" cy="60544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666477-5D0A-469E-B12C-05635622D103}"/>
              </a:ext>
            </a:extLst>
          </p:cNvPr>
          <p:cNvSpPr txBox="1"/>
          <p:nvPr/>
        </p:nvSpPr>
        <p:spPr>
          <a:xfrm>
            <a:off x="1852773" y="6200455"/>
            <a:ext cx="8465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 You cannot expand the Thomas Fermi permittivity about k = 0, because it is not valid at small k.  The actual permittivity function can be expanded.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5EBD234-471C-4B35-B577-4754CBFD9DD6}"/>
              </a:ext>
            </a:extLst>
          </p:cNvPr>
          <p:cNvGrpSpPr/>
          <p:nvPr/>
        </p:nvGrpSpPr>
        <p:grpSpPr>
          <a:xfrm>
            <a:off x="10650483" y="4846064"/>
            <a:ext cx="435960" cy="859320"/>
            <a:chOff x="10650483" y="4846064"/>
            <a:chExt cx="435960" cy="85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65CB2AB-0381-43F6-AF5D-0F8EB00872F5}"/>
                    </a:ext>
                  </a:extLst>
                </p14:cNvPr>
                <p14:cNvContentPartPr/>
                <p14:nvPr/>
              </p14:nvContentPartPr>
              <p14:xfrm>
                <a:off x="10745883" y="4951904"/>
                <a:ext cx="83520" cy="2541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65CB2AB-0381-43F6-AF5D-0F8EB00872F5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727883" y="4933904"/>
                  <a:ext cx="11916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7E38967E-4D5D-49F9-AB5F-EC81BB748818}"/>
                    </a:ext>
                  </a:extLst>
                </p14:cNvPr>
                <p14:cNvContentPartPr/>
                <p14:nvPr/>
              </p14:nvContentPartPr>
              <p14:xfrm>
                <a:off x="10877643" y="5171864"/>
                <a:ext cx="101520" cy="1148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E38967E-4D5D-49F9-AB5F-EC81BB74881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859643" y="5153864"/>
                  <a:ext cx="13716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44166E5-9F2F-441F-923B-38E683CCDBC5}"/>
                    </a:ext>
                  </a:extLst>
                </p14:cNvPr>
                <p14:cNvContentPartPr/>
                <p14:nvPr/>
              </p14:nvContentPartPr>
              <p14:xfrm>
                <a:off x="10946763" y="4846064"/>
                <a:ext cx="82080" cy="1227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44166E5-9F2F-441F-923B-38E683CCDBC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928763" y="4828424"/>
                  <a:ext cx="11772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9D20F95-EF1B-45E0-8801-645B40111A08}"/>
                    </a:ext>
                  </a:extLst>
                </p14:cNvPr>
                <p14:cNvContentPartPr/>
                <p14:nvPr/>
              </p14:nvContentPartPr>
              <p14:xfrm>
                <a:off x="10650483" y="5326664"/>
                <a:ext cx="435960" cy="507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9D20F95-EF1B-45E0-8801-645B40111A0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632843" y="5309024"/>
                  <a:ext cx="47160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1FE31A50-0CDD-4683-AD3F-C28C4168AB29}"/>
                    </a:ext>
                  </a:extLst>
                </p14:cNvPr>
                <p14:cNvContentPartPr/>
                <p14:nvPr/>
              </p14:nvContentPartPr>
              <p14:xfrm>
                <a:off x="10826883" y="5424584"/>
                <a:ext cx="142560" cy="2808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1FE31A50-0CDD-4683-AD3F-C28C4168AB2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809243" y="5406944"/>
                  <a:ext cx="17820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2DEE709-BC0A-47B9-A8EE-74972996AF89}"/>
                    </a:ext>
                  </a:extLst>
                </p14:cNvPr>
                <p14:cNvContentPartPr/>
                <p14:nvPr/>
              </p14:nvContentPartPr>
              <p14:xfrm>
                <a:off x="10988163" y="5441504"/>
                <a:ext cx="69480" cy="1080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2DEE709-BC0A-47B9-A8EE-74972996AF8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970523" y="5423864"/>
                  <a:ext cx="105120" cy="143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7CEB4DE-BF24-4D00-9F48-19F01A7F1994}"/>
              </a:ext>
            </a:extLst>
          </p:cNvPr>
          <p:cNvGrpSpPr/>
          <p:nvPr/>
        </p:nvGrpSpPr>
        <p:grpSpPr>
          <a:xfrm>
            <a:off x="9493443" y="5156024"/>
            <a:ext cx="994680" cy="490320"/>
            <a:chOff x="9493443" y="5156024"/>
            <a:chExt cx="994680" cy="49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FC097963-77A4-49AA-9A88-C7DA01188979}"/>
                    </a:ext>
                  </a:extLst>
                </p14:cNvPr>
                <p14:cNvContentPartPr/>
                <p14:nvPr/>
              </p14:nvContentPartPr>
              <p14:xfrm>
                <a:off x="9493443" y="5201024"/>
                <a:ext cx="156960" cy="2268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FC097963-77A4-49AA-9A88-C7DA0118897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475803" y="5183384"/>
                  <a:ext cx="19260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2892B178-5BA1-4121-BA6C-42922AE56BB3}"/>
                    </a:ext>
                  </a:extLst>
                </p14:cNvPr>
                <p14:cNvContentPartPr/>
                <p14:nvPr/>
              </p14:nvContentPartPr>
              <p14:xfrm>
                <a:off x="9506763" y="5309024"/>
                <a:ext cx="136080" cy="248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2892B178-5BA1-4121-BA6C-42922AE56BB3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488763" y="5291024"/>
                  <a:ext cx="17172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FB70D6F7-CADE-4FD0-8FF0-99F96DA21F5E}"/>
                    </a:ext>
                  </a:extLst>
                </p14:cNvPr>
                <p14:cNvContentPartPr/>
                <p14:nvPr/>
              </p14:nvContentPartPr>
              <p14:xfrm>
                <a:off x="9759123" y="5422784"/>
                <a:ext cx="9000" cy="2127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FB70D6F7-CADE-4FD0-8FF0-99F96DA21F5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741123" y="5405144"/>
                  <a:ext cx="4464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DC721091-1F48-4C48-A21C-FFAE9C34D534}"/>
                    </a:ext>
                  </a:extLst>
                </p14:cNvPr>
                <p14:cNvContentPartPr/>
                <p14:nvPr/>
              </p14:nvContentPartPr>
              <p14:xfrm>
                <a:off x="9717363" y="5449784"/>
                <a:ext cx="101520" cy="46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DC721091-1F48-4C48-A21C-FFAE9C34D53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9699723" y="5432144"/>
                  <a:ext cx="13716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DB2C099-81BC-417D-B57F-BE813F2C7F0E}"/>
                    </a:ext>
                  </a:extLst>
                </p14:cNvPr>
                <p14:cNvContentPartPr/>
                <p14:nvPr/>
              </p14:nvContentPartPr>
              <p14:xfrm>
                <a:off x="9848763" y="5487224"/>
                <a:ext cx="15840" cy="1591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DB2C099-81BC-417D-B57F-BE813F2C7F0E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830763" y="5469584"/>
                  <a:ext cx="5148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E50760C-5ABD-4D2B-A445-084F5251A6F4}"/>
                    </a:ext>
                  </a:extLst>
                </p14:cNvPr>
                <p14:cNvContentPartPr/>
                <p14:nvPr/>
              </p14:nvContentPartPr>
              <p14:xfrm>
                <a:off x="9842283" y="5461304"/>
                <a:ext cx="102600" cy="162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E50760C-5ABD-4D2B-A445-084F5251A6F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824283" y="5443304"/>
                  <a:ext cx="13824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97A594F-E5BD-4287-B7A3-9F39718333FF}"/>
                    </a:ext>
                  </a:extLst>
                </p14:cNvPr>
                <p14:cNvContentPartPr/>
                <p14:nvPr/>
              </p14:nvContentPartPr>
              <p14:xfrm>
                <a:off x="9853443" y="5526824"/>
                <a:ext cx="137880" cy="255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97A594F-E5BD-4287-B7A3-9F39718333F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835443" y="5509184"/>
                  <a:ext cx="17352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8C60C2DE-8E1F-4C16-BE47-F119B8D5B8BF}"/>
                    </a:ext>
                  </a:extLst>
                </p14:cNvPr>
                <p14:cNvContentPartPr/>
                <p14:nvPr/>
              </p14:nvContentPartPr>
              <p14:xfrm>
                <a:off x="10002123" y="5242784"/>
                <a:ext cx="111960" cy="115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8C60C2DE-8E1F-4C16-BE47-F119B8D5B8B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9984483" y="5224784"/>
                  <a:ext cx="14760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F5129E8-0B43-446F-AF03-67DB6B73826A}"/>
                    </a:ext>
                  </a:extLst>
                </p14:cNvPr>
                <p14:cNvContentPartPr/>
                <p14:nvPr/>
              </p14:nvContentPartPr>
              <p14:xfrm>
                <a:off x="10037043" y="5345024"/>
                <a:ext cx="64800" cy="374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F5129E8-0B43-446F-AF03-67DB6B73826A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0019403" y="5327024"/>
                  <a:ext cx="10044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73BB4CAD-D444-41CE-9FAE-10028EB7E055}"/>
                    </a:ext>
                  </a:extLst>
                </p14:cNvPr>
                <p14:cNvContentPartPr/>
                <p14:nvPr/>
              </p14:nvContentPartPr>
              <p14:xfrm>
                <a:off x="10230723" y="5156024"/>
                <a:ext cx="25920" cy="2336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73BB4CAD-D444-41CE-9FAE-10028EB7E055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0213083" y="5138024"/>
                  <a:ext cx="6156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3012D9C-2EAF-4251-8F73-302ECDC2F009}"/>
                    </a:ext>
                  </a:extLst>
                </p14:cNvPr>
                <p14:cNvContentPartPr/>
                <p14:nvPr/>
              </p14:nvContentPartPr>
              <p14:xfrm>
                <a:off x="10395963" y="5162864"/>
                <a:ext cx="6480" cy="1839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63012D9C-2EAF-4251-8F73-302ECDC2F009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0377963" y="5144864"/>
                  <a:ext cx="4212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0A03698-A937-463E-89FC-BA37374FE83C}"/>
                    </a:ext>
                  </a:extLst>
                </p14:cNvPr>
                <p14:cNvContentPartPr/>
                <p14:nvPr/>
              </p14:nvContentPartPr>
              <p14:xfrm>
                <a:off x="10339443" y="5238104"/>
                <a:ext cx="148680" cy="219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0A03698-A937-463E-89FC-BA37374FE83C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0321803" y="5220464"/>
                  <a:ext cx="18432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0C171DED-044F-40FB-9CED-E44511F3C2C5}"/>
                    </a:ext>
                  </a:extLst>
                </p14:cNvPr>
                <p14:cNvContentPartPr/>
                <p14:nvPr/>
              </p14:nvContentPartPr>
              <p14:xfrm>
                <a:off x="10008603" y="5353664"/>
                <a:ext cx="145800" cy="198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0C171DED-044F-40FB-9CED-E44511F3C2C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9990963" y="5335664"/>
                  <a:ext cx="181440" cy="554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435901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849" y="1974079"/>
            <a:ext cx="8285010" cy="320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74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4076" y="87473"/>
            <a:ext cx="5369331" cy="49582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862" y="5486981"/>
            <a:ext cx="6812969" cy="8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894" y="111094"/>
            <a:ext cx="6017322" cy="53104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850" y="5588950"/>
            <a:ext cx="6408395" cy="11559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814EF24-14CC-47F7-96ED-C4341A9212EE}"/>
                  </a:ext>
                </a:extLst>
              </p14:cNvPr>
              <p14:cNvContentPartPr/>
              <p14:nvPr/>
            </p14:nvContentPartPr>
            <p14:xfrm>
              <a:off x="7276282" y="6536476"/>
              <a:ext cx="95760" cy="160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814EF24-14CC-47F7-96ED-C4341A9212E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58282" y="6518836"/>
                <a:ext cx="131400" cy="19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69B848C-BD00-44CB-BB07-D0613DB5D0FF}"/>
                  </a:ext>
                </a:extLst>
              </p14:cNvPr>
              <p14:cNvContentPartPr/>
              <p14:nvPr/>
            </p14:nvContentPartPr>
            <p14:xfrm>
              <a:off x="7341802" y="6506956"/>
              <a:ext cx="824400" cy="2394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69B848C-BD00-44CB-BB07-D0613DB5D0F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24162" y="6489316"/>
                <a:ext cx="860040" cy="275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1B2B3665-FB1A-439A-A207-463C1230DB50}"/>
              </a:ext>
            </a:extLst>
          </p:cNvPr>
          <p:cNvGrpSpPr/>
          <p:nvPr/>
        </p:nvGrpSpPr>
        <p:grpSpPr>
          <a:xfrm>
            <a:off x="8296882" y="6551236"/>
            <a:ext cx="584280" cy="214200"/>
            <a:chOff x="6772882" y="6551236"/>
            <a:chExt cx="584280" cy="21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DB03FE2-807F-4BB2-A51D-D2D414121C6E}"/>
                    </a:ext>
                  </a:extLst>
                </p14:cNvPr>
                <p14:cNvContentPartPr/>
                <p14:nvPr/>
              </p14:nvContentPartPr>
              <p14:xfrm>
                <a:off x="6833722" y="6559876"/>
                <a:ext cx="14040" cy="2055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DB03FE2-807F-4BB2-A51D-D2D414121C6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816082" y="6542236"/>
                  <a:ext cx="4968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ECC6596-80F2-4562-811E-B3CEBFC0106E}"/>
                    </a:ext>
                  </a:extLst>
                </p14:cNvPr>
                <p14:cNvContentPartPr/>
                <p14:nvPr/>
              </p14:nvContentPartPr>
              <p14:xfrm>
                <a:off x="6772882" y="6551236"/>
                <a:ext cx="108720" cy="1238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ECC6596-80F2-4562-811E-B3CEBFC0106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754882" y="6533596"/>
                  <a:ext cx="14436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BE97C64-4FE6-492D-AC36-415EED06794A}"/>
                    </a:ext>
                  </a:extLst>
                </p14:cNvPr>
                <p14:cNvContentPartPr/>
                <p14:nvPr/>
              </p14:nvContentPartPr>
              <p14:xfrm>
                <a:off x="7015522" y="6591556"/>
                <a:ext cx="111960" cy="1605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BE97C64-4FE6-492D-AC36-415EED06794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997882" y="6573556"/>
                  <a:ext cx="14760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F17404C-9D54-43F0-9F6E-36D3F22F8D35}"/>
                    </a:ext>
                  </a:extLst>
                </p14:cNvPr>
                <p14:cNvContentPartPr/>
                <p14:nvPr/>
              </p14:nvContentPartPr>
              <p14:xfrm>
                <a:off x="7177162" y="6585796"/>
                <a:ext cx="116640" cy="1717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F17404C-9D54-43F0-9F6E-36D3F22F8D3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159162" y="6567796"/>
                  <a:ext cx="15228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47EF4FF2-FC04-46AB-8807-FFEFC05CDC00}"/>
                    </a:ext>
                  </a:extLst>
                </p14:cNvPr>
                <p14:cNvContentPartPr/>
                <p14:nvPr/>
              </p14:nvContentPartPr>
              <p14:xfrm>
                <a:off x="7232962" y="6559876"/>
                <a:ext cx="124200" cy="270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47EF4FF2-FC04-46AB-8807-FFEFC05CDC0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215322" y="6542236"/>
                  <a:ext cx="159840" cy="62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FE57882-CFAD-46F5-A774-A70DD438AA14}"/>
                  </a:ext>
                </a:extLst>
              </p14:cNvPr>
              <p14:cNvContentPartPr/>
              <p14:nvPr/>
            </p14:nvContentPartPr>
            <p14:xfrm>
              <a:off x="6591202" y="2833156"/>
              <a:ext cx="184680" cy="4140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FE57882-CFAD-46F5-A774-A70DD438AA1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573202" y="2815516"/>
                <a:ext cx="220320" cy="44964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C51B94F1-C91A-4338-B0EE-A9EC8007CD9E}"/>
              </a:ext>
            </a:extLst>
          </p:cNvPr>
          <p:cNvGrpSpPr/>
          <p:nvPr/>
        </p:nvGrpSpPr>
        <p:grpSpPr>
          <a:xfrm>
            <a:off x="6725842" y="2825236"/>
            <a:ext cx="1890720" cy="451080"/>
            <a:chOff x="5201842" y="2825236"/>
            <a:chExt cx="1890720" cy="45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4AAD15A-7AF5-4BB8-AAB0-67D1DEA1F268}"/>
                    </a:ext>
                  </a:extLst>
                </p14:cNvPr>
                <p14:cNvContentPartPr/>
                <p14:nvPr/>
              </p14:nvContentPartPr>
              <p14:xfrm>
                <a:off x="5201842" y="2825236"/>
                <a:ext cx="999000" cy="4438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4AAD15A-7AF5-4BB8-AAB0-67D1DEA1F26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183842" y="2807236"/>
                  <a:ext cx="1034640" cy="47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FC89B23-06ED-4D1B-A882-4335845BA072}"/>
                    </a:ext>
                  </a:extLst>
                </p14:cNvPr>
                <p14:cNvContentPartPr/>
                <p14:nvPr/>
              </p14:nvContentPartPr>
              <p14:xfrm>
                <a:off x="6390562" y="2933956"/>
                <a:ext cx="84960" cy="3384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8FC89B23-06ED-4D1B-A882-4335845BA07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372562" y="2915956"/>
                  <a:ext cx="120600" cy="37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54E1855-B682-4797-AF08-CE3095E75D2F}"/>
                    </a:ext>
                  </a:extLst>
                </p14:cNvPr>
                <p14:cNvContentPartPr/>
                <p14:nvPr/>
              </p14:nvContentPartPr>
              <p14:xfrm>
                <a:off x="6629242" y="3107476"/>
                <a:ext cx="161280" cy="450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54E1855-B682-4797-AF08-CE3095E75D2F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611242" y="3089836"/>
                  <a:ext cx="19692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5A65E1EE-E386-40AC-99F0-066C5BA907A7}"/>
                    </a:ext>
                  </a:extLst>
                </p14:cNvPr>
                <p14:cNvContentPartPr/>
                <p14:nvPr/>
              </p14:nvContentPartPr>
              <p14:xfrm>
                <a:off x="6870802" y="2964916"/>
                <a:ext cx="221760" cy="3114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5A65E1EE-E386-40AC-99F0-066C5BA907A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852802" y="2946916"/>
                  <a:ext cx="257400" cy="3470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97562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1F5953-8C7C-4457-8051-6C1F9B0DE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07880"/>
            <a:ext cx="8978571" cy="26558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1D5513-5711-440D-B035-7A9CC8F41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486" y="2855055"/>
            <a:ext cx="5285955" cy="38340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0C16F99-19F2-4380-B4A0-6EE27CCD581F}"/>
              </a:ext>
            </a:extLst>
          </p:cNvPr>
          <p:cNvGrpSpPr/>
          <p:nvPr/>
        </p:nvGrpSpPr>
        <p:grpSpPr>
          <a:xfrm>
            <a:off x="9309123" y="3258104"/>
            <a:ext cx="135360" cy="207360"/>
            <a:chOff x="9309123" y="3258104"/>
            <a:chExt cx="135360" cy="20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5821B170-DC08-4CA8-937C-054322DEB753}"/>
                    </a:ext>
                  </a:extLst>
                </p14:cNvPr>
                <p14:cNvContentPartPr/>
                <p14:nvPr/>
              </p14:nvContentPartPr>
              <p14:xfrm>
                <a:off x="9394803" y="3258104"/>
                <a:ext cx="5760" cy="2073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5821B170-DC08-4CA8-937C-054322DEB75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377163" y="3240464"/>
                  <a:ext cx="4140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9E2F54D1-28A6-4E17-989C-E6744AC3EA8D}"/>
                    </a:ext>
                  </a:extLst>
                </p14:cNvPr>
                <p14:cNvContentPartPr/>
                <p14:nvPr/>
              </p14:nvContentPartPr>
              <p14:xfrm>
                <a:off x="9309123" y="3329384"/>
                <a:ext cx="135360" cy="691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9E2F54D1-28A6-4E17-989C-E6744AC3EA8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291123" y="3311744"/>
                  <a:ext cx="171000" cy="104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5EF12D9-E898-4D21-BA1F-2FDB665A2C00}"/>
                  </a:ext>
                </a:extLst>
              </p14:cNvPr>
              <p14:cNvContentPartPr/>
              <p14:nvPr/>
            </p14:nvContentPartPr>
            <p14:xfrm>
              <a:off x="9389403" y="4256024"/>
              <a:ext cx="152640" cy="30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5EF12D9-E898-4D21-BA1F-2FDB665A2C0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371403" y="4238024"/>
                <a:ext cx="188280" cy="6624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4F86976D-1C58-4414-90B3-1D1215A8393E}"/>
              </a:ext>
            </a:extLst>
          </p:cNvPr>
          <p:cNvGrpSpPr/>
          <p:nvPr/>
        </p:nvGrpSpPr>
        <p:grpSpPr>
          <a:xfrm>
            <a:off x="9870363" y="3516944"/>
            <a:ext cx="105120" cy="202680"/>
            <a:chOff x="9870363" y="3516944"/>
            <a:chExt cx="105120" cy="20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04A5888-65F5-4738-8397-67C01E995B54}"/>
                    </a:ext>
                  </a:extLst>
                </p14:cNvPr>
                <p14:cNvContentPartPr/>
                <p14:nvPr/>
              </p14:nvContentPartPr>
              <p14:xfrm>
                <a:off x="9920763" y="3516944"/>
                <a:ext cx="16200" cy="2026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04A5888-65F5-4738-8397-67C01E995B5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902763" y="3498944"/>
                  <a:ext cx="5184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40FE593-FE9B-4673-849D-68FD6DEE1653}"/>
                    </a:ext>
                  </a:extLst>
                </p14:cNvPr>
                <p14:cNvContentPartPr/>
                <p14:nvPr/>
              </p14:nvContentPartPr>
              <p14:xfrm>
                <a:off x="9870363" y="3588584"/>
                <a:ext cx="105120" cy="784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40FE593-FE9B-4673-849D-68FD6DEE165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852723" y="3570944"/>
                  <a:ext cx="140760" cy="114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EF5E6A1-A725-4217-8AC1-4BE3E9991CE0}"/>
                  </a:ext>
                </a:extLst>
              </p14:cNvPr>
              <p14:cNvContentPartPr/>
              <p14:nvPr/>
            </p14:nvContentPartPr>
            <p14:xfrm>
              <a:off x="9890163" y="3953624"/>
              <a:ext cx="131400" cy="20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EF5E6A1-A725-4217-8AC1-4BE3E9991CE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872163" y="3935984"/>
                <a:ext cx="167040" cy="56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30BB0E56-DC50-4883-A778-8C1ABAC3236B}"/>
              </a:ext>
            </a:extLst>
          </p:cNvPr>
          <p:cNvGrpSpPr/>
          <p:nvPr/>
        </p:nvGrpSpPr>
        <p:grpSpPr>
          <a:xfrm>
            <a:off x="10330083" y="3231104"/>
            <a:ext cx="142200" cy="223200"/>
            <a:chOff x="10330083" y="3231104"/>
            <a:chExt cx="142200" cy="22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AEDF8AC-5E38-4F2D-B91E-33506EE0F58F}"/>
                    </a:ext>
                  </a:extLst>
                </p14:cNvPr>
                <p14:cNvContentPartPr/>
                <p14:nvPr/>
              </p14:nvContentPartPr>
              <p14:xfrm>
                <a:off x="10376883" y="3231104"/>
                <a:ext cx="52920" cy="2232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9AEDF8AC-5E38-4F2D-B91E-33506EE0F58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359243" y="3213464"/>
                  <a:ext cx="8856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CFAEBD22-E133-4B15-996F-0CF589C09B47}"/>
                    </a:ext>
                  </a:extLst>
                </p14:cNvPr>
                <p14:cNvContentPartPr/>
                <p14:nvPr/>
              </p14:nvContentPartPr>
              <p14:xfrm>
                <a:off x="10330083" y="3329744"/>
                <a:ext cx="142200" cy="176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CFAEBD22-E133-4B15-996F-0CF589C09B4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312443" y="3312104"/>
                  <a:ext cx="177840" cy="53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94FA683-B2B9-47CC-A7B9-5BCF313628ED}"/>
                  </a:ext>
                </a:extLst>
              </p14:cNvPr>
              <p14:cNvContentPartPr/>
              <p14:nvPr/>
            </p14:nvContentPartPr>
            <p14:xfrm>
              <a:off x="10412883" y="4229024"/>
              <a:ext cx="194040" cy="45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94FA683-B2B9-47CC-A7B9-5BCF313628E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394883" y="4211024"/>
                <a:ext cx="229680" cy="81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A6C53395-567F-4EE0-A26E-F0E383BAA318}"/>
              </a:ext>
            </a:extLst>
          </p:cNvPr>
          <p:cNvGrpSpPr/>
          <p:nvPr/>
        </p:nvGrpSpPr>
        <p:grpSpPr>
          <a:xfrm>
            <a:off x="10943883" y="3494264"/>
            <a:ext cx="136080" cy="151560"/>
            <a:chOff x="10943883" y="3494264"/>
            <a:chExt cx="136080" cy="15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9467C73-F046-4E75-9246-67F0C7FB40C8}"/>
                    </a:ext>
                  </a:extLst>
                </p14:cNvPr>
                <p14:cNvContentPartPr/>
                <p14:nvPr/>
              </p14:nvContentPartPr>
              <p14:xfrm>
                <a:off x="10991763" y="3494264"/>
                <a:ext cx="41760" cy="1515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9467C73-F046-4E75-9246-67F0C7FB40C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0974123" y="3476264"/>
                  <a:ext cx="7740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BB8352E-885D-4574-9807-E9D9E9C4E729}"/>
                    </a:ext>
                  </a:extLst>
                </p14:cNvPr>
                <p14:cNvContentPartPr/>
                <p14:nvPr/>
              </p14:nvContentPartPr>
              <p14:xfrm>
                <a:off x="10943883" y="3559064"/>
                <a:ext cx="136080" cy="370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8BB8352E-885D-4574-9807-E9D9E9C4E72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926243" y="3541424"/>
                  <a:ext cx="171720" cy="72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9D6552F-BC39-4F24-8CAF-CEF012D86701}"/>
                  </a:ext>
                </a:extLst>
              </p14:cNvPr>
              <p14:cNvContentPartPr/>
              <p14:nvPr/>
            </p14:nvContentPartPr>
            <p14:xfrm>
              <a:off x="10916883" y="3867584"/>
              <a:ext cx="109080" cy="370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9D6552F-BC39-4F24-8CAF-CEF012D8670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898883" y="3849584"/>
                <a:ext cx="14472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347ABC6-C09C-475F-801C-6D2E6F0F5F39}"/>
                  </a:ext>
                </a:extLst>
              </p14:cNvPr>
              <p14:cNvContentPartPr/>
              <p14:nvPr/>
            </p14:nvContentPartPr>
            <p14:xfrm>
              <a:off x="11259963" y="3704504"/>
              <a:ext cx="590400" cy="1486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347ABC6-C09C-475F-801C-6D2E6F0F5F39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1241963" y="3686504"/>
                <a:ext cx="626040" cy="18432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47608305-480C-4280-BDAB-098C57582C73}"/>
              </a:ext>
            </a:extLst>
          </p:cNvPr>
          <p:cNvGrpSpPr/>
          <p:nvPr/>
        </p:nvGrpSpPr>
        <p:grpSpPr>
          <a:xfrm>
            <a:off x="11453643" y="3973424"/>
            <a:ext cx="352080" cy="237960"/>
            <a:chOff x="11453643" y="3973424"/>
            <a:chExt cx="352080" cy="23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1695D36-5671-4585-9B77-529EBF2727F0}"/>
                    </a:ext>
                  </a:extLst>
                </p14:cNvPr>
                <p14:cNvContentPartPr/>
                <p14:nvPr/>
              </p14:nvContentPartPr>
              <p14:xfrm>
                <a:off x="11510883" y="4000784"/>
                <a:ext cx="24480" cy="2106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1695D36-5671-4585-9B77-529EBF2727F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1493243" y="3983144"/>
                  <a:ext cx="6012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7F89B0C-B0CC-445A-80F0-06C10BF421E0}"/>
                    </a:ext>
                  </a:extLst>
                </p14:cNvPr>
                <p14:cNvContentPartPr/>
                <p14:nvPr/>
              </p14:nvContentPartPr>
              <p14:xfrm>
                <a:off x="11453643" y="3973424"/>
                <a:ext cx="139320" cy="291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7F89B0C-B0CC-445A-80F0-06C10BF421E0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1435643" y="3955784"/>
                  <a:ext cx="17496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17B641A4-8815-46EF-B398-D3938B6360A9}"/>
                    </a:ext>
                  </a:extLst>
                </p14:cNvPr>
                <p14:cNvContentPartPr/>
                <p14:nvPr/>
              </p14:nvContentPartPr>
              <p14:xfrm>
                <a:off x="11663163" y="3995744"/>
                <a:ext cx="142560" cy="1918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17B641A4-8815-46EF-B398-D3938B6360A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1645163" y="3977744"/>
                  <a:ext cx="178200" cy="22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1CD1BBD-BA3F-4BE2-B449-2CB3EA7D089E}"/>
              </a:ext>
            </a:extLst>
          </p:cNvPr>
          <p:cNvGrpSpPr/>
          <p:nvPr/>
        </p:nvGrpSpPr>
        <p:grpSpPr>
          <a:xfrm>
            <a:off x="9513603" y="5126504"/>
            <a:ext cx="89280" cy="190440"/>
            <a:chOff x="9513603" y="5126504"/>
            <a:chExt cx="89280" cy="19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094649A1-7C7E-49BA-93D8-EBDC7BB9A4BB}"/>
                    </a:ext>
                  </a:extLst>
                </p14:cNvPr>
                <p14:cNvContentPartPr/>
                <p14:nvPr/>
              </p14:nvContentPartPr>
              <p14:xfrm>
                <a:off x="9555003" y="5126504"/>
                <a:ext cx="17280" cy="1904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094649A1-7C7E-49BA-93D8-EBDC7BB9A4BB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9537363" y="5108504"/>
                  <a:ext cx="5292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0E86B88-EEAC-446E-A191-85A4FFE42D1E}"/>
                    </a:ext>
                  </a:extLst>
                </p14:cNvPr>
                <p14:cNvContentPartPr/>
                <p14:nvPr/>
              </p14:nvContentPartPr>
              <p14:xfrm>
                <a:off x="9513603" y="5204984"/>
                <a:ext cx="89280" cy="180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0E86B88-EEAC-446E-A191-85A4FFE42D1E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9495603" y="5187344"/>
                  <a:ext cx="124920" cy="53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13363BC-50A5-43D4-B07E-C513F883BF5A}"/>
              </a:ext>
            </a:extLst>
          </p:cNvPr>
          <p:cNvGrpSpPr/>
          <p:nvPr/>
        </p:nvGrpSpPr>
        <p:grpSpPr>
          <a:xfrm>
            <a:off x="9490563" y="5589104"/>
            <a:ext cx="124920" cy="148320"/>
            <a:chOff x="9490563" y="5589104"/>
            <a:chExt cx="124920" cy="14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5C73AE62-D241-4C62-928C-646A3745A0A7}"/>
                    </a:ext>
                  </a:extLst>
                </p14:cNvPr>
                <p14:cNvContentPartPr/>
                <p14:nvPr/>
              </p14:nvContentPartPr>
              <p14:xfrm>
                <a:off x="9529443" y="5589104"/>
                <a:ext cx="34560" cy="1483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5C73AE62-D241-4C62-928C-646A3745A0A7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9511443" y="5571464"/>
                  <a:ext cx="7020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A145554C-CFC9-495B-AC16-FC74DB175ED1}"/>
                    </a:ext>
                  </a:extLst>
                </p14:cNvPr>
                <p14:cNvContentPartPr/>
                <p14:nvPr/>
              </p14:nvContentPartPr>
              <p14:xfrm>
                <a:off x="9490563" y="5655704"/>
                <a:ext cx="124920" cy="90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A145554C-CFC9-495B-AC16-FC74DB175ED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472923" y="5638064"/>
                  <a:ext cx="160560" cy="44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F95587D-8528-41E5-B6FC-7EAB805219AC}"/>
              </a:ext>
            </a:extLst>
          </p:cNvPr>
          <p:cNvGrpSpPr/>
          <p:nvPr/>
        </p:nvGrpSpPr>
        <p:grpSpPr>
          <a:xfrm>
            <a:off x="9531603" y="5918144"/>
            <a:ext cx="133560" cy="212400"/>
            <a:chOff x="9531603" y="5918144"/>
            <a:chExt cx="133560" cy="212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0781D6FA-298C-429F-9A96-60AC33A2E51C}"/>
                    </a:ext>
                  </a:extLst>
                </p14:cNvPr>
                <p14:cNvContentPartPr/>
                <p14:nvPr/>
              </p14:nvContentPartPr>
              <p14:xfrm>
                <a:off x="9562203" y="5918144"/>
                <a:ext cx="14040" cy="2124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0781D6FA-298C-429F-9A96-60AC33A2E51C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9544563" y="5900504"/>
                  <a:ext cx="4968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E1F15339-B538-453B-BA06-D24748BFCF6C}"/>
                    </a:ext>
                  </a:extLst>
                </p14:cNvPr>
                <p14:cNvContentPartPr/>
                <p14:nvPr/>
              </p14:nvContentPartPr>
              <p14:xfrm>
                <a:off x="9531603" y="6021464"/>
                <a:ext cx="133560" cy="417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1F15339-B538-453B-BA06-D24748BFCF6C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9513963" y="6003464"/>
                  <a:ext cx="169200" cy="7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D5059F9-5418-4F5F-8833-EC4FE1D17F36}"/>
              </a:ext>
            </a:extLst>
          </p:cNvPr>
          <p:cNvGrpSpPr/>
          <p:nvPr/>
        </p:nvGrpSpPr>
        <p:grpSpPr>
          <a:xfrm>
            <a:off x="9542403" y="6353744"/>
            <a:ext cx="153000" cy="209520"/>
            <a:chOff x="9542403" y="6353744"/>
            <a:chExt cx="153000" cy="20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78DDFDC-7F5E-435A-A132-FB7E94FE8B8D}"/>
                    </a:ext>
                  </a:extLst>
                </p14:cNvPr>
                <p14:cNvContentPartPr/>
                <p14:nvPr/>
              </p14:nvContentPartPr>
              <p14:xfrm>
                <a:off x="9576963" y="6353744"/>
                <a:ext cx="6840" cy="2095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78DDFDC-7F5E-435A-A132-FB7E94FE8B8D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9559323" y="6336104"/>
                  <a:ext cx="4248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7C60277A-0EF5-436D-8DB2-3D135CEF59D3}"/>
                    </a:ext>
                  </a:extLst>
                </p14:cNvPr>
                <p14:cNvContentPartPr/>
                <p14:nvPr/>
              </p14:nvContentPartPr>
              <p14:xfrm>
                <a:off x="9542403" y="6420344"/>
                <a:ext cx="153000" cy="219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7C60277A-0EF5-436D-8DB2-3D135CEF59D3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9524763" y="6402704"/>
                  <a:ext cx="188640" cy="57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615AC774-7514-4E12-B651-E4ED5E4298DE}"/>
                  </a:ext>
                </a:extLst>
              </p14:cNvPr>
              <p14:cNvContentPartPr/>
              <p14:nvPr/>
            </p14:nvContentPartPr>
            <p14:xfrm>
              <a:off x="10047123" y="5168264"/>
              <a:ext cx="94320" cy="162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615AC774-7514-4E12-B651-E4ED5E4298DE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0029483" y="5150264"/>
                <a:ext cx="12996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F51437A6-08FD-439E-A1AA-59A139C5ABAB}"/>
                  </a:ext>
                </a:extLst>
              </p14:cNvPr>
              <p14:cNvContentPartPr/>
              <p14:nvPr/>
            </p14:nvContentPartPr>
            <p14:xfrm>
              <a:off x="10056483" y="5613584"/>
              <a:ext cx="96120" cy="226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F51437A6-08FD-439E-A1AA-59A139C5ABAB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0038843" y="5595944"/>
                <a:ext cx="131760" cy="5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072CD63-6369-4922-ACE6-4036407C42FA}"/>
                  </a:ext>
                </a:extLst>
              </p14:cNvPr>
              <p14:cNvContentPartPr/>
              <p14:nvPr/>
            </p14:nvContentPartPr>
            <p14:xfrm>
              <a:off x="10056483" y="6053864"/>
              <a:ext cx="59400" cy="324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072CD63-6369-4922-ACE6-4036407C42FA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0038843" y="6035864"/>
                <a:ext cx="9504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C96AC53A-7B53-4238-82B1-5013104EE7A0}"/>
                  </a:ext>
                </a:extLst>
              </p14:cNvPr>
              <p14:cNvContentPartPr/>
              <p14:nvPr/>
            </p14:nvContentPartPr>
            <p14:xfrm>
              <a:off x="10032363" y="6430784"/>
              <a:ext cx="118440" cy="176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C96AC53A-7B53-4238-82B1-5013104EE7A0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0014723" y="6412784"/>
                <a:ext cx="154080" cy="53280"/>
              </a:xfrm>
              <a:prstGeom prst="rect">
                <a:avLst/>
              </a:prstGeom>
            </p:spPr>
          </p:pic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357B4B1F-11D4-41C9-B870-D1EE1905801B}"/>
              </a:ext>
            </a:extLst>
          </p:cNvPr>
          <p:cNvGrpSpPr/>
          <p:nvPr/>
        </p:nvGrpSpPr>
        <p:grpSpPr>
          <a:xfrm>
            <a:off x="10564803" y="5114984"/>
            <a:ext cx="267480" cy="104040"/>
            <a:chOff x="10564803" y="5114984"/>
            <a:chExt cx="267480" cy="10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377DC34E-A0CE-47BF-B74C-B0636DA06BBF}"/>
                    </a:ext>
                  </a:extLst>
                </p14:cNvPr>
                <p14:cNvContentPartPr/>
                <p14:nvPr/>
              </p14:nvContentPartPr>
              <p14:xfrm>
                <a:off x="10606563" y="5114984"/>
                <a:ext cx="37080" cy="1040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377DC34E-A0CE-47BF-B74C-B0636DA06BB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0588923" y="5096984"/>
                  <a:ext cx="7272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391D6EA-A2AE-464D-9505-F4B296A47709}"/>
                    </a:ext>
                  </a:extLst>
                </p14:cNvPr>
                <p14:cNvContentPartPr/>
                <p14:nvPr/>
              </p14:nvContentPartPr>
              <p14:xfrm>
                <a:off x="10564803" y="5183744"/>
                <a:ext cx="119160" cy="79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391D6EA-A2AE-464D-9505-F4B296A47709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0546803" y="5165744"/>
                  <a:ext cx="15480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AAD3E8C4-824F-49F8-B6AC-D2D96737DD8F}"/>
                    </a:ext>
                  </a:extLst>
                </p14:cNvPr>
                <p14:cNvContentPartPr/>
                <p14:nvPr/>
              </p14:nvContentPartPr>
              <p14:xfrm>
                <a:off x="10752723" y="5177984"/>
                <a:ext cx="79560" cy="255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AAD3E8C4-824F-49F8-B6AC-D2D96737DD8F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0734723" y="5160344"/>
                  <a:ext cx="115200" cy="61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36E0BB2-8C16-46F9-A644-AA2257A90B3A}"/>
              </a:ext>
            </a:extLst>
          </p:cNvPr>
          <p:cNvGrpSpPr/>
          <p:nvPr/>
        </p:nvGrpSpPr>
        <p:grpSpPr>
          <a:xfrm>
            <a:off x="10611243" y="5532584"/>
            <a:ext cx="286560" cy="156240"/>
            <a:chOff x="10611243" y="5532584"/>
            <a:chExt cx="286560" cy="15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FFB902EE-DCC8-45A4-909A-F807271FCF9A}"/>
                    </a:ext>
                  </a:extLst>
                </p14:cNvPr>
                <p14:cNvContentPartPr/>
                <p14:nvPr/>
              </p14:nvContentPartPr>
              <p14:xfrm>
                <a:off x="10649763" y="5532584"/>
                <a:ext cx="52920" cy="1562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FFB902EE-DCC8-45A4-909A-F807271FCF9A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0631763" y="5514944"/>
                  <a:ext cx="8856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F2C18F8-EED2-4E85-A636-B0C358532043}"/>
                    </a:ext>
                  </a:extLst>
                </p14:cNvPr>
                <p14:cNvContentPartPr/>
                <p14:nvPr/>
              </p14:nvContentPartPr>
              <p14:xfrm>
                <a:off x="10611243" y="5623664"/>
                <a:ext cx="118440" cy="226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F2C18F8-EED2-4E85-A636-B0C358532043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0593603" y="5606024"/>
                  <a:ext cx="15408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B280DD50-A8BB-4DEF-8D41-0FD4FF6E2F1B}"/>
                    </a:ext>
                  </a:extLst>
                </p14:cNvPr>
                <p14:cNvContentPartPr/>
                <p14:nvPr/>
              </p14:nvContentPartPr>
              <p14:xfrm>
                <a:off x="10809243" y="5592344"/>
                <a:ext cx="88560" cy="244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B280DD50-A8BB-4DEF-8D41-0FD4FF6E2F1B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0791243" y="5574704"/>
                  <a:ext cx="124200" cy="60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EDBA035-E270-4439-A933-E5E39D22872E}"/>
              </a:ext>
            </a:extLst>
          </p:cNvPr>
          <p:cNvGrpSpPr/>
          <p:nvPr/>
        </p:nvGrpSpPr>
        <p:grpSpPr>
          <a:xfrm>
            <a:off x="10580643" y="5964584"/>
            <a:ext cx="262800" cy="171000"/>
            <a:chOff x="10580643" y="5964584"/>
            <a:chExt cx="262800" cy="17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EBF3775-EBFE-4612-834E-2FDF804BE84B}"/>
                    </a:ext>
                  </a:extLst>
                </p14:cNvPr>
                <p14:cNvContentPartPr/>
                <p14:nvPr/>
              </p14:nvContentPartPr>
              <p14:xfrm>
                <a:off x="10622403" y="5964584"/>
                <a:ext cx="68760" cy="1710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EBF3775-EBFE-4612-834E-2FDF804BE84B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0604763" y="5946944"/>
                  <a:ext cx="10440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1C7A552-DABD-431F-92A4-3A8CF63FE332}"/>
                    </a:ext>
                  </a:extLst>
                </p14:cNvPr>
                <p14:cNvContentPartPr/>
                <p14:nvPr/>
              </p14:nvContentPartPr>
              <p14:xfrm>
                <a:off x="10580643" y="6089864"/>
                <a:ext cx="88560" cy="43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1C7A552-DABD-431F-92A4-3A8CF63FE332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0562643" y="6071864"/>
                  <a:ext cx="12420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D066B57A-377A-4629-BCD8-B8D07C2D9D41}"/>
                    </a:ext>
                  </a:extLst>
                </p14:cNvPr>
                <p14:cNvContentPartPr/>
                <p14:nvPr/>
              </p14:nvContentPartPr>
              <p14:xfrm>
                <a:off x="10803483" y="6041264"/>
                <a:ext cx="39960" cy="75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D066B57A-377A-4629-BCD8-B8D07C2D9D41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0785483" y="6023624"/>
                  <a:ext cx="75600" cy="43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7A586CD-C8D4-43BC-9AD9-AFCAE84F55A9}"/>
              </a:ext>
            </a:extLst>
          </p:cNvPr>
          <p:cNvGrpSpPr/>
          <p:nvPr/>
        </p:nvGrpSpPr>
        <p:grpSpPr>
          <a:xfrm>
            <a:off x="10609803" y="6376424"/>
            <a:ext cx="300960" cy="156960"/>
            <a:chOff x="10609803" y="6376424"/>
            <a:chExt cx="300960" cy="15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AA3B1E9A-8CAF-440D-B883-ED6CAB1DA904}"/>
                    </a:ext>
                  </a:extLst>
                </p14:cNvPr>
                <p14:cNvContentPartPr/>
                <p14:nvPr/>
              </p14:nvContentPartPr>
              <p14:xfrm>
                <a:off x="10643283" y="6376424"/>
                <a:ext cx="18000" cy="1569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AA3B1E9A-8CAF-440D-B883-ED6CAB1DA904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0625283" y="6358424"/>
                  <a:ext cx="5364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76BA72F7-CB07-4E55-993C-78C86B31A03C}"/>
                    </a:ext>
                  </a:extLst>
                </p14:cNvPr>
                <p14:cNvContentPartPr/>
                <p14:nvPr/>
              </p14:nvContentPartPr>
              <p14:xfrm>
                <a:off x="10609803" y="6412424"/>
                <a:ext cx="119880" cy="154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76BA72F7-CB07-4E55-993C-78C86B31A03C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0591803" y="6394784"/>
                  <a:ext cx="15552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9B316BE7-E3AF-44E8-9E57-3BDDC5779E20}"/>
                    </a:ext>
                  </a:extLst>
                </p14:cNvPr>
                <p14:cNvContentPartPr/>
                <p14:nvPr/>
              </p14:nvContentPartPr>
              <p14:xfrm>
                <a:off x="10815723" y="6403424"/>
                <a:ext cx="95040" cy="61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9B316BE7-E3AF-44E8-9E57-3BDDC5779E20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0798083" y="6385784"/>
                  <a:ext cx="130680" cy="41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9C743676-F683-4DCE-90B0-70D3B87D2915}"/>
                  </a:ext>
                </a:extLst>
              </p14:cNvPr>
              <p14:cNvContentPartPr/>
              <p14:nvPr/>
            </p14:nvContentPartPr>
            <p14:xfrm>
              <a:off x="11250603" y="5838584"/>
              <a:ext cx="609480" cy="849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9C743676-F683-4DCE-90B0-70D3B87D2915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1232603" y="5820584"/>
                <a:ext cx="645120" cy="120600"/>
              </a:xfrm>
              <a:prstGeom prst="rect">
                <a:avLst/>
              </a:prstGeom>
            </p:spPr>
          </p:pic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id="{AE3A355A-07D8-4BBA-AA86-B2ABA37934C6}"/>
              </a:ext>
            </a:extLst>
          </p:cNvPr>
          <p:cNvGrpSpPr/>
          <p:nvPr/>
        </p:nvGrpSpPr>
        <p:grpSpPr>
          <a:xfrm>
            <a:off x="11400723" y="6083744"/>
            <a:ext cx="365760" cy="209520"/>
            <a:chOff x="11400723" y="6083744"/>
            <a:chExt cx="365760" cy="20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021E60F7-87DE-4D71-B41E-3A806EA60BE3}"/>
                    </a:ext>
                  </a:extLst>
                </p14:cNvPr>
                <p14:cNvContentPartPr/>
                <p14:nvPr/>
              </p14:nvContentPartPr>
              <p14:xfrm>
                <a:off x="11400723" y="6083744"/>
                <a:ext cx="133200" cy="2095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021E60F7-87DE-4D71-B41E-3A806EA60BE3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1383083" y="6066104"/>
                  <a:ext cx="16884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AF8F2428-3652-415F-9881-A4F7291F56AC}"/>
                    </a:ext>
                  </a:extLst>
                </p14:cNvPr>
                <p14:cNvContentPartPr/>
                <p14:nvPr/>
              </p14:nvContentPartPr>
              <p14:xfrm>
                <a:off x="11584683" y="6128024"/>
                <a:ext cx="181800" cy="1594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AF8F2428-3652-415F-9881-A4F7291F56AC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1567043" y="6110024"/>
                  <a:ext cx="217440" cy="195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0C87C946-5CE2-4A1B-BA94-CB93A2DC813C}"/>
                  </a:ext>
                </a:extLst>
              </p14:cNvPr>
              <p14:cNvContentPartPr/>
              <p14:nvPr/>
            </p14:nvContentPartPr>
            <p14:xfrm>
              <a:off x="355923" y="3945344"/>
              <a:ext cx="219600" cy="388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0C87C946-5CE2-4A1B-BA94-CB93A2DC813C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37923" y="3927344"/>
                <a:ext cx="255240" cy="74520"/>
              </a:xfrm>
              <a:prstGeom prst="rect">
                <a:avLst/>
              </a:prstGeom>
            </p:spPr>
          </p:pic>
        </mc:Fallback>
      </mc:AlternateContent>
      <p:grpSp>
        <p:nvGrpSpPr>
          <p:cNvPr id="66" name="Group 65">
            <a:extLst>
              <a:ext uri="{FF2B5EF4-FFF2-40B4-BE49-F238E27FC236}">
                <a16:creationId xmlns:a16="http://schemas.microsoft.com/office/drawing/2014/main" id="{0F798BD8-B195-47BC-96FF-AFC08D598E0D}"/>
              </a:ext>
            </a:extLst>
          </p:cNvPr>
          <p:cNvGrpSpPr/>
          <p:nvPr/>
        </p:nvGrpSpPr>
        <p:grpSpPr>
          <a:xfrm>
            <a:off x="319563" y="3453944"/>
            <a:ext cx="205200" cy="250920"/>
            <a:chOff x="319563" y="3453944"/>
            <a:chExt cx="205200" cy="25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7BB3970F-D3A9-46DA-A301-FE5CF0EC41E9}"/>
                    </a:ext>
                  </a:extLst>
                </p14:cNvPr>
                <p14:cNvContentPartPr/>
                <p14:nvPr/>
              </p14:nvContentPartPr>
              <p14:xfrm>
                <a:off x="386163" y="3453944"/>
                <a:ext cx="23040" cy="1368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7BB3970F-D3A9-46DA-A301-FE5CF0EC41E9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68523" y="3436304"/>
                  <a:ext cx="5868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1AEC791D-D439-40F7-880B-71DA1F6893AD}"/>
                    </a:ext>
                  </a:extLst>
                </p14:cNvPr>
                <p14:cNvContentPartPr/>
                <p14:nvPr/>
              </p14:nvContentPartPr>
              <p14:xfrm>
                <a:off x="319563" y="3555824"/>
                <a:ext cx="205200" cy="302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1AEC791D-D439-40F7-880B-71DA1F6893AD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01563" y="3537824"/>
                  <a:ext cx="24084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DAE382DA-3E44-4F13-A982-A379B1405FFC}"/>
                    </a:ext>
                  </a:extLst>
                </p14:cNvPr>
                <p14:cNvContentPartPr/>
                <p14:nvPr/>
              </p14:nvContentPartPr>
              <p14:xfrm>
                <a:off x="373203" y="3491024"/>
                <a:ext cx="66240" cy="2138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DAE382DA-3E44-4F13-A982-A379B1405FFC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55563" y="3473024"/>
                  <a:ext cx="101880" cy="249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3D48F2DB-1CDB-4A7C-A213-6DA3633FBA6A}"/>
                  </a:ext>
                </a:extLst>
              </p14:cNvPr>
              <p14:cNvContentPartPr/>
              <p14:nvPr/>
            </p14:nvContentPartPr>
            <p14:xfrm>
              <a:off x="809883" y="3762464"/>
              <a:ext cx="167760" cy="2160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3D48F2DB-1CDB-4A7C-A213-6DA3633FBA6A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792243" y="3744824"/>
                <a:ext cx="203400" cy="57240"/>
              </a:xfrm>
              <a:prstGeom prst="rect">
                <a:avLst/>
              </a:prstGeom>
            </p:spPr>
          </p:pic>
        </mc:Fallback>
      </mc:AlternateContent>
      <p:grpSp>
        <p:nvGrpSpPr>
          <p:cNvPr id="70" name="Group 69">
            <a:extLst>
              <a:ext uri="{FF2B5EF4-FFF2-40B4-BE49-F238E27FC236}">
                <a16:creationId xmlns:a16="http://schemas.microsoft.com/office/drawing/2014/main" id="{80EFCD27-9E7B-4E3E-83F8-175FACF0076A}"/>
              </a:ext>
            </a:extLst>
          </p:cNvPr>
          <p:cNvGrpSpPr/>
          <p:nvPr/>
        </p:nvGrpSpPr>
        <p:grpSpPr>
          <a:xfrm>
            <a:off x="798003" y="3278984"/>
            <a:ext cx="96840" cy="207720"/>
            <a:chOff x="798003" y="3278984"/>
            <a:chExt cx="96840" cy="20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5DB93866-A879-46D8-A3F0-6DDD407061C0}"/>
                    </a:ext>
                  </a:extLst>
                </p14:cNvPr>
                <p14:cNvContentPartPr/>
                <p14:nvPr/>
              </p14:nvContentPartPr>
              <p14:xfrm>
                <a:off x="837243" y="3278984"/>
                <a:ext cx="9720" cy="2077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5DB93866-A879-46D8-A3F0-6DDD407061C0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819603" y="3261344"/>
                  <a:ext cx="4536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6A5A486C-147F-4958-B1A1-0160449118EF}"/>
                    </a:ext>
                  </a:extLst>
                </p14:cNvPr>
                <p14:cNvContentPartPr/>
                <p14:nvPr/>
              </p14:nvContentPartPr>
              <p14:xfrm>
                <a:off x="798003" y="3396704"/>
                <a:ext cx="96840" cy="334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6A5A486C-147F-4958-B1A1-0160449118EF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80363" y="3378704"/>
                  <a:ext cx="132480" cy="69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000635F7-99E0-4BBB-8263-7BEDF0FDEA49}"/>
                  </a:ext>
                </a:extLst>
              </p14:cNvPr>
              <p14:cNvContentPartPr/>
              <p14:nvPr/>
            </p14:nvContentPartPr>
            <p14:xfrm>
              <a:off x="1180683" y="3548624"/>
              <a:ext cx="134640" cy="3636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000635F7-99E0-4BBB-8263-7BEDF0FDEA49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1163043" y="3530984"/>
                <a:ext cx="17028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74" name="Group 73">
            <a:extLst>
              <a:ext uri="{FF2B5EF4-FFF2-40B4-BE49-F238E27FC236}">
                <a16:creationId xmlns:a16="http://schemas.microsoft.com/office/drawing/2014/main" id="{5B5F70B0-47F2-4D47-98BC-5E0832E4BC94}"/>
              </a:ext>
            </a:extLst>
          </p:cNvPr>
          <p:cNvGrpSpPr/>
          <p:nvPr/>
        </p:nvGrpSpPr>
        <p:grpSpPr>
          <a:xfrm>
            <a:off x="1161243" y="3072704"/>
            <a:ext cx="135360" cy="183600"/>
            <a:chOff x="1161243" y="3072704"/>
            <a:chExt cx="135360" cy="18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A23AE6C8-957A-4D9C-BAE4-CA59254A4E98}"/>
                    </a:ext>
                  </a:extLst>
                </p14:cNvPr>
                <p14:cNvContentPartPr/>
                <p14:nvPr/>
              </p14:nvContentPartPr>
              <p14:xfrm>
                <a:off x="1228923" y="3072704"/>
                <a:ext cx="9720" cy="1836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A23AE6C8-957A-4D9C-BAE4-CA59254A4E98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211283" y="3055064"/>
                  <a:ext cx="4536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525D9E96-08C4-4BC1-BB6F-37B4F044739A}"/>
                    </a:ext>
                  </a:extLst>
                </p14:cNvPr>
                <p14:cNvContentPartPr/>
                <p14:nvPr/>
              </p14:nvContentPartPr>
              <p14:xfrm>
                <a:off x="1161243" y="3182144"/>
                <a:ext cx="135360" cy="82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525D9E96-08C4-4BC1-BB6F-37B4F044739A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143603" y="3164504"/>
                  <a:ext cx="171000" cy="43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74740FC-278C-464B-9E7D-64BC27C15FD0}"/>
              </a:ext>
            </a:extLst>
          </p:cNvPr>
          <p:cNvGrpSpPr/>
          <p:nvPr/>
        </p:nvGrpSpPr>
        <p:grpSpPr>
          <a:xfrm>
            <a:off x="1521243" y="3269624"/>
            <a:ext cx="144360" cy="165600"/>
            <a:chOff x="1521243" y="3269624"/>
            <a:chExt cx="144360" cy="16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A0C6A3F8-A609-4038-99BC-12443AB721FB}"/>
                    </a:ext>
                  </a:extLst>
                </p14:cNvPr>
                <p14:cNvContentPartPr/>
                <p14:nvPr/>
              </p14:nvContentPartPr>
              <p14:xfrm>
                <a:off x="1562643" y="3269624"/>
                <a:ext cx="14040" cy="16560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A0C6A3F8-A609-4038-99BC-12443AB721FB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545003" y="3251984"/>
                  <a:ext cx="4968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5CA7BC66-02D5-43C1-932D-0BF3A750D7A7}"/>
                    </a:ext>
                  </a:extLst>
                </p14:cNvPr>
                <p14:cNvContentPartPr/>
                <p14:nvPr/>
              </p14:nvContentPartPr>
              <p14:xfrm>
                <a:off x="1521243" y="3343424"/>
                <a:ext cx="144360" cy="180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5CA7BC66-02D5-43C1-932D-0BF3A750D7A7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503603" y="3325424"/>
                  <a:ext cx="180000" cy="53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25858C4A-17E1-4B63-8C65-3772525C7ECE}"/>
                  </a:ext>
                </a:extLst>
              </p14:cNvPr>
              <p14:cNvContentPartPr/>
              <p14:nvPr/>
            </p14:nvContentPartPr>
            <p14:xfrm>
              <a:off x="1540683" y="3613784"/>
              <a:ext cx="145080" cy="154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25858C4A-17E1-4B63-8C65-3772525C7ECE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1523043" y="3596144"/>
                <a:ext cx="18072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A1473705-5EEF-4678-83B3-358718C0CF45}"/>
                  </a:ext>
                </a:extLst>
              </p14:cNvPr>
              <p14:cNvContentPartPr/>
              <p14:nvPr/>
            </p14:nvContentPartPr>
            <p14:xfrm>
              <a:off x="2004363" y="3893864"/>
              <a:ext cx="205920" cy="1440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A1473705-5EEF-4678-83B3-358718C0CF45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1986723" y="3876224"/>
                <a:ext cx="241560" cy="50040"/>
              </a:xfrm>
              <a:prstGeom prst="rect">
                <a:avLst/>
              </a:prstGeom>
            </p:spPr>
          </p:pic>
        </mc:Fallback>
      </mc:AlternateContent>
      <p:grpSp>
        <p:nvGrpSpPr>
          <p:cNvPr id="85" name="Group 84">
            <a:extLst>
              <a:ext uri="{FF2B5EF4-FFF2-40B4-BE49-F238E27FC236}">
                <a16:creationId xmlns:a16="http://schemas.microsoft.com/office/drawing/2014/main" id="{AC3D028B-2739-4F4A-AC99-6498D81FC286}"/>
              </a:ext>
            </a:extLst>
          </p:cNvPr>
          <p:cNvGrpSpPr/>
          <p:nvPr/>
        </p:nvGrpSpPr>
        <p:grpSpPr>
          <a:xfrm>
            <a:off x="1996443" y="3384104"/>
            <a:ext cx="123120" cy="277200"/>
            <a:chOff x="1996443" y="3384104"/>
            <a:chExt cx="123120" cy="27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741D7E20-AEE1-4A37-AC0E-C2D792A0F64B}"/>
                    </a:ext>
                  </a:extLst>
                </p14:cNvPr>
                <p14:cNvContentPartPr/>
                <p14:nvPr/>
              </p14:nvContentPartPr>
              <p14:xfrm>
                <a:off x="2015523" y="3384104"/>
                <a:ext cx="30960" cy="1454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741D7E20-AEE1-4A37-AC0E-C2D792A0F64B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997523" y="3366104"/>
                  <a:ext cx="6660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005105E2-8BB0-434A-A407-D6FBB7BABA01}"/>
                    </a:ext>
                  </a:extLst>
                </p14:cNvPr>
                <p14:cNvContentPartPr/>
                <p14:nvPr/>
              </p14:nvContentPartPr>
              <p14:xfrm>
                <a:off x="1996443" y="3494624"/>
                <a:ext cx="123120" cy="2844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005105E2-8BB0-434A-A407-D6FBB7BABA01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978443" y="3476984"/>
                  <a:ext cx="15876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4887B12D-1073-48AF-903C-9EAEBA719AD6}"/>
                    </a:ext>
                  </a:extLst>
                </p14:cNvPr>
                <p14:cNvContentPartPr/>
                <p14:nvPr/>
              </p14:nvContentPartPr>
              <p14:xfrm>
                <a:off x="2064843" y="3489224"/>
                <a:ext cx="15120" cy="1720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4887B12D-1073-48AF-903C-9EAEBA719AD6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2046843" y="3471224"/>
                  <a:ext cx="50760" cy="207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6D3F2F65-B8CA-44F9-B9E1-9D4FCA49498B}"/>
                  </a:ext>
                </a:extLst>
              </p14:cNvPr>
              <p14:cNvContentPartPr/>
              <p14:nvPr/>
            </p14:nvContentPartPr>
            <p14:xfrm>
              <a:off x="2397483" y="3573464"/>
              <a:ext cx="491400" cy="20736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6D3F2F65-B8CA-44F9-B9E1-9D4FCA49498B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2379483" y="3555824"/>
                <a:ext cx="527040" cy="243000"/>
              </a:xfrm>
              <a:prstGeom prst="rect">
                <a:avLst/>
              </a:prstGeom>
            </p:spPr>
          </p:pic>
        </mc:Fallback>
      </mc:AlternateContent>
      <p:grpSp>
        <p:nvGrpSpPr>
          <p:cNvPr id="91" name="Group 90">
            <a:extLst>
              <a:ext uri="{FF2B5EF4-FFF2-40B4-BE49-F238E27FC236}">
                <a16:creationId xmlns:a16="http://schemas.microsoft.com/office/drawing/2014/main" id="{7E86303D-F145-45CF-AF22-EBEDB8F7B47A}"/>
              </a:ext>
            </a:extLst>
          </p:cNvPr>
          <p:cNvGrpSpPr/>
          <p:nvPr/>
        </p:nvGrpSpPr>
        <p:grpSpPr>
          <a:xfrm>
            <a:off x="2525283" y="3951464"/>
            <a:ext cx="528120" cy="370440"/>
            <a:chOff x="2525283" y="3951464"/>
            <a:chExt cx="528120" cy="37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BB0607F4-B298-4C7C-817B-45BE3F33903E}"/>
                    </a:ext>
                  </a:extLst>
                </p14:cNvPr>
                <p14:cNvContentPartPr/>
                <p14:nvPr/>
              </p14:nvContentPartPr>
              <p14:xfrm>
                <a:off x="2604843" y="3964064"/>
                <a:ext cx="30960" cy="2545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BB0607F4-B298-4C7C-817B-45BE3F33903E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2587203" y="3946424"/>
                  <a:ext cx="6660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3438A4C4-10CD-473C-8916-544D0536C2CB}"/>
                    </a:ext>
                  </a:extLst>
                </p14:cNvPr>
                <p14:cNvContentPartPr/>
                <p14:nvPr/>
              </p14:nvContentPartPr>
              <p14:xfrm>
                <a:off x="2525283" y="3952544"/>
                <a:ext cx="236880" cy="3780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3438A4C4-10CD-473C-8916-544D0536C2CB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2507643" y="3934544"/>
                  <a:ext cx="27252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5CE05066-D7DF-4335-A964-DC4374B382C2}"/>
                    </a:ext>
                  </a:extLst>
                </p14:cNvPr>
                <p14:cNvContentPartPr/>
                <p14:nvPr/>
              </p14:nvContentPartPr>
              <p14:xfrm>
                <a:off x="2778003" y="3951464"/>
                <a:ext cx="275400" cy="3704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5CE05066-D7DF-4335-A964-DC4374B382C2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760003" y="3933464"/>
                  <a:ext cx="311040" cy="40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FA898890-9354-4381-98B2-68C9EA9DA95B}"/>
                    </a:ext>
                  </a:extLst>
                </p14:cNvPr>
                <p14:cNvContentPartPr/>
                <p14:nvPr/>
              </p14:nvContentPartPr>
              <p14:xfrm>
                <a:off x="2797443" y="4209584"/>
                <a:ext cx="207720" cy="144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FA898890-9354-4381-98B2-68C9EA9DA95B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2779443" y="4191584"/>
                  <a:ext cx="243360" cy="50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5ECAAB48-EA3F-4474-85B7-8EB369B9C648}"/>
              </a:ext>
            </a:extLst>
          </p:cNvPr>
          <p:cNvGrpSpPr/>
          <p:nvPr/>
        </p:nvGrpSpPr>
        <p:grpSpPr>
          <a:xfrm>
            <a:off x="479043" y="4250264"/>
            <a:ext cx="177840" cy="180000"/>
            <a:chOff x="479043" y="4250264"/>
            <a:chExt cx="177840" cy="18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5618C85B-724C-4E02-B351-AF14B365BBE9}"/>
                    </a:ext>
                  </a:extLst>
                </p14:cNvPr>
                <p14:cNvContentPartPr/>
                <p14:nvPr/>
              </p14:nvContentPartPr>
              <p14:xfrm>
                <a:off x="522243" y="4250264"/>
                <a:ext cx="9360" cy="1800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5618C85B-724C-4E02-B351-AF14B365BBE9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504243" y="4232264"/>
                  <a:ext cx="4500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C185EE37-2ADC-45D7-A366-8FD21679633C}"/>
                    </a:ext>
                  </a:extLst>
                </p14:cNvPr>
                <p14:cNvContentPartPr/>
                <p14:nvPr/>
              </p14:nvContentPartPr>
              <p14:xfrm>
                <a:off x="479043" y="4316504"/>
                <a:ext cx="177840" cy="471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C185EE37-2ADC-45D7-A366-8FD21679633C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461403" y="4298504"/>
                  <a:ext cx="213480" cy="82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E5A8C31A-63A9-4219-AD5D-2F9995321E16}"/>
              </a:ext>
            </a:extLst>
          </p:cNvPr>
          <p:cNvGrpSpPr/>
          <p:nvPr/>
        </p:nvGrpSpPr>
        <p:grpSpPr>
          <a:xfrm>
            <a:off x="830043" y="4128944"/>
            <a:ext cx="200880" cy="152280"/>
            <a:chOff x="830043" y="4128944"/>
            <a:chExt cx="200880" cy="15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BBDDE251-581F-4707-8088-8838391F3B68}"/>
                    </a:ext>
                  </a:extLst>
                </p14:cNvPr>
                <p14:cNvContentPartPr/>
                <p14:nvPr/>
              </p14:nvContentPartPr>
              <p14:xfrm>
                <a:off x="915723" y="4128944"/>
                <a:ext cx="12240" cy="1522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BBDDE251-581F-4707-8088-8838391F3B68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898083" y="4110944"/>
                  <a:ext cx="4788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3BDC031D-9661-4AC7-BC11-3368200B357A}"/>
                    </a:ext>
                  </a:extLst>
                </p14:cNvPr>
                <p14:cNvContentPartPr/>
                <p14:nvPr/>
              </p14:nvContentPartPr>
              <p14:xfrm>
                <a:off x="830043" y="4216064"/>
                <a:ext cx="200880" cy="1980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3BDC031D-9661-4AC7-BC11-3368200B357A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812043" y="4198064"/>
                  <a:ext cx="236520" cy="55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3910EC9A-F631-42ED-A488-66228DC20B9C}"/>
              </a:ext>
            </a:extLst>
          </p:cNvPr>
          <p:cNvGrpSpPr/>
          <p:nvPr/>
        </p:nvGrpSpPr>
        <p:grpSpPr>
          <a:xfrm>
            <a:off x="1252323" y="3915104"/>
            <a:ext cx="155880" cy="159840"/>
            <a:chOff x="1252323" y="3915104"/>
            <a:chExt cx="155880" cy="15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34D4E376-19EC-4540-A4B7-3527F1AE4879}"/>
                    </a:ext>
                  </a:extLst>
                </p14:cNvPr>
                <p14:cNvContentPartPr/>
                <p14:nvPr/>
              </p14:nvContentPartPr>
              <p14:xfrm>
                <a:off x="1280403" y="3915104"/>
                <a:ext cx="49320" cy="15984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34D4E376-19EC-4540-A4B7-3527F1AE4879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262763" y="3897464"/>
                  <a:ext cx="8496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B89254C2-88C8-4506-B204-3EBC521B3274}"/>
                    </a:ext>
                  </a:extLst>
                </p14:cNvPr>
                <p14:cNvContentPartPr/>
                <p14:nvPr/>
              </p14:nvContentPartPr>
              <p14:xfrm>
                <a:off x="1252323" y="3988184"/>
                <a:ext cx="155880" cy="1008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B89254C2-88C8-4506-B204-3EBC521B3274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234683" y="3970184"/>
                  <a:ext cx="191520" cy="45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04C617A4-42D5-4E02-A86A-62EACD83B35A}"/>
              </a:ext>
            </a:extLst>
          </p:cNvPr>
          <p:cNvGrpSpPr/>
          <p:nvPr/>
        </p:nvGrpSpPr>
        <p:grpSpPr>
          <a:xfrm>
            <a:off x="1577043" y="3998624"/>
            <a:ext cx="147600" cy="133200"/>
            <a:chOff x="1577043" y="3998624"/>
            <a:chExt cx="147600" cy="13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DC1FEAA8-4747-4071-AADB-AF68EC74C23F}"/>
                    </a:ext>
                  </a:extLst>
                </p14:cNvPr>
                <p14:cNvContentPartPr/>
                <p14:nvPr/>
              </p14:nvContentPartPr>
              <p14:xfrm>
                <a:off x="1628523" y="3998624"/>
                <a:ext cx="30960" cy="13320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DC1FEAA8-4747-4071-AADB-AF68EC74C23F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610523" y="3980984"/>
                  <a:ext cx="6660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A682B633-9EFB-4944-8A67-14A2E4FDFD28}"/>
                    </a:ext>
                  </a:extLst>
                </p14:cNvPr>
                <p14:cNvContentPartPr/>
                <p14:nvPr/>
              </p14:nvContentPartPr>
              <p14:xfrm>
                <a:off x="1577043" y="4048664"/>
                <a:ext cx="147600" cy="205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A682B633-9EFB-4944-8A67-14A2E4FDFD28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559403" y="4030664"/>
                  <a:ext cx="183240" cy="56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D84260CF-CDAB-4B91-8365-4B7C2A9325C5}"/>
              </a:ext>
            </a:extLst>
          </p:cNvPr>
          <p:cNvGrpSpPr/>
          <p:nvPr/>
        </p:nvGrpSpPr>
        <p:grpSpPr>
          <a:xfrm>
            <a:off x="2101563" y="4240904"/>
            <a:ext cx="139680" cy="179280"/>
            <a:chOff x="2101563" y="4240904"/>
            <a:chExt cx="139680" cy="179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A1607244-34A6-4C97-A16D-BE3C57871770}"/>
                    </a:ext>
                  </a:extLst>
                </p14:cNvPr>
                <p14:cNvContentPartPr/>
                <p14:nvPr/>
              </p14:nvContentPartPr>
              <p14:xfrm>
                <a:off x="2144763" y="4240904"/>
                <a:ext cx="10440" cy="61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A1607244-34A6-4C97-A16D-BE3C57871770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2126763" y="4222904"/>
                  <a:ext cx="4608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4B6F6128-CAD3-4D1A-AB65-2A0F789DD8AE}"/>
                    </a:ext>
                  </a:extLst>
                </p14:cNvPr>
                <p14:cNvContentPartPr/>
                <p14:nvPr/>
              </p14:nvContentPartPr>
              <p14:xfrm>
                <a:off x="2153043" y="4245224"/>
                <a:ext cx="29160" cy="1749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4B6F6128-CAD3-4D1A-AB65-2A0F789DD8AE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2135403" y="4227584"/>
                  <a:ext cx="6480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02EC2572-1698-4296-BEE3-26EE39F54FC9}"/>
                    </a:ext>
                  </a:extLst>
                </p14:cNvPr>
                <p14:cNvContentPartPr/>
                <p14:nvPr/>
              </p14:nvContentPartPr>
              <p14:xfrm>
                <a:off x="2101563" y="4286264"/>
                <a:ext cx="139680" cy="5004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02EC2572-1698-4296-BEE3-26EE39F54FC9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2083563" y="4268624"/>
                  <a:ext cx="175320" cy="85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89C6BBB3-A46F-4E07-84C8-16C72AB51CF9}"/>
                  </a:ext>
                </a:extLst>
              </p14:cNvPr>
              <p14:cNvContentPartPr/>
              <p14:nvPr/>
            </p14:nvContentPartPr>
            <p14:xfrm>
              <a:off x="472203" y="4747064"/>
              <a:ext cx="178200" cy="2700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89C6BBB3-A46F-4E07-84C8-16C72AB51CF9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454563" y="4729424"/>
                <a:ext cx="21384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C0FCDCE8-89FF-4D75-A6BF-41BA35ACCBC6}"/>
                  </a:ext>
                </a:extLst>
              </p14:cNvPr>
              <p14:cNvContentPartPr/>
              <p14:nvPr/>
            </p14:nvContentPartPr>
            <p14:xfrm>
              <a:off x="937323" y="4524944"/>
              <a:ext cx="141840" cy="828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C0FCDCE8-89FF-4D75-A6BF-41BA35ACCBC6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919683" y="4507304"/>
                <a:ext cx="17748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DBAAEE92-231C-46FA-AC33-2A51ED0633F8}"/>
                  </a:ext>
                </a:extLst>
              </p14:cNvPr>
              <p14:cNvContentPartPr/>
              <p14:nvPr/>
            </p14:nvContentPartPr>
            <p14:xfrm>
              <a:off x="1285443" y="4311824"/>
              <a:ext cx="124560" cy="3060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DBAAEE92-231C-46FA-AC33-2A51ED0633F8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1267803" y="4293824"/>
                <a:ext cx="16020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6687EC80-86BA-407B-9B62-116AFF74A148}"/>
                  </a:ext>
                </a:extLst>
              </p14:cNvPr>
              <p14:cNvContentPartPr/>
              <p14:nvPr/>
            </p14:nvContentPartPr>
            <p14:xfrm>
              <a:off x="1599003" y="4419824"/>
              <a:ext cx="165600" cy="756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6687EC80-86BA-407B-9B62-116AFF74A148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1581003" y="4401824"/>
                <a:ext cx="20124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D0C0AAFC-FF51-486E-AA19-10A2EE5E6054}"/>
                  </a:ext>
                </a:extLst>
              </p14:cNvPr>
              <p14:cNvContentPartPr/>
              <p14:nvPr/>
            </p14:nvContentPartPr>
            <p14:xfrm>
              <a:off x="2032803" y="4634384"/>
              <a:ext cx="183960" cy="2628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D0C0AAFC-FF51-486E-AA19-10A2EE5E6054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2015163" y="4616384"/>
                <a:ext cx="219600" cy="61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5" name="Group 114">
            <a:extLst>
              <a:ext uri="{FF2B5EF4-FFF2-40B4-BE49-F238E27FC236}">
                <a16:creationId xmlns:a16="http://schemas.microsoft.com/office/drawing/2014/main" id="{A327A9B5-F5A4-4B8F-A2AC-654C734D0646}"/>
              </a:ext>
            </a:extLst>
          </p:cNvPr>
          <p:cNvGrpSpPr/>
          <p:nvPr/>
        </p:nvGrpSpPr>
        <p:grpSpPr>
          <a:xfrm>
            <a:off x="441243" y="5282384"/>
            <a:ext cx="206280" cy="234360"/>
            <a:chOff x="441243" y="5282384"/>
            <a:chExt cx="206280" cy="23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CF8A72F4-86C7-4C29-8A2E-E9B367942C1D}"/>
                    </a:ext>
                  </a:extLst>
                </p14:cNvPr>
                <p14:cNvContentPartPr/>
                <p14:nvPr/>
              </p14:nvContentPartPr>
              <p14:xfrm>
                <a:off x="514323" y="5282384"/>
                <a:ext cx="27360" cy="2343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CF8A72F4-86C7-4C29-8A2E-E9B367942C1D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496323" y="5264384"/>
                  <a:ext cx="6300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2D45D17D-ACE3-4EE8-AD97-115FD4767EE7}"/>
                    </a:ext>
                  </a:extLst>
                </p14:cNvPr>
                <p14:cNvContentPartPr/>
                <p14:nvPr/>
              </p14:nvContentPartPr>
              <p14:xfrm>
                <a:off x="441243" y="5388224"/>
                <a:ext cx="206280" cy="324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2D45D17D-ACE3-4EE8-AD97-115FD4767EE7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423243" y="5370584"/>
                  <a:ext cx="241920" cy="68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A2BAF59D-4698-4C8E-A090-E828D565ADD9}"/>
              </a:ext>
            </a:extLst>
          </p:cNvPr>
          <p:cNvGrpSpPr/>
          <p:nvPr/>
        </p:nvGrpSpPr>
        <p:grpSpPr>
          <a:xfrm>
            <a:off x="470763" y="5804024"/>
            <a:ext cx="118440" cy="151200"/>
            <a:chOff x="470763" y="5804024"/>
            <a:chExt cx="118440" cy="15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5BC07A40-61EF-4D11-A65C-92D002727736}"/>
                    </a:ext>
                  </a:extLst>
                </p14:cNvPr>
                <p14:cNvContentPartPr/>
                <p14:nvPr/>
              </p14:nvContentPartPr>
              <p14:xfrm>
                <a:off x="513243" y="5804024"/>
                <a:ext cx="52560" cy="15120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5BC07A40-61EF-4D11-A65C-92D002727736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495243" y="5786024"/>
                  <a:ext cx="8820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8EA84437-B7CD-40BE-952C-5D75E5F9A442}"/>
                    </a:ext>
                  </a:extLst>
                </p14:cNvPr>
                <p14:cNvContentPartPr/>
                <p14:nvPr/>
              </p14:nvContentPartPr>
              <p14:xfrm>
                <a:off x="470763" y="5883584"/>
                <a:ext cx="118440" cy="1980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8EA84437-B7CD-40BE-952C-5D75E5F9A442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453123" y="5865944"/>
                  <a:ext cx="154080" cy="55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9F9365F3-5DEA-4604-A3E5-A0B9C3EF7610}"/>
              </a:ext>
            </a:extLst>
          </p:cNvPr>
          <p:cNvGrpSpPr/>
          <p:nvPr/>
        </p:nvGrpSpPr>
        <p:grpSpPr>
          <a:xfrm>
            <a:off x="491643" y="6237464"/>
            <a:ext cx="189360" cy="168120"/>
            <a:chOff x="491643" y="6237464"/>
            <a:chExt cx="189360" cy="168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1E42966B-D07B-4423-BAC9-E7E7B68CD5D8}"/>
                    </a:ext>
                  </a:extLst>
                </p14:cNvPr>
                <p14:cNvContentPartPr/>
                <p14:nvPr/>
              </p14:nvContentPartPr>
              <p14:xfrm>
                <a:off x="518643" y="6237464"/>
                <a:ext cx="27720" cy="16812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1E42966B-D07B-4423-BAC9-E7E7B68CD5D8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500643" y="6219464"/>
                  <a:ext cx="6336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9032B45F-FFEC-4197-8867-772E5C013E71}"/>
                    </a:ext>
                  </a:extLst>
                </p14:cNvPr>
                <p14:cNvContentPartPr/>
                <p14:nvPr/>
              </p14:nvContentPartPr>
              <p14:xfrm>
                <a:off x="491643" y="6310904"/>
                <a:ext cx="189360" cy="2052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9032B45F-FFEC-4197-8867-772E5C013E71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473643" y="6292904"/>
                  <a:ext cx="225000" cy="56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7BF84A99-5B04-49C9-A567-E6431E980218}"/>
              </a:ext>
            </a:extLst>
          </p:cNvPr>
          <p:cNvGrpSpPr/>
          <p:nvPr/>
        </p:nvGrpSpPr>
        <p:grpSpPr>
          <a:xfrm>
            <a:off x="464643" y="6524744"/>
            <a:ext cx="126720" cy="158040"/>
            <a:chOff x="464643" y="6524744"/>
            <a:chExt cx="126720" cy="15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56037D5B-8C4B-404D-ABD5-88514A33B560}"/>
                    </a:ext>
                  </a:extLst>
                </p14:cNvPr>
                <p14:cNvContentPartPr/>
                <p14:nvPr/>
              </p14:nvContentPartPr>
              <p14:xfrm>
                <a:off x="535563" y="6524744"/>
                <a:ext cx="7920" cy="15804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56037D5B-8C4B-404D-ABD5-88514A33B560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517563" y="6506744"/>
                  <a:ext cx="4356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65A20F6B-7DEC-4C2F-B592-6A0E5EC14195}"/>
                    </a:ext>
                  </a:extLst>
                </p14:cNvPr>
                <p14:cNvContentPartPr/>
                <p14:nvPr/>
              </p14:nvContentPartPr>
              <p14:xfrm>
                <a:off x="464643" y="6605384"/>
                <a:ext cx="126720" cy="1764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65A20F6B-7DEC-4C2F-B592-6A0E5EC14195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446643" y="6587744"/>
                  <a:ext cx="162360" cy="53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1F41D125-077B-427D-B10E-90A163F1366B}"/>
                  </a:ext>
                </a:extLst>
              </p14:cNvPr>
              <p14:cNvContentPartPr/>
              <p14:nvPr/>
            </p14:nvContentPartPr>
            <p14:xfrm>
              <a:off x="867483" y="5363384"/>
              <a:ext cx="158760" cy="4464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1F41D125-077B-427D-B10E-90A163F1366B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849483" y="5345384"/>
                <a:ext cx="194400" cy="8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4DD6D015-BBE1-4F45-B28C-21AAE26CD6D8}"/>
                  </a:ext>
                </a:extLst>
              </p14:cNvPr>
              <p14:cNvContentPartPr/>
              <p14:nvPr/>
            </p14:nvContentPartPr>
            <p14:xfrm>
              <a:off x="875763" y="5876024"/>
              <a:ext cx="158760" cy="1836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4DD6D015-BBE1-4F45-B28C-21AAE26CD6D8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857763" y="5858024"/>
                <a:ext cx="19440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1B6FCE26-2300-4213-B88F-832CCF66EC83}"/>
                  </a:ext>
                </a:extLst>
              </p14:cNvPr>
              <p14:cNvContentPartPr/>
              <p14:nvPr/>
            </p14:nvContentPartPr>
            <p14:xfrm>
              <a:off x="916443" y="6230264"/>
              <a:ext cx="108360" cy="3168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1B6FCE26-2300-4213-B88F-832CCF66EC83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898803" y="6212624"/>
                <a:ext cx="14400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20303585-B98F-49CE-99FD-08CE5F0579A3}"/>
                  </a:ext>
                </a:extLst>
              </p14:cNvPr>
              <p14:cNvContentPartPr/>
              <p14:nvPr/>
            </p14:nvContentPartPr>
            <p14:xfrm>
              <a:off x="894483" y="6584144"/>
              <a:ext cx="160200" cy="1476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20303585-B98F-49CE-99FD-08CE5F0579A3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876843" y="6566144"/>
                <a:ext cx="195840" cy="50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6D2F044-AC7A-429D-8041-9039691171BA}"/>
              </a:ext>
            </a:extLst>
          </p:cNvPr>
          <p:cNvGrpSpPr/>
          <p:nvPr/>
        </p:nvGrpSpPr>
        <p:grpSpPr>
          <a:xfrm>
            <a:off x="2389563" y="5652104"/>
            <a:ext cx="826920" cy="341280"/>
            <a:chOff x="2389563" y="5652104"/>
            <a:chExt cx="826920" cy="341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5C0C89C3-AE43-4DD2-A562-DB2DE61C28B5}"/>
                    </a:ext>
                  </a:extLst>
                </p14:cNvPr>
                <p14:cNvContentPartPr/>
                <p14:nvPr/>
              </p14:nvContentPartPr>
              <p14:xfrm>
                <a:off x="2389563" y="5737424"/>
                <a:ext cx="332640" cy="1425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5C0C89C3-AE43-4DD2-A562-DB2DE61C28B5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2371563" y="5719424"/>
                  <a:ext cx="36828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531DFD70-7274-40C3-878E-83987EF97937}"/>
                    </a:ext>
                  </a:extLst>
                </p14:cNvPr>
                <p14:cNvContentPartPr/>
                <p14:nvPr/>
              </p14:nvContentPartPr>
              <p14:xfrm>
                <a:off x="2773323" y="5652104"/>
                <a:ext cx="198720" cy="33264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531DFD70-7274-40C3-878E-83987EF97937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2755323" y="5634104"/>
                  <a:ext cx="234360" cy="36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DC745DC8-C6C4-49F5-B65C-B45A1FD459DC}"/>
                    </a:ext>
                  </a:extLst>
                </p14:cNvPr>
                <p14:cNvContentPartPr/>
                <p14:nvPr/>
              </p14:nvContentPartPr>
              <p14:xfrm>
                <a:off x="2995083" y="5653184"/>
                <a:ext cx="221400" cy="34020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DC745DC8-C6C4-49F5-B65C-B45A1FD459DC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2977443" y="5635544"/>
                  <a:ext cx="257040" cy="37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D2E4EE14-BFF0-4D82-9059-8190764073DE}"/>
                    </a:ext>
                  </a:extLst>
                </p14:cNvPr>
                <p14:cNvContentPartPr/>
                <p14:nvPr/>
              </p14:nvContentPartPr>
              <p14:xfrm>
                <a:off x="3000483" y="5883224"/>
                <a:ext cx="129240" cy="2484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D2E4EE14-BFF0-4D82-9059-8190764073DE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2982843" y="5865584"/>
                  <a:ext cx="164880" cy="60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7518213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1315</TotalTime>
  <Words>62</Words>
  <Application>Microsoft Office PowerPoint</Application>
  <PresentationFormat>Widescreen</PresentationFormat>
  <Paragraphs>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Spatial dispersion near an absorption 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College of Sciences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Spatial dispersion near an absorption line</dc:title>
  <dc:creator>Robert Peale</dc:creator>
  <cp:lastModifiedBy>Robert Peale</cp:lastModifiedBy>
  <cp:revision>26</cp:revision>
  <dcterms:created xsi:type="dcterms:W3CDTF">2017-08-29T14:20:06Z</dcterms:created>
  <dcterms:modified xsi:type="dcterms:W3CDTF">2020-11-24T18:24:35Z</dcterms:modified>
</cp:coreProperties>
</file>