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93" d="100"/>
          <a:sy n="93" d="100"/>
        </p:scale>
        <p:origin x="639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6069-690B-40A3-8FD3-437997E390F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293B-097B-445C-981F-98E2106F6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0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6069-690B-40A3-8FD3-437997E390F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293B-097B-445C-981F-98E2106F6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75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6069-690B-40A3-8FD3-437997E390F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293B-097B-445C-981F-98E2106F6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8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6069-690B-40A3-8FD3-437997E390F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293B-097B-445C-981F-98E2106F6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7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6069-690B-40A3-8FD3-437997E390F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293B-097B-445C-981F-98E2106F6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2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6069-690B-40A3-8FD3-437997E390F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293B-097B-445C-981F-98E2106F6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0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6069-690B-40A3-8FD3-437997E390F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293B-097B-445C-981F-98E2106F6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5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6069-690B-40A3-8FD3-437997E390F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293B-097B-445C-981F-98E2106F6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0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6069-690B-40A3-8FD3-437997E390F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293B-097B-445C-981F-98E2106F6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6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6069-690B-40A3-8FD3-437997E390F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293B-097B-445C-981F-98E2106F6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8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6069-690B-40A3-8FD3-437997E390F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293B-097B-445C-981F-98E2106F6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5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36069-690B-40A3-8FD3-437997E390F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1293B-097B-445C-981F-98E2106F6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8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Spatial dispersion in optically inactive media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LL8 section 105</a:t>
            </a:r>
          </a:p>
        </p:txBody>
      </p:sp>
    </p:spTree>
    <p:extLst>
      <p:ext uri="{BB962C8B-B14F-4D97-AF65-F5344CB8AC3E}">
        <p14:creationId xmlns:p14="http://schemas.microsoft.com/office/powerpoint/2010/main" val="3464870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126" y="82194"/>
            <a:ext cx="8263748" cy="552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57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Spatial dispersion in optically inactive media</vt:lpstr>
      <vt:lpstr>PowerPoint Presentation</vt:lpstr>
    </vt:vector>
  </TitlesOfParts>
  <Company>College of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Spatial dispersion in optically inactive media</dc:title>
  <dc:creator>Robert Peale</dc:creator>
  <cp:lastModifiedBy>Robert Peale</cp:lastModifiedBy>
  <cp:revision>2</cp:revision>
  <dcterms:created xsi:type="dcterms:W3CDTF">2017-08-29T14:19:12Z</dcterms:created>
  <dcterms:modified xsi:type="dcterms:W3CDTF">2020-11-19T00:20:27Z</dcterms:modified>
</cp:coreProperties>
</file>