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6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75" r:id="rId17"/>
    <p:sldId id="268" r:id="rId18"/>
    <p:sldId id="269" r:id="rId19"/>
    <p:sldId id="270" r:id="rId20"/>
    <p:sldId id="271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5" r:id="rId30"/>
    <p:sldId id="288" r:id="rId31"/>
    <p:sldId id="289" r:id="rId32"/>
    <p:sldId id="290" r:id="rId33"/>
    <p:sldId id="27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3:10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257 525 576,'0'0'10,"-1"0"0,1 0 0,-1 0 0,1 0 0,0 1-1,-1-1 1,1 0 0,-1 0 0,1 0 0,0 0 0,-1 1 0,1-1 0,0 0 0,-1 0 0,1 1-1,0-1 1,-1 0 0,1 1 0,0-1 0,0 0 0,-1 1 0,1-1 0,0 0 0,0 1 0,0-1-1,0 0 1,-1 1 0,1-1 0,0 1 0,0-1 0,0 0 0,0 1 0,0-1 0,0 1 0,0-1-10,0 1 288,-2 9 451,0-4-204,2 2-56,0-5 424,0-7-631,-1 3-190,1 0 0,-1 0 1,0 0-1,1 0 1,-1 0-1,0 0 0,0 0 1,1 1-1,-1-1 0,0 0 1,0 0-1,0 1 1,0-1-83,-3-2 267,-1-9-176,-12-5 429,13 12-381,-1 1 0,1-1 0,-1 1 1,0 0-1,0 0-139,-4-4 258,8 7-261,1 0 0,-1 1 0,1-1 0,-1 0 0,1 1 0,-1-1-1,1 1 1,-1-1 0,0 1 0,1-1 0,-1 1 0,0-1 0,1 1 0,-1 0 0,0-1 0,0 1 0,1 0 0,-1-1-1,0 1 1,0 0 0,0 0 0,1 0 0,-1 0 0,0 0 0,0 0 0,0 0 0,1 0 0,-1 0 0,0 0 0,0 1 0,0-1-1,1 0 1,-1 0 0,0 1 0,0-1 0,1 1 0,-1-1 0,0 0 0,1 1 0,-1-1 0,0 1 0,1 0 0,-1-1-1,0 1 4,-5 4 15,0 1 0,0 0-1,1 0 1,-1 0 0,1 0-1,1 1 1,-1 0 0,0 2-15,-9 8 387,12-16-340,0 1 0,1 0 0,-1 0 0,1 0 0,-1 0 0,1 0 0,-1 0-1,1 0-46,1 0 32,0 17-624,-1-15 653,1-1 0,-1 1-1,1 0 1,-1-1 0,0 1-1,0-1 1,-1 1-1,1-1 1,-1 0 0,0 1-1,-1 0-60,-8 18 0,3-3 280,3-9-279,1 0 0,0 1-1,0-1 1,1 1 0,1-1 0,0 1 0,0 0 0,1 0 0,0 1-1,3 13 73,-2-24-68,1 0 1,-1 0 0,1 1 0,-1-1 0,1 0-1,-1 0 1,1 0 0,0 0 0,-1 0-1,1 0 1,0 0 0,0 0 0,0-1-1,0 1 1,0 0 0,0 0 0,0 0-6,1 0 58,-1-1-11,1 1-1,0-1 1,0 1-1,-1-1 0,1 1 1,0-1-1,0 0 0,0 0 1,-1 0-1,1 0 1,1 0-47,-1 0-20,0 0 11,1 0 35,0 0-1,0 0 1,0 0 0,-1 0-1,1-1 1,0 1 0,0-1-1,0 0 1,0 0-1,-1 0 1,1 0 0,1-1-26,-2 1 82,10-5-278,13 6 64,-16 0 276,17 4 11,-25-4-131,0 0 0,1 0-1,-1-1 1,0 1 0,0 0 0,1-1-1,-1 1 1,0-1 0,0 1 0,0-1-1,1 1 1,-1-1 0,0 0 0,0 0-1,0 0 1,0 1 0,-1-1 0,1 0-24,16-22 214,-15 19-199,1 0 1,-1 0 0,1 0-1,0 1 1,3-3-16,18-23-16,-23 28 27,-1 0-1,1 0 1,0 0 0,-1 0-1,1 0 1,-1 0-1,1 0 1,-1 0 0,1 0-1,-1 0 1,0 0 0,0 0-1,1 0 1,-1 0-1,0 0 1,0-1-11,1-22 191,-1 19-173,4-59-104,-2 49 60,-2 13 5,0 0 0,1 1 0,-1-1 0,0 0 0,0 0 1,0 1-1,0-1 0,-1 0 0,1 1 0,0-1 0,-1 0 0,1 0 21,-1-1 26,0-1 1,1 0-1,-1 0 1,1 0-1,0 1 0,0-1 1,1 0-1,-1 0-26,1-12-3,0-41 234,-1-10-281,-5-40 50,3 36-170,1 12 58,0 19 152,1 25 1,0 1 0,-3-14-41,2-8-70,1 21 12,-7-7-630,7 22 672,0 0 107,0 0-70,0 0-197,2 22 176,2 32 310,-2-36-356,-1 0 1,-1 0 0,-1 1-1,-1 8 46,-1 33 224,0 76 128,2-115-251,1 12-127,3 65 95,0-78-282,0-3 253,-1 0 0,0 12-40,-7 23 608,5-51-611,-1 0-4,1-1 0,0 1 0,0 0 0,0-1 0,0 1 0,0-1 0,0 1 0,0 0 0,0-1 0,0 1 0,0-1 0,1 1 0,-1 0 0,0-1 0,0 1 0,1-1 0,-1 1 0,0-1 0,0 1 0,1-1 0,-1 1 0,1-1 0,-1 1 0,1 0 7,0 0-165,3 6 314,15 11 310,-18-18-390,-1 1-62,1-1-1,-1 0 0,0 1 1,1-1-1,-1 1 1,1-1-1,-1 0 0,0 1 1,1-1-1,-1 1 1,0-1-1,1 1 0,-1-1 1,0 1-1,0 0 1,0-1-1,1 1 0,-1-1 1,0 1-1,0-1 0,0 1 1,0 0-1,0-1 1,0 1-7,1 15-938,-8 28-2022,7-37 1558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7:29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1 150 832,'0'-4'-1175,"1"-3"3794,2-8 3782,-3 13-6348,0 1 0,1-1 0,-1 0 0,0 1 0,1-1 0,-1 1 0,1-1 0,0 0 0,-1 1 0,1-1 0,0 1 0,0 0 0,0-1 0,0 1 0,0 0 0,1-2-53,24-17 360,-7 6-453,-8 5 201,0 0 1,1 1-1,0 0 0,1 1 1,0 0-1,12-4-108,-23 11-30,0-1-1,-1 0 1,1 1-1,0-1 1,0 1-1,0 0 1,0-1 0,0 1-1,0 0 1,0 0-1,0 0 1,0 1-1,0-1 1,-1 0-1,1 1 1,0-1-1,2 2 31,-1-1 52,-1 1 0,1 0-1,0 0 1,-1 0-1,1 0 1,-1 0 0,0 1-1,1-1 1,0 3-52,36 31 251,-37-34-247,0-1 0,0 1 0,0 0 0,0-1 0,0 1 0,0-1 1,1 0-1,-1 0 0,0 0 0,1 0 0,-1 0 0,1 0 0,-1-1 1,1 1-1,-1-1 0,1 0 0,1 1-4,7 0 159,-7 0-37,-1-1 0,0 0 0,1-1 0,-1 1 0,0 0 0,0-1 0,2 0-122,15-2 175,-17 2-173,-1 0-1,1 0 0,0 0 0,-1 0 0,0 0 1,1 0-1,-1-1 0,0 1 0,1-1 1,-1 1-1,0-1 0,0 0 0,1-1-1,0-4-895,6-7-4556,-9 14 2507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6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15 832,'0'0'251,"0"-12"1791,0 10-2138,0 1 80,0 1-74,0 0 31,0 0 75,0 0-21,0 0-134,0 0 70,0 0 170,0 0-197,0 0-629,0 2 127,0 4-143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7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0 355 2144,'2'-2'114,"-1"0"1,1 0-1,0 0 1,0 1-1,-1-1 1,1 0-1,0 1 1,1 0-1,-1-1 1,0 1-1,0 0 1,1 0-1,0 0-114,35-10-165,-27 8-11,27-6 439,-7 1 1074,26-9-1337,175-80 1822,-135 55-1298,-8 1-203,-13 6 68,6 2-389,-58 25-51,1 0-1,0 1 1,0 2 0,1 1-1,13-1 52,-29 5-20,0 0-1,0 0 0,0 1 0,0 0 0,0 1 0,0 0 1,0 0-1,7 4 21,-14-5-112,0 0-1,-1 0 1,1 0 0,0 0 0,-1 1 0,1-1 0,-1 1 0,0 0 0,1 0-1,-1 0 1,0 0 0,0 0 0,0 0 0,-1 1 0,1-1 0,0 1 0,-1-1-1,0 1 1,1-1 0,-1 1 0,0 0 0,0 0 0,-1-1 0,1 1 0,-1 0-1,1 0 1,-1 0 0,0 0 0,0 0 0,0 0 0,-1 2 112,-5 27-2160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8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26 1472,'0'-1'24,"0"1"0,-1-1 0,1 0-1,0 1 1,0-1 0,0 0 0,0 1 0,-1-1 0,1 0-1,0 0 1,0 1 0,0-1 0,1 0 0,-1 1 0,0-1 0,0 0-1,0 1 1,0-1 0,1 0-24,7-4 699,5-1 37,-13 5-821,16 5 527,-13-3-304,-1 1-1,1-1 1,0 1 0,0-1-1,-1 1 1,1 0 0,-1 0-1,0 0 1,1 0 0,-1 1-1,0-1 1,0 1 0,0-1-1,-1 1 1,1 0-1,-1-1 1,1 1 0,-1 0-1,1 2-137,3 11 306,0-1-1,-1 1 0,1 6-305,-2-7 37,7 36 726,2 51-763,-7-53 10,1-1 1,5 9-11,-8-48 126,0-1 0,0 1 0,1-1 0,2 4-126,-4-7 285,10-5 236,-9-1-547,-7 3-79,-119 36-435,53-15 957,32-10-228,1 2 1,0 3-190,11-6-256,24-12 218,1 1 1,0-1 0,0 1-1,0-1 1,-1 1 0,1 0-1,0 0 1,0-1 0,0 1-1,0 0 1,0 0 0,0 0-1,0 0 1,0 0 0,0 2 37,3-2 8,0 0 1,-1 0-1,1-1 1,0 1 0,0 0-1,0-1 1,0 1-1,0-1 1,1 1-9,-1-1 67,6 2 131,1-1 1,0-1 0,-1 1 0,1-1-1,0-1 1,6 0-199,11-1 210,269-11 526,-252 10-826,-26 1-274,0 1 0,0 1 1,0 0-1,0 1 0,10 3 364,-27-4-196,1 0 0,0 0 0,-1 0-1,1 0 1,0 0 0,0 0 0,-1 0 0,1 0 0,0 0-1,-1 0 1,1 0 0,0-1 0,-1 1 0,1 0 0,0-1-1,-1 1 1,1 0 0,0-1 0,-1 1 0,1 0 0,-1-1-1,1 1 1,0-1 196,-3 7-2469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9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 2976,'0'-1'59,"0"1"-1,0-1 1,0 1-1,0-1 1,0 1 0,0-1-1,0 1 1,0-1-1,1 1 1,-1-1 0,0 1-1,0-1 1,0 1-1,1-1 1,-1 1 0,0 0-1,0-1 1,1 1-1,-1 0 1,0-1 0,1 1-1,-1 0 1,0-1-1,1 1 1,-1 0 0,1-1-1,-1 1-58,15-3 997,-12 3-844,-1 0 1,0 0-1,1-1 1,-1 1-1,0-1 1,1 1-1,1-2-153,8-2 401,0 0 0,0 0 0,0 1 0,1 1 0,10-1-401,0 0 475,40-4 185,1 2 1,43 4-661,-91 1 18,4 1-128,1-1 1,-1 2 0,3 2 109,-17-4-234,0 1 1,-1 1-1,1-1 0,-1 1 1,1 0-1,-1 1 0,0-1 1,0 1-1,0 0 0,0 0 1,0 0-1,-1 1 0,2 1 234,2 6-2186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9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52 102 3328,'0'0'50,"0"0"1,-1 0 0,1-1-1,0 1 1,-1 0-1,1 0 1,-1 0 0,1 0-1,0-1 1,-1 1-1,1 0 1,0 0-1,0-1 1,-1 1 0,1 0-1,0-1 1,0 1-1,-1 0 1,1-1 0,0 1-1,0 0 1,0-1-1,0 1 1,-1 0-1,1-1 1,0 1 0,0 0-1,0-1 1,0 1-1,0-1 1,0 1 0,0 0-1,0-1-50,0 1 741,-2 1-711,1 0 0,-1 0-1,0 1 1,1-1-1,-1 0 1,1 1-1,0-1 1,0 1-1,-1 0 1,1-1 0,0 1-1,0 0 1,0 0-30,-12 26 136,13-27-107,-2 5-5,0 1 1,0-1-1,0 1 0,1 0 1,0 3-25,-1 7 134,1-15-91,1-1 0,0 1-1,0 0 1,0-1 0,1 1 0,-1-1 0,0 1 0,0-1 0,1 1-1,-1 0 1,1-1 0,0 1 0,-1-1 0,1 0 0,0 1 0,0-1-1,0 0 1,0 1 0,0-1 0,0 0 0,0 0 0,0 0 0,0 0 0,1 0-1,-1 0 1,0 0 0,1 0 0,-1-1 0,1 1 0,-1 0 0,1-1-1,-1 0 1,1 1 0,-1-1 0,1 0 0,0 1 0,-1-1 0,1 0-1,-1 0 1,1 0 0,0-1 0,-1 1 0,1 0 0,-1 0 0,1-1-1,-1 1 1,1-1 0,-1 0 0,1 1 0,-1-1 0,0 0 0,1 0 0,-1 0-1,1-1-42,6-5 113,-2-1 1,1 0-1,-1-1 0,-1 0 0,1 1 0,-1-2 0,-1 1 0,0-1 0,0 1 0,1-7-113,-3 7 24,0 1 0,-1-1 0,0 1 1,-1-1-1,0 0 0,0-1-24,0 6-21,0-1-1,-1 1 1,0 0-1,0-1 1,0 1-1,0 0 1,0 0 0,-1 0-1,0 0 1,0 0-1,0 0 1,-2-3 21,3 6-23,0 0-1,1 1 1,-1-1 0,0 0-1,0 0 1,0 0 0,0 1 0,0-1-1,0 0 1,0 1 0,0-1-1,0 1 1,-1-1 0,1 1-1,0 0 1,0-1 0,0 1-1,-1 0 1,1 0 0,0 0 0,0 0-1,0 0 1,-1 0 0,1 0-1,0 0 1,0 1 0,0-1-1,-1 0 1,1 1 0,0-1-1,0 1 1,0-1 0,0 1 0,0-1-1,0 1 1,0 0 0,0 0-1,0-1 1,-1 2 23,-2 2-323,-1 1 1,1 0-1,0-1 0,0 1 1,0 1-1,1-1 0,-1 2 323,-8 15-1781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41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 1248,'5'-4'333,"-5"6"-272,-5 4 964,5-6-465,0 0 192,0 0-198,0 0 60,0 0-204,0 0-31,0 0-102,0 0 176,0 0-138,-6 8 714,3 1-873,1 1-1,0 1 0,0-1 0,1 0 0,1 10-155,3 54-539,-1-37 505,14 136 164,-7-78 465,-1 45-595,-3 4 1103,-2-75-915,0 6-239,4 1 1,7 26 50,-5-45 103,-2 13-103,1 9-23,11 75 1340,-1 154-1317,-23 50 485,-1-212 150,-23 135-635,17-152 59,7-62-273,-12 58 214,-7 27 259,12-72-11,8-44-238,2 1 0,1 0 0,3 2-10,-2 15 103,2-17-266,4 23 163,1 12-146,5 33 279,-7-59 47,-2-26-179,-1 1 0,-1 4-1,-9 239-208,5-193 305,2-37-927,-1 1 0,-5 23 830,6-49-1168,0 0 0,0-1 0,1 6 1168,0 11-4053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43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9 245 992,'-9'-4'443,"9"4"-347,0 0 80,0 0 16,0 0 229,0 0-53,0 0 144,0 0-144,0 0 80,0 0-96,0 0 91,0 0-187,0 0-144,0 0 16,2 0 191,3 3-89,1-1-1,-1 0 0,1 0 0,0-1 0,0 0 1,0 0-1,0 0 0,-1-1 0,1 0 0,3 0-229,13-2 241,-1 0 0,8-4-241,11 0 480,-6-1-390,0 0 0,14-7-90,23-6 812,112-30-231,-94 30-375,18-4 937,47-19-1143,-119 34 65,10-3-28,-20 5-142,1 0 0,-1 2 0,17-2 105,0 4-18,0 1 0,0 2 0,23 3 18,-15 0 43,3 0-108,0 3 0,-1 1-1,0 3 1,51 17 65,-73-18 33,1-2 1,0-1-1,22 0-33,96 2 283,-49-4-309,2 6-347,57 13 373,-103-16 114,0-3 0,0-3-1,40-3-113,114-17 28,-42 3-248,-40 13 487,-45 1-251,7-1-75,6-1-53,10 4 112,81 12-139,-57-3 270,1-5 0,11-7-131,-55-2-171,129-10 161,-133 6 436,47-12-426,-63 8-138,53-2 138,-112 14-228,1 1 1,-1 0-1,0 0 1,0 1-1,0 0 1,1 1-1,0 0 228,-4-1-753,1 1 0,-1 0 0,0 1-1,0-1 1,0 1 0,5 3 753,9 6-1867,2-7-314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45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168 160 992,'0'-1'84,"-1"0"0,0 0-1,1 0 1,-1 0 0,0 1 0,0-1 0,1 0-1,-1 0 1,0 1 0,0-1 0,0 1 0,0-1-1,0 1 1,0-1 0,0 1 0,0 0 0,0-1-1,0 1 1,0 0 0,0 0 0,0 0 0,0-1-1,0 1 1,0 1 0,0-1 0,0 0 0,0 0-1,-1 0 1,1 0 0,0 1 0,0-1 0,0 0-1,0 1 1,0-1 0,1 1 0,-1-1 0,0 1-1,-1 0-83,-1 1 145,0 1-1,-1-1 1,1 1-1,0-1 1,1 1-1,-1 0 1,0 0-1,1 0 1,0 0-1,-2 3-144,-23 47 1140,-7 23-1140,26-56 230,1 1 1,0 0 0,2 1 0,1-1-1,-1 11-230,4-27 35,1 1 0,-1 0 0,1 0 0,1-1 0,-1 1 0,1-1 0,0 1 0,0 0 0,0-1 0,1 1-1,2 3-34,-4-8 34,0 0 0,1-1 0,-1 1 0,1-1 0,-1 1 0,0-1 0,1 1 0,-1-1 0,1 1 0,-1-1 0,1 1 0,0-1 0,-1 0 0,1 1 0,-1-1 0,1 0 0,0 0 0,-1 1 0,1-1 0,-1 0-1,1 0 1,0 0 0,-1 0 0,2 0-34,-1 0 31,1 0-1,0 0 0,0-1 1,-1 1-1,1 0 0,0-1 1,-1 0-1,1 1 0,-1-1 1,1 0-31,3-2-6,0 0 0,0-1-1,-1 1 1,1-1 0,3-4 6,-1-1-81,-1 0 0,0 0 0,-1-1 0,1 0 0,-2 0 0,0 0 0,1-3 81,-2 3-109,1 1 0,0 0 1,0 0-1,1 0 0,0 1 0,0 0 0,1 0 1,0 0-1,1-1 109,-6 9-1,0-1 0,0 1 1,-1-1-1,1 1 0,0-1 1,0 1-1,0-1 0,-1 1 1,1 0-1,0 0 0,0-1 1,0 1-1,0 0 0,0 0 1,0 0-1,0 0 1,0 0-1,0 0 0,0 0 1,-1 0-1,1 0 0,0 1 1,0-1-1,0 0 0,0 1 1,0-1-1,0 0 0,-1 1 1,1-1-1,0 1 0,0-1 1,-1 1-1,1 0 0,0-1 1,0 1 0,2 3-20,1-1 0,-1 1 0,1 0 0,-1 0 0,2 4 20,2 4-8,-1 0 1,0 1-1,0 1 8,-1-1 223,1 0 0,1 0-1,0 0-222,-6-12 124,0 1 0,0-1 0,0 1-1,0-1 1,0 1 0,0-1-1,1 0 1,-1 0 0,1 0 0,-1 1-1,1-1 1,-1-1 0,1 2-124,-1-2 53,0 0 0,-1 0-1,1 0 1,0 0 0,-1 0 0,1 0 0,0 0 0,-1 0 0,1-1 0,0 1 0,-1 0 0,1 0 0,0 0 0,-1-1 0,1 1 0,-1 0-1,1-1 1,0 1 0,-1-1 0,1 1 0,-1-1 0,1 1 0,-1-1 0,0 1 0,1-1 0,-1 1 0,1-1 0,-1 1 0,0-1 0,0 0 0,1 1-1,-1-1 1,0 0 0,0 1-53,5-13 88,-2 1 1,1 0-1,-2-1 0,1 0 0,-2 0 0,0 0 0,0-9-88,0-3 66,3-74-478,-6-21 412,0 13-3343,2 96 821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47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4169 224,'5'-94'3019,"-1"-8"-838,0 26-956,-1 42-616,-2-1-1,-2-3-608,-10-295 800,6 52-325,-1 129-50,0-53 35,4-5-235,4-203-508,10 19 571,-1 76-136,-1 114 53,-5-350-295,-5 454 415,-9-111 283,4 22-998,4 152 342,-3-1 0,-6-32 48,-4-4-858,14 74 818,0 0-1,0-1 1,0 1 0,0 0 0,0 0 0,0-1-1,0 1 1,0 0 0,0 0 0,0-1 0,0 1-1,0 0 1,0 0 0,0-1 0,0 1 0,0 0-1,-1 0 1,1-1 0,0 1 0,0 0 0,0 0-1,0 0 1,-1 0 0,1-1 0,0 1 0,0 0 0,0 0-1,-1 0 1,1 0 0,0 0 0,0 0 0,-1-1-1,1 1 1,0 0 0,0 0 0,-1 0 0,1 0-1,0 0 1,0 0 0,-1 0 0,1 0 0,0 0-1,0 0 1,-1 0 0,1 0 0,0 0 0,0 0-1,-1 1 1,1-1 0,0 0 0,0 0 0,0 0 0,-1 0-1,1 0 1,0 0 0,0 1 0,0-1 0,-1 0-1,1 0 1,0 0 0,0 0 0,0 1 0,0-1-1,0 0 1,-1 0 0,1 1 0,0-1 0,0 0-1,0 1 41,-8 14-3434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49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1568,'6'-6'699,"0"1"-359,1 0 0,1 1 0,-1 0 1,0 1-1,1 0 0,0 0 0,0 1 1,0-1-1,0 2 0,7-2-340,23-1 452,0 2-1,1 1 1,32 4-452,90 7 589,-1-6 0,3-7-589,35 3 259,47-1 224,-111-6-270,89 8-213,19 6 366,118 10-732,-291-10 611,1-3 1,19-4-246,72-5 757,92 11-757,-249-6 23,118 8 18,79-6-41,61-5 297,-106 3 115,85-12-412,-150 3-101,163-21 325,-195 20 166,-3 1 111,20-1-501,256-6-406,-293 16 408,-3-1-116,11 3 114,-23-1-245,-17-1-4,-1 0-1,1 0 0,-1 0 0,1 1 1,-1 0-1,1 1 0,-1-1 1,0 1-1,1 0 0,-1 1 0,0 0 250,0 3-2634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7:58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85 896,'0'0'304,"4"5"5071,0-3-5854,3-1 569,0-1 0,0 0 0,-1 0 0,1-1 0,0 0 0,0 0 0,-1-1 0,1 0 0,-1 0 0,1 0 0,-1-1 0,1 0-90,36-12 509,63-18 126,-80 25-160,-24 8-448,0-1 0,0 0 0,0 0 1,0 0-1,-1 0 0,1 0 0,0 0 0,0 0 0,-1-1 0,1 1 0,0-1-27,-2 2-44,-1 0 1,1 0-1,0 0 0,0 0 0,0 1 1,0-1-1,-1 0 0,1 0 0,0 0 1,0 0-1,0 0 0,-1 0 1,1 0-1,0 0 0,0 0 0,0 0 1,-1 0-1,1 0 0,0 0 0,0 0 1,0 0-1,-1 0 0,1 0 0,0 0 1,0 0-1,0 0 0,0 0 1,-1-1-1,1 1 0,0 0 0,0 0 1,0 0-1,0 0 0,-1 0 0,1 0 1,0-1-1,0 1 0,0 0 1,0 0-1,0 0 0,0 0 0,-1-1 1,1 1-1,0 0 0,0 0 0,0 0 1,0-1-1,0 1 0,0 0 0,0 0 1,0 0-1,0-1 0,0 1 1,0 0-1,0 0 0,0 0 0,0-1 1,0 1-1,0 0 0,0 0 0,0 0 1,0 0-1,1-1 0,-1 1 0,0 0 44,-4 6-2666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55.9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1 127 896,'28'0'3660,"-3"1"-2639,1-2 1,-1 0 0,23-5-1022,-35 4 61,0 1 0,0 0 0,0 1 0,5 0-61,33 0 305,33-7-17,11 4-288,-14-2 48,-43 4 391,7-3-439,-6 1 329,7 1-329,53 0-57,-20 0 189,11 3-132,24 12 540,-87-9-515,121 23-268,-64-10 422,-66-13-185,-1 0-1,0 2 0,0-1 0,0 2 0,-1 0 0,0 2 1,0-1-1,-1 2 0,0 0 0,-1 1 0,0 0 1,0 1-1,-2 1 0,1 0 0,-2 0 0,1 1 1,-2 1-1,3 4 7,11 25 589,0 4-589,6 12 67,-8-21-291,2-1 0,6 4 224,-1 2 37,-15-23 106,-1 1 0,-1 1 0,3 11-143,-12-29-18,44 105-106,5 33 124,-25-67-164,6 9 451,15 46-228,-36-86 3,-2 1 0,-2 1 1,1 24-64,-3-17 122,2-1-1,8 24-120,-8-52 109,1-1 1,3 4-110,19 32 313,-9-19 174,-20-37-505,0 0 1,-1 0-1,1 1 1,-1-1-1,1 0 0,-1 1 1,-1 0 17,0-4-107,1 7 257,1-4-91,-1 1-107,1 0 0,-1 0 0,0 0 0,0 0 0,-1 0-1,0 4 49,4 13 782,-4-22-771,0 0 0,0 0 1,0 0-1,0 0 1,0 0-1,0 0 1,1 0-1,-1 0 0,0 0 1,0 0-1,0 0 1,0 0-1,0 0 0,0 0 1,0 0-1,0 0 1,0 0-1,0 0 1,0 0-1,0 0 0,0 0 1,0 0-1,0 0 1,0 0-1,1 0 1,-1 0-1,0 0 0,0 0 1,0 0-1,0 0 1,0 0-1,0 0 1,0 0-1,0 0 0,0 0 1,0 0-1,0 0 1,0 0-1,0 0 0,0 0 1,0 0-1,1 0 1,-1 0-1,0 0 1,0 0-1,0 0 0,0 0 1,0 0-1,0 0 1,0 0-1,0 0 1,0 0-1,0 1 0,0-1 1,0 0-1,0 0 1,0 0-1,0 0 0,0 0 1,0 0-1,0 0 1,0 0-1,0 0 1,0 0-1,0 0 0,0 0 1,0 0-1,0 0 1,0 1-1,0-1-11,1-14 425,0-4-514,2 0 1,0 1-1,0-1 1,4-6 88,0-7 108,-1 11-236,2-10 182,-6 18-48,0 1 0,1-1 0,4-9-6,-4 13-14,0-1-1,-1 0 0,0-1 1,0 1-1,-1 0 0,0-3 15,1-22-98,1 0 1,1 1 97,3-26 147,-2 17-250,-2 15 516,0-24-413,-1 33-74,0 0 0,1 0 0,1 1 0,0-1 0,2 1 1,0-1 73,0-1 5,0 1-215,13-48 298,-11 31 15,-3 14 104,-1 1 0,0-6-207,3-22-314,5-16 314,5-25-102,-13 64 116,2 0 0,1 0 0,1 0-1,1 1 1,10-18-14,-15 34-50,1 0-1,0 0 0,1 1 0,-1 0 1,1 0-1,1 0 0,-1 1 1,1 0-1,7-5 51,12-7 12,1 1 0,5-2-12,-28 17 54,19-9-58,16-7 4,8-3-268,-28 14 179,3-1 108,2-7 196,-4 3-180,-1 0 0,0-2 0,9-9-35,-19 15-104,0 0 0,-1-1 0,0 0 0,3-4 104,5-4 80,-3 5 54,7-10-262,13-9 128,7 1-384,-37 28 412,0 0 0,0 0 0,0 0 0,0 1 0,0-1 0,0 1 0,1 0-28,15-8 246,8-6-263,0 2 0,0 0 0,2 2 1,4-1 16,0 1-34,-3 1 23,-1 2 1,1 1-1,19-1 11,-24 6-133,-1 1 0,0 1 1,3 1 132,19 0 57,-15-1-15,0-2 1,0-2 0,0-1-1,16-5-42,-22 6 45,-1 0 0,1 2 0,11 1-45,-3-1-33,19-3 33,-16 1 516,31 1-516,-32 2-292,34-5 292,-28 3-5,-31 4 30,-1-2 0,1 0 0,-1 0 1,7-2-26,32-8 480,-21 6 368,20-8-848,-14 4-58,1 2 0,0 1 0,1 2 0,6 0 58,42-5 184,-41 5-118,-1 1 1,6 3-67,-45 0-45,-1 0 0,1 0-1,0 0 1,0 0 0,-1 1 0,1-1 0,-1 1-1,1-1 1,0 1 0,-1-1 0,1 1 0,-1 0 45,0-1-130,-1 1 0,1 0-1,0-1 1,-1 1 0,1-1 0,-1 1 0,1 0 0,-1-1 0,0 1 0,1 0-1,-1-1 1,0 1 0,1 0 0,-1-1 0,0 1 0,0 0 0,0 0 0,1 0-1,-1-1 1,0 1 0,0 0 0,0 0 0,0-1 0,-1 1 0,1 0 0,0 0 0,0-1-1,0 1 1,-1 0 0,1 0 0,0 0 130,-10 22-4933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2:02.8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 24 1472,'-1'-1'65,"1"0"7,-1 1 1,1-1-1,-1 0 1,1 0-1,-1 0 1,1 0-1,-1 1 1,0-1-1,1 0 1,-1 0-1,0 1 1,0-1-1,1 1 1,-1-1-1,0 0 1,0 1-1,0 0 1,0-1-1,0 1 1,0-1-73,0 1 389,1 0-144,0 0-85,0 0 208,0 0-21,0-9 5034,-4 96-5283,1-48 162,2 0 1,2 12-261,2 2 453,-2-1 0,-5 31-453,5-52-138,0-25 153,-1 1-1,0-1 1,0 1 0,-1-1 0,0 6-15,-1 2 267,0-1 0,1 1-1,0 0 1,2 11-267,0-23-129,0-1 1,1 0-1,-1 0 0,0 0 0,0 0 1,1 0-1,-1 0 0,1-1 1,-1 1-1,1 0 0,-1-1 0,1 1 1,-1-1-1,1 1 0,-1-1 1,1 0 128,4 2-2117,5 2 26,1 3-1263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2:05.6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28 130 1568,'-3'-2'1058,"2"2"-951,0-1-1,0 1 1,0-1-1,0 1 1,1-1-1,-1 1 1,0-1-1,0 0 1,0 1-1,0-1 1,1 0-1,-1 1 1,0-1 0,1 0-1,-1 0 1,0 0-107,-3-9 1278,3 9-1150,0-1-1,0 1 0,1-1 0,-1 1 0,0-1 0,1 1 0,-1-1 0,1 1 0,0-1 0,0 0-127,0 1 17,0 0 0,0 0-1,0 1 1,0-1 0,1 0-1,-1 0 1,1 0 0,-1 0-1,0 1 1,1-1 0,-1 0-1,1 0 1,-1 1 0,1-1-1,0 0 1,-1 1 0,1-1-1,0 0 1,0 1 0,-1-1-1,1 1 1,0-1 0,0 1-17,18-12 445,1 0 0,1 2 0,17-7-445,-26 13 20,1 0 1,-1 0-1,1 1 0,0 1 0,0 0 1,1 1-1,4 0-20,-9 1 27,0 0 1,0 1-1,0-1 1,0 2-1,-1 0 1,1 0-1,8 3-27,-15-4 0,1 0 0,0 1-1,0-1 1,-1 1 0,1 0 0,-1-1 0,0 1-1,1 0 1,-1 1 0,0-1 0,0 0-1,0 1 1,-1-1 0,1 1 0,-1-1 0,1 1-1,-1 0 1,0 0 0,0 0 0,0 0 0,0 0-1,0 0 1,-1 0 0,0 0 0,1 0 0,-1 5 50,0 0 1,0 0 0,-1 0 0,0 0 0,0 0-1,0 0 1,-1-1 0,-1 3-51,-7 18 426,-9 16-426,12-27-80,7-15 64,-1 0 0,0 0 0,1 0 1,0 1-1,-1-1 0,1 0 0,0 1 0,0-1 1,0 0-1,1 0 0,-1 1 0,0-1 0,1 0 1,0 0-1,-1 0 0,1 1 0,0-1 1,0 0-1,0 0 0,1 0 0,-1 0 0,0-1 1,1 2 15,5 6-66,1 0 1,0-1 0,1 0 0,1 1 65,4 4-96,-1-2 162,0-1 1,1 0-1,0-1 1,3 1-67,0 0 523,-1 1 0,8 7-523,-24-18 19,1 0 1,-1 0 0,0 1-1,0-1 1,0 0 0,1 0-1,-1 1 1,0-1 0,0 0-1,0 1 1,0-1 0,0 0-1,1 1 1,-1-1 0,0 0 0,0 0-1,0 1 1,0-1 0,0 0-1,0 1 1,0-1 0,0 0-1,0 1 1,0-1 0,0 0-1,-1 1 1,1-1 0,0 0-1,0 1 1,0-1 0,0 0-1,0 1 1,-1-1 0,1 0-1,0 0 1,0 1 0,0-1-1,-1 0 1,1 0 0,0 0-1,0 1-19,-11 7 362,-4-2-99,0 0 0,-1 0 1,0-2-1,-9 2-263,-1 1 291,-15 1-142,29-6-335,1 0 1,0 1-1,0 0 1,0 1-1,-7 3 186,17-7-171,1 1 0,-1-1 0,0 1 0,0-1 0,1 1 0,-1-1 0,0 1 0,1-1 0,-1 1 0,0 0 0,1 0 0,-1-1 0,1 1 0,-1 0 0,1 0 0,-1-1 0,1 1 0,0 0 0,0 0 0,-1 0 0,1 0 0,0 0 0,0 0 0,0 0 0,0-1 0,0 1 0,0 0 0,0 0 0,0 0 0,0 0 0,0 0 0,0 0 0,1 0 171,3 10-2010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2:06.8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 36 2496,'0'-4'995,"-1"6"-161,-1 7-338,4 68 477,0-26-684,-3-1 1,-2 3-290,-8 104 864,10-134-547,1-15-173,0-1 1,-1 0 0,0 0 0,-1 4-145,2-4 162,-2 0 572,1-7-264,-2-4-1,2-3-450,-1-1 1,1 1-1,0-1 1,0 0 0,1 1-1,0-1 1,1 0-1,0-2-19,0-15 164,-2 3-74,2 0 1,0 0 0,2 0-1,0 0 1,3-7-91,2-1-138,-2 4 127,2-1 0,0 1 0,2 0-1,7-13 12,-13 32-12,-1 1-1,1 0 0,0 0 0,0 0 0,1 0 0,0 1 1,0-1-1,0 1 0,1 1 0,-1-1 0,1 1 0,0 0 0,1 0 1,-1 0-1,1 1 0,-1 0 0,1 1 0,0-1 0,4 0 13,-5 2-15,1 0-1,-1 1 0,1-1 1,-1 1-1,0 0 0,1 1 1,-1 0-1,1 0 0,-1 0 0,0 0 1,0 1-1,0 0 0,0 1 1,0-1-1,0 1 0,2 2 16,-5-3 15,0 0-1,0 0 1,0 0 0,-1 1-1,1-1 1,-1 1-1,0-1 1,0 1 0,1 0-1,-2 0 1,1 0-1,0 0 1,-1 0 0,1 0-1,-1 1 1,0-1-1,0 0 1,0 1 0,-1-1-1,1 1 1,-1-1-1,0 1 1,0-1-1,0 1 1,0-1 0,-1 1-1,1-1 1,-1 0-1,0 1 1,-1 2-15,0 1 18,-1 0 0,0 0-1,-1 0 1,0-1 0,0 1 0,0-1-1,-1 0 1,1 0 0,-2 0 0,-1 1-18,-10 9-20,-1-1 0,-14 8 20,13-9-101,-12 7-56,-11 4 157,0 1 600,31-23-553,3-1-165,8-2 115,0 0 1,0 0 0,0 0-1,0 1 1,0-1 0,0 0-1,0 0 1,0 0 0,0 1-1,0-1 1,0 0 0,0 0-1,0 0 1,0 0 0,0 1-1,0-1 1,0 0 0,0 0-1,0 0 1,0 1 0,0-1-1,1 0 1,-1 0 0,0 0-1,0 0 1,0 0 0,0 1-1,0-1 1,0 0 0,1 0-1,-1 0 1,0 0 0,0 0-1,0 0 1,0 1 0,0-1-1,1 0 1,-1 0 2,4 3 99,-1-1-1,1 1 1,0-1-1,0 1 1,5 0-99,3 4-50,4 1 247,1 0 0,0-1 1,1 0-1,-1-1 0,1-1 1,9 0-198,-12-1-9,1 0 0,-1 1 0,8 4 9,2 5-2075,-24-13 1845,0-1-1,0 0 1,0 1-1,0-1 1,0 1-1,0-1 1,-1 1-1,1-1 1,0 1-1,0 0 1,0-1-1,0 1 1,-1 0-1,1 0 1,0 0-1,-1-1 1,1 1-1,0 0 1,-1 0-1,1 0 1,-1 0-1,0 0 1,1 0-1,-1 0 1,0 0-1,1 0 1,-1 1 230,0 13-2363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2:07.5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11 175 3328,'-4'-6'969,"4"6"-913,-1-1 0,0 1 0,1-1-1,-1 1 1,1-1 0,-1 1 0,1-1 0,0 0-1,-1 1 1,1-1 0,0 0 0,-1 1 0,1-1-1,0 0 1,0 0 0,-1 1 0,1-1 0,0 0-1,0 0 1,0 1 0,0-1 0,0 0 0,0 0-1,0 1 1,0-1 0,1 0 0,-1 0-1,0 1 1,0-1 0,1 0 0,-1 1 0,0-1-1,1 0-55,4-4 76,0 1-1,1 0 0,0 0 1,-1 0-1,1 1 0,1 0 1,-1 0-1,0 0 0,1 1 0,-1 0 1,1 0-1,0 1 0,0-1 1,-1 2-1,1-1 0,0 1 0,2 0-75,87-2 545,-38 2-1,0-3-1,-1-2 1,10-4-544,50-16 641,-23 5-556,44-3-85,-115 20-48,46-4-752,34 1 800,-102 6-64,-1 0 0,1 0 0,-1 0 0,1 0 0,-1 0 0,1 0 0,-1 0 1,0 0-1,1 1 0,-1-1 0,1 0 0,-1 0 0,1 0 0,-1 0 0,1 1 0,-1-1 1,1 0-1,-1 1 0,0-1 0,1 0 0,-1 0 0,0 1 0,1-1 0,-1 1 0,0-1 1,1 0-1,-1 1 0,0-1 0,0 1 0,0-1 0,1 1 0,-1-1 0,0 1 0,0-1 0,0 1 1,0-1-1,0 1 0,0-1 0,0 1 0,0-1 0,0 1 0,0-1 0,0 0 0,0 1 1,0-1-1,0 1 0,0-1 0,-1 1 64,-7 21-1749,-6-1-763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2:08.1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29 3808,'1'-2'212,"0"0"0,0 0 0,1 0 0,-1 0 0,0 0 0,1 1 0,-1-1 0,1 0 0,-1 1 0,1-1 0,0 0-213,5-3-58,-7 4 27,12 12 741,-7 8-104,-1 0-1,-1 0 0,1 15-604,2 14 464,1 15 67,-2 2 0,-3 15-531,4 52 357,6-41-346,-8-70 499,0 8-620,-2-20-512,-1-2-3834,-1-11 1454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2:08.6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273 2 2720,'-7'-2'808,"5"6"-379,-10 1 1134,4 6-1015,0-1 1,2 1-1,-1 2-548,-1-1 513,1 0 1,-6 6-514,-3 4 488,1 0 1,0 2-489,0 1 596,-14 15-596,-76 86 1227,119-126-582,8-6-379,1 0 0,-1-1 1,15-7-267,-5 2-84,13-3 84,9 2-111,0 3-1,0 2 1,12 1 111,31 2-2493,-24 5 840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5:58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0 1472,'3'4'2367,"-1"-2"-2288,1 0 1,-1 0-1,0 1 1,0-1 0,0 1-1,-1 0 1,1-1-1,-1 1 1,1 0 0,-1 0-80,1 11 240,-1 0 0,-1 0 0,-1 11-240,0 7 80,-11 262 913,8-226-573,0 63 1212,1-77-1019,4 25-613,1-33 195,-3 0-1,-3 11-194,3-50-248,0 0-1,-1 0 1,0 1-1,0-1 1,-1 0-1,0-1 1,0 1-1,-1-1 1,0 1-1,-3 4 249,6-10-211,0 0 0,0 0 0,0 0 0,0 0 0,0 0 0,0 0 0,0 0 0,0 0 0,0 0 0,0 0 0,-1-1 0,1 1 0,0-1 0,0 1 0,-1-1 0,0 1 211,-7 0-1989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5:59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21 1824,'-3'-2'706,"6"4"-196,-3-2-286,9 11 1115,-6-8-1129,0-1 0,0 0 0,0 0 0,0 0 1,1-1-1,-1 1 0,0-1 0,1 0 0,0 0 1,-1 0-1,1 0 0,-1-1 0,3 1-210,7-1 374,1 0-1,-1 0 0,2-2-373,3 1 222,17-3 250,0-1 0,2-2-472,2 0 528,19-1-528,164-7 493,-177 13-202,-22 1-464,-1 2-1,14 2 174,1 4-805,-36-7 533,-1 0 0,1 1 0,0-1 0,-1 1 0,1-1 0,-1 1 0,1-1 0,-1 1 0,1 0 0,-1-1 0,1 1 0,-1 0 0,1-1 0,-1 1 0,0 0 272,4 8-2565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5:59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68 2656,'0'0'31,"-1"0"0,1 0 0,0 0-1,-1 0 1,1 0 0,0-1 0,0 1 0,-1 0 0,1 0 0,0-1-1,0 1 1,-1 0 0,1 0 0,0-1 0,0 1 0,0 0 0,-1-1-1,1 1 1,0 0 0,0-1 0,0 1 0,0 0 0,0-1 0,0 1-1,0 0 1,0-1 0,0 1 0,0 0 0,0-1 0,0 1 0,0 0-1,0-1 1,0 1 0,0 0 0,0-1 0,0 1 0,0 0 0,0-1-1,1 1 1,-1 0 0,0-1 0,0 1 0,0 0 0,1 0 0,-1-1 0,0 1-31,1-1 61,0 0 1,1 0 0,-1 0 0,0 1-1,0-1 1,0 0 0,1 1 0,-1-1-1,0 1 1,2-1-62,-1 0 13,0 1 0,0-1 0,-1 0 0,1 0 0,0 0 0,0 0-1,0 0 1,0 0 0,-1 0 0,1 0 0,1-2-13,7-5 578,-4 5-336,0 0-1,0 0 1,0 0-1,0 1 0,1 0 1,-1 0-1,0 1 1,1 0-1,0 0 1,-1 0-1,2 1-241,179-3 1147,-186 3-1267,0 0 0,0-1 0,0 1 1,0 0-1,0 0 0,0 1 0,0-1 1,1 0-1,-1 0 0,0 0 0,0 1 1,0-1-1,0 1 0,0-1 0,0 0 0,0 1 1,0 0-1,-1-1 0,1 1 0,0 0 1,0-1-1,0 1 0,-1 0 0,1 0 1,0 0-1,-1 0 0,1-1 0,0 1 1,-1 0-1,1 0 0,-1 0 0,0 0 0,1 0 1,-1 1-1,0-1 0,0 0 0,0 0 1,1 0-1,-1 0 0,0 0 0,0 0 1,-1 0-1,1 0 0,0 0 0,0 0 1,-1 1 119,-2 12-2011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7:59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1568,'-1'2'158,"0"0"-1,1 0 1,-1 0 0,0 0 0,1 0-1,-1 0 1,1 0 0,0 0-1,-1 0 1,1 1 0,0-1 0,0 0-1,1 0 1,-1 0 0,0 1-158,1 5 935,-1-7-721,1 14 1033,0-9-1073,1-1 0,-1 0-1,0 1 1,0-1 0,-1 1-1,1-1 1,-1 1-1,0-1 1,-1 4-174,0 2 35,1 0-1,1 0 1,1 11-35,1 17 179,-3-26-79,-1 13 26,2 0 0,0 0 0,2 1 0,1-1 0,4 15-126,-4-26 152,-2-6-159,0-1 0,1 1 0,0 0-1,0-1 1,2 2 7,-4-8-6,0 0 0,0 0-1,0 0 1,1-1-1,-1 1 1,0 0 0,1-1-1,-1 1 1,1-1-1,-1 0 1,1 1 0,0-1-1,0 0 1,0 0 0,-1 0-1,1 0 1,0-1-1,0 1 1,0 0 0,0-1-1,0 0 1,1 1-1,-1-1 1,2 0 6,21 1 17,-7-1-583,1 0 1,0-1-1,9-2 566,-19 0-1525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00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42 1984,'-1'0'42,"1"0"-1,0 0 1,0-1 0,0 1-1,0 0 1,0 0 0,0 0-1,0-1 1,0 1 0,0 0 0,0 0-1,0 0 1,0-1 0,0 1-1,0 0 1,0 0 0,0-1-1,0 1 1,0 0 0,0 0-1,0 0 1,0-1 0,0 1 0,0 0-1,0 0 1,1 0 0,-1-1-1,0 1 1,0 0 0,0 0-1,0 0 1,0 0 0,1-1-1,-1 1 1,0 0 0,0 0 0,0 0-1,1 0 1,-1 0 0,0 0-1,0-1 1,1 1-42,15-4 487,22 3-79,-35 1-190,19-2 763,-1 0 0,1-1 0,17-6-981,15-2-10,-53 11 26,2 0-197,-1-1 0,0 1 1,1 0-1,-1 0 0,1 0 0,-1 0 0,1 0 1,-1 0-1,0 1 0,2-1 181,4 1-2149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01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7 317 1472,'-2'-1'208,"-3"-1"20,12 2 1032,-7 0-780,6-5 1141,33 2 1563,-11-4-2933,1-1-1,20-8-250,-14 4 331,15-3-331,-22 7 133,-1-1 0,16-9-133,-16 7 97,-20 8-103,1 0 0,-1-1 1,-1 0-1,1 0 0,0 0 0,-1-1 1,0 0-1,0 0 0,5-6 6,-10 9-3,1 0-1,-1 0 1,1 0-1,-1 0 0,0 0 1,0 0-1,0-1 1,0 1-1,0 0 1,0-1-1,0 1 1,-1-1-1,1 1 0,-1 0 1,0-1-1,0 1 1,0-1-1,0 1 1,0-1-1,-1 1 1,1-1-1,-1 1 0,1-1 1,-1 1-1,0 0 1,0-1-1,0 1 1,0 0-1,0 0 1,-1 0-1,1 0 0,-1-1 4,-4-4 51,1 0 0,-1 0 0,-1 0-1,1 1 1,-1 0 0,0 0-1,0 1 1,-1 0 0,-5-3-51,8 5-49,0 1 0,0 0 0,0 1 0,0-1 1,-1 1-1,1 0 0,0 0 0,-1 1 0,1-1 0,0 1 0,-1 0 1,1 1-1,0-1 0,-1 1 0,1 0 0,-5 2 49,-5 1-56,1 1-1,0 1 1,1 0 0,-1 1 0,1 0-1,1 1 1,-1 1 0,1 0-1,-10 10 57,15-13 72,1 0 0,-1 1 0,1 0 0,0 1 0,1 0 0,0-1 0,0 2 0,1-1 0,-1 0 0,1 3-72,2-5 2,0 0 0,1 0 1,0 0-1,0 0 1,0 0-1,1 0 0,0 0 1,0 1-1,0-1 0,1 0 1,0 0-1,0 0 1,1 0-1,-1 0 0,1 0 1,1 0-3,22 59 577,-7-17-194,2-1 1,11 16-384,-24-52 74,-1-1 1,2 0-1,-1 0 1,2-1 0,-1 0-1,1-1 1,0 1-1,1-2 1,0 1 0,0-1-1,1-1 1,0 0-1,1 0-74,1 0 54,1-1 0,0 0 0,1 0 0,-1-2 0,1 0 0,0 0 0,0-1 0,0-1 0,0-1 0,9 0-54,-16-1-515,0 0 0,0-1 1,7-2 514,-12 4-662,1-1-1,-1-1 1,0 1 0,0 0 0,0-1 0,0 0 0,0 1 0,-1-1 0,1 0 0,1-2 662,-3 3-147,0 1 0,-1-1 0,1 0 0,-1 0 1,1 1-1,-1-1 0,1 0 0,-1 0 0,1 0 0,-1 0 0,0 0 0,0 1 1,1-2 146,-3-19-1387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02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98 2496,'-1'-1'176,"1"-1"0,1 1 1,-1 0-1,0 0 0,0-1 0,0 1 0,1 0 1,-1 0-1,1-1 0,-1 1 0,1 0 0,-1 0 1,1 0-1,0 0 0,-1 0 0,1-1 0,0 1 1,0 1-1,0-1 0,0 0 0,0 0 1,0 0-1,0 0 0,0 1 0,0-1-176,0 1 443,-1 0 58,0 0-154,0 0 31,0 0-127,0 0-96,0 0-107,0 0-134,0 0 97,9 0 693,-3 0-567,0 0 0,0-1 0,0 1 1,0-1-1,0 0 0,0-1 0,4-1-137,45-11 431,-39 11-377,-1-1-1,0 0 1,6-4-54,-3 2 213,1 0 0,-1 1 0,9-1-213,-4 1 252,-23 5-284,1 0 1,-1 0 0,1-1 0,0 1-1,-1 0 1,1 0 0,-1 0 0,1 0-1,0 0 1,-1 0 0,1 0 0,-1 0-1,1 0 1,-1 0 0,1 1 0,0-1-1,-1 0 1,1 0 0,-1 0 0,1 1-1,-1-1 1,1 0 31,-1 1-42,0-1-1,1 1 0,-1-1 0,0 1 1,0-1-1,0 1 0,0-1 1,1 1-1,-1-1 0,0 1 1,0-1-1,0 0 0,0 1 1,0-1-1,0 1 0,-1-1 1,1 1-1,0-1 0,0 1 1,0-1-1,0 1 43,-3 5-659,1 0 1,-1-1 0,0 1-1,-2 1 659,0 2-1334,-4 5-282,-3 0-1040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04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8 2144,'0'-1'78,"0"1"0,0 0 1,0 0-1,0-1 0,0 1 0,0 0 0,0 0 1,0-1-1,0 1 0,0 0 0,0 0 1,0-1-1,0 1 0,0 0 0,0 0 0,0-1 1,0 1-1,1 0 0,-1 0 0,0 0 0,0-1 1,0 1-1,0 0 0,1 0 0,-1 0 1,0-1-1,0 1 0,0 0 0,1 0-78,-1 0 121,0 0 0,0 0 0,0 1 0,0-1 0,1 0 0,-1 0 0,0 0 0,0 1 0,0-1 0,0 0 0,0 0 0,0 1-1,0-1 1,0 0 0,0 0 0,1 0 0,-1 1 0,0-1 0,0 0 0,0 0 0,0 1 0,0-1 0,-1 0 0,1 0 0,0 1 0,0-1 0,0 0 0,0 0 0,0 1 0,0-1-1,0 0 1,0 0-121,-5 12 168,0 0-1,-1-1 0,0 1 1,-1-1-1,0-1 0,-1 1 0,-6 6-167,-1 2 211,-64 91 189,-4 19-400,74-115 145,0 0 0,-4 3-145,11-14 45,0 0 0,-1-1 0,1 1 1,0-1-1,-1 0 0,1 0 0,-1 0 0,0 0 0,1 0 1,-1-1-1,0 1 0,0-1 0,0 0 0,-3 1-45,4-2-13,1 0-1,-1 0 0,1 0 1,-1-1-1,1 1 1,-1-1-1,1 1 0,-1-1 1,1 1-1,-1-1 0,1 0 1,0 1-1,-1-1 1,1 0-1,0 0 0,0 0 1,0 0-1,0 0 0,0 0 1,0-1-1,0 1 1,0 0-1,0 0 0,0-1 1,0 1-1,1-1 0,-1 0 14,-3-6-81,1 0 0,0 0-1,1 0 1,-1-3 81,2 7-18,0-1 1,0 1-1,1 0 1,0-1-1,0 1 1,0 0-1,1-1 0,-1 1 1,1 0-1,0-1 1,0 1-1,0 0 1,1 0-1,-1 0 1,1 0-1,0 0 0,1 0 1,-1 1-1,0-1 1,1 0-1,1 0 18,2-2-21,0 0 1,0 0-1,0 1 0,1 0 1,0 0-1,0 0 0,0 1 0,1 0 1,-1 1-1,7-3 21,-11 6 63,0-1 1,0 1-1,0-1 1,0 1-1,0 0 1,0 0-1,-1 0 0,1 0 1,0 1-1,0-1 1,0 1-1,0 0 1,0 0-1,-1 0 1,1 0-1,0 0 0,-1 1 1,1-1-1,0 2-63,9 4 526,-1 2-1,0 0 1,6 6-526,-5-4 135,17 17 477,25 30-612,-41-42 140,-11-14-491,-1 1-1,1 0 1,-1 0-1,0 0 1,0 0-1,0 0 1,0 0-1,-1 0 0,1 1 1,-1-1-1,0 0 1,0 0-1,0 0 1,0 0-1,-1 1 1,0 0 351,2 24-5234,2-19 3666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06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185 479 1408,'0'0'76,"-1"0"0,0 0 1,1-1-1,-1 1 0,1 0 1,-1 0-1,1-1 0,-1 1 0,0 0 1,1-1-1,-1 1 0,1 0 0,0-1 1,-1 1-1,1-1 0,-1 1 0,1-1 1,0 1-1,-1-1 0,1 1 1,0-1-1,-1 1 0,1-1 0,0 1 1,0-1-1,0 1 0,-1-1 0,1 0 1,0 1-1,0-1-76,0 0 816,-8-14 2160,7 15-2938,1-1 1,0 0-1,-1 1 1,1-1-1,-1 1 1,1-1 0,-1 0-1,0 1 1,1-1-1,-1 1 1,1 0-1,-1-1 1,0 1-1,0 0 1,1-1-1,-1 1 1,0 0 0,0-1-1,0 1-38,-14 5 348,15-5-346,-3 1 39,0 1-1,0-1 1,0 1-1,1 0 1,-1-1-1,1 1 1,-1 0-1,1 1 0,0-1 1,-1 0-1,1 1 1,0 0-41,-4 4 11,-1 1 0,0-1-1,0 0 1,-2 0-11,2-1 50,0 0 0,1 1 0,-1 0 0,2 0 0,-4 4-50,5-5 75,0 0 0,1 0 0,0 0 0,0 1 0,0-1 0,1 1 0,-1 2-75,3-6 22,-1 0 0,1 0 0,0 0-1,0-1 1,0 1 0,0 0 0,0 0-1,1 0 1,-1 0 0,1 0 0,0 0-1,0-1 1,0 1 0,0 0 0,0-1-1,1 1 1,-1-1 0,1 1 0,0 0-22,0 0 71,0-1 1,1 1-1,-1 0 1,0 0 0,1-1-1,0 0 1,0 1-1,-1-1 1,1 0 0,3 1-72,-4-2 19,0 0 1,1-1-1,-1 1 1,1-1 0,-1 1-1,1-1 1,-1 0-1,1 0 1,-1 0-1,0 0 1,1-1 0,-1 1-1,1-1 1,-1 1-1,0-1 1,1 0-20,2-1 26,-1 0-1,1-1 1,-1 1 0,0-1-1,0 0 1,0 0 0,-1 0-1,1-1 1,-1 1 0,0-1-1,0 0 1,0 0 0,2-4-26,2-2 247,-5 8-226,-1-1 0,1 1 0,-1-1 0,0 0-1,0 1 1,0-1 0,0 0 0,0 0 0,-1 0-1,1 0 1,-1 0 0,0-1-21,-2-38-6,0 23-56,1 9 69,-1 0 0,0 0 1,-1-2-8,-5-27-92,-1-34 115,-1-12-211,3-8 188,2-80 400,7 148-1102,-1 22 245,0 16 421,4 122 904,9 33-868,-9-121 18,-3-24 176,2-1 0,0 0 0,1 0 0,1 0 0,5 10-194,-6-22-63,-1 1 0,2 0 0,-1-1 0,1 0 0,1-1 0,0 1 0,0-1 0,1 0 0,0-1 0,1 0 0,4 4 63,-10-11-389,-1 1 1,0-1-1,1 1 0,-1-1 1,1 0-1,-1 0 0,1 0 1,1 0 388,5 0-2928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1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1 145 1248,'0'-2'57,"0"2"-11,0-1 0,-1 1-1,2 0 1,-1 0-1,0-1 1,0 1-1,0 0 1,0 0 0,0-1-1,0 1 1,0 0-1,0 0 1,0-1-1,0 1 1,0 0 0,1 0-1,-1-1 1,0 1-1,0 0 1,0 0-1,1 0 1,-1-1 0,0 1-1,0 0 1,0 0-1,1 0 1,-1 0-1,0 0 1,0 0 0,1-1-1,-1 1 1,0 0-1,1 0-45,0-1 39,0 1-34,1-2 80,-1 0-1,1 1 0,-1-1 0,1 1 1,0 0-1,-1 0 0,1-1 0,0 1 1,0 0-1,2 0-84,21-13 583,-20 11-520,1 0-1,0 0 1,0 0-1,1 0 1,4 0-63,34-9 557,1 3-1,4 1-556,-25 5 2,0 1 0,0 2-1,0 0 1,21 4-2,53 14-112,14 1 682,-71-17-259,0-1-1,10-2-310,11-1 147,40 4-472,70 10 325,-84-2 245,63-2-245,241-11 1339,-361 1-848,0-1-1,9-3-490,18-9 854,-49 13-781,-1 0 0,1-1 0,5-2-73,-5 1-11,-1 1 0,1 0 0,6 0 11,146-18 102,26 5-102,-49 14 128,-100 2-704,19 2 576,-29-1-64,44 4 277,52 0-16,-14 0 225,-45-4-467,-29 1 2,-1-2-1,0-2 0,21-3 44,28-5 165,0 3 0,72 5-165,-148 2 0,169 11-426,-139-9 441,-29-1 3,-1 0 0,0-1 0,1 0 0,-1 0 0,1-1-1,8-2-17,97-32 406,-105 34-453,0-2 51,-9 3 39,-1 0-49,0 0 0,0 0 0,0 0 1,1 0-1,-1 0 0,0 0 1,0 0-1,0 0 0,0 0 0,0 0 1,0 0-1,0 0 0,0 0 0,1 0 1,-1 0-1,0 0 0,0 0 0,0 0 1,0 0-1,0 0 0,0 0 0,0 0 1,0 0-1,1 0 0,-1 0 1,0 0-1,0 0 0,0 1 0,0-1 1,0 0-1,0 0 0,0 0 0,0 0 1,0 0-1,0 0 0,0 0 0,0 0 1,0 0-1,0 1 0,0-1 1,0 0-1,0 0 0,0 0 0,0 0 1,0 0-1,0 0 0,0 0 0,0 0 1,0 1-1,0-1 0,0 0 0,0 0 1,0 0 5,0 6-73,-1-1 0,0 1 0,0-1 0,-2 6 73,1-6 85,1 1 0,0-1 0,0 1 0,0 5-85,0-2 31,1 0-1,-2 1 1,-1 4-31,1-4-82,0-1-1,1 0 1,0 7 82,-4 55 41,2-26-290,-27 259 495,3-44-636,23-212 523,-4 91-223,3-61 14,3-59 184,0 1 0,2 0 0,0 0 0,1-1 0,3 16-108,8 54-20,-4-23-46,11 111-153,-14-123 70,-3-13 504,-2 35-355,-1-22 93,-4 54-157,5-18 848,-1-81-1270,1-9 503,0 1 0,-1-1 0,1 1 0,0-1 0,0 1 0,0-1 0,0 1 0,0 0-1,0-1 1,0 1 0,0-1 0,0 1 0,0-1 0,0 1 0,0 0 0,0-1 0,0 1 0,0-1-1,1 1 1,-1-1 0,0 1 0,0-1 0,1 1 0,-1-1 0,0 1 0,1-1 0,-1 1 0,1-1 0,-1 0-1,0 1 1,1-1 0,-1 1 0,1-1 0,-1 0 0,1 0 0,-1 1 0,1-1 0,-1 0 0,1 0-1,-1 0 1,1 1 0,0-1 0,-1 0 0,1 0 0,-1 0 0,1 0 0,-1 0 0,1 0-17,42 8-336,-16-4 178,-1 1 1,17 7 157,-23-5 128,-1 1 0,0 1 0,-1 0 0,11 8-128,-26-15 51,-1-1-49,0 1 1,0-1 0,0 0-1,0 1 1,0-1 0,0 1-1,-1 0 1,1-1 0,-1 1-1,1 0 1,0 1-3,-2-1-117,0-2 53,0 0 80,0 0 58,0 0 145,0 0-38,0 0 54,0 0-11,1-2-165,-1 0 1,0 1-1,0-1 1,0 1-1,0-1 0,-1 1 1,1-1-1,0 1 1,-1-1-1,1 1 0,-1-1 1,1 1-1,-2-1-59,2 0 71,-2-7 29,-1 0 1,2 0 0,0-1-1,0-1-100,-3-19 88,-4-19-298,1-24 210,-2-19-83,2 32 174,3-41-91,-2-13-107,2 64 312,-7-70-671,-7-9 466,14 95-52,2-1 1,1 1 0,3-21 51,-1-5 20,3-26-254,3 0-1,5 0 0,6-13 235,-11 62-49,2-9 229,-2 0 0,-2-1 0,-1-19-180,-5 29-88,-2 1 1,-1-1 0,-3 1-1,0-1 1,-3-1 87,7 31 17,1-1 1,-1 1-1,0 0 1,0 1 0,-1-1-1,0 0 1,0 1-1,-1 0 1,0 0 0,0 1-1,-2-2-17,3 3-27,1 0 0,-2 1 0,1 0 0,0 0 0,-1 0 0,1 0 0,-1 1-1,0 0 1,0 0 0,0 0 0,0 0 0,0 1 0,0 0 0,0 0 0,-1 0 0,-2 1 27,-11 1-61,0 1 0,-1 1 1,1 0-1,0 2 0,-18 6 61,-3 1-768,31-8 72,0-1 0,0 1 0,0 1 0,1 0 0,0 0-1,0 1 1,0 0 0,-4 4 696,1 0-756,-17 11-1831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3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52 2144,'-1'-2'62,"1"1"0,0-1 0,0 1 1,0-1-1,0 1 0,0-1 0,0 1 0,1-1 0,-1 1 0,0-1 1,1 1-1,-1 0 0,1-1 0,0 1 0,-1 0 0,1-1 0,0 1 1,0 0-1,0 0 0,0-1 0,0 1 0,0 0 0,0 0-62,2-2-38,-3 2 17,1 1-1,-1-1 0,1 1 0,0-1 0,-1 1 1,1-1-1,-1 1 0,1-1 0,0 1 0,0-1 1,-1 1-1,1 0 0,0-1 0,0 1 1,-1 0-1,1 0 0,0-1 0,0 1 0,-1 0 1,1 0-1,0 0 0,0 0 22,0 0 133,-1 0 166,24 0 933,1-4-176,11 2-1063,-22 1 136,1 0-1,9 2-128,57 6 285,44 4-207,36 11-78,-124-17 204,-1-3-1,1 0 1,0-3-1,5-1-203,41-1 327,-3 1-89,-29 0-140,17 2-98,130 6-490,-21-1 970,62-1 132,-194-4-462,90-6-28,-60 2 332,24 4-454,-20 3 214,26 7-214,-67-5-1,-17-3 31,0 1-1,3 2-29,54 12 80,16-2-80,-66-12 188,25-1-188,1 0 399,8 0 82,56-6-481,2 0 234,-11-1-202,-79 3 78,1-1 1,-1-1-1,0-2 0,4-2-110,-4 1 113,0 1-1,0 1 0,0 2 0,5 1-112,49-1 307,-31 1 176,34 4-483,-11 6 261,-68-8-296,-1 2 1,1-1-1,-1 1 0,1 0 1,0 1 34,-5-2-225,-1 0 0,0 0 0,0 0 1,1 0-1,-1 1 0,0-1 0,0 0 0,0 1 1,0 0-1,0 0 0,-1-1 0,1 1 1,0 0-1,-1 0 0,0 0 0,1 1 0,-1 0 225,5 21-1786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5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8 109 1248,'-1'-1'168,"1"0"0,-1 0 0,0 0 0,0 0 0,1 0 0,-1 0 0,1 0 0,-1 0 0,1-1 0,0 1 0,-1 0 0,1 0 0,0-1 0,0 1-168,0 0 555,0 1-113,0 0 193,11-10 1253,-3-2-995,-7 11-805,1-1-1,-1 1 1,0-1-1,0 0 1,0 0-1,0 1 1,0-1-1,-1 0 1,1 0-1,0 0 1,-1 0-1,0 0 1,1 0-1,-1 0 1,0 0-1,0-1-87,0-3 246,0 5-238,0 0 0,0 0 0,-1 0-1,1 0 1,0 0 0,0 0 0,0-1-1,1 1 1,-1 0 0,0 0-1,0 0 1,1 0 0,-1 0 0,0 0-1,1 0 1,-1 0 0,1 0 0,-1 0-1,1 1 1,0-1 0,-1 0 0,1 0-1,0 0 1,0 0-8,0 0-187,-1 1 149,1 0-1,-1-1 1,0 1-1,1 0 1,-1-1-1,0 1 1,1 0-1,-1 0 1,1-1-1,-1 1 1,0 0-1,1 0 1,-1 0-1,1-1 0,-1 1 1,1 0-1,-1 0 1,0 0-1,1 0 1,-1 0-1,1 0 1,-1 0-1,1 0 1,-1 0-1,1 0 39,12 1-1330,-12-1 1157,0 1-1,0-1 1,0 1 0,0-1-1,0 1 1,0 0 0,0 0-1,0-1 1,0 1 0,0 0-1,0 0 1,-1 0 0,1 0 0,0 0-1,-1 0 1,1 0 0,-1 0-1,1 0 174,3 16-2293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6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7 2560,'-15'-5'1762,"14"4"-1749,1 1 0,-1 0 1,1 0-1,0 0 0,-1 0 0,1 0 0,-1 0 0,1 0 0,0 0 0,-1 0 0,1 0 0,-1 0 0,1 0 0,0 0 0,-1 0 0,1 0 0,-1 0 0,1 0 0,0 0 0,-1 0 0,1 1 0,-1-1 0,1 0 1,0 0-1,-1 1 0,1-1 0,0 0 0,-1 0 0,1 1 0,0-1 0,0 0 0,-1 1 0,1-1 0,0 0 0,0 1 0,0-1 0,-1 1-13,1-1 32,-4 4 384,5 7 14,0 0 0,0 1 0,2-1 0,-1 0 0,3 3-430,19 56-251,-11-37 240,23 53 486,-32-76-398,1 0 1,-1 0 0,-1 0-1,0 1 1,0-1 0,-1 1-1,0-1 1,-1 1-1,0 5-77,4 63-2437,-5-77 2058,-1-2 257,1 1 1,0 0-1,0-1 0,0 1 1,0 0-1,0-1 0,0 1 1,0 0-1,0-1 0,1 1 1,-1 0-1,0-1 0,0 1 1,0 0-1,1-1 0,-1 1 1,0-1-1,1 1 0,-1 0 1,1-1-1,-1 1 0,1-1 122,7 1-1573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6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39 1312,'-9'-14'330,"8"13"-245,0-1-1,1 1 1,-1-1 0,0 1 0,0 0-1,1-1 1,-1 1 0,0 0-1,0 0 1,-1 0 0,1-1 0,0 1-1,0 0 1,0 1 0,-1-1-1,1 0 1,0 0 0,-1 0 0,1 1-1,-1-1 1,1 1 0,-1-1-1,1 1 1,-1 0 0,-1-1-85,2 1 14,0 0 1,0 0-1,1 0 1,-1 1-1,0-1 1,0 0-1,0 0 0,0 1 1,1-1-1,-1 0 1,0 1-1,0-1 1,1 1-1,-1-1 0,0 1 1,0-1-1,1 1 1,-1-1-1,1 1 1,-1 0-1,0 0-14,0 1 52,0-1 1,0 1-1,0 0 0,1 0 1,-1 0-1,0 0 0,1 0 1,-1 0-1,1 1-52,-1 6 284,1 0 0,0-1-1,0 1 1,2 3-284,1 9 531,1 0 0,1 0-1,7 19-530,28 60 557,-4-14-1021,-29-70 551,7 11-814,-9-12-1416,-3-8-252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8:00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2304,'2'0'856,"-1"0"-518,1 0 0,-1 1 0,0-1-1,1 0 1,-1 0 0,0-1 0,0 1 0,1 0 0,-1 0-1,0-1 1,0 1 0,1 0 0,0-1-338,6-5 216,1 0 1,0 1 0,0 0-1,0 1 1,1 0 0,0 0-1,-1 1 1,11-2-217,4-1-1099,-12 2-783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7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88 3072,'-3'-2'275,"-1"1"1,1 0-1,0 0 0,-1 0 1,0 0-1,1 0 0,-1 1 1,1 0-1,-1 0 0,0 0 1,1 0-1,-3 0-275,-6 0 189,15 0-47,1-1 0,-1 0 0,1 0 0,-1 0 0,0-1 0,0 1 0,0-1-1,1 0-141,7-4 385,12-5-18,0 2 0,1 0 0,0 1 0,1 2 0,14-2-367,-19 5 27,0-1-39,0 2 0,15 0 12,-29 2-302,0 0-1,0 1 0,-1-1 0,1 1 0,0 1 0,0-1 0,-1 1 0,1 0 1,-1 0-1,1 0 0,3 3 303,-8-4-184,0 0 1,1-1 0,-1 1 0,0 0-1,0 0 1,0 0 0,0 0-1,0-1 1,0 1 0,-1 1-1,1-1 1,0 0 0,0 0 0,-1 0-1,1 0 1,-1 1 0,1-1-1,-1 0 1,1 0 0,-1 1-1,0-1 1,0 0 0,1 1 0,-1-1-1,0 0 1,0 1 0,0 0 183,-1 0-139,0 0 0,0 0-1,1 0 1,-1 0 0,0 0 0,0 0 0,-1 0 0,1 0 139,0-1-50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7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51 302 4896,'-4'-9'483,"1"0"0,1 0 0,-1-1 0,1 1 0,1-1 0,0 1 0,0-2-483,0-6 32,-1-1-1,0 0 1,-2 1-32,-4-35 332,1-2 649,0 14 427,5 30-2209,7 27-2046,-1 2 1044,-4 2-1247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8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 2400,'0'-3'95,"0"0"1,0 0-1,1 1 0,-1-1 1,1 0-1,-1 0 0,1 0 1,0 1-1,0-1 0,0 0 1,1 1-1,-1-1 1,0 1-1,1-1 0,0 1 1,0 0-1,0 0 0,-1 0 1,2 0-1,-1 0 0,0 0 1,0 0-1,1 1 0,-1-1 1,1 1-96,-2 1 50,0 0 1,-1 0 0,1 0-1,0 0 1,0 0-1,0 0 1,-1 0-1,1 0 1,0 0-1,0 1 1,0-1 0,-1 0-1,1 0 1,0 1-1,-1-1 1,1 1-1,0-1 1,-1 1 0,1-1-1,0 1 1,-1-1-1,1 1 1,-1-1-1,1 1 1,-1 0 0,1-1-1,-1 1 1,0 0-1,1-1 1,-1 1-1,0 0 1,1 0-1,-1-1 1,0 1 0,0 0-1,0 0 1,0 0-51,7 32 529,-2 50-284,13 95 499,-5-35-256,-9-115-669,5 54-5872,0 60 6053,-9-148-1435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9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5 2656,'-3'-4'932,"2"5"-499,1 0-406,1-1-1,-1 0 1,0 1-1,1-1 1,-1 1 0,0-1-1,0 1 1,1-1-1,-1 1 1,0-1-1,0 1 1,0-1-1,0 1 1,1-1 0,-1 1-1,0-1 1,0 1-1,0-1 1,0 1-1,0-1 1,0 1-1,-1 0-26,1 13 302,-5 26 511,1 0 1,3 0-1,3 40-813,-1-7 839,1-35-597,2 0-1,1 0 0,7 23-241,6 36 178,-11-57-775,-4-24-139,0 1 0,-1-1-1,-1 7 737,0-2-1333,1-2-1280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49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37 5472,'-8'-7'2016,"13"4"-1536,-2-5-160,-3 8 544,0 0-544,0-5-352,0 2 0,4 0-160,5-1 96,-1 4 64,4-3 32,-3 3-288,6 0 160,-3 7-32,2-4 96,-2 5-1568,0 0 896,-5-2-2464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50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98 146 4064,'-1'-4'345,"1"0"1,-1 0-1,1 0 1,0-1-1,1 1 1,-1 0-346,0 1 70,1 1 1,-1-1-1,0 0 1,0 1-1,0-1 1,0 0-1,-1 1 1,1-1-1,-1 0 1,1 1-1,-1-1 1,0 1-1,0-1 1,0 1-1,-1-2-70,1-7 1173,1 11-1101,0 0 1,0 0-1,0-1 1,1 1-1,-1 0 1,0-1 0,0 1-1,0 0 1,0-1-1,0 1 1,0 0-1,0-1 1,0 1-1,0 0 1,0-1 0,0 1-1,0 0 1,0-1-1,-1 1 1,1 0-1,0-1 1,0 1 0,0 0-1,0-1 1,-1 1-1,1 0 1,0 0-1,0-1 1,0 1 0,-1 0-1,1 0 1,0-1-1,0 1 1,-1 0-1,1 0-72,0-23-202,-5-2 596,5 25-378,0-1-1,0 1 1,0 0-1,0 0 0,0-1 1,-1 1-1,1 0 0,0 0 1,0 0-1,0-1 1,-1 1-1,1 0 0,0 0 1,0 0-1,0-1 1,-1 1-1,1 0 0,0 0 1,0 0-1,-1 0 1,1 0-1,0 0 0,-1 0 1,1 0-1,0 0 1,0 0-1,-1 0 0,1 0 1,0 0-1,-1 0 1,1 0-1,0 0 0,0 0 1,-1 0-1,1 0 1,0 0-1,-1 0 0,1 0 1,0 0-1,0 0 1,-1 1-1,1-1 0,0 0 1,0 0-16,-15 8 368,10-4-445,1 1 0,-1 0 0,1 0 1,0 0-1,0 0 0,1 1 0,-1 0 0,1 0 1,1 0-1,-1 0 0,1 0 0,0 0 1,-1 4 76,0 9-302,1-1 1,0 1 0,1-1 0,1 7 301,3-10-1643,-3-5 865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53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18 1472,'0'0'22,"0"0"0,0-1 0,0 1 0,0 0 0,1-1 0,-1 1 0,0 0 0,0-1 1,0 1-1,0 0 0,0-1 0,0 1 0,0 0 0,0-1 0,0 1 0,0 0 0,-1 0 0,1-1 0,0 1 0,0 0 0,0-1 0,0 1 0,0 0 1,-1 0-1,1-1 0,0 1 0,0 0 0,0 0 0,-1-1 0,1 1 0,0 0 0,0 0 0,-1 0 0,1-1 0,0 1 0,0 0 0,-1 0 0,1 0 0,0 0 1,-1 0-1,1 0 0,0-1 0,-1 1 0,1 0 0,0 0 0,0 0 0,-1 0 0,1 0 0,0 0 0,-1 0 0,1 1-22,2-8 955,-9 8-211,5 1-84,7-1-624,0 14 828,-3-9-730,0 0-1,-1 0 1,0 0 0,0 0 0,-1 1-1,1-1 1,-2 2-134,3 24 338,12 62-42,-5 1 0,-3 39-296,-5-119 245,0 0 0,2 7-245,2 28 166,-5-34 28,1-1 0,0 1 0,1-1-194,-2-13 38,1 0 0,-1-1 0,0 1 0,0-1 0,-1 1 0,1 0 0,0-1 1,0 1-1,-1-1 0,1 1-38,-3 11 595,3-12-265,0-1-74,0 0 38,0 0-81,-6 1-170,0-1 1,0 1-1,0 1 1,0-1-1,0 1 1,0 0-1,0 0-43,-43 21 347,-92 48-1078,141-71 727,-1 0 0,1 0 0,0 0 0,-1 0 0,1 0 0,0 0 0,-1 0 0,1 0 0,0 1 0,-1-1 0,1 0 0,0 0 0,0 0 0,-1 1 0,1-1 0,0 0 0,0 0 0,-1 0 0,1 1 0,0-1 0,0 0 0,0 1 0,-1-1 0,1 0 0,0 1 0,0-1 0,0 0-1,0 1 1,0-1 0,0 0 0,0 1 0,0-1 0,0 0 0,0 1 0,0-1 0,0 0 0,0 1 0,0-1 4,1 1-7,0 0-1,0 0 1,0 0-1,0-1 1,0 1 0,0 0-1,1-1 1,-1 1-1,0 0 1,1-1-1,0 1 8,6 1 9,0 0 0,0 0 0,1-1 0,-1 0 0,0-1 0,1 1-1,-1-2 1,1 1 0,-1-1 0,8-2-9,14-3 377,0-2 0,7-4-377,-30 9 53,169-49-130,-73 22-160,-86 25 127,-1 1 1,1 1 0,0 0-1,0 1 1,-1 1 0,15 1 109,0 5-1769,-29-5 1507,0 1 0,0-1 0,-1 1-1,1 0 1,0-1 0,-1 1 0,1 0 0,-1 0 0,1 0-1,-1 0 1,1 0 0,-1 1 0,0-1 0,1 0 0,-1 1 262,1 6-2667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5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73 1824,'0'0'91,"0"-1"0,0 1 0,1 0-1,-1 0 1,0-1 0,1 1 0,-1 0 0,0 0 0,1 0 0,-1-1 0,1 1 0,-1 0-1,0 0 1,1 0 0,-1 0 0,1 0 0,-1 0 0,0 0 0,1 0 0,-1 0-1,1 0 1,-1 0 0,1 0 0,-1 0-91,16 0-167,-12 0 388,41 2 1106,27 5-1327,22 1 251,-53-6 285,1-2 0,0-2 0,0-2 0,26-6-536,-2-4 366,99-18 89,-132 26-385,-7 1-1217,0 1 0,7 1 1147,-2 1-1669,-9-4-896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56.1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2 144 1472,'0'0'28,"0"1"1,0-1-1,0 0 1,0 0-1,0 0 1,0 0-1,0 0 1,0 0-1,0 0 0,0 0 1,0 0-1,-1 0 1,1 0-1,0 0 1,0 0-1,0 0 1,0 0-1,0 0 1,0 0-1,0 0 0,0 0 1,0 0-1,0 0 1,0 0-1,0 0 1,0-1-1,0 1 1,0 0-1,0 0 1,-1 0-1,1 0 0,0 0 1,0 0-1,0 0 1,0 0-1,0 0 1,0 0-1,0 0 1,0 0-1,0 0 1,0 0-1,0 0 0,0 0 1,0 0-1,0 0 1,0-1-1,0 1 1,0 0-1,0 0 1,0 0-1,0 0 1,0 0-1,0 0 0,0 0 1,0 0-1,0 0 1,0 0-1,0 0 1,0 0-1,0 0 1,0 0-1,0 0 0,0-1-28,2 7 2858,-2-4-2867,1 0-1,-1 1 0,0-1 0,1 1 1,0-1-1,0 0 0,-1 0 0,1 1 0,0-1 1,1 0-1,-1 0 0,0 0 0,1 0 0,-1 0 1,1-1-1,-1 1 0,1 0 0,0-1 1,0 1-1,0-1 0,0 1 0,0-1 10,4 2 10,-1 0-1,1 0 1,0 0-1,0-1 1,0 0 0,0 0-1,0-1 1,1 0-10,5 1 111,-1-1 0,1-1 0,-1 0 0,1 0-1,10-2-110,11-4 294,11-4-294,22-4 309,-58 12-310,0 0-1,0 0 1,0 0 0,0-1-1,0-1 1,-1 1 0,1-1-1,4-4 2,-12 8 32,0 0-1,0 0 0,0 0 0,0 0 0,1 0 1,-1 0-1,0 0 0,0 0 0,0 0 1,0 0-1,0 0 0,1 0 0,-1 0 0,0 0 1,0 0-1,0-1 0,0 1 0,0 0 0,0 0 1,1 0-1,-1 0 0,0 0 0,0 0 0,0-1 1,0 1-1,0 0 0,0 0 0,0 0 0,0 0 1,0-1-1,0 1 0,0 0 0,0 0 0,0 0 1,0 0-1,0 0 0,0-1 0,0 1 0,0 0 1,0 0-1,0 0 0,0 0 0,0-1 1,0 1-32,-8-1 343,-12 4-182,16-2-71,3-1-95,-2 0 10,2 0 43,1 0 0,0 0 27,0 0 37,0 0 224,0 0-139,0 0-191,0 0-28,0 0 44,0 0-54,0 0-219,-1 0 102,1 2 130,-1-1 1,1 0-1,-1 0 0,1 0 1,-1 0-1,1 1 1,0-1-1,0 0 1,-1 0-1,1 0 1,0 1-1,0-1 0,0 0 1,0 0-1,1 1 1,-1-1-1,0 0 1,0 0-1,1 0 0,-1 1 1,1-1 18,0 5-26,0-3 48,0 1 1,0 0 0,0-1 0,1 1-1,-1-1 1,1 1 0,0-1 0,0 0-1,0 0 1,1 0 0,-1 0 0,0 0-1,1 0 1,0-1 0,0 1 0,0-1-1,0 1 1,0-1 0,0 0 0,1-1-1,-1 1 1,1-1 0,-1 1 0,1-1-1,0 0 1,-1 0 0,1 0 0,0-1-1,0 1 1,-1-1 0,1 0 0,0 0-1,0-1 1,0 1 0,-1-1 0,1 0-1,0 1 1,-1-2 0,1 1 0,0 0-1,-1-1 1,0 0 0,1 1 0,-1-1-1,0-1 1,0 1 0,0 0 0,0-1-1,2-2-22,1-2 37,-1 1 0,0-1 0,-1 0 0,1 0-1,-1-1 1,-1 1 0,1-1 0,-1 0 0,-1 0-1,1 0 1,-1-1 0,-1 1 0,0 0 0,0-1-1,0 1 1,-1-1 0,0 1 0,-1 0 0,0-1-1,-2-6-36,1-2-32,2 15-44,0 0 1,-1-1 0,1 1 0,0 0-1,-1-1 1,1 1 0,-1 0-1,0-1 1,0 1 0,0 0 0,0 0-1,0 0 1,0 0 0,0 0-1,-1 0 1,0 0 75,3 20-3963,7-1 929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56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 1056,'-33'44'2832,"18"-24"-2563,0 1 0,2 0 1,0 1-1,2 1 0,0-1 1,1 2-1,2 0 0,0 0 0,2 0 1,1 1-1,-3 23-269,5-15 110,1 1 1,2-1-1,1 1 1,2-1-1,1 0 0,1 0 1,2 0-1,8 23-110,-11-44-18,1 0 0,0-1 0,0 0 0,1 0-1,3 3 19,14 22-1082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8:03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0 640,'0'0'224,"8"10"3488,-9-6-3595,1 1 1,-1 0 0,0 0-1,0 0 1,-1 0 0,1-1-1,-2 4-117,1-4 101,0 1-1,1-1 0,-1 1 0,1 0 1,0-1-1,1 1 0,-1 3-100,1-1 3,-1 1 0,0-1-1,-1 0 1,0 3-3,0-3-9,1 1-1,0-1 1,0 1-1,0 2 10,1 27 179,2 1 0,4 17-179,0-7 38,-2-14-6,1 1-1,4 6-31,-2-12-14,-3-14 63,0 1 0,0-1 0,2-1-1,2 5-48,14 29 47,-9-21 78,0 0 0,2-1 0,14 20-125,-15-28-196,-2-3-284,-1 0-1,0 1 0,-2 1 482,-4-7-2076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57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15 2720,'-3'-10'809,"7"6"-471,17 4-321,-18 1-18,1-1 64,1 2 1,0-1 0,-1 0 0,1 1 0,-1 0 0,0 0 0,0 0 0,0 1 0,0-1 0,0 1 0,0 0 0,-1 0 0,1 0-1,0 1-63,9 11 327,-1-1-1,10 16-326,-5-7 52,5 6-54,64 87 347,-69-90-15,-1 1 0,-1 0 1,7 19-331,-19-37 88,0 1 0,0 0 1,-1 0-1,0 0 0,-1 0 0,0 1 1,-1-1-1,0 0 0,0 0 0,-2 2-88,-2 23-92,-3-1-1,-3 12 93,3-16-164,-5 23-1489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00.7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14 144 1728,'-1'0'131,"1"0"-1,-1 0 1,0-1-1,1 1 1,-1 0-1,1-1 1,-1 1-1,1-1 1,0 1 0,-1-1-1,1 1 1,-1-1-1,1 1 1,0-1-1,-1 1 1,1-1 0,0 1-1,0-1 1,-1 0-1,1 1 1,0-1-1,0 1 1,0-1-1,0 0 1,0 1 0,0-1-1,0 0-130,0 0 203,0 1 127,0 0-143,0 0-203,0 0 16,0 0 133,0 0-26,-1 0-30,1 0 1,0 0-1,0 0 0,-1-1 0,1 1 0,0 0 1,0-1-1,-1 1 0,1 0 0,0 0 0,0-1 0,0 1 1,-1 0-1,1-1 0,0 1 0,0 0 0,0-1 1,0 1-1,0-1 0,0 1 0,0 0 0,0-1 1,0 1-1,0 0 0,0-1 0,0 1 0,0 0 1,0-1-1,0 1 0,0-1 0,0 1-77,5-14-94,-4 12 102,1 0 0,-1 0 0,0-1 0,0 1 0,0 0 0,0-1 0,0 1 0,0-2-8,-1 2 9,1 0-1,-1 0 1,1 0-1,0 0 1,-1 0-1,1 0 1,0 1-1,0-1 1,0 0-1,1 0 1,-1 1-1,0-1 1,0 1-1,1-1 1,1 0-9,-3 2-11,1-1 1,0 1-1,0-1 1,0 1 0,-1 0-1,1-1 1,0 1-1,0 0 1,0 0-1,0 0 1,-1-1-1,1 1 1,0 0 0,0 0-1,0 0 1,0 1-1,0-1 1,-1 0-1,1 0 1,0 0-1,0 1 1,0-1 0,0 0-1,0 1 11,17 14 96,-16-12-58,0-1-1,1 0 1,-1 0-1,0 0 1,1 0-1,-1-1 1,3 2-38,-4-2 6,0-1-1,0 0 1,0 0 0,0 1-1,0-1 1,0 0 0,0 0 0,0 0-1,0 0 1,0 0 0,0 0-1,1-1 1,-1 1 0,0 0-1,0 0 1,0-1 0,-1 1 0,1-1-1,0 1 1,0-1 0,0 1-1,0-1 1,0 1 0,0-1-1,0 0-5,3-3-10,2 0 24,-1-1 0,1 1 1,0 0-1,4-2-14,-7 5 32,0 0 0,0 0 0,0 0 0,1 0 1,-1 1-1,0-1 0,0 1 0,0 0 0,1 0 0,-1 0 0,3 0-32,4 2 117,0 0 0,0 0 0,0 1 0,-1 1 0,5 1-117,-7-2 26,1 1 0,1-2 0,-1 1 1,0-1-1,1-1 0,-1 1 0,6-1-26,-2-1 6,-1 0 0,0-1 0,0 0 0,0-1 0,0 0 0,0 0 0,0-2 0,0 1 0,3-3-6,-5 2-23,1 0 0,1 0 1,-1 1-1,0 0 0,2 1 23,-7 1-21,0 1-1,0-1 0,0 1 1,0 1-1,0-1 0,0 1 1,0-1-1,0 2 0,-1-1 1,1 0-1,0 1 0,0 0 22,8 4 83,0-1-1,0-1 0,0 1 0,1-2 0,1 0-82,-7-2 10,-3 1-33,1-1 0,0 0 0,0-1 0,0 1 0,0-1 0,0-1 0,0 1 0,0-1 0,1 0 23,-7 1 31,0-1-1,0 1 1,0 0 0,0-1 0,0 1 0,0-1-1,0 1 1,-1 0 0,1-1 0,0 1 0,0 0 0,0-1-1,-1 1 1,1 0 0,0 0 0,0-1 0,-1 1-1,1 0 1,0 0 0,-1-1 0,1 1 0,0 0 0,-1 0-1,1 0 1,0 0 0,-1-1 0,1 1 0,-1 0-1,1 0-30,-21-12-105,13 7 53,2 2-28,1-1 0,-1 0 0,1 0 0,0 0 0,1 0 0,-5-6 80,9 10-14,0 0 0,0 0 1,0-1-1,0 1 0,0 0 1,0-1-1,0 1 0,1 0 1,-1 0-1,0-1 0,0 1 0,0 0 1,0 0-1,0-1 0,1 1 1,-1 0-1,0 0 0,0 0 1,0-1-1,1 1 0,-1 0 1,0 0-1,0 0 0,1-1 1,-1 1-1,0 0 0,0 0 0,1 0 1,-1 0-1,0 0 0,0 0 1,1 0-1,-1 0 0,0 0 1,1 0 13,12-4-242,-13 4 232,17-4 92,1 1 0,-1 1 0,0 1 0,1 1 0,-1 0 0,0 1 0,1 1 0,6 1-82,-18-2-84,3 0 53,-1 1 1,0-1-1,0 1 1,0 1 0,0 0-1,0 0 31,-7-3-4,0 1 0,0-1 0,0 1 0,0 0 0,0-1 0,0 1 0,0 0 0,0 0-1,0-1 1,0 1 0,0 0 0,0 0 0,-1 0 0,1 0 0,0 0 0,-1 0 0,1 1 0,-1-1 0,1 0-1,-1 0 1,1 0 0,-1 0 0,0 1 0,0-1 0,1 0 0,-1 0 0,0 1 0,0-1 0,0 0 0,-1 0-1,1 0 1,0 1 0,0-1 0,-1 0 0,1 0 0,0 0 0,-1 1 0,1-1 0,-1 0 0,0 0 0,1 0-1,-1 0 1,0 0 4,-34 57-2624,23-37 214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03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1 231 2080,'0'1'351,"-1"-3"996,1 1-1248,0 1 1,0-1-1,1 1 0,-1-1 1,0 1-1,0-1 0,0 1 0,0-1 1,1 1-1,-1-1 0,0 1 1,0 0-1,1-1 0,-1 1 0,0-1 1,1 1-1,-1 0 0,1-1 1,-1 1-1,0 0 0,1-1 0,-1 1-99,6-4 202,-1 0-1,-1 0 0,1 0 0,-1-1 0,1 0 1,-1 0-1,-1 0 0,1 0 0,0-2-201,-3 5 40,8-8 223,2-2-3,-10 10-255,1-1 1,0 1 0,-1 0-1,1 0 1,0-1 0,0 1-1,0 1 1,1-1 0,-1 0-1,0 0 1,1 1-1,-1 0 1,1-1 0,0 1-1,-1 0 1,1 0 0,0 0-1,0 1 1,-1-1 0,2 0-6,9 0-14,1-1-1,-1 2 1,13 0 14,-11 0 138,163 3-517,-167-3 436,-1-1 0,0 0 1,0 0-1,1-1 0,-1-1 0,-1 0 0,2 0-57,-8 2-22,0 1 1,0-1-1,1 1 1,-1 0-1,0 0 0,0 0 1,1 0-1,-1 0 0,0 1 1,0-1-1,0 1 1,1 0-1,-1 0 0,0 0 1,0 1-1,0-1 0,-1 1 1,2 0 21,-2-1-54,-2-1 118,1 1-23,1 0-1,-1 1 1,1-1-1,-1 0 1,0 0-1,0 1 1,1-1-1,-1 1 0,0-1 1,0 1-1,-1 0 1,2 1-41,2 3-16,-2-4 19,0 1-1,0-1 1,0 0 0,1 1 0,-1-1 0,1 0 0,0-1-1,-1 1 1,1 0 0,0-1 0,0 0 0,0 1-1,0-1 1,0-1 0,0 1 0,0 0 0,3 0-3,-4-1 8,0 1 1,0 0-1,0-1 1,-1 1 0,1 0-1,0 0 1,-1 0-1,1 0 1,-1 0 0,1 1-1,-1-1 1,0 0-1,1 1 1,-1-1 0,0 1-1,0-1-8,0 1 11,0-1-1,-1 0 0,1 0 1,0 1-1,0-1 1,1 0-1,-1 0 1,0 0-1,0-1 1,0 1-1,1 0 1,-1 0-1,0-1 0,1 1 1,-1 0-1,1-1 1,-1 1-1,1-1 1,0 0-11,5 3 106,-2-2 619,-6-9-447,-16-30-219,13 32-174,1 0-1,0 0 1,1 0 0,-1 0 0,1 0 0,0-1-1,1 1 1,0-1 0,0 1 0,0-3 115,4 0 254,-3 8-253,0 1 0,0 0 0,0-1 0,1 1 1,-1 0-1,0 0 0,0-1 0,0 1 0,0 0 0,0-1 0,0 1 0,0 0 0,0-1 1,0 1-1,0 0 0,0-1 0,0 1 0,0 0 0,0 0 0,0-1 0,0 1 0,0 0 1,0-1-1,0 1 0,0 0 0,-1-1 0,1 1 0,0 0 0,0 0 0,0-1 0,-1 1 1,1 0-1,0 0 0,0-1 0,0 1 0,-1 0 0,1 0 0,0 0 0,-1 0 0,1-1-1,-2-2 14,0 0 0,0 0 0,0-1 0,1 1 0,-1-1 0,1 1 0,-1-3-14,0 0 153,-2-13-132,3 19-32,1 0 0,0 0 1,0-1-1,-1 1 0,1 0 0,0-1 0,0 1 0,0 0 0,0 0 0,-1-1 0,1 1 0,0 0 0,0-1 0,0 1 0,0 0 0,0-1 0,0 1 0,0 0 0,0-1 1,0 1-1,0 0 0,0-1 0,0 1 0,0 0 0,0-1 0,0 1 0,0 0 0,0-1 0,0 1 0,0 0 0,1-1 0,-1 1 0,0 0 0,0-1 0,0 1 0,1 0 1,-1 0-1,0-1 0,0 1 0,1 0 0,-1 0 0,0-1 0,0 1 0,1 0 0,-1 0 0,0 0 0,1 0 0,-1 0 0,0-1 0,1 1 0,-1 0 0,0 0 0,1 0 1,-1 0-1,0 0 0,1 0 0,-1 0 0,0 0 0,1 0 0,-1 0 11,3 0-11,-1 0-1,0 1 1,1-1 0,-1 0 0,0 1 0,1-1-1,-1 1 1,0 0 0,1 0 11,6 4 27,0 1 0,0 1 1,-1-1-1,2 3-27,-1-1 223,1-1 0,-1 0 1,9 5-224,-13-10 35,-1 0 0,0 0 0,0 1 0,0 0 0,0 0 0,-1 0 0,1 0 0,-1 1 0,0-1 0,0 1 0,0 0 0,0 0 0,-1 0 0,2 3-35,-4-6 28,0 1 0,0 0 0,0-1 0,0 1 0,0 0 0,0-1 0,-1 1 0,1 0 0,-1-1-1,1 1 1,-1 0 0,0-1 0,1 1 0,-1-1 0,0 1-28,-15 23 439,14-22-427,-47 48-914,43-42 580,-2 2-1167,0 0-1,-3 8 1490,-1 3-2997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08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20 1728,'0'-1'28,"0"1"0,-1 0 0,1-1 0,0 1 0,0 0-1,0 0 1,-1-1 0,1 1 0,0 0 0,0 0 0,-1-1 0,1 1 0,0 0 0,-1 0 0,1 0 0,0-1-1,-1 1 1,1 0 0,0 0 0,-1 0 0,1 0 0,0 0 0,-1 0 0,1 0 0,0 0 0,-1 0 0,1 0 0,0 0-1,-1 0 1,1 0 0,0 0 0,-1 0 0,1 0-28,-1 0 63,0 0 0,1 0 1,-1 1-1,0-1 0,0 0 0,0-1 0,1 1 1,-1 0-1,0 0 0,1 0 0,-1 0 0,0-1 1,0 1-1,1 0 0,-1 0 0,0-1 0,1 1 1,-1-1-64,-3 0 211,0 0 1,-1 0 0,1 0 0,0 1 0,0-1 0,-1 1 0,1 0 0,0 0-1,-1 1 1,1-1 0,-3 2-212,6-2-2,0 1-1,-1 0 0,1 0 1,0-1-1,0 1 0,0 0 1,0 0-1,0 0 1,0 0-1,0 0 0,0 1 1,1-1-1,-1 0 0,0 0 1,1 1-1,-1-1 1,0 0-1,1 1 0,0-1 1,-1 0-1,1 1 0,0-1 1,0 1-1,0-1 1,0 2 2,-1 1-27,1 0 1,0 0-1,0 1 1,0-1-1,1 0 1,-1 1-1,1-1 1,1 3 26,5 10 242,0 0 0,1 0 0,10 14-242,-14-24 16,0-1 0,1 0 0,-1 0-1,1 0 1,1-1 0,-1 0 0,1 0 0,0 0 0,0 0 0,1-1 0,0 0-16,-5-3 19,-1-1 0,1 1 0,0 0 0,0-1 0,-1 0 0,1 1 0,0-1 0,0 0 0,0 0-1,0 0 1,-1 0 0,1 0 0,0-1 0,0 1 0,0 0 0,0-1 0,-1 1 0,1-1 0,0 0 0,-1 0 0,1 0 0,0 1 0,-1-2-1,1 1 1,-1 0 0,0 0 0,1 0 0,-1-1 0,1 1-19,1-3 6,0 1 0,0-1 0,-1 0 0,1 0-1,-1 0 1,0 0 0,0 0 0,0 0 0,0 0 0,-1-1-1,1-1-5,14-65 432,-11 48-300,-4 18-79,0 1 0,0 0-1,0-1 1,0 1 0,-1-1 0,0 1-1,0-3-52,0 6 11,0-1-1,-1 0 0,1 1 0,-1-1 1,1 1-1,-1-1 0,0 1 0,0-1 0,0 1 1,1 0-1,-1-1 0,-1 1 0,1 0 0,0 0 1,0-1-1,0 1 0,-1 0 0,1 0 1,0 1-1,-1-1 0,1 0 0,-1 0 0,1 0-10,-2 0-39,0 0-1,0 1 0,0-1 0,0 0 0,0 1 1,0 0-1,0 0 0,0 0 0,0 0 0,0 0 1,0 0-1,0 1 0,0 0 0,0-1 0,0 1 0,1 0 1,-1 0-1,0 1 0,0-1 0,1 0 0,-1 1 1,1 0-1,-1 0 0,1 0 0,0 0 0,0 0 1,0 0-1,-2 2 40,1 4-597,0-1 1,0 1-1,1-1 1,0 1-1,0 0 1,0 4 596,-5 21-2224,-1-9 1163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10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42 1056,'0'-3'112,"0"1"0,0-1 0,0 1 0,0-1 0,-1 1 0,1-1 0,-1 1 0,0-1 0,1 1 0,-1-1 0,0 1 0,-1-1-112,-4-5 2243,6 14 198,1 9-2411,-12 177 1005,2-74-1030,5-54 384,1 18 262,-5 1 0,-5 15-651,10-79 85,3-15-40,0-1 1,0 1-1,-1-1 0,1 0 1,-1 1-1,0-1 1,0 0-1,0 0 0,0 0 1,-2 4-46,1-6 38,0 1 1,0-1-1,0 0 1,0 0-1,0 1 1,0-1-1,0-1 0,-1 1 1,1 0-1,0 0 1,0-1-1,-1 1 1,1-1-1,0 0 1,-1 0-1,1 0 1,-3 0-39,2 0 74,-1 1 0,0-1 0,0 1 0,0-1 0,1 1 0,-3 1-74,-17 6 405,20-7-422,0-1 0,-1 1 0,1 0 0,0 0 0,0 0 0,0 1 0,0-1 0,1 1 0,-1 0 0,0-1 0,1 1 0,-1 0 0,1 1 0,0-1 0,-1 1 17,3-3-299,-1 1 315,1 1 1,0-1-1,-1 0 1,1 0-1,0 0 1,0 1-1,0-1 1,0 0-1,0 0 1,0 0-1,0 1 0,0-1 1,1 0-1,-1 0 1,0 0-1,1 0 1,-1 0-1,1 1 1,-1-1-1,1 0 1,0 0-1,-1 0 0,1 0 1,0-1-1,0 1 1,0 0-1,-1 0 1,1 0-1,0 0 1,0-1-1,0 1 1,0-1-1,0 1 0,1-1 1,-1 1-1,0-1 1,0 1-1,0-1 1,0 0-1,1 0 1,-1 1-1,0-1-16,8 1 196,0-1 0,0 1 0,0-1 0,0-1 0,5 0-196,-4 0-50,56-6 152,-27 2 554,30 1-656,-18 1-1718,-49 3 321,-3 1 1093,1 0 0,0 0 0,-1 0 0,1 0 0,-1-1 0,1 1 0,-1 0 1,1 0-1,-1-1 0,0 1 0,1 0 0,-1-1 0,0 1 0,0-1 0,1 1 0,-2 0 304,0 0-651,-9 9-2128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10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1 152 2400,'0'-1'131,"1"0"1,-1-1-1,0 1 0,1 0 0,0 0 1,-1 0-1,1 0 0,0 0 1,-1 1-1,1-1 0,0 0 0,0 0 1,0 0-1,0 1 0,0-1 1,0 0-1,0 1 0,0-1 1,0 1-132,23-7 725,-6 2 140,96-28 1210,-69 16-1728,0 3 1,1 1 0,1 2 0,0 3-1,24-1-347,-3 1 387,21-1-482,-75 9-18,0 0 0,0 0 1,0 1-1,0 1 0,2 1 113,-10-1-591,1 0 1,-1 0-1,0 1 0,0 0 0,0 0 0,0 0 0,3 4 591,-3-3-813,10 4-1928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13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26 3072,'0'-2'231,"-1"1"-5,0-1 1,1 0-1,-1 0 0,1 0 0,-1 1 1,1-1-1,0 0 0,0 0 0,0 0 1,0 0-1,0-1-226,0 3 0,0 0 0,-1 0 0,1 0 0,0 0 1,0 0-1,0 0 0,-1-1 0,1 1 0,0 0 0,0 0 1,0 0-1,-1 0 0,1 0 0,0 0 0,0 0 0,0 0 0,-1 0 1,1 0-1,0 0 0,0 0 0,0 0 0,-1 0 0,1 0 1,0 0-1,0 0 0,0 0 0,-1 1 0,1-1 0,0 0 1,0 0-1,0 0 0,-1 0 0,1 0 0,0 0 0,0 1 0,0-1 1,0 0-1,0 0 0,-1 0 0,1 1 0,-9 5 399,-2 9 95,0 1 0,0 0 0,-4 13-494,-10 14 33,21-36 10,0 0 1,1 1-1,0 0 0,0-1 1,1 1-1,0 0 0,0 3-43,-7 60 166,7-34-92,1 0 0,2 0 0,4 14-74,18 112 314,-21-154-301,3 14 4,1-1 1,1 0-1,2 0 0,7 14-17,-6-12-293,-5-14-176,2-2-1360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14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54 104 3392,'-3'-10'689,"3"10"-625,0-1 0,-1 1 0,1-1 0,0 0 0,0 1 0,-1-1 0,1 0 0,0 0 0,0 1-1,0-1 1,0 0 0,0 1 0,0-1 0,0 0 0,0 0 0,1 1 0,-1-1 0,0 0-64,2-2 1908,-5 5-1462,-4 4-144,1 4-260,0 1 1,1-1 0,0 1-1,1 0 1,0 0 0,1 0-1,0 0 1,1 1 0,0-1-1,1 1 1,0-1 0,1 1-1,0 0 1,2 6-43,-2-16 23,0-1 0,0 1 0,0 0-1,1 0 1,-1 0 0,1-1 0,-1 1 0,1 0-1,0 0 1,-1-1 0,1 1 0,0-1 0,0 1-1,0-1 1,0 1 0,0-1 0,1 1 0,-1-1-1,0 0 1,1 0 0,-1 0 0,1 0 0,-1 0 0,1 0-1,0 0-22,0 0 38,0-1-1,0 0 0,0 1 1,1-1-1,-1 0 0,0 0 1,0 0-1,0-1 1,1 1-1,-1-1 0,0 1 1,0-1-1,0 0 0,0 1 1,0-1-1,0 0 0,0 0 1,0 0-1,-1-1 0,3 0-37,10-9 84,-1-1-1,0-1 1,0 0-1,3-5-83,-6 5-98,1 1 1,1 1-1,0 0 0,0 0 1,8-4 97,-19 14-19,1 0 0,-1 0 0,1 0 1,-1 1-1,1-1 0,-1 0 0,1 1 1,-1-1-1,1 1 0,0-1 0,-1 1 1,1 0-1,0 0 0,0 0 0,-1 0 1,1 0-1,0 0 0,-1 0 0,1 0 1,0 1-1,-1-1 0,1 1 0,0-1 1,-1 1-1,1 0 0,-1 0 0,1-1 1,-1 1-1,1 0 0,-1 0 0,0 1 1,1-1-1,-1 0 19,4 5 17,0 1 0,0-1 0,0 1 0,-1 0 0,0 1 0,1 3-17,6 9 111,25 40 1239,-36-60-1313,0 0 0,0 0 1,1 0-1,-1 1 1,0-1-1,0 0 0,0 0 1,1 0-1,-1 0 1,0 0-1,0 0 0,1 0 1,-1 0-1,0 0 1,0 0-1,1 0 0,-1 0 1,0 0-1,0 0 1,0 0-1,1 0 0,-1 0 1,0 0-1,0-1 1,0 1-1,1 0 0,-1 0 1,0 0-1,0 0 1,0 0-1,1-1 0,-1 1 1,0 0-1,0 0 1,0 0-1,0 0 0,0-1 1,1 1-1,-1 0 1,0 0-1,0 0 0,0-1 1,0 1-1,0 0 1,0 0-1,0-1-37,5-9 621,1-12-579,-1 0 0,-2 0 0,0-1 0,-1 1-1,-2-1 1,0 1 0,-3-19-42,3 34-393,-1 1-1,0-1 0,-1 1 1,1 0-1,-1 0 1,0-1-1,-1 1 1,1 1-1,-1-1 0,-1 0 394,-3 2-3018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15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14 4992,'2'-2'144,"1"0"0,0 1 0,0-1 0,0 1 0,0 0 0,0 0 0,0 0 0,0 0 0,0 1 0,1-1 0,-1 1 0,0 0 0,0 0 0,1 0 0,-1 0 0,0 0 0,0 1 0,0 0 1,3 0-145,5 3 105,1 0 1,-1 1-1,0 0 1,7 5-106,1 1 590,2-1-226,-1 1 1,-1 1-1,0 1 0,17 15-364,-30-22 56,0-1 0,-1 1 0,0-1 0,0 2 0,0-1 0,0 0 0,-1 1 0,0 0 0,-1 0-1,1 0 1,-2 0 0,1 1 0,-1-1 0,0 1 0,0 0 0,0 5-56,-2 1-19,0-1 0,-1 1-1,0 0 1,-1 0 0,0-1 0,-4 10 19,-4 8-303,0-1 1,-7 10 302,6-16-471,-1-1-1,-2 0 1,-11 15 471,-53 62-2474,65-84 1813,-49 56-1152,-9-3-438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09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389 394 832,'-5'2'200,"-1"1"0,1 0 0,0 1 0,0-1 0,-1 2-200,1-2 280,1 1 0,-1-1 0,1 0 0,-1 0 0,0-1 0,0 0 0,-2 1-280,-10 2 667,0-1-1,-7 0-666,-37 1 1387,52-4-1098,0-1-1,0 1 1,-8-2-289,8 1 198,0 0 0,0 0-1,0 1 1,0 0-198,6 0 14,0 0 0,0 0 0,0 0-1,0 0 1,0 0 0,0 0 0,1 1 0,-1-1-1,0 1 1,1 0 0,0 0 0,-1 0 0,1 0-1,0 0-13,-4 5-35,0 0 0,0 1-1,1-1 1,0 1-1,0 0 1,1 1 0,0-1-1,1 1 1,0-1-1,0 1 1,0 4 35,-3 8 181,4-12-166,-1 0 0,1 0-1,1 0 1,-1 5-15,2-11 5,0-1-1,0 1 1,0 0 0,1-1-1,-1 1 1,1 0 0,-1-1 0,1 1-1,0-1 1,0 1 0,0-1-1,0 1 1,1-1 0,-1 0 0,1 0-1,-1 1 1,2 0-5,-1-1-29,0 0 0,-1-1 0,1 1 0,0 0 0,0-1 0,1 0 0,-1 1 0,0-1 0,0 0 0,1 0-1,-1 0 1,0 0 0,1-1 0,-1 1 0,1 0 0,1-1 29,1 0-2,0 0-1,0 0 1,0-1-1,0 0 0,0 0 1,0 0-1,-1 0 1,3-1 2,4-3 46,0 0 1,-1-1-1,1 0 1,-1 0-1,-1-1 1,1 0 0,-1-1-1,0 0 1,-1-1-1,0 1 1,4-7-47,-2 1-37,-1 0 1,-1-1-1,0 0 0,-1 0 1,-1-1-1,0 0 1,-1 0-1,1-9 37,4-28 10,-2 0 0,-2-1-10,-2 11-69,-1 7 96,-2-26-27,0-15 240,7 33-368,-5 35 47,-1 0-1,-1 0 1,0 0 0,0-7 81,-10 33-38,3-5 112,0 1-1,1 0 0,1 1 0,0-1 1,-1 10-74,-2 21 185,2 4-185,3-34 30,2-9-30,-7 55 293,3 0 0,3 51-293,2-99 170,1-1-1,0 1 0,0 0 1,1-1-1,1 0 1,0 0-1,3 7-169,-4-13-221,-1 0-1,1 1 1,0-1 0,1 0 0,-1 0-1,1-1 1,0 1 0,0-1 0,1 0-1,-1 0 1,1 0 0,0 0 0,0-1-1,0 0 1,5 2 221,2-1-3557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8:04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1664,'-1'-6'362,"3"6"-145,2 6 324,-4-6-365,0 0 11,4 14 533,-3-13-647,-1 1 1,0 0 0,1-1 0,-1 1 0,1-1-1,-1 1 1,1-1 0,0 1 0,0-1 0,-1 0 0,1 1-1,0-1 1,0 0 0,0 0 0,1 1 0,-1-1-1,0 0 1,0 0 0,1 0-74,30 18 288,-24-14-219,10 6 48,-1 0-1,-1 1 1,0 1-1,0 1 1,-1 0-1,-1 1 1,3 5-117,9 13 238,-2 1 1,-2 1-1,1 5-238,-12-19-56,37 63-101,6 25 157,-50-100 43,0-1-5,0 0-1,-1 1 0,0 0 0,0-1 0,-1 1 1,0 0-1,0 1 0,-1-1 0,0 1-37,-1 4-371,-1 1 0,0-1 0,-1 0 0,0 0-1,-1 0 1,-1 0 0,0 0 0,-1-1 0,0 1 0,-4 4 371,-3 8-1915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0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98 3488,'0'-2'126,"1"-6"840,-1 7-951,0 1 1,0 0-1,0 0 1,1 0-1,-1 0 1,0 0-1,0 0 1,0-1-1,0 1 1,0 0-1,0 0 1,0 0-1,0 0 1,1 0-1,-1 0 1,0 0-1,0 0 1,0 0-1,0 0 1,0 0-1,1 0 1,-1-1-1,0 1 0,0 0 1,0 0-1,0 0 1,0 0-1,1 0 1,-1 0-1,0 0 1,0 1-1,0-1 1,0 0-1,0 0 1,1 0-1,-1 0 1,0 0-1,0 0 1,0 0-1,0 0 1,0 0-1,0 0 1,1 0-1,-1 0 1,0 1-1,0-1 1,0 0-1,0 0 1,0 0-16,3 1 124,0-1 0,-1 0 1,1 1-1,0-1 1,-1 0-1,1-1 1,0 1-1,0 0 0,-1-1 1,1 1-1,0-1 1,1-1-125,17-4 416,-2 0-114,1 0-1,-1 2 0,1 0 0,5 1-301,201-11 1312,-174 11-1029,1 3-1,7 3-282,-49-3-37,135 17-75,219-6 544,-127-10-206,-126-2 23,47 4 188,-165-9-202,-13-1-241,0 0 1,-1 2 0,0 0 0,-4 1 5,-14-4-59,-35-14-96,42 14-330,47 9 604,0 1 0,-1 1 0,1 0 0,2 2-119,21 3 78,-29-6-96,40 7 123,0 3 0,-1 1-105,-32-9 229,-13-3-181,0 0 0,-1 0 0,1 0 0,0 0 0,-1 0 1,1 1-1,0 0-48,-4-2 20,1 1-1,-1-1 1,1 0 0,-1 1 0,0-1 0,0 1 0,1-1 0,-1 0 0,0 1-1,0-1 1,0 1 0,1-1 0,-1 1 0,0-1 0,0 1 0,0-1 0,0 1 0,0-1-1,0 1 1,0-1 0,0 1 0,0-1 0,0 1 0,0-1 0,0 1 0,0-1 0,-1 0-1,1 1 1,0-1 0,0 1 0,0-1 0,-1 1 0,1-1 0,0 0 0,-1 1 0,1-1-1,0 1 1,-1-1 0,1 0 0,0 1 0,-1-1 0,1 0 0,-1 0-20,-17 16 211,3-9-362,0 0-1,-1-1 1,1 0-1,-1-1 1,-2-1 151,-19 7-859,-15 5-2198,23-7-1757,-17 7 4814,21-3-2203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1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16 1248,'-7'0'1785,"7"0"-618,17 0-102,28 0 70,23 5 283,-41-2-708,17-1-710,3 1 185,-33-2 38,0 0 0,1-1 0,-1 0 0,8-2-223,60-8 299,-16 2-57,1 3 1,59 4-243,-105 1 27,9-2-44,-22 1-27,1 0 0,0 1 0,-1 0 1,1 0 43,18 1-94,-22-2 98,1 1 0,-1 0 0,1 1 0,-1-1 0,0 1 0,1 0-4,-1 0 526,-4-1-610,-1 0-1,0 0 0,1 0 0,-1 0 0,1 0 0,-1 0 0,0 0 1,1 0-1,-1 0 0,0 0 0,1 0 0,-1 0 0,0 0 1,1 0-1,-1 1 0,0-1 0,1 0 0,-1 0 0,0 0 0,1 0 1,-1 1-1,0-1 0,0 0 0,1 0 0,-1 1 0,0-1 1,0 0-1,1 1 0,-1-1 0,0 0 0,0 0 0,0 1 0,1-1 1,-1 0-1,0 1 0,0-1 0,0 0 0,0 1 0,0-1 1,0 1-1,0-1 0,0 0 0,0 1 0,0-1 0,0 0 0,0 1 1,0-1-1,0 1 85,-4 6-2064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2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1 182 1472,'2'-3'724,"1"1"1,0 0-1,0 0 1,0 0-1,0 1 0,3-2-724,26-14 1475,6-2-667,57-19-95,-10 5-322,3 3-391,1 2 91,-88 28-82,0 0-1,-1-1 1,1 1 0,0 0 0,-1 0-1,1 0 1,0-1 0,0 1 0,-1 0 0,1 0-1,0 0 1,-1 0 0,1 0 0,0 0 0,-1 0-1,1 1 1,0-1 0,0 0 0,-1 0 0,1 0-1,0 1 1,-1-1 0,1 0 0,-1 1-9,0-1 26,0 1 1,0 0-1,0-1 0,0 1 1,0-1-1,0 1 1,0 0-1,0-1 1,-1 1-1,1-1 0,0 1 1,0 0-1,-1-1 1,1 1-1,-1-1 1,1 1-1,0-1 0,-1 0 1,1 1-1,-1-1-26,-27 26 338,19-20-302,-1-1 1,0 0-1,0 0 0,0-1 0,-1 0 1,0-1-1,1-1 0,-10 2-36,-5 2 313,-4-4 624,25-2-762,1 0-1,-1 0 0,1 0 1,-1 0-1,1 1 0,-1 0 1,1-1-1,-1 1 0,0 1-174,4-2 10,0 0 0,0 0 0,-1 0-1,1 1 1,0-1 0,0 0 0,-1 0-1,1 0 1,0 0 0,0 0 0,0 0-1,-1 0 1,1 0 0,0 0 0,0 0-1,-1 0 1,1 0 0,0 0 0,0 0-1,-1 0 1,1 0 0,0 0 0,0 0-1,-1 0 1,1 0 0,0 0 0,0 0-1,-1 0 1,1-1 0,0 1-1,0 0 1,0 0 0,0 0 0,-1 0-10,1-1-1,0 1 1,1 0-1,-1 0 1,0-1-1,0 1 1,0 0 0,0 0-1,0 0 1,0-1-1,1 1 1,-1 0-1,0 0 1,0 0-1,0 0 1,1 0-1,-1-1 1,0 1 0,0 0-1,0 0 1,1 0-1,-1 0 1,0 0-1,0 0 1,1 0-1,-1 0 1,0 0-1,0 0 1,1 0 0,-1 0-1,0 0 1,0 0-1,1 0 1,-1 0-1,0 0 1,0 0-1,0 0 1,1 0 0,15 0 80,1 1 0,0 0 0,-1 1 0,1 1 0,-1 1 0,0 0 0,7 4-80,-4-2-17,1-1 0,0-1 0,7 0 17,2 1-280,-15-3-475,-11-2-78,-1 0 0,1 1 0,0-1 0,0 0 0,-1 1 1,1 0-1,0 0 0,2 1 833,6 3-2379,1-6-90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6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 6 1312,'-3'-5'884,"3"5"-4,0 1-747,1 0-1,-1 1 1,0-1-1,0 0 0,-1 1 1,1-1-1,0 0 1,0 1-1,-1-1 1,1 0-1,-1 1-132,-14 45 523,9-24-340,-2-1 0,-1 0 0,-1 2-183,0-6 169,-1-2-1,0 1 1,-1-2-1,0 1 1,-2-2-1,1 1 1,-4 0-169,-20 17-27,-1-2-1,-14 7 28,39-28 104,1-1-1,-1-1 0,-1 0 0,1 0 1,-10 2-104,19-8 34,0 0 0,-1 0-1,1 0 1,0 0 0,-1-1 0,1 0 0,-1 0 0,1 0 0,-4-1-34,5 1 39,1-1 1,-1 0-1,0 0 0,1 0 1,-1 0-1,1 0 0,-1-1 1,1 1-1,-1-1 0,1 1 1,0-1-1,0 0 0,0 0 0,0 0 1,0 0-1,0 0-39,1 0 3,-1 0 0,1-1-1,0 1 1,0 0 0,0 0-1,0-1 1,1 1 0,-1 0 0,0-1-1,1 1 1,0-1 0,0 1 0,-1-1-1,1 1 1,1 0 0,-1-1 0,0 1-1,1-1 1,-1 1 0,1-1-1,0 1 1,-1 0 0,2-1-3,0-2-14,0 1-1,0-1 1,1 1 0,-1-1 0,1 1-1,0 0 1,0 0 0,1 0-1,-1 1 1,3-2 14,-5 4 17,1 0-1,0 0 1,0 0-1,-1 1 1,1-1-1,0 1 1,0-1 0,0 1-1,0 0 1,0 0-1,0-1-16,8 0 351,-8 0-311,1 1 0,-1 0 0,1-1 0,-1 1 0,1 0 0,-1 1-1,1-1 1,-1 0 0,1 1 0,-1-1 0,1 1 0,-1 0-1,0 0 1,1 0 0,-1 0 0,0 0 0,0 0-40,8 5 93,-1 1 0,0-1 0,3 5-93,14 10-77,-3-6 282,-2 1 0,0 1 0,-1 1 0,-1 1-1,16 19-204,38 38 54,-40-48-2801,-21-16 406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7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45 1728,'-9'-5'392,"6"3"-125,5 2-3,-1-9 307,-2 8-364,1 1-1,0-1 1,0 0-1,0 0 1,0 1-1,0-1 1,0 0-1,0 0 1,0 1-1,1-1 1,-1 0-1,0 0 1,0 1-1,0-1 1,1 0-207,47-4 1717,4 7-1163,-21-1-345,-1-1-1,3-2-208,6-1 275,-13 2 223,22-5-498,-42 5-146,0 0-1,0 1 1,1 0-1,3 0 147,3 1-289,-12 0-4339,-4 9 1993,-1-3 1632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7.5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2560,'-1'0'729,"2"1"319,8 1 1374,13 2-723,72-7-1088,-49 1-159,0 2 1,0 1-1,11 4-452,-53-5-403,0 1 0,0 1 0,0-1 0,0 0 0,0 1 0,0-1 0,1 1 403,3 5-1205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8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 1408,'-8'-5'1691,"18"7"2075,8 1-2733,10-3-536,1 1 1,-1 1-1,1 1 0,-1 2 0,7 3-497,-12-4 92,-19-4-82,0 1 1,-1 0-1,1 0 1,-1 0-1,1 0 0,1 1-10,-3-1-810,-1-1-1,1 1 0,0 0 1,0 1-1,0-1 0,-1 0 1,1 0-1,-1 1 1,1-1 810,2 6-1899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19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5 1568,'-5'-4'510,"7"7"-145,-2-2 51,0-1-11,0 0 363,0 0-251,0 0-122,0 0-134,0 0 123,0 0-123,0 18 406,-5 21-180,0-8-190,-7 58 492,4-36-194,5-39-434,1 0 0,0 0 0,1 7-161,-2 69 240,11-75-4677,1-4 1770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20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8 124 992,'-3'-16'490,"2"16"-409,1-1 0,-1 0 1,1 0-1,-1 0 0,1 0 0,0 0 1,0 0-1,-1 1 0,1-1 1,0 0-1,0 0 0,0 0 0,0 0 1,0 0-1,0 0 0,0 0 0,0 0 1,1 0-1,-1 0 0,0 0 0,0 0 1,1 0-1,-1 1 0,1-1 0,-1 0 1,1 0-82,5-10 838,-6 11-783,0-1 1,0 0-1,0 1 0,0-1 0,1 0 1,-1 1-1,0-1 0,1 0 0,-1 1 0,1-1 1,-1 1-1,0-1 0,1 1 0,-1-1 1,1 1-1,-1-1 0,1 1 0,0 0 0,0-1-55,13-6 604,1 1 0,0 1 0,1 0 0,7-1-604,61-7 724,1 3-1,0 3 1,59 5-724,-108 9-544,-36-7 470,0 1 0,1-1 0,-1 0 0,0 0 0,0 0 0,0 1 0,0-1 0,1 0 0,-1 0 0,0 1 0,0-1 0,0 0 0,0 0 0,0 1 0,0-1 0,0 0 0,0 0 0,0 1 0,0-1 0,0 0 0,0 0-1,0 1 1,0-1 0,0 0 0,0 1 0,0-1 0,0 0 0,0 0 0,0 1 0,0-1 0,0 0 0,-1 0 0,1 1 0,0-1 0,0 0 74,-4 10-2145,1 0-404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20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 51 1152,'0'-1'66,"0"0"-1,1-1 1,-1 1 0,0 0-1,0 0 1,0-1-1,0 1 1,0 0 0,0-1-1,0 1 1,-1 0 0,1 0-1,0-1 1,-1 1 0,1 0-1,-1 0 1,1 0 0,-1 0-1,1-1 1,-1 1 0,0 0-1,0 0 1,1 0-1,-1 0 1,0 1 0,0-1-1,0 0 1,0 0 0,0 0-1,0 1 1,-1-1 0,1 1-1,-1-1-65,-5-2 430,1 0 0,-1 1 0,0 0 0,0 0 0,-4 0-430,8 2 30,0 0 79,1 0 0,0 0 0,0 0-1,0 0 1,0 1 0,0-1 0,0 1-1,0-1 1,0 1 0,0 0 0,0 0-1,-1 0-108,-11 4 317,6-2-214,-1 1 1,1 0-1,0 0 1,0 0-1,0 1 0,0 0 1,1 1-1,0 0 1,-2 2-104,-3 3 10,1 0 0,1 1 0,0 1-1,-8 12-9,17-22 16,-1-1 0,1 0 0,-1 1-1,1 0 1,0-1 0,0 1-1,0 0 1,1-1 0,-1 1-1,0 0 1,1 0 0,0 0 0,0-1-1,0 1 1,0 0 0,0 0-1,0 0 1,1-1 0,0 1 0,-1 0-1,1 0 1,0-1 0,0 1-1,0 0 1,1-1 0,-1 1 0,1-1-1,-1 0 1,1 0 0,0 1-1,0-1-15,1 1 65,1 0 1,-1 0-1,1 0 0,0 0 0,0-1 0,0 0 0,0 1 0,0-2 0,0 1 0,1 0 0,-1-1 0,0 0 1,1 0-1,0 0 0,-1 0 0,1-1 0,-1 0 0,5 0-65,3-1-114,-1-1 0,0 0 1,0-1-1,-1 0 0,1-1 0,-1 0 0,7-4 114,-1 0-1328,0-2-1,0 0 0,-1 0 0,4-5 1329,2-2-2037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8:09.0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 36 1248,'-3'-1'578,"2"2"-543,0-1 0,1 0 1,-1 0-1,0 0 0,1 0 1,-1 0-1,0 0 0,1 0 1,-1 0-1,1 0 0,-1 0 1,0 0-1,1 0 1,-1 0-1,0 0 0,1-1 1,-1 1-36,-5-4 649,-1 1 0,1 0 1,-1 1-1,0-1-649,-13-9 1690,17 5-1535,11 12-159,-1-1 1,1 1-1,1-1 0,-1-1 0,0 1 0,1-2 0,2 1 4,3 2 18,0 0-1,0 1 0,0 0 0,-1 1 0,0 1-17,-11-6-17,0 0 0,0 0 1,0 0-1,0 0 0,0 0 0,-1 1 0,1 0 17,-1-2-112,-1-1 80,0 0 283,0 0-59,-25 6-1925,3-3 1851,19-3-111,0 1-1,0-1 0,-1 1 1,1-1-1,0 0 0,0 0 0,0 0 1,0 0-1,-1-1 0,1 1-6,-5-3 138,2 2-328,0-1-1,1 1 1,-1-1-1,-4-3 191,4 4-1451,7-1-2,0 2 1435,-1-1-1097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21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 1472,'-2'-4'1868,"6"7"1320,-1 8-2170,-2-6-863,1 1 0,-1-1-1,1 1 1,-2-1-1,1 4-154,0-2 179,0 1 0,1-1 0,-1 0-1,2 1-178,1 5 56,-1 1-1,-1-1 1,0 1-1,0 4-55,5 29 189,1 1 222,0 14-411,-7-57 39,0 0 0,0-1 0,0 0 0,1 1 0,0 1-39,0-2 46,-1-1 0,0 1 1,1 0-1,-2 0 0,2 4-46,0 9-204,1 0 0,5 16 204,1 2-2877,-9-33 2544,1-1-1,-1 1 1,1-1-1,0 1 0,-1-1 1,1 1-1,0-1 1,0 1-1,0-1 1,0 1-1,0-1 1,1 0-1,0 1 334,13 9-1605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23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0 898 1248,'4'-2'365,"-8"4"891,4-2-690,0 0-230,0 0-134,8-3 289,-2 1-304,0 0 1,-1 0 0,1-1-1,-1 1 1,1-2 0,-1 1-1,0 0 1,0-1 0,-1 0-1,1 0 1,3-4-188,-2 1 137,0 0-1,-1-1 1,0 1 0,0-1-1,-1 0 1,3-6-137,17-53 312,-16 45-266,72-205 376,-60 174-355,-3-1 1,-2 0-1,1-17-67,-11 39 63,-2-1-1,-1-6-62,1-15 99,-2 27 50,-1 18-14,0-1 1,1 1-1,1-5-135,0-2-88,-4 12-201,-2 10 74,1 3 175,-1 1 0,1 0 0,1 0-1,0 0 1,0 6 40,-2 4 25,-13 64-125,2-16 491,3 0 1,2 17-392,10-81 12,-4 41 8,4 35-20,1-48-181,-1-13 270,0 1 0,2-1 0,0 0-1,2-1 1,0 1 0,4 12-89,-3-18 214,-3-7-162,0 0 1,0 0-1,1-1 0,-1 1 0,1-1 0,1 1 0,-1-1 0,1 0 1,0 0-1,3 3-52,-6-7 21,0-1-1,-1 1 1,1-1 0,0 0 0,0 1 0,0-1-1,0 0 1,-1 1 0,1-1 0,0 0 0,0 0 0,0 0-1,0 0 1,0 1 0,0-1 0,-1-1 0,1 1 0,0 0-1,0 0 1,0 0 0,0 0 0,0-1 0,0 1 0,-1 0-1,1-1 1,0 1 0,0-1 0,-1 1 0,1-1 0,0 1-1,0-1 1,-1 1 0,1-1 0,-1 0 0,1 1 0,0-1-1,-1 0-20,4-4 34,1 0-1,-2 0 0,1 0 0,1-4-33,-4 7-13,35-63 121,-23 38 29,1 2-1,1 0 1,14-16-137,-19 26 79,-9 13-101,0-1-1,0 1 1,1 0-1,-1-1 0,1 1 1,0 0-1,0 0 1,-1 0-1,1 1 1,0-1-1,1 0 1,-1 1-1,2-2 23,-3 3-9,-1 0 0,1 0 1,-1 0-1,1 0 0,-1 0 0,1 0 0,-1 0 0,1 0 0,-1 0 0,1 0 0,0 0 0,-1 1 0,1-1 0,-1 0 0,1 0 0,-1 0 0,0 1 0,1-1 0,-1 0 1,1 1-1,-1-1 0,1 0 0,-1 1 0,0-1 0,1 1 0,-1-1 0,0 1 0,1-1 0,-1 0 0,0 1 0,0-1 0,1 1 0,-1-1 0,0 1 0,0-1 1,0 1-1,0 0 9,4 21 21,-3 12-111,-3 27 90,1-2 282,1-59-267,-1 0-1,1 1 1,0-1-1,0 0 1,0 0-1,0 1 1,0-1-1,0 0 1,0 0-1,0 1 1,0-1-1,0 0 1,0 0-1,1 1 1,-1-1-1,0 0 1,0 0-1,0 1 1,0-1-1,0 0 1,0 0 0,0 1-1,1-1 1,-1 0-1,0 0 1,0 0-1,0 0 1,1 1-1,-1-1 1,0 0-1,0 0 1,0 0-1,1 0 1,-1 0-1,0 0 1,0 1-1,1-1 1,-1 0-1,0 0 1,0 0 0,1 0-1,-1 0 1,0 0-1,0 0 1,1 0-1,-1 0 1,0 0-1,0 0 1,1 0-1,-1 0 1,0-1-15,17-9 254,15-22-275,-32 32 23,4-5-32,1 0-1,-1 1 1,1-1 0,0 1-1,0 0 1,1 1-1,-1-1 1,2 0 30,-6 4 15,1-1 0,0 0-1,0 1 1,0-1 0,0 1-1,0-1 1,0 1 0,0 0 0,0 0-1,0 0 1,0 0 0,0 0-1,0 1 1,0-1 0,0 0 0,0 1-1,0 0 1,0-1 0,-1 1 0,1 0-1,0 0 1,0 0 0,-1 0-1,1 0 1,0 1 0,-1-1 0,1 1-15,1 1 31,0 0 0,0 0 0,0 1-1,0-1 1,-1 1 0,1 0 0,-1 0 0,0 0 0,0 0 0,-1 0 0,2 4-31,0 5-203,0 1-1,-1-1 1,0 3 203,2 12-2258,-4-14-2158,0-13 1440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24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29 2400,'-4'-28'2085,"-13"28"603,17 0-2585,-1 1 1,0-1-1,0 1 0,1-1 1,-1 1-1,0 0 0,1 0 1,-1-1-1,0 1 0,1 0 1,-1 0-1,1 0 0,-1-1 0,1 1 1,0 0-1,-1 0 0,1 0 1,0 0-1,0 0 0,-1 0 1,1 0-1,0 0 0,0 0-103,-1 27 638,1-22-559,0 26 496,0 37 514,4 8-1089,2 37 905,-7 42-905,0-52 18,1-77 566,-3 20-584,2-40-194,0 1 1,0-1-1,-1 0 0,0 0 1,-1 0-1,1 0 0,-1 0 1,-2 3 193,4-9-160,1-1 1,0 0 0,-1 1 0,1-1 0,0 0 0,-1 1-1,1-1 1,-1 0 0,1 0 0,0 1 0,-1-1 0,1 0-1,-1 0 1,1 0 0,-1 0 0,1 0 0,-1 0 0,1 1-1,-1-1 1,1 0 0,-1 0 0,1 0 0,-1-1 0,1 1-1,-1 0 1,1 0 0,0 0 0,-1 0 0,1 0 0,-1 0-1,1-1 1,-1 1 0,1 0 0,0 0 0,-1-1 0,1 1-1,-1 0 1,1-1 0,0 1 0,-1 0 0,1-1 0,0 1-1,0-1 1,-1 1 0,1 0 0,0-1 0,0 1 0,-1-1-1,1 1 1,0-1 0,0 1 0,0-1 0,0 1 0,0-1-1,0 1 1,0 0 0,0-1 0,0 0 159,-1-15-1600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24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2912,'0'-1'182,"0"0"1,1 0-1,-1 0 0,0 0 1,1 0-1,-1 0 0,1 0 1,0 0-1,-1 0 1,1 0-1,0 0 0,-1 0 1,1 0-1,0 0 0,0 0 1,0 1-1,0-1 1,0 0-1,0 1 0,0-1 1,0 0-1,0 1 0,0 0 1,0-1-1,0 1 0,0 0 1,1-1-183,0 0 67,0 1 1,0-1-1,1 1 1,-1-1-1,0 1 0,1 0 1,-1 0-1,0 0 1,1 0-1,-1 0 1,0 0-1,2 1-67,23 7 649,0 0 1,0-2-1,0-1 0,16 0-649,7-2 478,0-2 0,0-2 0,0-3 0,3-2-478,22-1-1245,23 3 1245,-54 8-3499,-27-4 625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30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201 239 896,'0'-1'24,"0"0"0,0 1 0,0-1 0,0 0 1,0 1-1,0-1 0,0 0 0,0 1 0,1-1 0,-1 0 0,0 1 0,0-1 0,1 1 1,-1-1-1,0 0 0,1 1 0,-1-1 0,1 1 0,-1-1 0,1 1 0,-1-1 1,1 1-1,0-1-24,-1 1 389,0 0-352,0-1 1,0 1-1,0 0 0,0 0 0,0 0 1,1-1-1,-1 1 0,0 0 1,0 0-1,0 0 0,0 0 1,0-1-1,0 1 0,0 0 0,0 0 1,0 0-1,0 0 0,1 0 1,-1 0-1,0-1 0,0 1 1,0 0-1,0 0 0,0 0 0,1 0 1,-1 0-1,0 0 0,0 0 1,0 0-1,0 0 0,1 0 1,-1 0-1,0-1 0,0 1 0,0 0 1,1 0-1,-1 0 0,0 0 1,0 1-1,0-1 0,0 0 1,1 0-1,-1 0 0,0 0 0,0 0 1,0 0-1,0 0 0,1 0 1,-1 0-1,0 0 0,0 0 1,0 0-1,0 1 0,0-1 1,1 0-1,-1 0 0,0 0 0,0 0 1,0 0-1,0 1-37,11 7 2015,-10-7-2364,20 31 1554,-16-23-915,-1-1 1,0 1-1,-1 0 0,0 1 0,0-1 0,-1 0 1,0 1-1,-1 0 0,0-1 0,0 1 0,-1 0 1,-1 5-291,-6-8 240,-3 33-315,4 1 78,2 0-1,1 0 1,2 0-1,3 12-2,-1 13-165,-12 388 416,10-437-217,-3 45 620,-9 40-654,-20 115 421,-2 28 419,18-114-992,-5 85 187,-4 27 362,22-210-571,2 1 0,2 27 174,1-21 300,-5 27-300,2-23 27,2 43-27,2-26 144,-5 224 11,2-275-148,0 0 0,0 0 0,-1 2-7,-3 19 11,2-8-195,-1 0 0,-4 10 184,0 3-96,3-7 262,2 0 1,0 21-167,-2 26 205,2-43-649,2 30 444,1-51 92,0-10-84,0 0-1,0 0 0,-1 0 1,1 0-1,-1 0 0,1 0 1,-1 0-1,0 0 0,1 0 1,-1 0-1,0 0 0,0-1 1,0 1-1,-1 0 0,1-1 1,-1 1-8,-2 13 37,4-14-47,-5 5 15,7-7 266,9-9-318,3 2 5,15-11-83,1 1 0,0 2 1,15-5 124,71-26 330,-49 22-201,-19 7-514,2 1 385,-35 12-7,0 2 1,0 0 0,0 0 0,1 2-1,8-1 7,37 2 176,-15-1-128,0 1 0,25 6-48,75 18-288,-86-14 265,-15-4 500,17 7-477,-29-6-71,0-2 0,1-1 0,13-2 71,9 2-91,554 19 75,-450-20-512,52 11 528,-97-4-262,-1-6 1,1-4 0,66-11 261,-66-5-338,56-18 338,-48 9 135,267-48-892,-350 65 572,-14 3 168,0 1 0,9 0 17,78-4-127,131-5 510,-201 13-296,149-4-542,-118 2 645,1 3-190,-9-1 23,49 5 25,-103-5-105,1 1 1,-1 0-1,0 1 0,0 0 0,0 1 0,0 0 0,0 1 0,0 1 0,4 2 57,-15-7 75,-1 0 10,0 0 134,0 0-80,6 3-189,-2-1-79,-2-12 206,-6-50-221,1-162 603,-2 3-64,-16-69-395,-3 91 394,4-18-410,10 127 213,0-6-68,5-125 388,18-144-517,0 214 59,-1-20 362,-9 97-270,0-12-547,-6-74 396,1 111-79,1 24 265,0-1 0,-3-5-186,-8-76 43,9 75-145,1 0 1,1-3 101,-1-29-69,1 37 32,2-1-1,1 2 1,1-1 0,6-24 37,2-23 399,-9 61-540,0 0 0,1 1-1,1-1 1,0 0 141,0-4-287,-2 9 286,0 1-1,0-1 0,0 0 0,0 1 0,1-1 0,0 1 0,0 0 0,1 0 0,2-4 2,-1 3-145,0-1 1,0-1-1,-1 1 1,0-1-1,0 1 0,1-6 145,-5 13-1,0-1-28,0 1 0,0-1 1,0 1-1,0 0 0,1-1 1,-1 1-1,0 0 1,0-1-1,0 1 0,1 0 1,-1-1-1,0 1 0,0 0 1,1-1-1,-1 1 1,0 0-1,1 0 0,-1 0 1,0-1-1,1 1 0,-1 0 1,0 0-1,1 0 1,-1 0-1,0-1 0,1 1 1,-1 0-1,1 0 0,-1 0 1,0 0-1,1 0 0,-1 0 1,1 0-1,-1 0 1,0 0-1,1 0 0,-1 0 1,1 0-1,-1 1 0,0-1 1,1 0-1,-1 0 1,0 0-1,1 0 0,-1 1 29,2-1 9,-2 2-38,1 0 0,-1-1 1,0 1-1,1 0 0,-1-1 0,0 1 1,0 0-1,0 0 0,0-1 1,0 1-1,-1 0 29,1 0-36,0 0 37,-1 0-1,1 0 1,-1 0 0,1 0 0,-1-1 0,0 1-1,0 0 1,0 0 0,0-1 0,0 1 0,0 0-1,0-1 1,0 0 0,-1 1 0,1-1-1,-2 1 0,-1 2-41,-1 0-1,0 0 0,0-1 0,-5 3 42,-7 2-21,0-1-1,0-1 1,-1 0 0,0-2-1,-8 2 22,-66 12 662,-20-1-662,-10 5-470,-4 0 790,3-10-84,41-4-226,1 2 0,-14 8-10,3 2 57,-1-4 0,-1-4 0,-23-3-57,-60-3 368,-153-15-368,70-16 704,193 18-376,8 1 245,-27-7-573,20-1-34,-21-5 635,0 5 0,-6 2-601,-123-9 864,191 19-901,-121-13 218,117 12-305,-17 0 124,-2 1-212,-11-2 217,1 3-1,-1 3 0,1 2 0,0 3 1,-1 3-5,-17 0 7,-1-2 0,-8-4-7,-73 7 87,95-5-89,22-4 134,1 3-1,-7 3-131,9-2 236,-1-1 1,-9-1-237,-36 4-925,28 3-2463,36-5-30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38.5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2827 832,'9'-12'27,"1"1"0,0 0 0,1 0 1,0 1-1,9-6-27,11-11 56,-29 26 23,0 0 1,0-1-1,0 1 1,0 0-1,0 0 1,0 0-1,1 0 1,-1 0-1,2 0-79,0-1 96,-2 2-134,15 1 1308,-16 1-1352,0 0 250,0-1-1,-1 1 1,1 0-1,0-1 1,-1 1-1,1 0 1,-1-1-1,0 1 1,1 0-1,-1 0 1,0-1-1,0 1 1,0 0-168,0-1 26,0 0 1,0 0 0,0-1 0,0 1 0,0 0 0,0 0 0,1 0 0,-1-1-1,0 1 1,0 0 0,1 0 0,-1-1 0,1 1 0,-1 0 0,1-1 0,-1 1 0,1 0-1,-1-1 1,1 1 0,-1-1 0,1 1 0,0-1 0,-1 1 0,1-1 0,0 0 0,0 1-27,0-1 7,0 1 0,-1-1 0,1 1 0,0 0 1,0-1-1,-1 1 0,1-1 0,0 1 0,-1 0 1,1 0-1,0-1 0,-1 1 0,1 0 0,-1 0-7,1 0 62,0 1-1,-1-1 0,1 0 0,0 0 0,0 0 0,0-1 0,-1 1 0,1 0 0,0 0 0,0 0 0,0-1 0,1 1 0,-1 0 0,0-1 0,0 1 0,0-1 0,0 1 0,1-1 1,-1 0-1,0 1 0,0-1 0,1 0-61,33 1 575,-25-1-435,0-1-26,0 0 0,0-1 0,0-1 0,2 0-114,-8 2 40,17-4 32,0 1 0,0 1 0,1 1 0,0 1-72,90 1 337,-50 1-23,-25-1-223,-10 1 55,-1-2-1,1 0 1,26-6-146,-21 1 73,-1-2-1,0-2 1,0 0 0,-1-2 0,0-2 0,13-8-73,-23 12 119,1 0-1,5 0-118,9-4 318,128-49 36,-77 32-586,26-17 232,-90 36 140,-1-2-1,-1 0 0,0-1 1,-1-1-1,-1 0 0,8-11-139,8-6-46,-26 25 68,-1 0 0,0 0 0,0-1 1,-1 0-1,0 0 0,0-1 0,-1 1 0,4-12-22,1-8 146,0-1-1,1-15-145,-5 22-180,30-100 644,-33 114-392,1-1 0,0 1 0,0-1 1,3-1-73,4-11-49,-7 15 14,0 0 1,0 1-1,1 0 1,0-1 34,13-19-49,-1-2-116,0 1 316,-1-1-1,-1-1 0,-1 0 0,-2-1 1,0-4-151,8-32-493,-9 33 513,-1-2-1,1-12-19,-6 22 156,2 0-1,5-12-155,-7 23 73,25-87-263,-5-4 190,-24 101 46,2-12-15,-1-1 0,-1 1 0,-1-1 0,0 1 0,-1-3-31,0-21 32,1 23-102,0-18-4,-1 0-1,-6-34 75,-5-23 651,4 29-831,5 28-109,-2-17 161,2 32 318,0-1 0,2 1 0,0-2-190,2-7-52,5-26 52,-2 20-102,0-37-69,12-57 624,-7 27-789,-6 73 500,-2 0 0,-1-13-164,0 15 19,0 27-152,0 0-214,0 0 107,0 0 133,0 0 91,0 0 107,0 0-43,15 25 128,-12-16-316,-2 1 0,0-1 1,0 1-1,0 8 140,1 21 4,-1-36 59,-1 1-1,0 0 0,0 0 1,0 0-1,-1-1 1,0 4-63,-1 13-87,2 10-28,0 32-74,3 14 189,1-18 229,-1-14-340,3 5 111,1 33-230,-6-71 303,0-1-1,-1 0 0,0 1 1,0 1-73,-1 11 46,-4 14 205,4-9-462,2 27 43,0 1 546,-1-33-308,3 20-70,2 18-165,0-33 177,-1 1 1,-2 0-1,-1 5-12,4 19 608,1-33-411,-5-17-225,0 0 1,0-1 0,0 1-1,-1 0 1,1 0 0,-1 0 0,1 1 27,-1 9-8,1-1 0,1 0 0,0 1 0,1-1 0,0 0 0,2 5 8,3 23 261,3-13-324,1 2-215,10 16 278,-15-30 314,-1 1 0,0-1 0,-1 1 0,2 13-314,7 21 242,22 66-887,-34-110 696,-1 0 0,0 0 1,0 0-1,-1 0 0,0 0 0,0 0-51,0 0 58,0 0-1,1-1 1,-1 1-1,1-1 0,0 1 1,1-1-1,0 4-57,7 15-121,4 16 121,-2-3-172,5 21 711,-12-44-474,1 0 0,0 0 0,1 0 0,1-1 0,0 0 1,1 0-1,0-1 0,1 0 0,5 6-65,-5-4 51,0 0 0,-1 0 0,0 1 0,1 7-51,1 0 186,-6-15-247,0 0 1,0-1 0,5 6 60,-4-7-37,-1 1 1,0 0 0,-1 0-1,1 0 1,0 2 36,0 0-24,0-1 1,1 1-1,0-1 1,0 0-1,1 0 1,0-1-1,0 1 1,4 1 23,12 14 620,-13-12-489,3 4-329,0-1-1,1-1 1,11 8 198,23 7 259,-31-18-231,-1 0 0,4 2-28,16 7-176,-25-13 192,0-1 1,0 0 0,1-1-1,-1 0 1,1 0 0,8 0-17,-9-1 220,43 9-76,-8-2-411,8 0 267,7 2 11,-41-7 161,1 0 0,-1-1 1,16 0-173,31 1-91,-51-4 123,1 0 0,-1 2 0,1-1 0,-1 2 0,6 1-32,-15-2 11,0-1 0,0 0 0,1 0 0,3-1-11,15 2-49,2 2-74,0-2 0,1-1 123,29 3 43,2-1 522,22-2-565,-46-1 6,36 1-396,8 5 390,-56-5-9,-14-1 80,0 1-1,-1 0 0,1 0 0,6 2-70,33 8 139,-41-9-232,0-1 0,0 0 1,0 0-1,0-1 0,4 0 93,25 2 165,37 6 737,-61-6-965,-1-1 0,1 0 0,3 0 63,-5-1 6,0 1 0,1 0 0,-1 0-1,1 2-5,-5-2-91,0 0-1,0-1 1,0 1-1,7-1 92,-10 0-28,-2 0-234,-1 0-170,0 0-778,-6 0-2166,2 0 2426,0 0 0,0 1 1,0 0-1,0 0 0,1 0 0,-1 0 1,-2 2 949,-6 1-1325,-10 2-1107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41.9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 3 64,'-2'-3'-21,"2"3"31,0 1 0,0-1 0,0 0 0,0 0-1,0 0 1,0 0 0,0 0 0,0 0 0,0 0 0,0 0 0,0 0 0,0 0 0,0 0 0,0 0 0,0 0 0,0 1-1,0-1 1,0 0 0,0 0 0,0 0 0,0 0 0,0 0 0,0 0 0,0 0 0,0 0 0,0 0 0,0 0-1,0 0 1,0 0 0,0 1 0,0-1 0,0 0 0,-1 0 0,1 0 0,0 0 0,0 0 0,0 0 0,0 0 0,0 0-1,0 0 1,0 0 0,0 0 0,0 0 0,0 0 0,0 0 0,0 0 0,0 0 0,-1 0 0,1 0 0,0 0-1,0 0 1,0 0 0,0 0 0,0 0 0,0 0 0,0 0 0,0 0 0,0 0 0,0 0 0,0 0 0,0 0-1,-1 0 1,1 0 0,0 0-10,0 0 448,0 0 262,-5 12 2212,3-6-2580,0 0-1,1 0 1,0 0-1,0 0 1,1 1-1,-1-1 1,1 0-1,1 0 1,-1 1-342,0 5 142,-4 205 2487,-1-152-2207,2 3-28,6-62-2490,-3-5-378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43.6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329 47 896,'0'-1'50,"1"1"1,-1 0-1,0-1 0,0 1 1,1 0-1,-1-1 0,0 1 1,0-1-1,0 1 0,0 0 1,0-1-1,0 1 0,0-1 0,1 1 1,-1-1-1,0 1 0,0 0 1,-1-1-1,1 1 0,0-1 1,0 1-1,0-1 0,0 1 1,0 0-1,0-1 0,-1 0-50,0-5 2553,-1 6-2287,1 0 0,-1 0-1,1 0 1,-1 0 0,0 0 0,1 0 0,-1 0-1,0 1 1,1-1 0,-1 1 0,1-1-1,-1 1-265,-27 12 931,23-10-709,0 0 1,0 0-1,0 0 1,0 0-1,0 2-222,-100 74 1893,92-70-1696,1 2 0,0-1-1,1 2 1,0-1 0,1 2-1,1 0 1,-1 0 0,2 1-197,4-6 38,0 0 0,1 1 0,0-1 0,1 1 0,0 0 0,-1 1-38,4-7-16,-1 0 1,0 0-1,1 0 1,-1 0-1,1 0 1,0 0 0,0 0-1,0 0 1,0 0-1,1 0 1,-1 0-1,1 0 1,0 0 0,0 0-1,0 0 1,0-1-1,0 1 1,1 0-1,-1-1 1,1 1 0,1 1 15,-2-3 11,1 1 1,-1-1 0,1 0 0,-1 1 0,1-1-1,0 0 1,0 0 0,-1 0 0,1-1-1,0 1 1,0 0 0,0-1 0,0 1 0,0-1-1,0 1 1,1-1-12,1 0 16,1 0 0,-1 0 0,0-1 0,0 1 0,1-1-1,-1 0 1,0 0 0,0 0-16,7-3 70,-1-1 1,1 0-1,-1 0 0,0-1 0,6-5-70,-16 11 7,20-15-66,-19 14 18,0 0-1,1 0 1,-1 0-1,0 0 1,0 0-1,0 0 0,0 0 1,0-1-1,-1 1 1,1 0-1,0-1 1,-1 1-1,1-1 42,-1 1-170,13 24-1,-8-14 174,1-1 1,1 1-1,0-2 1,0 1-1,0-1 0,1 0 1,0 0-1,0-1 0,0 0 1,1-1-1,8 5-3,-14-9 26,0 0 1,1 0-1,-1-1 0,0 1 0,1-1 0,-1 1 1,1-1-1,-1 0 0,0-1 0,1 1 1,-1 0-1,0-1 0,1 0 0,-1 0 0,0 0 1,0 0-1,1 0 0,-1-1 0,0 1 0,0-1 1,-1 0-1,1 0 0,1-1-26,4-3 140,0-1 1,-1-1-1,1 1 1,-1-2-1,-1 1 1,5-8-141,-7 10 33,-1 0 1,0-1 0,0 1-1,0-1 1,-1 1 0,0-1-1,0 0 1,-1 0 0,0 0-1,0-1-33,0-15 7,0-1-1,-2-9-6,0-5-189,1 30 163,0-35-663,-4-21 689,-2 31-890,3 20-1587,8 31-241,1 5 1313,10 37-1883,-2-25 1485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44.2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 46 1824,'-1'-1'41,"1"1"1,0 0-1,0-1 1,-1 1-1,1-1 1,0 1-1,0-1 1,-1 1-1,1-1 1,0 1-1,0-1 1,0 1-1,0-1 1,0 1-1,0-1 1,0 1-1,0-1 1,0 0-1,0 1 1,0-1-1,0 1 1,0-1-1,0 1 1,0-1-1,1 1 1,-1-1-1,0 1 1,0-1-42,12-11 1272,-10 11-1009,-1-1 1,1 1-1,-1 0 1,0-1-1,1 1 1,-1-1-1,0 0 1,0 1-1,0-1-263,-1-2 1749,-6 11-1293,-7 12-234,9-12-101,0 0 1,1 0-1,0 1 1,0-1-1,1 1 1,0 0 0,0 0-1,0 6-121,0 2 14,1 1-1,0 0 1,2 12-14,0-24 8,-1 0 0,1 0 1,0-1-1,0 1 0,1 0 0,-1-1 1,1 0-1,0 1 0,0-1 0,1 0 0,-1 0 1,1 0-1,0 0 0,0 0 0,0-1 0,1 1 1,-1-1-1,1 0-8,-1-1 38,-1 0 1,1 0-1,0-1 0,-1 1 1,1-1-1,0 0 0,0 0 1,0 0-1,0 0 1,1 0-1,-1 0 0,0-1 1,0 0-1,0 0 0,1 0 1,-1 0-1,0 0 1,0 0-1,0-1 0,0 0 1,0 0-1,1 0 0,-1 0 1,-1 0-1,1 0 1,0-1-1,1 0-38,-1 0 76,1 0 0,-1-1 0,0 1-1,0-1 1,0 0 0,0 0 0,-1 0 0,1 0 0,-1 0 0,3-4-76,0-3 214,0-1 1,4-12-215,-5 15 17,-2 1-23,0 0-1,-1-1 1,1 1-1,-2 0 1,1 0 0,-1-1-1,0 1 1,0 0-1,-1 0 1,0-1-1,0 1 1,-1 0-1,0 0 1,0 0-1,0 0 1,-1 1 0,0-1-1,-1 1 1,0-1 6,3 5-86,0 0 1,-1 0 0,1 0 0,-1 0-1,0 0 1,1 1 0,-1-1 0,0 0-1,0 1 1,0-1 0,0 1 0,0 0-1,-1 0 1,1 0 0,0 0 0,-1 0 0,1 0-1,0 1 1,-1-1 0,1 1 0,-1-1-1,1 1 1,-1 0 0,1 0 0,0 0-1,-1 1 1,1-1 0,-1 0 0,1 1-1,-1 0 86,-1 0-336,1 0 0,0 1-1,-1 0 1,1-1-1,0 1 1,0 0 0,0 0-1,0 1 1,0-1-1,1 1 1,-1-1 0,1 1-1,-1 0 1,1 0 0,0 0-1,0 0 1,1 0-1,-1 1 1,0-1 0,1 1 336,-5 20-1771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52.7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9 123 1664,'-9'0'800,"13"2"1242,7 2-602,-9-4-1276,1 1-1,-1 0 0,0-1 0,1 0 0,-1 1 0,1-1 1,-1 0-1,1-1 0,0 1-163,0 0 76,-1 0 0,0-1 0,0 1 0,0 1 0,1-1 0,-1 0 1,0 0-1,0 1 0,0-1 0,1 2-76,19 5 203,0 0 0,1-1 1,-1-1-1,1-1 0,19 1-203,-4 0 178,-8-2 45,0-1-1,-1-1 1,1-2-1,0-1 1,0-1-1,-1-2 1,27-7-223,7-4 82,36-9 294,-78 21 702,-32-2-949,-1 0 0,1-1 0,1 0 0,-1 0 0,1-1 0,1-1 0,0 1-129,-1-1 153,1 2-162,8 6 18,-1 0 1,1 0-1,-1 0 0,1 0 1,-1 0-1,1 0 1,0 0-1,0-1 0,-1 1 1,1-1-1,0 1 0,0-1 1,0 1-1,1-1 0,-1 0 1,0 1-1,1-1 1,-1 0-10,-1 1-263,-3-2 195,-6-3 1041,11 6-1033,5 2-186,33 17-16,3 6 694,-36-22-441,-1 0 0,0 0 0,0 0 0,0 1-1,0-1 1,0 1 0,-1 0 0,1 0 0,-1 0 0,1 2 9,9 11 107,-10-14-52,-1 0 1,0 0-1,0 0 0,0 1 0,0-1 0,0 1 1,-1-1-1,1 1 0,-1 0 0,0 0 0,0-1 1,-1 1-1,1 2-55,0 1 48,-1-1 1,-1 0-1,1 1 1,-1-1 0,0 0-1,0 1 1,-1-1-1,0 1-48,-1 2-16,-1 0 1,1 0-1,-2-1 0,1 1 1,-1-1-1,0-1 0,-1 1 1,0-1-1,0 0 0,-1 0 1,-1 1 15,7-8-167,1 1 1,-1-1 0,0 1 0,1 0 0,-1-1 0,1 1 0,-1 0 0,1 0 0,-1-1 0,1 1 0,-1 0 0,1 0 0,0 0 0,-1-1 0,1 1 0,0 0 0,0 0 0,0 0 0,-1 0 0,1 0 0,0 0 0,0-1 0,0 1 0,1 0 0,-1 0-1,0 0 167,0 1-309,1 0 0,0 0 0,0-1 0,0 1 0,-1-1 0,1 1 0,1-1 0,-1 1 0,0-1 0,0 1-1,1-1 310,9 10-1402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8:10.4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 24 1056,'-8'-12'844,"8"11"-736,0 0 1,-1 1-1,1-1 1,-1 0 0,1 1-1,-1-1 1,1 1 0,-1-1-1,1 0 1,-1 1 0,1-1-1,-1 1 1,1 0-1,-1-1 1,0 1 0,1-1-1,-1 1 1,0 0 0,0 0-1,1-1 1,-1 1 0,0 0-1,0 0 1,1 0-1,-1 0 1,0 0 0,0 0-1,1 0 1,-1 0 0,0 0-1,0 0 1,0 0-109,-1 0 59,1 0 0,-1 0 0,0 0 0,0 0 0,1 1 0,-1-1 0,0 0 0,0 1-1,1 0 1,-1-1 0,0 1 0,1 0 0,-1 0 0,1-1 0,-1 1 0,1 1 0,0-1 0,-1 0-59,1 0-64,1-1 69,0 0 273,0 0-70,0 0-102,12 10 118,-4-5-308,-1-1-1,0 1 0,0 0 1,0 0-1,3 5 85,21 14 39,-17-14-9,-10-7 4,-1-1-1,1 1 1,0-1-1,0 0 1,4 2-34,-6-3-36,1 1 0,0-1-1,0 1 1,-1 0 0,1 0 0,1 2 36,-1-2-82,-1-1-30,-4 7-307,2-8 374,0 0-1,0 1 0,0-1 1,0 1-1,0-1 0,0 0 1,0 1-1,0-1 1,0 0-1,-1 1 0,1-1 1,0 0-1,0 1 1,0-1-1,0 0 0,0 1 1,-1-1-1,1 0 1,0 1-1,0-1 0,0 0 1,-1 1-1,1-1 0,0 0 1,-1 0-1,1 0 1,0 1-1,0-1 0,-1 0 1,1 0-1,0 0 1,-1 0-1,1 1 0,-1-1 1,1 0-1,0 0 1,-1 0 45,-1 0-102,-1 1 1,1-1-1,-1 0 1,1 0-1,-1 0 1,1 0 0,-1-1-1,1 1 1,-1 0-1,1-1 1,-1 0-1,1 0 1,0 0 0,-1 0 101,-31-19 22,25 14-448,1 1-897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55.0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138 110 1728,'0'-1'42,"-1"1"0,1 0 0,-1-1 1,1 1-1,0-1 0,-1 1 0,1-1 0,-1 1 0,1-1 1,0 1-1,-1-1 0,1 1 0,0-1 0,0 1 0,-1-1 1,1 1-1,0-1 0,0 0 0,0 1 0,0-1 0,0 1 1,0-1-1,0 0 0,0 1 0,0-1 0,0 0 0,0 1 1,0-1-1,0 1 0,0-1 0,1 1 0,-1-1 0,0 0-42,1-11 870,-1 9-916,0 2 92,0 1 1,0 0 0,0 0 0,0-1 0,1 1 0,-1 0 0,0 0 0,0 0 0,0-1 0,0 1 0,0 0 0,0 0 0,0-1 0,0 1 0,0 0 0,0 0 0,-1-1 0,1 1 0,0 0 0,0 0 0,0-1-1,0 1 1,0 0 0,0 0 0,0 0 0,-1-1 0,1 1 0,0 0 0,0 0 0,0 0 0,0 0 0,-1-1 0,1 1 0,0 0 0,0 0 0,0 0 0,-1 0 0,1 0 0,0 0 0,0 0 0,0 0-1,-1-1-46,0 1 459,1 0-80,0 0 138,0 0-149,0 0-16,0 0-91,0 0 145,0 0-118,2 1-16,3 2-109,1 0 0,0-1 0,-1 0 0,1-1 1,0 1-1,0-1 0,0 0 0,0-1 0,0 1 0,0-1 1,5-1-164,22 3 434,7 0-9,0-2 0,-1-2 1,1-2-1,24-5-425,44-4 523,-74 10-224,86-4 42,-49 7-602,-70 0 272,-1 0 0,0 0 1,0 0-1,1 0 1,-1 0-1,0 0 1,0 0-1,1 0 1,-1 0-1,0 0 0,0 0 1,1 0-1,-1 0 1,0 0-1,0 0 1,1 0-1,-1 0 1,0 0-1,0 1 1,1-1-1,-1 0 0,0 0 1,0 0-1,0 0 1,1 0-1,-1 1 1,0-1-1,0 0 1,0 0-1,1 0 0,-1 1 1,0-1-12,-6 5 162,-14 5-125,7-8-90,-1 1 1,1-2 0,0 0-1,-7 0 53,-29 2 215,-183 22-7,178-18-381,-1-2 0,-19-3 173,-67 6 352,136-8-345,1 0 0,-1 1 0,1 0 0,-1 0 0,-2 2-7,4-2 93,0 0-1,-1 0 1,1-1 0,0 1 0,0 0 0,0-1-1,0 0 1,0 0 0,-1 0 0,1 0 0,-2-1-93,5 0 27,0 1 0,0-1 1,1 0-1,-1 0 0,1 1 1,-1-1-1,0 0 0,1 1 1,-1-1-1,1 0 0,-1 1 1,1-1-1,0 1 0,-1-1 1,1 1-1,0-1-27,32-28 208,-22 19-100,0 0 1,1 0-1,6-3-108,51-26 21,-65 37-15,0 0-1,-1 1 0,1-1 1,0 1-1,0 0 0,0 0 1,1 0-1,2 0-5,-5 1-112,-2 0 37,0 0 76,0 0-1,0 0 0,0 0 0,0 0 0,1 0 0,-1 0 0,0 0 0,0 0 0,0-1 0,0 1 0,1 0 0,-1 0 0,0 0 0,0 0 0,0 0 0,0 0 0,1 0 0,-1 0 0,0 0 0,0 0 0,0 0 0,1 0 0,-1 0 0,0 0 0,0 1 0,0-1 0,0 0 0,1 0 0,-1 0 0,0 0 1,0 0-1,0 0 0,0 0 0,0 0 0,1 1 0,-1-1-5,0 0 0,0 0-1,0 1 1,0-1 0,0 0 0,0 0 0,0 0 0,0 1 0,0-1 0,0 0 0,0 0 0,0 1 0,0-1 0,0 0 0,0 0-1,0 1 1,0-1 0,0 0 0,0 0 0,0 1 0,0-1 0,0 0 0,0 0 0,0 1 0,-1-1 0,1 0 0,0 0 0,0 0-1,0 0 1,0 1 0,-1-1 0,1 0 0,0 0 0,0 0 0,0 0 0,-1 1 0,1-1 5,-11 8 79,-1 0 0,0-1 0,0 0-1,-1 0 1,-13 3-79,7-1 70,0 0-1,-6 5-69,13-7 9,1 0 1,0 1-1,1 0 0,-8 8-9,16-14 1,0 0 1,0 0-1,0 0 0,0 0 0,1 0 0,-1 0 0,1 1 0,-1-1 0,1 1 0,0-1 0,0 1 0,0-1 0,0 1 0,0 0 0,0-1 0,1 1 0,-1 0 0,1-1 0,0 1 0,0 0 0,0 1-1,0-1-1,0 0 0,1 0 0,-1-1 0,0 1 0,1 0 0,0 0 0,0-1 0,-1 1 1,2 0-1,-1-1 0,0 1 0,0-1 0,1 1 0,0-1 0,-1 0 0,1 0 1,1 2 8,1-1-1,-1 0 1,1 0-1,0 0 1,0-1-1,0 1 1,0-1 0,0 0-1,3 1-7,14 4 389,1 0-1,10 1-388,-12-4 120,-1 1-1,-1 1 1,8 4-120,-23-9 14,-2 0-11,1-1 0,-1 1 1,1-1-1,-1 0 0,1 1 1,-1-1-1,1 0 0,-1 0 1,1 0-1,-1 0 0,1 0 0,0-1-3,-1 1 27,-1 0 48,0 0-11,0 0 58,0 0 38,0 0 251,4-4 181,-3-1-533,-1 1 0,0-1 0,0 0 0,0 0 0,0 1 0,-1-1 0,0 0 1,0 1-1,-1-4-59,-1-6-47,-9-47-193,-4-7 240,13 59-245,-2-12-309,4 7-3286,3 16 202,7 10 593,-4-1-1776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6:56.4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50 113 832,'-7'-11'226,"6"9"-175,0 1 0,0 0 0,0-1 0,0 1 0,0-1-1,1 0 1,-1 1 0,0-1 0,1 1 0,0-1 0,-1 0 0,1 1 0,0-1 0,0-2-51,-8-23 1498,8 25-1414,0 0 1,-1 1-1,1-1 0,0 1 0,-1-1 0,0 0 1,1 1-1,-1-1 0,0 1 0,0-1-84,0 0 65,0 1 1,1-1-1,-1 1 0,0-1 0,1 1 0,-1-1 0,1 1 0,0-1 0,-1 0 1,1 0-66,0 1 67,0 1 1,0-1-1,0 1 1,0-1-1,0 1 1,0-1-1,0 1 1,-1-1 0,1 1-1,0-1 1,0 1-1,0 0 1,-1-1-1,1 1 1,0-1-1,0 1 1,-1-1-1,1 1 1,0 0 0,-1-1-1,1 1 1,-1 0-1,1-1 1,0 1-1,-1 0 1,1 0-1,-1-1 1,1 1 0,-1 0-1,1 0 1,-1 0-1,1 0 1,-1 0-1,1 0 1,-1-1-1,1 1 1,-1 0 0,1 0-1,-1 1-67,0-1 197,1 0-53,0 0 176,0 0-106,3 3-163,0 1 1,0-1 0,0 0-1,0 0 1,0 0-1,1 0 1,-1-1 0,1 1-1,0-1 1,0 0-1,0 0-51,17 12 393,-6-3 142,0-1 1,1-1 0,6 3-536,20 11 286,-35-19-281,0 0-1,0-1 1,1 0-1,0-1-4,16 8-247,-7-3 208,-8-3 66,0 0 0,0 0 0,0 1 0,-1 0-1,0 0 1,4 4-27,-10-7 32,0-1 24,0 1 0,-1-1 1,1 0-1,0 1 1,-1-1-1,0 1 1,1-1-1,-1 1 1,0 0-1,0-1 1,0 1-1,0 0 1,0 0-1,0 0 1,-1 0-1,1 0 1,0 0-1,-1 0 1,0 0-1,1 0 1,-1 0-1,0 0 0,0 0 1,0 1-57,0-1-19,0 0 1,0 1-1,0-1 0,0 0 1,-1 0-1,1 1 0,0-1 1,-1 0-1,0 0 0,1 0 1,-1 0-1,0 0 0,0 0 1,0 0 18,0-1 69,-8 12 262,6-9-228,0 0-1,0-1 1,-1 0 0,1 1 0,-1-1 0,0 0 0,0-1 0,0 1-103,-21 17 110,-80 93 711,104-112-792,0 0 0,-1-1-1,1 1 1,0 0 0,0 0 0,-1-1-1,1 1 1,0-1 0,-1 1 0,1-1-1,-1 0 1,1 1-29,-10 3 381,10-4-322,1-1 0,-1 1 0,0 0 0,1 0 0,-1 0 1,1 0-1,-1-1 0,1 1 0,-1 0 0,1-1 1,-1 1-1,1 0 0,-1-1 0,1 1 0,-1-1 1,1 1-1,0 0 0,-1-1 0,1 1 0,0-1 1,-1 1-1,1-1 0,0 0-59,-10-15 329,5-2-396,1 0 0,-2-16 67,5 27-92,1 1 0,-1 0-1,1-1 1,1 1 0,-1-1 0,1 1 0,0 0 0,1-1-1,0 1 1,0-1 92,1-1-380,-3 6 72,1-1 1,0 1-1,0-1 1,0 1-1,0-1 0,0 1 1,1-1-1,-1 1 1,1 0-1,0 0 1,-1 0-1,1 0 1,0 0-1,0 0 1,0 0-1,1 0 0,-1 1 1,0-1-1,1 1 308,23-8-2901,-2-7-816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7:07.7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11 160,'-3'-3'64,"3"-1"-64,-4 1 0,4 3 160,0 0-96,0 0-224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7:08.7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546 0 1152,'0'1'172,"-1"-1"1,0 0-1,1 1 1,-1-1-1,0 1 1,1-1-1,-1 1 0,1-1 1,-1 1-1,1 0 1,-1-1-1,1 1 1,0 0-1,-1-1 1,1 1-1,0 0 0,-1-1 1,1 1-1,0 0 1,0-1-1,0 1 1,0 0-1,0 0 1,0-1-1,0 1 0,0 0 1,0 0-1,0-1 1,0 1-1,0 0-172,0 5-608,0 26 2843,-4 26-2235,3-46 153,-1 0 0,-1 0-1,0 0 1,-1 0 0,0 0 0,-2 2-153,0-1 139,0 1 1,-2-1-1,1 0 0,-1-1 1,-1 0-1,0 0 0,-1-1 1,-1 1-140,-22 19 29,-1-2 0,-20 12-29,35-27 72,10-7-7,0 0-1,0-1 1,0 0 0,-1-1 0,0 0 0,0 0 0,0-1 0,0-1-1,-1 1 1,-3-1-65,9-2 51,-2 1-7,1-1 0,-1 0-1,0 0 1,1-1 0,-1 0-1,0 0 1,0 0 0,1-1-1,-1 0 1,0 0 0,1-1-1,-1 0 1,0 0-44,0-1-10,-1-1 1,1 0-1,0 0 0,0 0 1,0-1-1,1 0 0,-1-1 1,-1-2 9,6 6-5,0 1 0,0-2 1,0 1-1,1 0 0,-1 0 1,1 0-1,-1-1 1,1 1-1,0-1 0,0 1 1,0-1-1,0 1 0,1-1 1,-1 0-1,1 1 0,-1-1 1,1 0-1,0 1 0,0-1 1,0 0-1,0 0 1,1 1-1,-1-1 0,1 0 1,-1 1-1,1-1 0,0 1 5,4-12 17,-5 12-14,1 1 1,-1-1 0,1 0-1,0 1 1,-1-1-1,1 1 1,0 0 0,0-1-1,0 1 1,0 0 0,0-1-1,0 1 1,0 0-1,0 0 1,0 0 0,1 0-1,-1 0 1,0 0 0,2 0-4,6-6-19,-5 4 7,1 0 0,-1 0 0,0 1 0,1-1 0,0 1 1,-1 0-1,1 0 0,0 0 0,0 1 0,0 0 0,3-1 12,1 1 90,-8 0-77,0 1 1,0 0-1,0 0 0,-1-1 1,1 1-1,0 0 1,0 0-1,0 0 0,0 0 1,0 0-1,-1 0 0,1 0 1,0 0-1,0 0 1,0 1-1,0-1 0,0 0 1,-1 1-1,1-1 0,0 0 1,0 1-1,-1-1 1,1 1-1,0 0-13,47 30 91,-12-11 593,10 7-120,6 2-927,1 3 1051,29 26-379,-69-49-143,1 0-1,0 0 0,0-1 1,2 0-166,-9-6-1365,-7-2 1242,0 0-1,0 0 0,0 0 1,0 0-1,1 0 0,-1 0 1,0 0-1,0 0 0,0 0 1,0 0-1,0 0 0,0 0 1,0 0-1,1 0 0,-1 0 1,0 0-1,0 1 0,0-1 1,0 0-1,0 0 0,0 0 1,0 0-1,0 0 0,0 0 1,0 0-1,1 1 0,-1-1 0,0 0 1,0 0-1,0 0 0,0 0 1,0 0-1,0 0 0,0 1 1,0-1-1,0 0 0,0 0 1,0 0-1,0 0 0,0 0 1,0 1-1,0-1 0,0 0 1,-1 0-1,1 0 0,0 0 1,0 0-1,0 0 124,0 2 58,2 6-2282,5 2-453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7:09.8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3 1056,'0'0'5,"0"0"0,0 0 0,0 0 0,0 0 0,0 0 0,1 0 0,-1 0 1,0 0-1,0 0 0,0 0 0,0 0 0,0 0 0,0 0 0,0 0 0,0 0 0,0-1 0,0 1 0,0 0 0,0 0 0,0 0 0,0 0 1,0 0-1,0 0 0,0 0 0,0 0 0,0 0 0,0 0 0,0 0 0,0 0 0,1 0 0,-1 0 0,0 0 0,0 0 0,0 0 0,0 0 0,0 0 1,0-1-1,0 1 0,0 0 0,0 0 0,0 0 0,0 0 0,0 0 0,0 0 0,0 0 0,0 0 0,-1 0 0,1 0 0,0 0 0,0 0 1,0 0-1,0 0 0,0 0 0,0 0-5,1 1 794,-6 0 2847,17 4-2617,33-1 939,-40-3-1801,0 0-1,-1-1 1,1 0 0,0 0 0,0 0 0,0-1 0,-1 1-1,3-2-161,17 0-57,18 6 59,-24-1 225,-4-2-8,-7 0-22,-1 0 1,1 0-1,0 0 0,1 1-197,-7-1 54,-1-1 47,0 0-101,0 0-277,0 0 79,2 2 186,-1-1-3026,-1-1 1262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7:10.5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19 1728,'1'-4'1536,"-1"4"-1431,0 0-1,0 0 0,0 0 0,0 0 0,0 0 0,0-1 0,0 1 0,0 0 0,0 0 0,0 0 1,0 0-1,0 0 0,0 0 0,0 0 0,0-1 0,0 1 0,0 0 0,0 0 0,1 0 0,-1 0 1,0 0-1,0 0 0,0 0 0,0 0 0,0-1 0,0 1 0,0 0 0,0 0 0,0 0 0,0 0 1,0 0-1,1 0 0,-1 0 0,0 0 0,0 0 0,0 0 0,0 0 0,0 0 0,0 0 0,0 0 1,1 0-1,-1 0 0,0 0 0,0 0 0,0 0 0,0 0-104,4 1 82,-1 0 1,1 0-1,-1-1 0,1 1 1,-1-1-1,1 0 0,0 0 0,-1 0 1,1 0-1,-1-1 0,1 1 0,0-1 1,-1 0-1,3-1-82,0 1 116,1-1 1,-1 1-1,0 0 1,1 0-1,-1 1 0,1 0 1,-1 0-1,1 1 1,0 0-118,19 0 325,-2-1 1,-5 1 16,-1-1 1,1-1-1,10-3-341,-14 3-187,4-1 315,-17 2-208,-2 0-74,0 0-262,-9 7-2544,-5 1-1557,13-2 2378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7:14.9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42 2144,'16'-3'2123,"-5"10"234,-11-6-2283,-1 0 1,1 0-1,0 0 1,0 0 0,0 0-1,0 0 1,0 0-1,1 0 1,-1 0-1,0 0 1,0 0-1,1 0 1,-1 0-75,0-1 1,2 4 89,-1 1-1,1-1 0,-1 1 1,0-1-1,0 1 1,-1-1-1,1 1 0,-1 0-89,4 24-75,-1-12 3,-1 0-1,0 0 0,-1 12 73,3 32 42,2 1 113,-2 1 0,-3 17-155,0-49 138,0-18-17,0 1 0,-2-1 0,-1 10-121,0 2 28,0 1-1,2 7-27,-3 39 73,-3-18-238,3 27 165,-5-37 1413,11-58-682,-18-199-555,2 2 97,6 62 8,5 106-1213,3-3 932,-1 8-28,5-31 242,-4 56-265,0 12 55,-1 0-1,0 0 1,0-1 0,0 1-1,1 0 1,-1 0-1,0-1 1,-1 1 0,1 0-1,0 0 1,0-1-1,-1 1 1,1 0 0,0-1-4,-1 2-3,1 0 1,0-1 0,0 1-1,0 0 1,0-1 0,0 1-1,0 0 1,0-1 0,0 1-1,0 0 1,0-1 0,0 1-1,0 0 1,0-1 0,0 1-1,0 0 1,0 0 0,1-1-1,-1 1 1,0 0 0,0-1-1,0 1 1,0 0 0,1 0-1,-1-1 1,0 1 0,0 0-1,1 0 3,-1-1-2,0 1 0,0 0 1,1-1-1,-1 1 0,0 0 0,0 0 0,0-1 0,1 1 0,-1 0 0,0-1 0,0 1 0,0 0 0,0-1 0,0 1 0,0-1 1,0 1-1,0 0 0,0-1 0,0 1 0,0 0 0,0-1 0,0 1 0,0-1 0,0 1 0,0 0 0,0-1 0,0 1 2,0-2-13,0 1 0,0-1-1,0 0 1,1 1 0,-1-1-1,0 0 1,1 1 0,-1-1-1,1 1 1,0-1 0,-1 1-1,2-2 14,0-1 288,-1 0-247,0 3-48,2 3-288,10 20 236,-12-20 65,0 0-1,0 1 1,0-1-1,0 0 1,-1 1-1,1-1 1,-1 1-1,1-1 1,-1 0-1,0 2-5,3 14-300,21 87 464,-5-22 83,7 8-247,-19-68-96,1 0 0,2 0 0,0-1 0,6 10 96,-1-9-62,-5-8 177,0 0 0,-2 1 0,1 0 1,-2 0-1,0 1 0,1 9-115,13 36 5,-19-52-5,4 17 126,0-1 1,2-1-1,2 3-126,7 30 363,-14-41-434,1 1-82,-4-16 169,0-2 282,0 0 12,-1-33 698,-2 0 1,-4-14-1009,-1-17 303,2 9-490,-3-31 48,3-42 139,5 71-21,3-1 0,2 1-1,12-52 22,13-54-533,-28 161 479,-1 0 1,1 1-1,0-1 0,0 0 1,1 1-1,-1-1 0,0 1 1,0-1-1,1 1 0,-1 0 1,1 0-1,-1-1 0,2 1 55,23-14-4312,-15 12 2428,3 9-1695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7:19.7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503 92 416,'-5'-6'1419,"5"6"-1284,0-1 0,0 1 0,0 0 0,-1-1 0,1 1 0,0 0 0,0 0 0,-1-1 0,1 1 0,0 0 0,0 0-1,-1-1 1,1 1 0,0 0 0,0 0 0,-1 0 0,1 0 0,0-1 0,-1 1 0,1 0 0,0 0 0,-1 0 0,1 0-135,-1 0 506,1 0-85,0 0 166,0 0-187,0 0 27,0 0-177,0 0-143,0 0-48,-12 18 191,12-1 625,1-8-588,-1 0 0,0-1 0,-1 1 0,0 0 0,-2 3-287,-2 24 64,4-31-28,0 0-5,-1-1 0,1 1-1,-1-1 1,0 0-1,0 1 1,0-1-1,-1 0-30,-6 10 361,5-7-238,-1 0 0,0-1 0,0 1 0,0-1-1,-1 0 1,1-1 0,-1 1 0,-1-1 0,-1 1-123,-1 0 53,-7 5-106,-1-1 0,1-1-1,-1-1 1,-18 7 53,29-13 12,-12 4 430,0-1-1,-3 0-441,16-4 107,-1 0 0,0-1-1,1 1 1,-1-1 0,0 0 0,1-1-1,-1 1 1,0-1 0,-1-1-107,-50-13 75,55 14-111,0 0 1,1 1 0,-1-1-1,1-1 1,-1 1 0,1 0 0,0 0-1,-1 0 1,1-1 0,0 0 35,-13-10 43,14 12-43,-2-1 22,1 0 0,-1 0 0,0 0 0,0-1 0,1 1 0,-1 0 0,1-1 0,-1 1 0,1 0 0,0-1 0,0 0 0,-1 1 0,1-1 0,0 0 0,0 0 0,0 0-22,-1-2-5,1 0 0,-2 0 0,1 0 0,0 0 0,-1 0 0,0 1 5,1 0-5,0 1 0,0-1 0,1 0 0,-1 0 0,1 0 0,-1 0 0,1 0 1,0 0-1,0-1 5,-6-19-159,6 19 166,0 0 0,0 0 0,0 0 0,0 0-1,0 0 1,1-3-7,-2-8-92,2 14 98,0-1 1,0 1 0,-1-1 0,1 1 0,0-1 0,0 1-1,0-1 1,0 1 0,1-1 0,-1 1 0,0 0 0,0-1 0,1 1-1,-1-1 1,1 1 0,0 0 0,-1-1 0,1 1 0,1-1-7,10-16-240,-9 16 111,1-1 191,-1 0 0,1 0 0,0 1 0,0 0 0,2-1-62,26-10 574,0 1 0,0 2 1,16-3-575,-13 6 95,1 2 0,34-2-95,71 5 741,-132 2-643,9-1 39,0 0 0,0-1 0,0-1 0,13-4-137,18-8 281,0-1-281,7-3-56,-20 10-373,-35 9 238,1 0 1,0 0-1,-1-1 1,1 1-1,-1 0 1,1 1-1,0-1 1,-1 0-1,1 0 0,0 1 1,-1-1-1,1 1 1,-1-1-1,1 1 1,-1 0-1,1 0 1,-1-1-1,0 1 1,1 0-1,-1 0 191,5 9-4474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06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91 992,'-6'-2'52,"6"2"675,5 5 638,-3-4-1206,0 0 1,-1 1 0,1-1-1,0 0 1,0 0-1,-1 0 1,1 0 0,0-1-1,0 1 1,0-1-1,0 1 1,0-1 0,0 1-160,58-2 987,70 2-71,-36 3-452,64-6-464,-101-3 463,-1-3-1,-1-2 0,10-5-462,-21 6 43,1 2-1,0 2 1,6 2-43,138 1 238,-122 2 137,23 4 89,61 11-464,145 24 192,-232-31-97,-13-1 106,1-3-1,2-1-200,165-12-121,1 0 328,43-3 1654,-168 6-1392,168-16-191,-233 17 82,-1-1 1,0-2 0,12-5-361,-11 3 6,-8 4 17,0 1 1,4 1-24,-2 0-319,-15 2-620,0 1 0,1 0 1,-1 0-1,0 1 0,6 1 939,5 3-5066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14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 77 480,'-4'-2'1081,"-5"-4"-263,6 4-434,-3-3 362,6 5-713,-1-1 0,1 1 0,-1-1 0,1 1 0,-1 0 0,0-1-1,1 1 1,-1 0 0,0 0 0,1-1 0,-1 1 0,0 0 0,1 0 0,-1 0-1,0 0 1,1 0 0,-1 0 0,0 0 0,0 0-33,-19 0 226,13 1-165,-2-1 125,-1 0-1,1 1 1,-1 0 0,1 1-1,-4 1-185,8-3 131,1 1 0,-1-1 0,0 1 0,1-1 1,-1 0-1,0-1 0,1 1 0,-1-1 0,0 0 0,-3-1-131,-1-1 186,1 0 0,0 0-1,0-1 1,0 0 0,-2-2-186,7 4 21,1 2 1,1-1 1,-1 0-1,1 0 0,-1 0 1,1 0-1,-1 0 1,1 0-1,-1-1 1,1 1-1,0 0 1,0-1-1,0 1 1,0-1-1,0 1 0,-1-2-22,-4-14 752,8 18-774,0 0-1,0 0 0,0-1 0,1 1 0,-1 0 0,0-1 0,0 1 0,2-1 23,3 1-366,16 3-2407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2:57.0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34 4 1152,'0'0'31,"0"0"1,0 0 0,0 0-1,0 0 1,0 0-1,0 0 1,-1 0-1,1 0 1,0-1-1,0 1 1,0 0-1,0 0 1,0 0-1,0 0 1,0 0-1,0 0 1,0 0-1,0 0 1,0 0-1,0-1 1,0 1-1,0 0 1,0 0-1,0 0 1,0 0-1,0 0 1,0 0 0,0 0-1,1 0 1,-1 0-1,0-1 1,0 1-1,0 0 1,0 0-1,0 0 1,0 0-1,0 0 1,0 0-1,0 0 1,0 0-1,0 0 1,0 0-1,0 0 1,1 0-1,-1 0 1,0 0-1,0 0 1,0 0-1,0-1 1,0 1-1,0 0 1,0 0-1,0 0 1,0 0 0,1 0-1,-1 0 1,0 0-1,0 0 1,0 1-1,0-1 1,0 0-1,0 0 1,0 0-1,0 0 1,1 0-1,-1 0-31,6 8 4306,4 17 1873,-9-7-6100,0 1 0,-1 0 0,0 0 0,-4 14-79,3-16 25,-1-1-9,-9 103 486,-13 46-502,19-136 72,2 0 0,0 1 0,2-1 0,1 3-72,1-31 7,1-1 1,-1 1 0,0-1 0,1 1-1,-1-1 1,1 0 0,-1 0 0,1 0-1,-1 0 1,0 0 0,2 0-8,19-1 29,23-4-29,-5 0-29,-20 3-85,2 0 186,0 1-1,0 0 1,14 3-72,-24-2-37,-11 0 36,-1 0-1,1 0 1,-1 0 0,1 0-1,-1-1 1,1 1 0,-1 0 0,1 0-1,-1 0 1,1 0 0,-1 1-1,1-1 1,0 0 0,-1 0 0,1 0-1,-1 0 1,1 0 0,-1 1-1,1-1 1,-1 0 0,1 0 0,-1 1-1,0-1 1,1 0 0,-1 1 0,1-1-1,-1 1 1,1-1 1,3 5 319,3 2-1042,-6-3-1643,-8-3-257,-5-7-881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46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 7 576,'1'0'137,"0"1"1,0-1-1,-1 1 0,1 0 1,0-1-1,0 1 0,-1 0 1,1-1-1,0 1 0,-1 0 1,1 0-1,-1 0-137,0 6 176,-1 0 1,0 0-1,-1 0 1,0-1-1,0 1 1,0 0-1,0-1 1,-1 0-1,-2 3-176,-10 18 65,-11 14-65,9-13 283,-76 130 560,84-142-761,-15 30-132,-4 14 50,26-54 89,-1 2-29,3-8-51,1 0 1,-1 0-1,0 0 1,0 0 0,0 0-1,0 0 1,0 0-1,0 0 1,0 0 0,-1 0-1,1 0 1,0 0-1,0 1 1,0-1 0,0 0-1,0 0 1,0 0-1,0 0 1,0 0 0,0 0-1,0 0 1,0 0-1,0 0 1,0 0 0,0 0-1,0 0 1,0 0-1,0 0 1,0 0 0,0 0-1,0 0 1,0 0-1,-1 0 1,1 1 0,0-1-1,0 0 1,0 0 0,0 0-1,0 0 1,0 0-1,0 0 1,0 0 0,0 0-1,0 0 1,0 0-1,0 0 1,-1 0 0,1 0-1,0-1 1,0 1-1,0 0 1,0 0 0,0 0-1,0 0 1,0 0-1,0 0 1,0 0 0,0 0-1,0 0 1,0 0-1,0 0 1,0 0 0,0 0-1,0 0 1,-1 0-10,1-2-2,0 0 0,0 0-1,0 0 1,1 1 0,-1-1 0,0 0 0,1 0 0,-1 0-1,1 1 1,-1-1 0,1 0 0,0 1 2,2-9 116,7-27 84,5-12-200,5-12 67,-10 31 195,12-25-262,2-7 319,-18 47-203,0 0 0,1 0 0,0 1 0,1 0 0,1 0 0,0 1 0,1 0 0,2-1-116,-10 12-5,0 0 0,0 0-1,0 0 1,0 1-1,1-1 1,-1 1-1,0-1 1,1 1-1,0 0 1,-1 0-1,1 0 1,0 0-1,-1 0 1,1 1 0,0-1-1,0 1 1,-1 0-1,1 0 1,2 0 5,-1 0 34,0 1 1,1 0-1,-1 0 0,0 0 1,0 0-1,0 0 1,0 1-1,0 0 0,0 0 1,-1 0-1,1 1 1,3 1-35,20 17 69,-8-8-98,-1 1-1,9 10 30,-7-2-55,-1 2-1,-1 0 1,-1 1 0,-1 0-1,1 7 56,26 57 411,-42-88-348,0 0 0,-1 1 0,1-1 0,-1 0 0,1 0 0,-1 1 0,0-1 1,0 0-1,1 0 0,-1 1 0,0-1 0,0 0 0,0 1 0,0-1 0,0 0 0,-1 1-63,1-1 27,0-1-1,-1 1 1,1-1-1,-1 1 1,1-1-1,-1 1 1,1-1-1,-1 0 1,1 1-1,-1-1 0,1 0 1,-1 0-1,1 1 1,-1-1-1,1 0 1,-1 0-1,0 0 1,1 0-1,-1 1 1,1-1-1,-1 0 1,0 0-1,1 0 1,-1 0-1,1 0 0,-1-1 1,0 1-1,1 0 1,-1 0-1,1 0 1,-1-1-1,1 1 1,-1 0-1,1 0 1,-1-1-27,-210-52 1626,181 48-1897,22 4-178,1 1-1,-1-2 1,1 1-1,0-1 1,0 0 0,0-1-1,0 0 1,-2-1 449,8 4-62,1 0 0,0 0 0,0 0 0,0 0 0,0 0 0,0-1 0,0 1 0,0 0 0,0 0 0,-1 0 0,1 0 0,0 0 0,0 0 0,0 0-1,0 0 1,0-1 0,0 1 0,0 0 0,0 0 0,0 0 0,0 0 0,0 0 0,0 0 0,0-1 0,0 1 0,0 0 0,0 0 0,0 0 0,0 0 0,0 0 0,0 0 0,0-1 0,0 1 0,0 0 0,0 0 0,0 0 0,0 0 0,0 0 0,0 0 0,0 0 0,0-1 0,0 1 0,0 0 0,1 0 0,-1 0 0,0 0 0,0 0 0,0 0 0,0 0 62,9-6-1985,10-1 524,1 4 602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47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1 832,'0'23'1077,"0"-22"-538,-3 17 3695,2 1-3742,-1-1 0,-1 1 0,0 0-492,-5 37-89,-3 69 217,11-107-96,0 0-1,2 7-31,0 15 214,-2-33-229,0-1 0,1 0-1,0 0 1,0 0-1,0 0 1,1 0 0,0 0 15,-2-4-8,1-1 0,0 1 1,-1 0-1,1 0 0,0-1 0,0 1 1,0-1-1,0 1 0,0-1 0,1 1 1,-1-1-1,0 0 0,1 1 0,-1-1 1,1 0-1,-1 0 0,1 0 0,0 0 1,-1 0-1,1-1 0,0 1 1,0 0-1,0-1 0,0 1 8,21 2 127,1 0 0,-1-2 0,1-1 1,0 0-1,-1-2 0,14-3-127,-23 3 45,1 1 1,-1 0 0,2 1-46,0 0-541,-1 0 1,8-3 540,-10 1-670,3-2-1055,-3 4-2243,-6 0 2971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47.8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36 4224,'-1'-1'70,"1"0"0,0 0 0,-1 0 0,1 0-1,0 0 1,0 0 0,0 0 0,0 0 0,0 0 0,0 0 0,0 0 0,0 0 0,1 0 0,-1 0 0,0 0 0,1 0 0,-1 0-1,1 0 1,-1 0 0,1 0 0,-1 0 0,1 0 0,-1 0 0,1 0 0,0 1 0,0-1 0,-1 0 0,1 0 0,0 1 0,0-1 0,0 1-1,0-1 1,0 1 0,0-1 0,0 1 0,0-1-70,0 1-25,0-1 0,0 1 1,0-1-1,0 1 0,0-1 0,0 1 0,0 0 0,0 0 1,0 0-1,0-1 0,1 1 0,-1 0 0,0 0 0,0 0 1,0 0-1,0 1 0,0-1 0,0 0 0,0 0 0,1 1 25,0 0 55,0 0 0,1 0 0,-1 1-1,0-1 1,0 0 0,-1 1-1,1-1 1,0 1 0,0 0 0,-1 0-55,2 0 103,-1 1 0,0 0 0,0 0 0,0 0 1,0 0-1,-1 0 0,1 1 0,-1-1 0,0 0 1,0 1-1,0-1 0,0 1 0,0 1-103,-1-5 8,-1 1-1,1-1 1,0 1-1,0-1 1,0 1-1,-1-1 1,1 1 0,0-1-1,-1 1 1,1-1-1,0 1 1,-1-1-1,1 0 1,-1 1-1,1-1 1,0 0 0,-1 1-1,1-1 1,-1 0-1,1 1 1,-1-1-1,1 0 1,-1 0-1,1 0 1,-1 1-8,-14 2-104,-50 0 1214,64-4-1111,0 1 1,1-1 0,-1 1-1,1-1 1,-1 0 0,1 1-1,-1-1 1,1 1-1,-1-1 1,1 0 0,0 0-1,-1 1 1,1-1 0,0 0-1,-1 0 1,1 1-1,0-1 1,0 0 0,0 0-1,0 1 1,0-1 0,0 0-1,0 0 1,0 0 0,0 1-1,0-1 1,0 0-1,0 0 1,1 0 0,1-2 20,1 0 0,0 0 1,0 0-1,0 0 0,0 0 0,0 0 0,1 1 0,-1-1 1,1 1-1,0 0 0,-1 1 0,1-1 0,0 0 0,0 1 1,0 0-1,0 0 0,1 0 0,3 0-20,13-1 54,0 0-1,0 2 1,8 1-54,-2-1-252,-24 0 171,9 0-533,0 0 1,0 1 0,8 2 613,-16-2-604,0 0 0,1 0 0,-1 1 0,0-1 0,0 1 0,0 0 0,1 1 604,4 1-1872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48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55 3712,'-6'-3'563,"-1"0"0,1 0 0,-1 1 0,1 0 0,-2-1-563,-13-3 699,8 3 1114,26 2 156,73-16-1409,-69 13-534,0 2 1,0 0-1,6 0-26,-8 1-79,-6 1-681,0-1 1,1 1-1,-1 1 1,0 0-1,2 1 760,4 1-1210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0.0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210 104 1824,'-1'0'51,"1"-1"1,-1 1-1,1-1 1,0 1-1,-1-1 1,1 1-1,0-1 1,-1 0-1,1 1 1,0-1-1,0 1 1,0-1-1,0 0 1,-1 1-1,1-1 1,0 0-1,0 1 0,0-1-51,0-1 157,0 2 616,0 0-234,0 0-161,-3 6-84,-14 23-37,7-13-59,1 0 1,1 0 0,-2 6-199,-48 160 176,3-9 378,27-108 705,23-56-519,4-9-725,1 0 0,0 0 0,0-1 0,0 1 0,0 0 0,0 0 0,0-1 0,0 1 0,0 0 0,-1 0 0,1-1 1,0 1-1,0 0 0,0-1 0,0 1 0,0 0 0,0 0 0,1-1 0,-1 1 0,0 0 0,0 0 0,0-1 0,0 1 0,0 0 0,0 0 0,0-1 0,0 1 0,1 0 0,-1 0 0,0-1 0,0 1 0,0 0-15,10-27-155,5-26 155,2-8-261,-1 15 277,2 1 0,3 0 0,1 2 0,2 0 0,29-38-16,-32 51-39,2 1 0,1 1 0,5-3 39,-15 16-101,14-12-206,-26 26 303,0-1 0,0 1 1,1 0-1,-1 0 0,0 0 0,0 0 0,1 0 0,-1 0 0,0 0 0,1 1 0,-1-1 0,1 1 0,2 0 4,-5 0 7,1 0 0,0 0 0,0 0 0,0 0-1,0 1 1,0-1 0,-1 0 0,1 1 0,0-1 0,0 1-1,-1-1 1,1 1 0,0-1 0,-1 1 0,1-1-1,0 1 1,-1-1 0,1 1 0,-1 0 0,1 0 0,-1-1-1,1 1 1,-1 0-7,10 21 151,-7-13-112,9 26 35,-1-1-1,-2 1 1,-2 0-1,-1 1 1,1 31-74,1-7 128,6 18-128,-2-15 555,-3 2-555,-8-55 330,0-7-141,-1 0 1,0 1-1,1-1 1,-1 0-1,0 1 1,-1 1-190,1-4 21,0 0 1,-1 0 0,1-1 0,0 1 0,0 0 0,-1-1 0,1 1 0,-1 0-1,1-1 1,0 1 0,-1 0 0,1-1 0,-1 1 0,0-1 0,1 1 0,-1-1-1,1 1 1,-1-1 0,0 0 0,1 1 0,-1-1 0,0 0 0,1 1 0,-1-1-1,0 0 1,0 0 0,1 0 0,-1 1 0,-1-1-22,-7 0 172,-1 1-1,1-1 1,0-1 0,-1 0-1,1 0 1,-2-1-172,-19-2 250,-118-18 196,5 1-5671,130 20 3711,5 1-1334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1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3904,'0'0'73,"0"-1"0,1 1 0,-1-1 0,0 1 0,0-1-1,1 1 1,-1-1 0,1 1 0,-1-1 0,0 1 0,1-1 0,-1 1 0,1 0 0,-1-1 0,1 1 0,-1 0 0,1-1 0,-1 1 0,1 0 0,-1 0 0,1 0-1,0-1 1,-1 1 0,1 0 0,-1 0 0,1 0 0,0 0 0,-1 0 0,1 0 0,-1 0 0,1 0 0,0 0 0,-1 0 0,1 1 0,-1-1 0,1 0-1,0 0-72,-1 1 363,1 1-16,2 7 95,-1 1 1,0 0 0,0 0-1,-1 1 1,-1-1-1,1 0 1,-2 0-1,0 5-442,0 15 172,-7 243 990,2-164-927,4-63-3094,2-45 1403,0-1 320,0 0-362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1.7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4 1824,'0'-3'2395,"4"147"2215,-1 1-4127,-5-83-172,-3 1 0,-2-1 0,-11 38-311,17-96 62,0 0-1,0-1 1,1 1-1,-1 0 1,1-1-1,0 1 1,0 0-1,1 0 1,-1-1-1,1 4-61,0-5 18,0-1-1,-1 0 1,1 0-1,0 0 0,0 1 1,0-1-1,0 0 1,0 0-1,0 0 0,0-1 1,0 1-1,0 0 1,0 0-1,1 0 0,-1-1 1,0 1-1,1-1 1,-1 1-1,0-1 0,1 1 1,-1-1-1,0 0 1,1 0-1,-1 0 0,1 0 1,-1 0-1,1 0 1,-1 0-1,1 0-17,28-1 263,-1 0 0,1-2-263,-16 1-33,-1-1 1,1 0-1,-1 0 0,0-1 1,8-5 32,-6 5-843,10-3-602,-24 7 1237,0 0 1,-1 0-1,1-1 0,0 1 1,-1-1-1,1 1 1,0 0-1,-1-1 0,1 1 1,-1-1-1,1 1 1,0-1-1,-1 0 1,0 1-1,1-1 0,-1 1 1,1-1-1,-1 0 1,0 0-1,1 1 0,-1-1 1,0 0-1,0 1 1,1-1-1,-1 0 1,0 0 207,0-6-2219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2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27 4576,'-1'-1'65,"1"0"0,0 1 0,0-1 0,0 0 0,-1 1 0,1-1 0,0 0 0,0 1 0,0-1 0,0 0 0,0 0 1,0 1-1,1-1 0,-1 0 0,0 1 0,0-1 0,0 0 0,1 1 0,-1-1 0,0 1 0,1-1 0,-1 0 0,0 1 0,1-1 0,-1 1 0,1-1 0,-1 1 0,1-1 0,-1 1 1,1-1-1,-1 1 0,1-1-65,1 0 84,1 0 1,-1 1-1,0-1 1,0 0 0,1 1-1,-1 0 1,0-1 0,0 1-1,1 0 1,0 0-85,7 1 109,0-1 1,-1 2-1,4 0-109,-3 0 292,0 0 1,0-1-1,4 0-292,41-3 1029,11-3-1029,-16 2-632,-18 6-3221,-20 1 1000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3.0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5 109 2400,'0'-1'166,"-1"1"1,1-1-1,-1 0 1,1 1-1,-1-1 0,1 0 1,0 0-1,0 1 1,-1-1-1,1 0 1,0 1-1,0-1 0,0 0 1,0 0-1,0 0 1,0 1-1,0-1 1,0 0-1,0 0 0,0 1 1,0-1-1,0 0 1,0 0-1,1 1 1,-1-1-1,0 0 0,1 0 1,-1 1-1,1-1-166,15-21 205,-10 15-74,-2 2-88,1 0 0,-1 0-1,1 1 1,0-1 0,1 1-1,-1 0 1,1 1 0,0-1-1,0 1 1,0 0 0,0 1-1,0-1 1,1 1 0,-1 1-1,1-1 1,-1 1 0,3 0-43,-7 1 15,0 0 0,0 0 0,0 0 0,1 1 0,-1-1 0,0 1 0,0-1 0,0 1 1,0 0-1,0 0 0,0 0 0,0 0 0,0 0 0,0 0 0,0 0 0,0 1 0,0-1 0,-1 1 0,1-1 1,-1 1-1,1 0 0,-1 0 0,0-1 0,1 2-15,3 6 209,0 1 1,0-1 0,-1 1-1,2 5-209,-5-12 85,8 27 279,2 6 3,5 10 177,-15-46-540,-1 0 0,0 1 1,0-1-1,0 0 0,1 0 1,-1 1-1,0-1 0,0 0 1,0 0-1,1 1 0,-1-1 1,0 0-1,1 0 0,-1 1 0,0-1 1,1 0-1,-1 0 0,0 0 1,0 0-1,1 0 0,-1 0 1,1 1-1,-1-1 0,0 0 1,1 0-1,-1 0 0,0 0 1,1 0-1,-1 0 0,0 0 1,1 0-1,-1-1 0,0 1 1,1 0-1,-1 0 0,0 0 1,1 0-1,-1 0 0,0-1 1,1 1-1,-1 0 0,0 0 0,0 0 1,1-1-1,-1 1-4,1-1-101,0 1 1,0-1-1,0 0 0,-1 1 1,1-1-1,0 0 0,0 0 1,0 0-1,-1 0 0,1 0 0,-1 0 1,1 0-1,0 0 101,-1 0-421,0-1 0,0 1 1,1-1-1,-1 0 0,0 1 0,0-1 1,0 1-1,-1-1 0,1 1 0,0-2 421,-3-1-2933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3.5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4800,'1'-2'100,"0"0"1,0 1-1,0-1 0,0 1 1,0-1-1,1 1 1,-1 0-1,0 0 0,1-1 1,-1 1-1,1 0 1,-1 0-1,1 0 0,0 1 1,-1-1-1,1 0 0,0 1 1,0-1-1,-1 1 1,1-1-1,0 1 0,0 0 1,0 0-1,0 0 1,0 0-1,-1 0 0,1 0 1,0 0-1,0 1 1,0-1-1,0 1 0,-1-1 1,1 1-1,1 0-100,0 1 147,1 0 0,0 1 0,-1-1 0,0 1 0,0 0 0,0-1 0,0 1 0,0 1 0,0-1 0,-1 0 0,2 3-147,0 1 170,1 0 1,-1 1-1,-1 0 1,3 8-171,-5-15 24,0 1 0,-1-1 0,1 1-1,0-1 1,0 1 0,0-1 0,0 0 0,0 0 0,0 1 0,0-1 0,1 0 0,0 0-24,6 7-79,-8-7 69,0-1 1,0 0 0,1 0-1,-1 0 1,0 0 0,0 1-1,0-1 1,1 0 0,-1 0-1,0 0 1,0 0 0,0 0-1,1 0 1,-1 0 0,0 0-1,0 1 1,1-1-1,-1 0 1,0 0 0,0 0-1,1 0 1,-1 0 0,0 0-1,0-1 1,1 1 0,-1 0-1,0 0 1,0 0 0,1 0-1,-1 0 1,0 0 0,0 0-1,0 0 1,1-1 0,-1 1-1,0 0 1,0 0 0,0 0-1,1-1 10,2-2-2654,4-3-55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2:57.5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 2304,'0'0'1349,"0"0"-613,0 0-90,0 0 340,0 0-271,9 0 703,162-3 3286,-159 3-4594,0 2 1,-1-1-1,1 2 0,-1-1 0,1 2 1,-1 0-1,0 0 0,0 0 0,10 7-110,-20-10-10,6 1 124,-5-1-5770,-2-1 4526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4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7 4992,'0'0'37,"0"-1"0,0 1-1,0 0 1,-1 0 0,1 0 0,0 0 0,0 0 0,0 0 0,0 0 0,0 0-1,0 0 1,0 0 0,0 0 0,-1-1 0,1 1 0,0 0 0,0 0 0,0 0-1,0 0 1,0 0 0,0 0 0,0 0 0,0-1 0,0 1 0,0 0 0,0 0-1,0 0 1,0 0 0,0 0 0,0-1 0,0 1 0,0 0 0,0 0-1,0 0 1,0 0 0,0 0 0,0 0 0,0-1 0,0 1 0,0 0 0,0 0-1,0 0 1,0 0 0,0 0 0,1 0 0,-1 0 0,0-1 0,0 1 0,0 0-1,0 0 1,0 0 0,0 0 0,0 0 0,1 0-37,-1 0 19,0 0 0,0 1 0,0-1 0,1 0 1,-1 1-1,0-1 0,0 0 0,0 1 0,0-1 0,0 0 0,0 1 0,1-1 1,-1 1-1,0-1 0,0 0 0,0 1 0,0-1 0,0 0 0,0 1 0,-1-1 1,1 0-1,0 1 0,0-1 0,0 0 0,0 1-19,-1 5 26,0 1-1,1-1 1,-1 0-1,1 0 1,1 6-26,0 8 235,-9 141 490,0 8-165,7-63-491,5 192 523,-4-270-197,0-23-227,0 0 0,0 0 0,0 1 0,0-1 0,1 0 0,0 0 0,0 0 0,1 1-168,-2-6 9,1 0 1,0 0-1,-1-1 0,1 1 1,-1 0-1,1 0 0,-1-1 1,1 1-1,-1-1 0,1 1 1,-1 0-1,1-1 0,-1 1 1,0-1-1,1 1 0,-1-1-9,5-7-89,0-1 0,-1 1 0,-1-1 0,1 1-1,-1-1 1,-1 0 0,0 0 0,1-4 89,7-27-76,13-18 1,-20 52 110,0-1-1,0 1 0,1 0 1,0 0-1,1 0 0,-1 1 0,3-3-34,-6 8 16,-1-1-1,1 0 1,0 1-1,-1-1 0,1 1 1,0-1-1,-1 1 1,1-1-1,0 1 1,0 0-1,0-1 0,-1 1 1,1 0-1,0 0 1,0 0-1,0 0 1,0-1-1,0 1 0,-1 0 1,1 0-1,0 1 1,0-1-1,0 0-15,1 0 17,-1 1-1,0 0 0,1-1 0,-1 1 1,0 0-1,0 0 0,1 0 1,-1 0-1,0 0 0,0 0 1,0 0-1,0 0 0,0 1-16,4 5 82,-1 1 0,0 0 0,0 0 0,2 6-82,-3-5 140,6 13 61,-2 0 1,2 8-202,-2-6-158,9 22 158,21 63-4970,-33-102 2682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4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338 0 3968,'-12'0'1472,"3"8"-1120,-10 2-128,7 1 672,-9 0-544,1 4 992,-9 3-768,1 0 288,-5 3-512,0 4-960,-3-2 288,-5 1-1920,-4 1 1248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7.6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13 2720,'-11'-11'891,"10"10"-518,2 1-225,1 9 157,3 599 1332,-10-466 75,3-130-1349,1-7 23,5-8 295,17-23-954,-2 0 0,0-1 273,19-26-196,-26 35 125,-4 8 57,0-1 0,1 1 0,1-1 14,-7 9 23,-1-1 0,1 1 0,-1 0 0,1 0 0,0 0 0,0 1 0,0-1 0,0 1 0,0-1 0,0 1-1,1 0 1,-1 0 0,0 1 0,1-1-23,-2 1 26,-1 0-1,1 0 1,-1 0-1,0 0 1,1 0-1,-1 0 1,0 0-1,1 1 1,-1-1-1,0 0 1,1 1-1,-1 0 1,0-1-1,0 1 0,0 0 1,1-1-1,-1 1 1,0 0-1,0 0 1,0 0-26,1 1 66,0 1 0,-1-1 0,1 0 0,0 1 0,-1-1-1,0 1 1,1 0 0,-1-1 0,0 3-66,2 4 68,-1-1-1,-1 1 1,0 0-1,0 0 0,0 8-67,-2-2-568,-1 0-1,0 1 0,-4 12 569,3-13-1436,0 0-1,1 0 1,0 13 1436,2-8-2187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7.9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17 1984,'0'-1'58,"-1"0"1,1 0-1,-1 0 0,1 0 1,-1 0-1,1 0 0,-1 0 1,1 0-1,-1 0 0,0 0 1,1 1-1,-1-1 0,0 0 1,0 0-1,0 1 0,1-1 1,-1 1-1,0-1 1,-1 0-59,1 1 113,-1 0 0,1 0 1,0 0-1,-1 0 0,1 0 1,0 1-1,-1-1 1,1 0-1,-1 1 0,1-1 1,0 1-1,0-1 0,-1 1 1,1 0-1,0 0 1,-1 0-114,-29 18 1426,1 1 1,1 1 0,-12 13-1427,6-2-981,1 2 0,2 1 1,1 2-1,-1 5 981,11-13-1904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8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119 75 2144,'-8'51'2437,"-2"-1"-2061,-2 0 0,-3-1 0,-1-1 0,-4 3-376,-4 0 880,24-51-844,0 0 0,0 1 0,0-1 0,-1 0 0,1 0 1,0 1-1,0-1 0,0 0 0,0 1 0,-1-1 0,1 0 0,0 0 0,0 1 0,-1-1 0,1 0 0,0 0 0,0 0 0,-1 1 0,1-1 1,0 0-1,0 0 0,-1 0 0,1 0 0,-1 0-36,-3-5 638,1-14-153,5-17-333,2 0-1,1 0 1,5-12-152,2-18 89,-11 61-132,14-76 59,-12 68-16,1 1 0,0 0 0,1 1 0,0-1 1,3-5-1,-7 16-4,0-1 1,0 1-1,0 0 1,0-1 0,0 1-1,0 0 1,0-1-1,0 1 1,1 0 0,-1 0-1,0 0 1,1 0-1,-1 0 1,1 0 0,-1 1-1,1-1 1,-1 0-1,2 1 4,-2-1 4,0 1-1,0 0 1,1 1-1,-1-1 1,0 0-1,1 0 0,-1 0 1,0 1-1,0-1 1,1 1-1,-1-1 1,0 1-1,0 0 1,0-1-1,0 1 0,0 0 1,0 0-1,0-1 1,0 1-1,0 0 1,0 0-1,0 0 1,0 0-1,-1 1-3,9 11 11,0 0-1,-2 1 1,0 0 0,0 0-1,2 10-10,13 26-32,-4-12-13,2 0 0,2-1-1,1-2 1,19 23 45,-38-55 69,-1 1 0,1-1-1,0 0 1,1 1 0,-1-2 0,2 2-69,0-1 185,-1 1-1,0-1 1,-1 1 0,4 3-185,-8-7 18,0 0 1,0 0-1,1 1 0,-1-1 1,0 0-1,0 1 0,0-1 1,0 0-1,0 1 0,0-1 0,0 0 1,0 1-1,0-1 0,0 0 1,0 1-1,0-1 0,0 0 1,0 1-1,0-1 0,0 0 1,0 1-1,0-1 0,0 0 1,-1 0-1,1 1 0,0-1 0,0 0 1,0 1-1,-1-1 0,1 0 1,0 0-1,0 1 0,-1-1 1,1 0-1,0 0-18,-11 8 223,-8-3-314,0 0 0,0-1 1,0-1-1,-10 0 91,-8 2-954,13-3-99,18-2 377,0 0 1,0 1-1,0 0 0,0 0 0,-4 1 676,1 2-2848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59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132 5 2816,'-1'-1'176,"0"1"0,-1-1 0,1 1-1,0-1 1,0 1 0,0 0 0,-1-1 0,1 1 0,0 0 0,0 0 0,-1 0 0,1 0-1,0 0 1,-1 0 0,1 0 0,0 1 0,0-1 0,-1 0 0,1 1 0,0-1 0,0 1-1,0-1 1,-1 1-176,0 1 112,0-1 1,0 1-1,0 0 0,0 0 0,0 0 0,0 0 0,0 1 0,1-1 0,-1 0 0,0 3-112,-3 6-53,0 1 0,1 0 0,0-1 0,-1 8 53,-12 47 35,3-14 73,2 1 0,-1 27-108,12-76 64,1-1-1,0 1 1,0 0-1,0-1 1,0 1-1,1 0 1,0-1-1,-1 1 1,1-1-1,0 1 1,1-1-64,-2-2 32,0 0 0,1 0 1,-1-1-1,1 1 0,-1-1 1,1 1-1,-1 0 0,1-1 1,-1 1-1,1-1 1,0 1-1,-1-1 0,1 0 1,0 1-1,-1-1 0,1 1 1,0-1-1,-1 0 0,1 0 1,0 1-33,1-1 21,-1 0 0,1 0 0,-1 0 1,1-1-1,-1 1 0,0 0 0,1 0 1,-1-1-1,1 1 0,-1-1 0,0 0 0,0 1 1,1-1-1,-1 0 0,1 0-21,4-4 6,0 0 0,0 0 1,0 0-1,0-1 0,-1 0 0,0 0-6,8-9-53,-13 15 33,1-1 1,0 0-1,0 0 0,-1 0 1,1 0-1,0 0 0,0 1 0,0-1 1,0 0-1,0 1 0,0-1 1,1 1-1,-1-1 0,0 1 1,0 0-1,0-1 0,0 1 0,0 0 1,1 0-1,-1 0 0,0 0 1,0 0-1,0 0 0,1 0 1,-1 0-1,0 1 0,0-1 1,1 0 19,2 2-21,-1 0 0,1 0 0,-1 1 0,1-1 1,-1 1-1,0-1 0,2 3 21,12 10 9,-7-9 142,0 0 0,0 0 0,1-1 0,-1 0 0,1-1 0,4 1-151,-12-4 83,0-1 0,-1 1 1,1-1-1,0 1 0,0-1 1,-1 0-1,1 0 0,0 0 1,0-1-1,-1 1 0,1-1 1,0 1-1,-1-1 0,1 0 1,0 0-1,-1 0 0,1 0 1,-1-1-1,0 1 0,1-1 1,-1 1-1,0-1 1,0 0-1,0 0 0,0 0 1,0 0-1,0 0 0,-1 0 1,2-2-84,-1 0 105,1-1 0,-1 0 0,0 1 0,0-1 0,0 0 0,-1 0 0,1 0 0,-1 0 0,0 0 0,-1-1 0,1 1 0,-1 0 0,0-1-105,-2-12 193,0 0 1,-1 1-1,-1-6-193,-1-1 140,-2-2-856,-1 1 0,-1-1 0,-2 2-1,-11-22 717,7 15-2612,10 17-684,5 19 528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00.5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8 4800,'0'0'75,"-1"-1"0,1 0 0,-1 1 0,1-1 0,0 1 0,-1-1 0,1 1 0,-1 0 0,1-1 1,-1 1-1,1-1 0,-1 1 0,0 0 0,1-1 0,-1 1 0,1 0 0,-1 0 0,0 0 0,1-1 0,-1 1 0,0 0 0,1 0 0,-1 0 1,0 0-1,1 0 0,-1 0 0,0 0 0,1 0 0,-1 1 0,0-1 0,1 0 0,-1 0 0,1 0 0,-1 1 0,0-1 0,1 0 0,-1 1 0,1-1 1,-1 1-76,-13 4 922,12-5-774,-1 1-1,1-1 0,-1 1 1,1 0-1,0 0 0,-1 0 0,1 0 1,0 1-1,0-1 0,0 1 1,0-1-1,0 1 0,0 0 0,0-1 1,1 1-1,-1 0 0,1 0 1,-1 0-1,1 1 0,0-1 0,0 0 1,0 0-1,0 1 0,0-1 1,0 1-1,1-1 0,-1 1 0,1 1-147,-1 8 158,0 0 0,1-1-1,1 1 1,0 0 0,3 9-158,-2-1 234,0-3-274,-1 0 0,0-1 0,-2 1 0,-2 13 40,2-22-638,-1 0 0,0-1 0,-1 0 0,1 1 0,-2 1 638,2-6-1092,0 1 1,0 0 0,0-1-1,-1 0 1,1 1 0,-2 0 1091,3-3-2139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00.9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1 251 4992,'1'-9'400,"1"1"0,0-1 0,0 1 0,1 0 0,0 0 0,1 0 0,-1 1 0,3-3-400,5-13 506,2-6-102,2 1-1,1 0 1,8-9-404,-22 35 62,0-1-1,-1 1 1,1 0 0,0 0 0,1-1-1,-1 1 1,0 1 0,1-1-1,-1 0 1,1 1 0,-1-1-1,1 1 1,0-1 0,-1 1 0,1 0-1,0 0 1,1 1-62,-2-1 35,0 1 0,0 0 1,0 0-1,1 1 0,-1-1 0,0 0 1,0 1-1,0-1 0,0 1 0,0 0 0,1-1 1,-1 1-1,0 0 0,-1 0 0,1 1 1,0-1-1,0 0 0,0 1 0,-1-1 1,1 1-1,-1-1 0,2 3-35,23 32 538,-17-23-175,0-1 0,0 0 1,2 1-364,-8-10 39,-1-1 0,1 1 1,-1-1-1,1 0 1,0 0-1,0 0 0,0 0 1,0 0-1,0-1 1,1 1-1,-1-1 0,0 0 1,1 0-1,-1 0 1,2 0-40,-3-1-12,1 0 1,0-1-1,0 1 1,-1 0-1,1-1 1,0 0 0,-1 1-1,1-1 1,-1 0-1,1 0 1,-1-1-1,1 1 1,-1 0-1,0-1 1,0 1 0,1-1-1,-1 0 1,0 0-1,0-1 12,6-5-220,0-1-1,-1 0 0,5-10 221,-10 16-54,26-46-4346,-24 37 1382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01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2 132 4320,'0'-2'125,"-1"-1"-1,1 0 1,0 1 0,0-1 0,0 0-1,0 1 1,0-1 0,1 1 0,-1-1-1,1 0 1,0 1 0,-1-1 0,1 1-1,1 0 1,-1-1 0,0 1 0,0 0-1,1-1 1,-1 1 0,1 0 0,0 0-1,0 0 1,1-1-125,17-17 577,-16 15-503,0 0 0,0 1 0,1 0 1,-1 0-1,1 0 0,0 1 0,0-1 0,0 1 0,1 0 0,-1 1 1,1-1-1,2 0-74,0 1 53,0 1 0,0 0 0,0 0 1,0 0-1,0 1 0,0 0 0,0 1 0,0 0 1,0 0-1,4 1-53,0 2-388,-1-1 1,1 1 0,-1 1-1,1 0 1,-1 1 0,6 4 387,0 1-2288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01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 4480,'4'0'1664,"-4"4"-1312,12-4-64,-12 0 192,9-4-320,3 4 192,0 0-192,0-3-288,0-1 64,0-4-64,5 5 64,-1 0-1344,4-1 768,1-4-1792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3:13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0 992,'0'1'106,"0"0"0,-1-1-1,1 1 1,0-1 0,0 1 0,0 0-1,0-1 1,0 1 0,0-1 0,1 1-1,-1 0 1,0-1 0,0 1 0,0-1 0,1 1-1,-1-1 1,0 1 0,0 0 0,1-1-1,-1 1 1,1-1-106,0 5 3736,0-8-3658,1-6 1119,0 9-1005,4 0-139,-5 0 43,-1 0-27,0 0-31,0 0 10,0 0 53,0 0-42,0 0-75,0 0 10,0 0 97,8 11 37,-8-10-74,0 0 0,1 0-1,-1 0 1,0 0 0,1 0 0,-1 0 0,1 0-1,-1 0 1,1 0 0,-1 0 0,1 0 0,0 0-54,4 8 127,-5 1 80,0-10-195,0 1 0,0 0 0,-1-1 0,1 1 0,0 0 0,0-1 0,0 1 0,0 0 0,0-1 0,1 1 0,-1 0 0,0-1 0,0 1 0,0 0 0,1-1 0,-1 1 0,0 0-12,2 2 25,-1 1 0,0-1 0,0 1 1,-1 0-1,1-1 0,-1 1 0,1 3-25,0 8-91,1 2-11,0-1-1,-1 10 103,2 24 360,-3-45-276,1 1 1,-1 0-1,-1-1 1,0 7-85,-1 12 201,-2 9-196,-1 1 91,5-33-11,0 8-26,1-7 1280,0 2-9375,1 0 4536,-1 2 2764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2:58.1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5 2400,'0'0'73,"0"-1"0,0 1 0,0 0 0,-1 0 0,1 0 0,0 0 0,0 0 0,-1 0 0,1 0 0,0 0 0,0-1 0,-1 1 0,1 0 0,0 0-1,0 0 1,-1 0 0,1 0 0,0 0 0,0 0 0,-1 1 0,1-1 0,0 0 0,0 0 0,0 0 0,-1 0 0,1 0 0,0 0 0,0 0 0,-1 0 0,1 1 0,0-1 0,0 0 0,0 0-73,0 2 2953,7-2-1482,7-3-747,14-1 152,128 9 1294,-136-5-2097,-1 1 0,1 1 0,0 2-73,-17-4 16,9 2 105,-1 0 0,1-1 0,1 0-121,-11-1-486,1-2-2719,-2 1-336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02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5 4640,'-2'-4'1596,"4"5"-422,5 10-563,-5-5-441,0 0 0,-1 1 0,0-1 0,-1 0 0,1 1 0,-1 4-170,1 13 489,14 219 412,-9-104-895,11 37-6,-16-164 22,1 3-113,1 0 0,2 8 91,-5-23-6,0 0-1,0 0 1,0 0 0,0 0-1,0 0 1,0 0 0,0 0-1,0 0 1,1 0 0,-1 0-1,0 1 1,0-1 0,0 0-1,0 0 1,0 0-1,0 0 1,0 0 0,0 0-1,0 0 1,0 0 0,1 0-1,-1 0 1,0 0 0,0 0-1,0 0 1,0 0 0,0 0-1,0 0 1,0 0 0,0 0-1,1 0 1,-1 0 0,0 0-1,0 0 1,0 0 0,0 0-1,0 0 1,0 0 0,0 0-1,0 0 1,0 0 0,1 0-1,-1 0 1,0 0-1,0-1 1,0 1 0,0 0-1,0 0 1,0 0 0,0 0-1,0 0 1,0 0 0,0 0-1,0 0 7,4-4-110,-2-2 5,1 1 0,-1-1 1,0 0-1,0 0 1,-1 1-1,0-1 0,0 0 1,0-1 104,2-12-113,45-191 71,-42 187 332,1 1 0,7-17-290,-12 33 55,1-1 1,0 1-1,1 0 0,-1 0 1,1 1-1,0-1 1,1 1-1,-1 0 0,1 0 1,0 0-1,4-2-55,-8 6 26,1-1-1,0 1 1,0 0 0,0 0-1,0 0 1,0 1 0,0-1-1,0 0 1,0 1-1,0-1 1,0 1 0,0 0-1,0-1 1,0 1 0,0 0-1,0 0 1,0 1 0,1-1-1,-1 0 1,1 1-26,-1 0 41,1 0 0,0 1 0,-1-1 0,1 1 0,-1-1 0,1 1 0,-1 0 0,0 0 0,0 0 0,0 0 0,0 0 0,0 1 0,0 0-41,5 9 88,0 0 1,-1 0-1,0 1 1,-1 0-1,2 9-88,12 44-1498,4 37 1498,-8-31-2118,-7-39 145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02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453 5 5152,'-29'-5'1888,"16"16"-1440,-11-4-160,4 4 352,-13 7-416,-7 7 416,-5 5-384,0 9-64,-4 13-96,1 9-1920,-1 11 992,-8 0-2176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11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272 142 1824,'0'0'22,"1"0"-1,-1 1 1,0-1 0,0 0-1,0 0 1,0 1 0,0-1-1,0 0 1,0 0-1,0 0 1,0 1 0,0-1-1,0 0 1,0 0 0,0 1-1,0-1 1,-1 0 0,1 0-1,0 1 1,0-1 0,0 0-1,0 0 1,0 0 0,0 1-1,-1-1 1,1 0 0,0 0-1,0 0 1,0 0 0,-1 1-1,1-1 1,0 0-1,0 0 1,0 0 0,-1 0-1,1 0 1,0 0 0,0 0-1,0 0 1,-1 1 0,1-1-1,0 0 1,0 0 0,-1 0-1,1 0 1,0 0 0,0 0-1,-1 0 1,1 0 0,0-1-22,-2 17 1893,0-9-1780,-1-1 1,0 1-1,0 0 0,-1-1 1,1 0-1,-3 2-113,1-1-24,1 0 0,0 0 0,0 1 0,0 0 0,1 2 24,-25 70 464,-21 41-464,22-53 325,-15 30 438,21-51-705,19-39 30,2-8-76,0 0-1,0 1 0,0-1 1,-1 0-1,1 1 0,0-1 1,0 0-1,0 1 1,0-1-1,0 0 0,0 1 1,0-1-1,-1 0 0,1 1 1,0-1-1,0 0 1,0 0-1,-1 1 0,1-1 1,0 0-1,0 0 0,-1 1 1,1-1-1,0 0 0,-1 0 1,1 0-1,0 0 1,-1 1-1,1-1 0,0 0 1,-1 0-1,1 0 0,0 0 1,-1 0-1,1 0 1,0 0-1,-1 0 0,1 0 1,0 0-1,-1 0 0,1 0 1,0 0-12,-7 1 22,7-1-23,0 0 1,-1 1-1,1-1 1,0 0 0,-1 0-1,1 0 1,-1 0-1,1 0 1,0 0-1,-1 0 1,1 0 0,-1 0-1,1 0 1,0 0-1,-1 0 1,1 0-1,0 0 1,-1-1-1,1 1 1,0 0 0,-1 0-1,1 0 1,0-1-1,-1 1 1,1 0-1,-1 0 1,-1-2 6,0 1 11,1 1 0,0-1 1,0 1-1,0-1 0,0 1 0,0-1 0,1 0 0,-1 0 0,0 1 0,0-1 0,0 0 0,1 0 0,-1 0 0,0 0 1,1 0-1,-1 0 0,1 0 0,-1 0 0,1 0 0,-1 0 0,1 0 0,0 0 0,0-1 0,-1 1 0,1 0 0,0 0 1,0 0-1,0 0 0,0-1-17,1-2 20,0 0 0,0 0 1,0 0-1,1 0 0,-1 1 0,1-1 1,0 0-1,0 1 0,0 0 1,0-1-1,2-1-20,4-7 17,54-98-444,21-36 87,-1 1 637,-17 34 119,-60 102-443,-1 0 0,-1 1 0,1-1 0,-2-1 0,1 1 0,-1-1 27,-1 6 13,3-11 209,-3 9-234,0 22-81,0 4-1,1 1 0,1-1 0,1 0 0,1 3 94,8 39 40,-9-44 27,0 0 0,2-1-1,0 1 1,3 4-67,3 8 75,2 5-36,2 0 1,1-1-1,2-1 1,1-1-1,15 19-39,11 0 334,-19-22-23,-27-29-258,1 0 0,-1 1 0,0-1 0,0 0-1,1 0 1,-1 1 0,0-1 0,0 0 0,0 0-1,1 1 1,-1-1 0,0 0 0,0 1 0,0-1 0,0 0-1,0 1 1,1-1 0,-1 0 0,0 1 0,0-1-1,0 0 1,0 1 0,0-1 0,0 0 0,0 1-1,0-1 1,0 1 0,-1-1 0,1 0 0,0 1-53,-10 2 349,-14-4-584,23 1 280,-104-7 25,66 5 135,1 2 0,-12 2-205,-34 7 380,-6 5-380,86-13 20,-12 0-149,14-1 2,-1 0 0,1 0 0,-1 0 0,1 1 0,-1-1 0,1 1 0,-3 0 127,5-1-22,0 0 0,0 0 0,0 1 0,0-1 0,-1 0 0,1 0 0,0 0 0,0 0 0,0 0 0,0 0 1,0 0-1,-1 1 0,1-1 0,0 0 0,0 0 0,0 0 0,0 0 0,0 1 0,0-1 0,0 0 0,0 0 0,0 0 1,0 0-1,0 1 0,0-1 0,0 0 0,0 0 0,0 0 0,0 0 0,0 1 0,0-1 0,0 0 0,0 0 0,0 0 0,0 1 1,0-1-1,0 0 0,0 0 0,0 0 0,0 0 0,0 1 0,0-1 0,1 0 0,-1 0 0,0 0 0,0 0 0,0 0 1,0 0-1,0 1 0,0-1 0,1 0 0,-1 0 0,0 0 0,0 0 22,10 6-1206,8-4-549,-14-3 1353,-1 1 1,0 1-1,0-1 1,1 1-1,-1-1 0,2 2 402,11 4-2213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14.4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3 992,'6'-2'433,"-5"1"2857,-3 1-3190,1 0 0,0 1 0,-1-1 0,1 0 0,-1 1 0,1-1 0,0 1 0,-1-1 0,1 1 0,0 0 0,-1-1 0,1 1 0,0 0 0,0 0 0,0 0 0,0 0 1,0 0-1,0 0 0,0 0 0,0 0 0,0 1 0,0-1 0,1 0 0,-1 0 0,0 1 0,1-1 0,-1 1 0,1-1 0,0 0 0,-1 1-100,-1 7 4,0 1-1,1-1 1,-1 1-1,2 4-3,-2 3 430,-5 59-302,3 35-128,4-99 58,0-1 1,-1 1 0,0-1-1,-3 9-58,-1-7 136,4-11-110,0 0 0,1 0-1,-1 0 1,0 0 0,1 1 0,-1-1 0,1 0 0,0 0-1,0 1-25,0-2 38,0-2-46,0-1 0,1 0 0,-1 1 0,1-1 0,0 1 0,-1-1 0,1 1 1,0-1-1,0 1 0,1-2 8,6-12 143,12-38 139,-3 13-271,-16 38-46,0 0 0,0-1 0,0 1 0,1 0 0,-1 0 0,1 0 0,-1 0 0,1 0 0,1-1 35,-2 3-48,11 15 278,-8-5 15,0 0 0,0 0 1,2 11-246,12 21 176,-15-35-240,0 0 1,0-1 0,0 1 0,1-1-1,3 5 64,2 2 285,-8-12-258,1 0 0,-1 0-1,0 0 1,1 0 0,-1 0 0,1-1 0,-1 1 0,1 0 0,0-1 0,-1 0 0,1 1 0,-1-1 0,1 0 0,0 0-1,-1 0 1,1 0 0,0 0 0,-1 0 0,1 0-27,1 0 70,2-1-53,0 0 0,0 0 1,0 0-1,0-1 0,0 1 0,0-1 0,0-1 0,1 0-17,20-8 119,-20 9-71,0-2 0,0 1 0,-1-1 0,1 1 0,-1-2 0,0 1 0,0 0 0,0-1 0,3-5-48,-3 3-27,0 0 1,0-1-1,-1 0 0,-1 1 1,1-2-1,-1 1 0,-1 0 1,1-1-1,0-6 27,-2 2 97,0 1-1,-1-1 1,-1-5-97,1-6 83,-1 17-131,1 1 1,-1-1-1,-1 0 0,0-3 48,0 3-64,0 0 0,1 1-1,0-1 1,1-4 64,-3 6-510,2 4-1876,5 7 1464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16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44 3072,'-12'-15'1653,"12"15"-1619,0 0-1,0 0 1,0 0-1,0 0 1,0 0 0,0 0-1,0 0 1,0-1-1,0 1 1,-1 0-1,1 0 1,0 0 0,0 0-1,0 0 1,0 0-1,0 0 1,0-1-1,0 1 1,0 0-1,0 0 1,0 0 0,0 0-1,0 0 1,0 0-1,0-1 1,0 1-1,0 0 1,0 0 0,0 0-1,0 0 1,0 0-1,0 0 1,0-1-1,0 1 1,0 0-1,0 0 1,0 0 0,0 0-1,1 0 1,-1 0-1,0 0-33,6-3 148,8 3 61,42 18 666,-2-1-470,-33-12-235,-1-1-1,1-2 0,0 0 1,0-1-1,0-1 0,1-1 1,-1-1-1,1-1-169,33-6 976,9-4-976,-55 11 10,0-1-1,-1 0 1,1 0-1,0-1 1,3-3-10,-11 7-71,14-12-643,-11 3-2640,-8 10 315,1 6 1412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16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2144,'0'-17'1280,"0"10"229,0 12 678,0-4-2006,1 1-141,-1-1-1,0 0 1,1 1 0,-1-1 0,1 1-1,-1-1 1,1 0 0,0 1-1,-1-1 1,1 0 0,0 0-1,0 1 1,0-1 0,0 0 0,0 0-1,0 0 1,0 0 0,1 0-1,-1-1 1,0 1 0,0 0-1,1 0 1,-1-1 0,1 1-1,-1-1 1,0 1 0,1-1 0,-1 0-40,6 2 224,-1 0 1,0-1-1,0 0 1,1 0-1,-1-1 1,1 0-225,81-4 831,-53 1-851,0 2 1,0 2 0,8 1 19,-41-2-274,0 1-1,1-1 1,-1 1 0,0 0-1,1-1 1,-1 1 0,0 0-1,0 0 1,0 1 0,0-1-1,0 0 1,0 1 0,0-1-1,0 1 1,0-1 0,1 3 274,4 7-3232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33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0 2144,'-3'2'3370,"5"3"1750,3 7-5312,1 8 263,-1 1 0,-1 0 0,1 16-71,3 15 145,1 1 177,14 63 662,-13-72-789,-6-24-36,0 0 1,2 0-1,0-1 0,9 18-159,-2 4-4437,-9-31 3200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34.3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1984,'-1'-11'4011,"7"22"-2396,-3-5-1463,-2-5-118,-1 0 1,1-1-1,-1 1 1,1 0-1,-1 0 1,1 0-1,0-1 1,-1 1 0,1 0-1,0-1 1,0 1-1,-1 0 1,1-1-1,0 1 1,0-1-1,0 1-34,0-1 230,0 1-212,-1-1 1,0 1-1,0-1 1,0 1-1,1-1 1,-1 1-1,0-1 1,1 1-1,-1-1 1,0 1-1,1-1 1,-1 0-1,1 1 1,-1-1-1,1 1 1,-1-1-1,1 0 1,-1 0-1,1 1 1,-1-1-19,5 4 398,-2-1-324,-1 0 0,1 0 0,0-1 1,0 1-1,0-1 0,0 1 0,1-1 0,-1 0 0,1-1 1,-1 1-1,1 0 0,0-1 0,-1 0 0,1 0 1,0 0-1,2 0-74,10 1-41,0-1-1,0-1 1,10 0 41,0-1 73,48-1 335,-1-4 0,39-8-408,16-11 194,29-4 12,-104 24 844,55 2-1050,-107 3-181,-1 0-256,0 0-955,0 1-16,0 1 826,0 1 0,0-1 0,-1 0 0,1 0 0,-1 0 0,1 1 0,-1-1 0,0 1 582,-7 8-2592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36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91 1888,'0'-2'249,"-1"2"-216,1 0-1,0-1 0,0 1 1,0-1-1,0 1 1,0-1-1,0 1 0,0-1 1,0 1-1,0-1 1,0 1-1,0-1 0,0 1 1,0-1-1,1 1 1,-1-1-1,0 1 0,0 0 1,0-1-1,1 1 1,-1-1-1,0 1 0,0 0 1,1-1-1,-1 1 1,0-1-1,1 1 0,-1 0 1,1 0-1,-1-1-32,0 1 166,0 0 106,0 0-64,0 0 90,0 0-26,0 0 288,0 0-181,0 0-49,0 0-100,0 0 52,0 0-63,0 0 133,0 0-123,0 0-79,0 0-54,0 0 32,0 0-27,0 0 48,0 0 17,0 0 244,0 0-122,0 0-42,8-7 47,-8-51 1195,2 48-1209,-2 10-263,0 0 1,0 0-1,1 0 0,-1 0 1,0 0-1,0 0 0,0 0 1,0 0-1,1 0 0,-1 0 1,0 0-1,0 0 0,0 0 1,0 0-1,1 0 0,-1 0 1,0 0-1,0 0 0,0 0 0,1 0 1,-1 0-1,0 0 0,0 0 1,0 0-1,0 1 0,1-1 1,-1 0-1,0 0 0,0 0 1,0 0-1,0 0 0,0 0 1,0 1-1,1-1 0,-1 0 1,0 0-1,0 0 0,0 0 1,0 1-1,0-1 0,0 0 1,0 0-1,0 0 0,0 1-16,4 5-38,-1 0 0,1 0 1,-2 1-1,1 0 0,-1-1 0,0 1 0,0 0 0,0 0 0,-1 5 38,5 23 263,-3-20-216,0 1 1,-2 0-1,1 8-47,-1-9-62,0 0-1,1 0 0,1 0 63,4 32 167,-2-4 71,-2-28-61,-1-1 0,-1 12-177,-1-15 39,1 2-14,-1 0 1,0 0 0,-1 0 0,-1 0 0,0 0 0,-1 0-1,0 0 1,-3 6-26,-1 0-9,6-15 67,0 1-1,-1-1 1,0 0-1,0 0 1,0 0-1,-2 3-57,-3 3 571,6-9-502,1-1-74,0 0-155,0 0 75,0 0 138,0 0-32,-1 0-432,0 1-1,0-1 0,0 1 0,0-1 1,0 1-1,0 0 0,0-1 1,0 1-1,0 0 0,0 0 412,-2 14-4768,-7-1 2379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9:37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1 221 2304,'-1'-14'806,"2"7"-369,-1 7-176,0 0-48,0 0 139,0 0-133,0 0-118,0 0 38,20-1 1823,-17-1-1757,1 1 0,-1-1 0,0-1 0,0 1 0,0 0-1,0-1 1,0 1 0,-1-1 0,1 0 0,-1 0 0,2-2-205,14-14 802,25-24 632,-29 29-1074,0 0 1,8-5-361,-12 11 60,0 1 0,1 0 0,0 0-1,0 1 1,0 1 0,1 0 0,-1 0 0,1 1 0,6 0-60,-16 4 5,1-1 0,0 1 1,-1 1-1,1-1 0,-1 0 1,1 1-1,0-1 0,-1 1 1,1 0-1,-1 0 0,0 0 1,1 0-1,0 1-5,30 19 32,-10-3-71,-13-10 292,1 1 0,0-2-1,1 1 1,-1-1 0,2-1-253,-9-4 73,0 0 1,0-1-1,0 0 1,0 0-1,0 0 1,0 0 0,0-1-1,1 0 1,-1 0-1,0 0 1,0 0 0,0 0-1,0-1 1,1 0-1,-1 0 1,0 0 0,0 0-1,3-2-73,18-7 35,5-2-654,-12 2-3351,-18 10 3931,0 0 1,0 0 0,0 0-1,0 0 1,0 0 0,0 0 0,1 0-1,-1 0 1,0 0 0,0 0-1,0 0 1,0 0 0,0 0-1,0 0 1,0 0 0,0 0-1,0 0 1,0 0 0,0 0-1,1 0 1,-1 0 0,0 0 0,0 0-1,0 0 1,0 0 0,0 0-1,0 0 1,0 0 0,0 0-1,0 0 1,0 0 0,0 1-1,0-1 1,0 0 0,1 0 0,-1 0-1,0 0 1,0 0 0,0 0-1,0 0 1,0 0 0,0 0-1,0 0 1,0 0 0,0 0-1,0 1 1,0-1 0,0 0-1,0 0 1,0 0 0,0 0 0,0 0-1,0 0 1,0 0 0,0 0-1,0 0 1,0 0 0,0 0-1,0 1 1,0-1 38,0 15-4469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2:59.8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1 992,'-2'2'6129,"3"4"-3637,5 9-2658,-3-9 681,2 7-282,-1-1-1,-1 0 0,0 1 1,-1-1-1,0 1 1,-1 0-1,0 0-232,-1-5 180,0 6 94,0-1 1,-1 1-1,-2 10-274,-10 58 789,-10 34-698,22-112-252,-1 12 939,0-14-200,2-10-227,0 3-381,1 1 1,0-1-1,0 1 0,0-1 0,0 1 0,1-1 1,-1 1-1,1 0 0,2-3 30,23-37-130,-23 38 160,1-2-73,1 0-1,1 0 1,-1 0-1,1 1 1,0 0-1,1 1 1,0-1-1,0 2 1,0-1-1,1 1 1,-1 0-1,1 0 1,5 0 43,-11 4-35,1 0 1,-1 0-1,1 1 0,-1-1 1,1 1-1,-1 0 0,1 0 0,0 0 1,-1 0-1,1 1 0,-1 0 1,1 0 34,-3-1 2,0 0 0,0 1 0,1-1-1,-1 1 1,0-1 0,0 1 0,0 0 0,0-1 0,-1 1 0,1 0 0,0 0 0,0 0 0,0-1 0,-1 1 0,1 0-1,0 0 1,-1 0 0,1 0 0,-1 0 0,1 1 0,-1-1 0,1 0 0,-1 0 0,0 0 0,1 0 0,-1 0 0,0 1-1,0-1 1,0 0 0,0 0 0,0 0 0,0 0 0,-1 1 0,1-1 0,0 0 0,0 0 0,-1 0 0,1 0 0,-1 1-2,-2 6 94,-1-1 1,0 1-1,0-1 1,0 0-1,-1 0 1,0 0-1,-1 0 1,1-1-1,-1 0 1,-1 0 0,1-1-95,3-3 20,1-1 1,-1 0 0,1 0 0,-1 0 0,0 0 0,1-1 0,-1 1-1,0-1 1,0 1 0,1-1 0,-1 0 0,0 0 0,0 0 0,0-1-21,-5 1-303,8 0 207,0 0 43,0 0-198,16 16-218,16 16 1562,6 3-1093,13 13 459,-6-1-187,-40-41-592,-5-5-1035,0-1 6,0-1-966,-4-2 758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34.9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10 1152,'-7'-9'1067,"7"10"-986,0 0 0,0 0 0,0 0 1,0-1-1,1 1 0,-1 0 0,0 0 0,1 0 1,-1 0-1,1 0 0,-1-1 0,1 1 1,0 0-82,5 12 266,-1 12 973,10 24-1239,-7-23 130,-1 0 0,-1 1-130,14 107 160,17 83-128,2-53 314,52 138-346,-75-261-650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35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 29 1248,'6'-19'389,"-5"11"-427,-4 6 621,2 3-512,0-1 0,1 0 0,-1 1 0,1-1 0,-1 0 0,1 1 0,-1-1 0,1 1 0,-1-1 0,1 1 0,-1-1-1,1 1 1,-1-1 0,1 1 0,0-1 0,-1 1-71,-8 18 660,0 0-1,1 0 1,-2 11-660,-44 142 1045,48-153-1012,0-1 1,-2 0-1,0 0 0,-3 4-33,11-22 10,-1 0 0,1 0 0,0 0 0,0 1 0,0-1-1,0 0 1,0 0 0,0 0 0,0 0 0,0 1 0,0-1-1,0 0 1,0 0 0,-1 0 0,1 0 0,0 0 0,0 1-1,0-1 1,0 0 0,0 0 0,-1 0 0,1 0-1,0 0 1,0 0 0,0 0 0,-1 0 0,1 0 0,0 0-1,0 1 1,0-1 0,0 0 0,-1 0 0,1 0 0,0 0-1,0 0 1,0 0 0,-1 0 0,1 0 0,0-1 0,0 1-1,0 0 1,-1 0 0,1 0 0,0 0 0,0 0-1,0 0 1,0 0-10,-5-12 266,1-19-86,4 30-176,0-19-41,1 0 0,1 0 0,0 0 0,2 0-1,5-18 38,-3 12 37,-4 17-54,1 0 0,-1 1 0,1-1 0,1 1 0,0 0 0,0 0 0,1 0 0,0 0 0,0 1-1,2-2 18,-6 8 1,0 1 0,0-1 0,-1 0 0,1 1 0,0-1-1,0 1 1,0 0 0,0-1 0,0 1 0,0 0 0,0-1-1,0 1 1,0 0 0,0 0 0,0 0 0,-1 0-1,1 0 1,0 0 0,0 0 0,0 0 0,0 0 0,0 0-1,0 1 1,0-1 0,0 0 0,0 1 0,0-1 0,0 1-1,0-1 1,-1 1 0,1-1 0,0 1 0,0-1 0,-1 1-1,1 0 1,0 0-1,5 4 29,0 1 1,0 0-1,0 1 0,0 0-29,1 2 13,12 9-112,0-1-1,1-1 0,0-1 1,2 0 99,-4-3 153,0 0 0,-1 2 1,-1 0-1,0 1 0,12 15-153,-27-30 50,-1 1-1,1-1 0,-1 1 1,0-1-1,1 1 0,-1-1 1,0 1-1,1-1 0,-1 1 1,0-1-1,0 1 0,0-1 1,0 1-1,1 0 0,-1-1 1,0 1-1,0 0 0,0-1 0,0 1 1,0-1-1,0 1 0,-1 0 1,1-1-1,0 1 0,0-1 1,0 1-1,-1 0-49,1 0 54,-1 0 1,0 0-1,0 0 0,0-1 0,1 1 0,-1 0 1,0 0-1,0 0 0,0-1 0,0 1 1,-1-1-1,1 1 0,0 0-54,-5 1 122,-1 0-1,1 0 1,0-1-1,-6 1-121,-96 17 75,89-14-433,0 0 1,1 1 0,0 1-1,-10 6 358,22-10-269,1 0 1,-1 0-1,1 1 0,0 0 0,0 0 0,0 0 0,-1 2 269,5-4-162,0-1 0,-1 1 0,1-1 0,0 0 0,0 1 0,0 0 0,0-1 0,1 1-1,-1 0 1,0-1 0,1 1 0,-1 0 0,1 0 0,0 0 0,-1-1 0,1 1 0,0 0 0,0 0 0,0 0 0,0 0 0,1-1 0,-1 1 0,0 0 0,1 0 0,-1 0 0,1 0 162,10 17-1254,1-1 385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37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73 1984,'4'-7'408,"-3"5"-321,0 0-1,1 1 0,-1-1 1,0 0-1,1 1 1,-1-1-1,1 1 1,-1 0-1,1-1-86,-1 2 32,0-1 0,0 1 0,0 0 0,0-1 0,0 1 0,0 0 0,0 0-1,0 0 1,0 0 0,0 0 0,0 0 0,0 0 0,0 0 0,0 0 0,0 1 0,-1-1-1,1 0 1,0 1 0,0-1 0,0 1 0,0-1 0,0 1 0,0-1-32,8 5 114,-1 1 0,0 0 1,0 0-1,0 0 0,-1 1 1,0 0-1,3 3-114,40 40 399,-31-33-260,-1 1 0,0 1-139,-15-15 54,2 1 131,-1 1 0,1-1 0,0 0-1,0 0 1,1-1 0,1 2-185,-6-6 34,-1 0 1,1 0-1,0 1 0,-1-1 1,1 0-1,0 0 1,-1 0-1,1 0 0,0 0 1,-1 0-1,1 0 1,0 0-1,-1 0 0,1 0 1,0-1-1,-1 1 1,1 0-1,0 0 0,-1-1 1,1 1-1,-1 0 1,1-1-1,-1 1 0,1 0 1,-1-1-1,1 1 1,-1-1-1,1 1 0,-1-1 1,1 1-1,-1-1-34,2-1 58,-1 1-1,0-1 1,0 0-1,0 0 1,0 1-1,0-1 1,0 0-1,0 0 1,-1-1-58,3-12 50,-1-1 1,-1 0-1,0-13-50,-2 17-35,2-1 0,-1 0 0,2 0 0,0 0 0,0 1 0,2-2 35,-1 5-220,-2 3 0,1 1 1,0 0 0,0 0-1,1 0 1,0-1 219,10-10-1824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38.8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1 213 1248,'6'-1'72,"0"-1"-1,0-1 1,0 1-1,0-1 1,0 0 0,0 0-1,-1-1 1,1 1 0,-1-2-72,-2 3 189,0-1 1,0 0 0,0 0 0,0 0-1,0-1 1,-1 1 0,0-1 0,0 1-1,0-1 1,0 0 0,0 0 0,-1 0-1,1 0 1,-1-1-190,-1 2 67,1 1 0,-2 0 1,1-1-1,0 1 0,0 0 0,-1 0 0,1-1 0,-1 1 0,0 0 0,1 0 0,-1 0 0,0 0 1,-1 0-1,1 0 0,0 0 0,-1-1-67,0 0-28,0 0 0,-1 0 0,1 0 0,-1 1 0,0-1 0,1 1 0,-1-1 0,0 1 0,-3-1 28,6 2-13,-1 1 0,0 0 1,0 0-1,0 0 1,1 0-1,-1 0 1,0 0-1,0 0 1,0 0-1,0 0 1,0 0-1,1 0 1,-1 0-1,0 1 0,0-1 1,0 0-1,1 0 1,-1 1-1,0-1 1,0 1-1,1-1 1,-1 1-1,0-1 1,1 1-1,-1-1 1,0 1-1,1 0 0,-1-1 1,1 1-1,-1 0 1,1-1-1,0 1 1,-1 0-1,1 0 13,-2 3-28,0-1-1,0 1 1,0 0-1,1 0 1,0 0-1,-1 1 29,1 3 3,-1 0 0,2 0 0,-1 1 1,1-1-1,0 0 0,1 0 0,0 0 0,0 0 0,1 0 0,0 0 0,0 0 0,1 0-3,-1-3 56,0-1-1,0 1 1,1-1 0,-1 1-1,1-1 1,0 0-1,0 0 1,1 0 0,-1 0-1,1-1 1,0 1-1,0-1 1,0 0 0,0 0-1,0-1 1,1 1-1,-1-1 1,1 0-1,4 2-55,-6-4 34,-1 1 0,1-1 0,0 1-1,0-1 1,0 0 0,1 0-1,-1 0 1,0-1 0,-1 1 0,1-1-1,0 0 1,0 1 0,0-1-1,0-1 1,0 1 0,-1 0-1,1-1 1,0 1 0,-1-1 0,1 0-1,-1 0 1,0 0 0,0 0-1,0 0 1,0 0 0,2-3-34,3-4 89,0 0 1,-1-1-1,0 0 1,-1 0-1,0 0 1,2-7-90,4-16 51,-9 23-202,2-1-1,-1 1 1,2 0-1,3-7 152,-8 16-8,1 1-1,0-1 0,-1 0 1,1 1-1,-1-1 1,1 1-1,0-1 1,0 1-1,-1-1 0,1 1 1,0-1-1,0 1 1,0 0-1,-1-1 1,1 1-1,0 0 0,0 0 1,0 0-1,0 0 1,0 0-1,0 0 1,-1 0-1,1 0 1,0 0-1,0 0 0,0 0 1,0 0-1,0 1 1,-1-1-1,1 0 1,0 1-1,0-1 0,0 1 1,-1-1-1,1 0 1,0 1 8,4 2-27,-1-1 0,0 1 0,0 0 0,-1 1 1,1-1-1,0 1 27,99 94 278,-85-81 57,-17-16-320,0-1-1,-1 1 1,1 0 0,0-1-1,0 1 1,0-1 0,0 1-1,-1-1 1,1 1 0,0-1-1,0 1 1,0-1-1,0 0 1,0 1 0,0-1-1,0 0 1,0 0 0,0 0-1,0 0 1,0 0 0,0 0-1,0 0 1,0 0-1,0 0 1,0 0 0,0-1-1,0 1 1,0 0 0,0-1-1,0 1 1,0-1 0,0 1-1,-1-1 1,1 1 0,0-1-1,0 0 1,0 1-1,-1-1 1,1 0 0,0 0-1,-1 1 1,1-1 0,-1 0-1,1 0 1,-1 0 0,1 0-1,-1 0 1,0 0-1,1 0 1,-1 0 0,0 0-15,2-5 49,0 0 1,-1 0-1,0 0 1,0 0-1,0 0 1,-1-2-50,4-27-164,-2 27 144,0 1 0,-1-1 1,-1 1-1,1-1 0,-1 0 0,0 1 0,-1-2 20,1 7-25,0-1-1,0 0 0,1 1 0,-1-1 0,0 0 0,1 1 0,0-1 0,0 0 26,2-16-209,-2 19 211,-1-1-1,0 1 0,1-1 0,-1 1 0,1 0 0,-1 0 1,1-1-1,-1 1 0,0 0 0,1 0 0,-1 0 0,1-1 1,-1 1-1,1 0 0,-1 0 0,1 0 0,-1 0 0,1 0 0,0 0 1,-1 0-1,1 0 0,-1 0 0,1 0-1,0 0-43,0 1 43,1-1 0,0 0 0,-1 0 0,1 1 0,-1-1 0,1 1-1,-1 0 1,1-1 0,-1 1 0,1 0 0,-1 0 0,1 0 0,-1 0 0,0 0-1,0 0 1,1 0 0,-1 0 0,0 1 0,0-1 0,0 0 0,0 1 0,4 6-44,-1 0 1,0 0 0,3 7 43,3 7 26,3 9 504,-12-27-517,0 0-1,1 1 1,0-1 0,-1-1 0,1 1 0,0 0-1,1 0 1,-1-1 0,2 2-13,-3-4 1,-1-1 0,1 0 0,-1 0-1,1 0 1,-1 0 0,1 0 0,0 0 0,-1 0-1,1 0 1,-1 0 0,1 0 0,-1 0 0,1 0 0,-1 0-1,1 0 1,-1 0 0,1-1 0,-1 1 0,1 0-1,-1 0 1,1-1 0,-1 1 0,1 0 0,-1-1-1,1 1 1,-1 0 0,1-1-1,12-9 166,-13 9-151,3-2 6,0 0 0,0-1 1,-1 1-1,1-1 0,-1 1 0,0-1 1,0 0-1,0 0 0,1-4-21,10-41 240,-6 20-175,-4 18-88,-2 8 7,-1 0-1,1 0 1,0 1-1,0-1 1,0 0-1,0 1 1,0-1-1,1 0 17,-1 2-5,-1 1-1,0 0 1,0-1-1,0 1 1,1 0-1,-1 0 1,0-1-1,1 1 1,-1 0-1,0 0 1,0 0-1,1-1 1,-1 1-1,0 0 1,1 0-1,-1 0 1,1 0-1,-1 0 1,0-1-1,1 1 1,-1 0-1,0 0 1,1 0-1,-1 0 1,0 0-1,1 0 1,-1 0-1,1 1 1,-1-1-1,0 0 0,1 0 1,-1 0-1,0 0 1,1 0-1,-1 1 1,0-1-1,1 0 1,-1 0-1,0 0 1,0 1-1,1-1 1,-1 0-1,0 0 1,0 1-1,1-1 1,-1 0-1,0 1 1,0-1-1,0 0 1,1 1-1,-1-1 1,0 0-1,0 1 1,0-1-1,0 0 1,0 1 5,0-1 4,3 6-22,0-1 0,0 1-1,0 1 1,-1-1 0,0 0 0,0 1 0,-1-1-1,1 6 19,0 7-47,-1 1 0,0 6 47,-2 3 74,-2 0-1,0-1 1,-2 1-1,-1-1 1,-2 2-74,-8 22 528,-2 0 0,-7 9-528,18-46 84,0-1 1,-1 0-1,-8 11-84,11-18 26,0-1 0,0 0-1,0 0 1,-1-1 0,0 1-1,0-1 1,0-1 0,-6 4-26,11-7-7,0 0 0,0-1 0,0 1 1,0-1-1,-1 1 0,1-1 0,0 1 0,0-1 1,0 0-1,0 0 0,-1 1 0,1-1 1,0 0-1,0 0 0,-1 0 0,1 0 0,0 0 1,0-1-1,-1 1 0,1 0 7,0-1-15,1 1 0,-1-1 0,0 1 0,0-1 0,1 0 0,-1 1-1,0-1 1,1 0 0,-1 1 0,1-1 0,-1 0 0,1 0 0,-1 0 0,1 0 0,-1 1 0,1-1 0,0 0 0,0 0-1,-1 0 1,1 0 15,-1-5-67,1-1 0,-1 1 0,1 0 0,1-1 0,-1 1 0,1 0 0,0-1 67,3-11-25,1 0-1,1 0 0,1 0 1,3-4 25,-6 12-21,0 1-2,1 0-1,0 0 1,0 1-1,1-1 1,0 1-1,1 0 1,4-3 23,-6 6 8,0 0 1,0 0 0,1 1-1,-1 0 1,1 0 0,0 0-1,1 1 1,-1 0 0,0 0-1,1 1 1,2-1-9,1 0 68,-8 2-118,0 1 0,0-1 0,0 0 0,0 1 0,0 0 0,0-1-1,0 1 1,1 0 0,-1 0 0,0 0 0,0 0 0,0 0 0,0 1 0,0-1-1,0 1 1,0-1 0,1 2 50,6 1-1253,3 0-1659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41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0 379 2400,'5'0'109,"0"-1"1,0 1 0,1 0-1,-1 0 1,0 0-1,0 1 1,0 0-1,0 0 1,0 0-1,0 1 1,-1-1 0,1 1-1,0 0 1,-1 1-1,1-1 1,-1 1-1,0 0 1,0 0-1,0 0 1,0 0 0,0 1-1,-1 0 1,0-1-1,2 3-109,-4-4 104,0 0 0,-1 0 0,1 0 0,0 0 0,-1 0 0,0 0 0,1 0 0,-1 2-104,0 2 556,0-10 429,-8-44-259,5 16-791,3-18 65,0 39-87,0 1 0,2-1 0,-1 0 0,1 1 0,1 0 0,2-9 87,1 33-64,6 31 486,-2 0-422,3 9 303,-9-36-184,-3-11-189,0 0 0,1 0 0,0 0 0,0-1 0,1 3 70,-2-8-80,-1 0 1,1 0-1,-1 0 1,1 0-1,0 0 1,0 0-1,-1 0 1,1 0-1,0 0 0,0 0 1,0 0-1,0 0 1,0 0-1,0-1 1,0 1-1,0 0 1,1-1-1,-1 1 0,0-1 1,0 0-1,0 1 1,1-1-1,-1 0 1,0 1-1,1-1 0,-1 0 1,0 0-1,0 0 1,1 0 79,6-2-346,0 0 1,0 0-1,0 0 1,0-1-1,-1 0 1,1-1-1,-1 1 0,0-1 1,0-1-1,0 0 1,5-4 345,0-1 414,-1-1 1,0 0 0,-1 0-1,0-1 1,7-11-415,-16 21 147,1 0 0,-1 0-1,0 0 1,1-1 0,-1 1 0,0 0 0,-1 0 0,1-1 0,0 1 0,-1 0-1,1-1 1,-1 1 0,0-2-147,-1 3 511,-3 7-273,-3 8-22,5-8-194,0 0 0,0 0 0,1 0 0,0-1 0,0 1 0,1 1 0,-1-1 0,1 0 0,1 0 0,-1 0 0,1 0 0,0 0 0,0 0 0,1-1 0,0 1 0,0 0 0,0 0-22,0-2 47,0 0-1,0 1 1,1-1-1,0-1 1,-1 1-1,1 0 1,0-1-1,1 1 1,-1-1-1,1 0 1,-1 0-1,1 0 1,0-1 0,0 1-1,0-1 1,0 0-1,1 0 1,-1 0-1,1-1 1,-1 0-1,1 0 1,1 1-47,-5-2 26,0 0 0,0 0 0,0 0 0,-1 0 0,1 0 0,0 0 0,0 0 0,0 0 0,-1 0 0,1 0 0,0-1 0,0 1 0,0 0 0,-1 0 0,1-1 0,0 1 0,0-1 0,-1 1 0,1 0 0,0-1 0,-1 1 0,1-1 0,0 0-26,0 0 21,0-1 0,-1 1 0,1-1 0,0 1 0,-1 0 0,1-1 0,-1 1 0,1-1 1,-1 1-1,0-1 0,0 1 0,1-2-21,-1-3 29,0-1 0,-1 0 1,1 0-1,-1 0 0,-1-2-29,-2-30 244,4 30-274,-1 1 0,0-1 1,-1-5 29,2 14-8,0 0 1,-1 0 0,1 0-1,0-1 1,0 1 0,0 0-1,0 0 1,0-1 0,0 1-1,-1 0 1,1 0 0,0 0-1,0-1 1,0 1 0,0 0-1,0 0 1,0-1 0,0 1-1,0 0 1,0 0 0,0-1-1,0 1 1,0 0 0,0 0-1,1-1 1,-1 1 0,0 0-1,0 0 1,0-1 0,0 1-1,0 0 1,0 0 0,1 0-1,-1-1 1,0 1 0,0 0-1,0 0 1,0 0 0,1 0-1,-1 0 1,0-1 0,0 1 7,1 0-13,-1 1 1,1-1-1,-1 0 0,1 1 1,-1-1-1,0 0 1,1 1-1,-1-1 0,1 1 1,-1-1-1,0 1 1,0-1-1,1 0 0,-1 1 1,0-1-1,0 1 1,1-1-1,-1 1 0,0 0 1,0-1 12,4 12 55,0 0 0,0-1 0,2 1-1,-1-1 1,3 3-55,-5-10 35,0 1 0,0-1-1,1 0 1,-1 0 0,1 0-1,0 0 1,0-1 0,0 1-1,0-1 1,0 0 0,1 0-1,0-1 1,2 2-35,-6-4 31,0 1 0,0-1 0,1 0 0,-1 0-1,0 1 1,0-1 0,0 0 0,0 0 0,1 0 0,-1 0 0,0-1-1,0 1 1,0 0 0,0 0 0,1-1 0,-1 1 0,0 0 0,0-1-1,0 0 1,0 1 0,1-1-31,0-1 30,0 0 0,1 0-1,-1 0 1,0-1 0,0 1-1,0 0 1,0-1 0,1-2-30,3-5-16,-1-1 0,0 0-1,-1 0 1,0-1 16,10-33 35,-2 0 0,-2-1-1,-2 0 1,0-15-35,-7 28-48,-1 34-5,1 1 0,-1-1 0,1 0 0,0 0 0,0 0 0,0 0 0,-1 0 0,1 0 0,0 0 0,0 0 0,0-1 0,0 1 0,2 0 53,4 6-95,5 7 135,-1 0-1,0 1 1,-1 0 0,-1 1-1,-1 0 1,0 0-1,4 15-39,-2-6 18,0 0 0,2 0 0,1 0-18,-5-32 394,-4 2-348,0-1 0,0 0-1,-1 1 1,0-1 0,0 0 0,-1-1-1,0 1 1,1-1-46,10-56 65,-1 8-21,-9 46-56,3-13-178,1 0-1,5-8 191,-9 24-35,0-1 0,0 1 0,1 0 0,0 0-1,1 1 1,-1-1 0,1 1 0,0 0 0,5-4 35,-9 8-1,0 0 1,1 0 0,-1 0-1,1 0 1,-1 0 0,1 1-1,0-1 1,-1 1 0,1-1-1,0 1 1,-1 0 0,1-1-1,0 1 1,0 0 0,-1 0-1,1 0 1,0 1-1,0-1 1,-1 0 0,1 0-1,0 1 1,-1-1 0,1 1-1,-1 0 1,1 0 0,0-1-1,-1 1 1,1 0 0,-1 0-1,0 0 1,1 0 0,-1 1-1,0-1 1,1 1 0,4 4-42,-1 0 1,1 0-1,-1 1 1,-1 0-1,1 0 0,1 5 42,4 10 11,-1 1-1,-1 0 1,3 13-11,-3-8 27,12 27-27,-13-38 129,9 19 164,-15-34-284,1 0-1,-1 1 0,1-1 1,0 0-1,0 0 0,0 0 1,0 0-1,0 0 1,0 0-1,0-1 0,1 1 1,0 0-9,-2-2-8,0 0 0,0 0 0,0 0 1,0 0-1,1 0 0,-1 0 1,0 0-1,0 0 0,0-1 0,0 1 1,0 0-1,0-1 0,0 1 0,0-1 1,0 1-1,0-1 0,0 1 0,0-1 1,0 0-1,0 1 0,0-1 1,0 0-1,0 0 8,18-21 34,-7 1-115,-2-1 0,1-2 81,1-3 12,-12 26-29,1 0-1,-1 0 1,0 1-1,1-1 0,-1 0 1,1 0-1,-1 0 0,1 0 1,-1 0-1,1 0 1,-1 1-1,1-1 0,0 0 1,0 1-1,-1-1 1,2 0 17,-2 2-16,1 0 1,-1 0 0,1 0 0,-1 1-1,1-1 1,-1 0 0,0 0 0,0 1-1,1-1 1,-1 0 0,0 0 0,0 1-1,0-1 16,0 4-52,2 0 0,-1 0 0,0 0 0,1 0 0,1 2 52,5 19-140,-6-17 84,0 0 0,1-1-1,0 1 1,0-1 56,-2-4 15,0-1 0,1 0-1,0 0 1,-1 0 0,1 0 0,0-1-1,0 1 1,1 0 0,-1-1 0,0 0 0,1 1-1,0-1-14,-2-1 22,-1-1-1,1 1 0,0-1 1,0 1-1,-1-1 0,1 1 1,0-1-1,0 0 0,0 0 1,0 1-1,-1-1 0,1 0 0,0 0 1,0 0-1,0 0 0,0 0 1,0 0-1,0 0 0,0 0 1,0 0-1,-1 0 0,1-1 1,0 1-1,0 0 0,0 0 1,0-1-1,-1 1 0,1-1 1,0 1-1,0-1 0,-1 1 0,1-1 1,0 1-1,-1-1 0,1 0 1,0 1-1,-1-1 0,1 0 1,-1 0-1,1 1 0,-1-1 1,0 0-1,1 0 0,-1 0 1,0 1-1,1-1 0,-1 0 0,0-1-21,2-4 48,-1 0-1,1 0 0,-2 0 1,1 0-1,0 0 0,-1-3-47,0-3 1,-1-1-1,0 0 1,0 1-1,-2-1 1,1 1 0,-1 0-1,-1 0 1,0 0-1,-3-3 0,3 5 31,2 4-16,0-1 1,-1 1 0,0 0-1,0 0 1,-2-1-16,5 7-20,0-1 0,-1 0 1,1 1-1,-1-1 0,1 0 0,-1 1 0,1-1 0,-1 0 0,0 1 1,1-1-1,-1 1 0,0 0 0,1-1 0,-1 1 0,0-1 0,0 1 1,0 0-1,1-1 0,-1 1 0,0 0 0,0 0 0,0 0 0,1 0 0,-1 0 1,0 0-1,0 0 0,0 0 0,0 0 0,1 0 0,-1 0 0,0 0 1,0 1-1,0-1 0,1 0 0,-1 1 0,0-1 0,0 0 0,1 1 1,-1-1-1,0 1 0,1-1 0,-1 1 20,-1 1-36,0 0 0,1 0 0,-1 0 0,0 1 0,1-1 0,0 0 0,-1 1 0,1-1 0,0 1 0,0-1 0,1 1 0,-1-1 0,0 1 0,1 2 36,-1 2-36,0 0 0,1 1 1,0-1-1,0 0 0,1 1 36,-1-5 12,1 0 0,-1 0-1,1 0 1,0 0-1,0 0 1,1 0 0,-1 0-1,0-1 1,1 1-1,0 0 1,0-1 0,0 1-1,0-1 1,0 0-1,0 0 1,0 1 0,1-2-1,1 2-11,-3-2 21,1 0-1,0 0 0,-1 0 1,1 0-1,0 0 1,0 0-1,0-1 0,0 1 1,0-1-1,0 0 1,-1 0-1,1 1 1,0-1-1,0 0 0,0 0 1,0-1-1,0 1 1,0 0-1,0-1 1,0 1-1,0-1 0,-1 0 1,1 1-1,0-1 1,0 0-1,-1 0 0,1 0 1,0 0-1,-1 0 1,1-1-21,1-1 67,0 0 0,-1 0 0,1 0 0,-1 0 1,0-1-1,0 1 0,0-1 0,-1 1 0,1-1 0,-1 0-67,12-40 149,-10 32-121,1-4-22,1 1 0,1 0 0,0 0 1,1 1-1,1-1 0,3-3-6,-11 20-31,0 0-1,0 0 1,0 0 0,0 0 0,0 0-1,1 0 1,-1 0 0,1 0 0,0 1 31,1 4-66,4 29 72,-5-21 49,2-1 1,-1 1-1,2-1 1,0 0 0,1 0-1,0 0 1,5 7-56,-9-19 17,-1-1 0,1 0 0,0 0 0,-1 0-1,1 0 1,0 0 0,0 0 0,0 0 0,-1 0 0,1 0 0,0 0 0,0 0 0,1-1-1,-1 1 1,0 0 0,0-1 0,0 1 0,0-1 0,1 1 0,-1-1-17,0 0 14,0 0 1,0 0 0,0 0 0,0 0-1,0-1 1,-1 1 0,1 0 0,0 0-1,0-1 1,0 1 0,0-1 0,-1 1-1,1-1 1,0 1 0,0-1-1,-1 0 1,1 1 0,0-1 0,-1 0-1,1 1 1,-1-1-15,5-6 56,-1 1 1,-1-1-1,1 0 0,-1 0 0,2-6-56,-5 13 0,7-19-20,-4 8 20,1 0 0,0 0 0,1 1 0,0 0-1,1-1 1,0 2 0,0-1 0,1 1 0,6-6 0,-11 13-17,-1 1 1,1-1 0,0 1-1,0 0 1,0-1 0,0 1 0,-1 0-1,2 0 1,-1 0 0,0 1-1,0-1 1,0 0 0,0 1-1,0 0 1,0-1 0,1 1 0,-1 0-1,0 0 1,0 0 0,1 0-1,-1 1 1,0-1 0,0 0-1,0 1 1,0 0 0,2 0 16,4 3-39,0 0 0,0 1 1,0 0-1,-1 0 0,0 0 1,1 1 38,18 14-134,-25-20 163,-1 1 0,1-1-1,0 1 1,-1-1 0,1 0-1,0 1 1,-1-1 0,1 0-1,0 0 1,-1 0 0,1 0-1,0 1 1,0-1 0,-1 0-1,1 0 1,0 0-1,0 0 1,-1-1 0,1 1-1,0 0 1,-1 0 0,1 0-1,0-1 1,0 1 0,-1 0-1,1 0 1,-1-1 0,1 1-1,0-1 1,-1 1 0,1-1-1,-1 1 1,1-1 0,-1 1-1,1-1 1,-1 1 0,1-1-1,-1 1 1,0-1 0,1 0-1,-1 1 1,0-1 0,1 0-30,1-6 145,1 1 0,-1 0 0,-1-1-1,1 1 1,-1-2-144,3-8 161,-2 11-114,1-5-124,0 1 0,1-1 1,0 1-1,1 0 0,0-1 77,-3 8-40,-1 0-1,1 0 0,-1 0 0,1 0 0,0 0 0,-1 0 0,1 1 0,0-1 0,0 1 0,1-1 0,-1 1 0,0 0 0,0 0 0,1 0 0,-1 0 1,0 0-1,1 0 0,-1 1 0,1-1 0,-1 1 0,1 0 0,1 0 41,46 0-5632,-38 0 2315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49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5 2976,'0'0'27,"0"0"1,0 1-1,-1-1 1,1 0-1,0 0 0,0 0 1,0 0-1,-1 0 1,1 1-1,0-1 1,0 0-1,0 0 0,-1 0 1,1 0-1,0 0 1,0 0-1,0 0 1,-1 0-1,1 0 0,0 0 1,0 0-1,-1 0 1,1 0-1,0 0 1,0 0-1,0 0 0,-1 0 1,1 0-1,0 0 1,0 0-1,0 0 1,-1 0-1,1-1 0,0 1 1,0 0-1,0 0 1,-1 0-1,1 0 1,0 0-1,0 0 0,0-1 1,0 1-1,0 0 1,-1 0-1,1 0 1,0-1-1,0 1 0,0 0 1,0 0-1,0 0 1,0-1-1,0 1 1,0 0-1,0 0 0,0-1 1,0 1-1,0 0 1,0 0-1,0 0 1,0-1-1,0 1 0,0 0 1,0 0-28,0 0 1024,0 0-347,0 0-277,1 15-160,1-7-77,1 0-1,0 0 0,1 0 1,0 0-163,12 28 673,-3 2-361,-3 0 0,0 2 0,-3-1 0,-1 1 0,-2 0 0,-1 9-312,-3-35-34,0 3-266,0 0 0,-1 0 0,0 0-1,-2-1 1,0 1 0,-1 2 300,-1-4-1781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49.7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0 206 1984,'7'-9'364,"-1"0"0,2 0 0,-1 1 0,6-5-364,-4 7 717,-1 0 0,1 0 0,9-3-717,-2 0 675,-14 8-616,-1 0 0,1 0 0,0 0 0,0 0 0,0 0-1,0 0 1,0 1 0,0-1 0,0 0 0,0 1-1,0 0 1,0 0 0,0-1 0,0 1 0,1 0-1,-1 1 1,0-1 0,0 0 0,0 0 0,0 1 0,0 0-1,0-1 1,0 1 0,0 0 0,0 0 0,0 0-1,-1 0 1,1 0 0,0 0 0,0 1 0,-1-1-1,1 1 1,-1-1 0,1 1 0,-1-1 0,1 2-59,-1-2 44,7 9 433,1-1-1,8 7-476,-15-14 162,0 0-1,1 0 1,-1-1-1,1 1 1,-1-1-1,1 1 1,0-1-1,0 0 1,-1 0-1,1 0 1,0 0-1,0-1 1,0 1-1,2-1-161,1 0 78,-1-1 0,1 1 0,0-1 0,-1-1-1,1 1 1,-1-1 0,0 0 0,1 0 0,-1-1 0,0 1-1,0-1 1,-1 0 0,1-1 0,3-2-78,8-8-1627,-1-1 1,0-1-1,4-6 1627,9-10-4129,-6 6 1995,-4-5 993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55.5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19 1824,'0'-12'994,"0"9"301,0 8-539,0-4-725,-3 151 2051,1-109-1808,-3-1 0,-6 23-274,5-32 52,1-8 85,0-1 0,-1 1 0,-1-2-1,-2 1 1,-1 2-137,-3-8 279,13-18-275,0 0 0,-1 1 0,1-1 1,0 0-1,0 0 0,-1 1 0,1-1 1,0 0-1,-1 0 0,1 1 0,0-1 0,-1 0 1,1 0-1,0 0 0,-1 0 0,1 0 1,0 0-1,-1 1 0,1-1 0,0 0 1,-1 0-1,1 0 0,-1 0 0,1 0 0,0 0 1,-1-1-1,1 1 0,0 0 0,-1 0 1,1 0-1,-1 0 0,1 0 0,0 0 1,-1-1-1,1 1 0,0 0 0,0 0 0,-1 0 1,1-1-1,0 1 0,-1 0 0,1-1 1,0 1-1,0 0 0,-1 0 0,1-1 0,0 1 1,0 0-1,0-1 0,0 1 0,0-1 1,-1 1-1,1 0 0,0-1-4,-1-2 6,0-1-1,0 1 0,0-1 1,1 1-1,0 0 1,-1-1-1,1 1 1,0-1-1,0 0 1,1-1-6,8-39-4,-6 30-74,16-73-27,0 0-130,3 1-1,16-34 236,-28 98 122,-10 22-119,0 0 1,1 0 0,-1-1-1,0 1 1,0 0-1,0-1 1,0 1-1,0 0 1,1 0-1,-1-1 1,0 1-1,0 0 1,0 0 0,1-1-1,-1 1 1,0 0-1,0 0 1,1 0-1,-1-1 1,0 1-1,1 0 1,-1 0-1,0 0 1,0 0 0,1 0-1,-1 0 1,0 0-1,1-1 1,-1 1-1,0 0 1,1 0-1,-1 0 1,0 0-1,1 1 1,-1-1 0,0 0-1,1 0 1,-1 0-1,0 0 1,0 0-1,1 0 1,-1 0-1,0 0 1,1 1-1,-1-1 1,0 0 0,0 0-1,1 0 1,-1 1-1,0-1 1,0 0-1,0 0 1,1 1-1,-1-1 1,0 0-1,0 0 1,0 1 0,0-1-1,0 0-3,24 50 413,-17-33-508,0-1-1,2 1 1,0-2 0,2 3 95,5 2-23,1 0 0,1-1-1,1-1 1,0 0 0,15 9 23,20 11 548,38 20-548,10 6 32,-99-63-1,0 1 0,-1 0 0,1-1-1,-1 1 1,1 0 0,-1 0 0,0 0 0,0 1-1,1 0-30,-3-2 30,0-1 0,0 1 0,0-1 0,0 0-1,0 1 1,0-1 0,0 0 0,0 1 0,0-1 0,0 0-1,0 1 1,0-1 0,-1 0 0,1 1 0,0-1-1,0 0 1,0 1 0,-1-1 0,1 0 0,0 1 0,0-1-1,-1 0 1,1 0 0,0 1 0,0-1 0,-1 0-1,1 0-29,-9 7 337,-1-4-113,-1 0 0,0-1 0,0-1 0,-1 1 0,1-2 0,0 1 0,-9-2-224,8 1 69,-64 3-510,1 3 0,0 4 0,-42 11 441,99-18-2953,31-6-141,10-1 779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56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8 3552,'-1'-1'153,"0"0"1,-1 0-1,1 0 0,-1 1 1,1-1-1,-1 0 0,1 1 0,-1-1 1,1 1-1,-1-1 0,0 1-153,-3 4 379,3 9-455,1 59 1222,0 4 801,4 9-1947,-3-76 22,2 0 0,-1 0 0,1 0 0,1 0-1,0 0 1,0 0 0,0-1 0,1 1-1,1-1 1,-1 0 0,1 0 0,1-1-22,-5-6 15,-1 0 1,1 0 0,0 0-1,0 0 1,1 0 0,-1 0-1,0 0 1,0-1 0,0 1-1,0 0 1,1-1 0,-1 1-1,0-1 1,0 1 0,1-1-1,-1 0 1,1 0-1,-1 1 1,0-1 0,1 0-1,0 0-15,0-1-8,1 1 0,-1-1 0,0 0-1,0 0 1,0 1 0,0-1-1,0-1 1,0 1 0,0 0-1,0 0 1,0-1 0,0 0 8,4-4-5,0 0 1,-1 0 0,0-1-1,0 0 1,-1 0-1,4-6 5,4-12 159,-6 12-50,0 1-1,1 0 0,0 0 0,3-3-108,-9 14-5,0 0 0,-1 1 0,1-1 0,0 0 0,0 0 0,0 0 0,0 1 0,0-1-1,0 0 1,0 1 0,0-1 0,0 1 0,0-1 0,0 1 0,0-1 0,1 1 0,-1 0 0,0 0-1,0-1 1,0 1 0,1 0 0,-1 0 0,0 0 0,0 0 0,0 1 0,1-1 0,-1 0 0,0 0-1,0 1 1,0-1 0,0 1 0,0-1 0,0 1 0,0-1 0,1 1 5,4 3-46,0 1 1,0-1-1,-1 1 1,1 0-1,2 4 46,10 8-260,-12-12 288,1 0 0,-1 0 1,1-1-1,1 0 0,-1 0 0,0 0 1,1-1-1,0-1 0,0 1 0,5 0-28,-12-3 75,1 1-1,-1-1 0,1 0 0,0 0 1,-1 0-1,1 0 0,0-1 1,-1 1-1,1 0 0,0-1 0,-1 1 1,1-1-1,-1 1 0,1-1 0,-1 0 1,1 0-1,-1 0 0,0 1 1,1-2-75,1 0 103,-1 0 0,0-1 0,0 1 0,-1-1 0,1 1 0,0-1 1,-1 1-1,1-1 0,-1 0 0,0-1-103,2-5 197,0 0 1,-1 0-1,-1 0 0,0 0 1,0-1-1,0-5-197,-2 1-65,0-1 1,-1 1-1,-1 0 1,0 0 0,-1 0-1,0 1 1,-1-1-1,0 1 1,-1 0-1,-1 0 1,-4-6 64,3 2-4646,9 20 4180,0-1-1,0 1 1,0-1-1,1 1 1,-1-1-1,1 0 0,-1 0 1,1 0-1,0 0 1,0 0-1,1 1 467,5 5-537,8 14-636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56.9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308 6 1568,'0'0'36,"0"0"-1,0 0 1,0-1 0,0 1-1,0 0 1,0 0 0,0-1 0,0 1-1,0 0 1,0 0 0,-1-1-1,1 1 1,0 0 0,0 0-1,0-1 1,0 1 0,-1 0 0,1 0-1,0 0 1,0-1 0,0 1-1,-1 0 1,1 0 0,0 0-1,0 0 1,-1 0 0,1 0 0,0-1-1,0 1 1,-1 0 0,1 0-1,0 0 1,0 0 0,-1 0-1,1 0 1,0 0 0,0 0 0,-1 0-1,1 0 1,0 0 0,0 0-1,-1 0 1,1 0 0,0 1-1,0-1 1,-1 0 0,1 0 0,0 0-1,-1 0-35,-10 13 2593,3-2-1549,-45 39 156,2 2 0,2 2 0,-13 23-1200,-1-1 315,74-72-487,0-1 0,0-1 0,5 1 172,-13-3-1,14 4 232,0 1 0,13 5-231,11 4 258,-29-10-209,0 0-1,0 2 1,-1-1 0,0 1 0,0 1 0,5 3-49,-14-8-25,0-1-1,-1 1 1,1 0 0,0-1-1,-1 1 1,1 0-1,-1 0 1,1 0 0,-1 0-1,0 0 1,0 1 0,0-1-1,0 0 1,0 2 25,3 20-4440,-3-18 2654,7-1-822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0.9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145 1 2144,'1'6'6184,"-3"10"-4166,-6 16-1031,0-13-830,0-1 1,-5 7-158,7-12 42,0 0 0,1 1 0,0 0 0,1 0 1,1 3-43,-5 11 98,-22 97 365,9-38-409,15-62 128,2 0-1,0 0 0,1 1 1,2 0-1,1-1 0,1 1 1,3 22-182,0-30 92,0-1 0,3 9-92,-2-13 51,-1 0 0,-1 1 1,-1-1-1,1 5-51,-1-3 124,0 0 0,1 0 0,5 11-124,-3-10 259,-1 0 1,1 14-260,-1-5 190,-2-9-645,0 0 0,-1 7 455,-1-22-428,0 4 606,0-3-4910,0-2 210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57.4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 7 1568,'0'0'18,"-1"0"1,1 0-1,0 0 1,0 0-1,0 0 0,0-1 1,0 1-1,0 0 0,0 0 1,0 0-1,-1 0 1,1-1-1,0 1 0,0 0 1,0 0-1,0 0 1,0 0-1,0-1 0,0 1 1,0 0-1,0 0 1,0 0-1,0 0 0,0-1 1,0 1-1,0 0 1,0 0-1,0 0 0,0 0 1,1-1-1,-1 1 0,0 0 1,0 0-1,0 0 1,0 0-1,0 0 0,0-1 1,0 1-1,0 0 1,1 0-1,-1 0 0,0 0 1,0 0-1,0 0 1,0 0-1,1 0 0,-1-1-18,0 1 27,0 1-1,0-1 1,0 0-1,1 0 0,-1 0 1,0 0-1,0 0 1,0 0-1,1 0 1,-1 0-1,0 0 0,0 1 1,0-1-1,0 0 1,0 0-1,1 0 1,-1 0-1,0 0 1,0 1-1,0-1 0,0 0 1,0 0-1,0 0 1,0 1-1,0-1 1,0 0-1,0 0 0,0 0 1,0 0-1,0 1 1,0-1-1,0 0 1,0 0-1,0 0 0,0 1 1,0-1-1,0 0 1,0 0-1,0 0 1,0 1-1,0-1 0,0 0 1,0 0-1,0 0 1,0 0-1,0 1 1,-1-1-27,-4 17 1073,-2 0 0,-1 0 0,0 0 0,0-1 0,-8 8-1073,-12 26 581,-65 130 331,82-150-1013,9-14 7,2-15 108,1-1 0,-1 0-1,0 1 1,0-1 0,0 1 0,0-1 0,0 0 0,1 1-1,-1-1 1,0 0 0,0 1 0,1-1 0,-1 0-1,0 1 1,0-1 0,1 0 0,-1 1 0,0-1 0,1 0-1,-1 0 1,0 0 0,1 1 0,-1-1 0,1 0 0,-1 0-1,0 0 1,1 0 0,-1 0-14,8 2 146,45 11 558,-47-11-664,0 0 0,-1 0-1,1 1 1,-1 0 0,0 0 0,0 0-1,0 0 1,1 2-40,-5-4-55,1 1 1,-1 0-1,0 0 1,0-1-1,1 1 1,-1 0-1,0 0 1,-1 0-1,1 1 55,0-1-426,0 0 0,0-1 0,0 1-1,0 0 1,0 0 0,0 0 0,0-1-1,1 1 1,-1 0 0,1-1 0,-1 1-1,1-1 1,0 1 426,5 2-3141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58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7 3808,'0'-1'63,"-1"1"-1,1-1 1,0 1 0,0 0-1,-1-1 1,1 1 0,0 0-1,-1-1 1,1 1 0,0 0-1,-1-1 1,1 1 0,-1 0 0,1-1-1,-1 1 1,1 0 0,0 0-1,-1 0 1,1-1 0,-1 1-1,1 0 1,-1 0 0,1 0-1,-1 0 1,1 0 0,-1 0-1,1 0 1,-1 0 0,1 0-1,-1 0 1,1 0-63,-14 12 397,12-9-220,-5 6 89,0 0-1,0 0 1,1 1-1,0 0 1,1 0-1,0 1 1,1 0-1,0 0 1,1 0-1,0 0 1,-1 11-266,0 8 44,1-1 1,1 1-1,2 0 1,2 1-45,-2-23 27,0-1-1,1 0 1,1 0 0,-1 1 0,1-1 0,0 0 0,1 0-1,0 1-26,-2-7 3,-1 1 0,1-1-1,0 0 1,0 1-1,-1-1 1,1 0-1,0 0 1,0 0 0,0 0-1,0 0 1,0 0-1,0 0 1,1 0-1,-1 0 1,0-1 0,0 1-1,1 0 1,-1-1-1,0 1 1,1-1-1,-1 0 1,1 1 0,-1-1-1,0 0 1,1 0-1,-1 0 1,1 1-1,-1-2 1,1 1 0,-1 0-1,0 0 1,1 0-1,-1-1 1,1 1-1,-1-1 1,0 1 0,1-1-1,-1 1 1,0-1-1,1 0 1,-1 0-1,0 0 1,1 0-3,3-3 9,1 0 0,-1 0 0,-1-1 0,1 1 0,0-1 0,-1 0 0,0-1 0,0 0-9,28-47 134,-13 17-68,-5 12 59,-10 16-114,1 0-1,-1 0 0,1 1 0,1-1 0,0 1 1,2-2-11,-7 8-13,-1 0 1,1 1-1,-1-1 1,1 1-1,-1 0 1,1-1-1,0 1 1,-1-1-1,1 1 1,0 0 0,-1 0-1,1-1 1,0 1-1,-1 0 1,1 0-1,0 0 1,0 0-1,-1 0 1,1 0-1,0 0 1,0 0-1,-1 0 1,1 0-1,0 0 1,-1 0-1,2 1 13,-1-1-16,0 1 0,1 0 0,-1 0 0,0 0 0,1 0 0,-1 0 0,0 0-1,0 0 1,0 1 0,0-1 0,0 0 0,0 1 16,3 5-72,0 1 0,0-1 0,-1 1 0,1 4 72,9 27-116,15 39 147,-26-74 67,0-1-1,-1 0 1,1 0-1,1 0 1,-1 0-1,2 2-97,-4-5 36,0 1 1,0-1-1,1 0 0,-1 1 0,0-1 0,1 1 0,-1-1 0,0 0 0,1 0 0,-1 1 0,1-1 0,-1 0 0,1 1 0,-1-1 0,0 0 0,1 0 0,-1 0 0,1 0 0,-1 0 0,1 1 0,-1-1 0,1 0 1,-1 0-1,1 0 0,-1 0 0,1 0 0,-1 0 0,1 0 0,-1-1 0,1 1 0,-1 0 0,1 0 0,-1 0 0,1 0 0,-1-1 0,1 1 0,-1 0 0,0 0 0,1-1 0,-1 1 0,1 0 0,-1-1 0,0 1 1,1-1-1,-1 1 0,0 0 0,0-1 0,1 1 0,-1-1 0,0 1 0,0-1 0,0 1 0,1-1-36,0-4 177,1 0 1,-1 0-1,0 0 0,-1-1 1,1 1-1,-1 0 1,0-1-1,-1 1 0,0-4-177,1-9 255,-2-9-103,0 0 0,-2 1 0,-1 0 0,-1-1 0,-1 2 0,-3-8-152,7 26-504,0 1 0,0-1 0,0 1 0,-1 0 0,0 0 0,0 0 0,-1 0 0,-2-2 504,-5-2-2560,12 9 2394,-1 1 0,1 0 0,-1 0 0,1 0 1,-1 0-1,1-1 0,-1 1 0,1 0 0,-1 0 0,0 0 0,1 0 1,-1 0-1,1 1 0,-1-1 0,1 0 0,-1 0 0,1 0 1,-1 0-1,1 1 0,-1-1 0,1 0 0,-1 0 0,1 1 0,-1-1 1,1 0-1,0 1 0,-1-1 0,1 0 0,-1 1 0,1-1 1,0 1 165,-11 12-1755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0:59.9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23 992,'-1'-7'291,"2"9"5,-1-2 93,0 0-106,0 0-38,0 0-58,0 0 165,0 0-54,0 1-154,0 0-1,0 0 1,0 0-1,-1 0 1,1 0-1,-1 0 1,1 0-1,-1 0 0,1 0 1,-1 0-1,1 0 1,-1 0-1,0 0 1,0 0-1,1-1 1,-1 1-1,0 0 1,0 0-144,-1 0 60,1 0 1,0 0-1,0 0 1,0 0-1,0 0 1,0 0-1,0 1 1,1-1-1,-1 0 1,0 1-1,1-1 0,-1 0 1,1 1-1,-1 0-60,-1 10 180,0-5-141,1 1 0,0-1 0,0 0 1,1 0-1,0 0 0,0 1-39,0-6 8,0 0 1,1 0 0,-1-1 0,1 1-1,-1 0 1,1-1 0,-1 1 0,1 0-1,0-1 1,0 1 0,0-1 0,0 1-1,0-1 1,0 1 0,0-1 0,1 0 0,-1 0-1,0 1 1,1-1 0,-1 0 0,1 0-1,-1-1 1,1 1 0,0 0 0,-1 0-1,1-1 1,0 1-9,1 0 29,1-1 0,-1 1 0,0-1 0,0 0 0,0 0-1,0 0 1,1-1 0,-1 1 0,0-1 0,0 1 0,0-1 0,0 0 0,0 0 0,0-1-1,0 1 1,-1-1 0,1 1 0,0-1 0,-1 0 0,1 0 0,-1 0 0,2-2-29,5-4 187,0-1 1,-1 0-1,0-1 1,-1 0-1,1-1-187,-5 6 103,0 0-1,0 0 1,-1-1-1,0 1 0,1 0 1,0-6-103,-3 10 2,1 0-1,-1 0 1,0 0 0,0 0 0,0 0 0,1 0 0,-1 0 0,0 0-1,0-1 1,0 1 0,-1 0 0,1 0 0,0 0 0,0 0-1,-1 0 1,1 0 0,0 0 0,-1 0 0,1 0 0,-1 0-1,1 0 1,-1 0 0,0 0 0,1 0 0,-1 1 0,0-1-1,0 0 1,1 0 0,-1 1 0,0-1 0,0 0 0,0 1-1,0-1 1,0 1 0,0-1 0,0 1 0,0 0 0,0-1 0,0 1-1,-1 0-1,0 0-31,-1 0-1,1 0 1,0 0-1,-1 1 0,1-1 1,0 1-1,-1-1 1,1 1-1,0 0 1,0 0-1,0 0 0,0 0 1,0 1-1,0-1 1,0 0-1,0 1 1,0-1-1,1 1 0,-2 1 32,-4 3-734,1 1 0,0 0 0,1 0 0,-4 5 734,8-9-352,-1 0 1,0 1-1,1-1 0,0 0 0,-1 1 0,2-1 0,-1 1 0,0-1 0,0 1 352,1 8-1659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1.0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 16 2400,'4'-15'1077,"-4"15"-757,0 0 598,-1 5 751,-13 59 889,9-39-1705,-8 22-853,10-37 41,-1-1-1,0-1 1,0 1 0,-1 0-1,0-1 1,-1 0 0,0 0-41,-3 4-892,0 0 0,-6 13 892,12-20-542,0 1 0,1-1-1,0 1 1,0-1-1,0 1 1,1 0 0,-1 0-1,1 5 543,0 10-2197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2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70 2720,'-1'-1'553,"0"0"1,0 0-1,0 1 0,-1-1 1,1-1-1,0 1 1,0 0-1,0 0 0,1 0 1,-1 0-1,-1-2-553,2 3 134,0-1 1,0 0-1,0 1 0,-1-1 0,1 0 1,0 1-1,0-1 0,0 0 0,0 1 1,0-1-1,0 0 0,0 1 0,0-1 0,0 0 1,1 1-1,-1-1 0,0 0-134,2-2 8,0 0-1,0 0 1,0 0 0,0 1-1,0-1 1,1 1 0,-1 0-1,3-2-7,-2 1 130,-1 1-134,-1 1 0,1-1-1,0 1 1,0 0 0,-1 0 0,1 0 0,0 0 0,0 0 0,0 0 0,0 0 0,0 0 0,0 1 0,0-1 0,1 1 0,-1 0 0,0-1-1,0 1 1,0 0 0,0 0 0,1 1 0,-1-1 0,1 0 4,0 1 40,0 0 0,-1 1-1,1-1 1,-1 0 0,0 1 0,1-1 0,-1 1-1,0 0 1,0 0 0,0 0 0,0 0-1,0 0 1,0 0 0,0 0 0,-1 1 0,1-1-1,-1 1-39,35 72 2598,-35-73-2401,-1-2 80,0 0-85,12-13 512,2-2-1989,1 0 0,2-1 1285,-10 11-872,-1 1 1,0-1-1,1 1 0,0 1 1,0-1-1,0 1 0,3-1 872,18-3-3866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3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 2976,'0'-1'111,"0"1"-12,-1 0 0,1-1-1,-1 1 1,1-1 0,0 1 0,0-1 0,-1 1-1,1-1 1,0 1 0,0-1 0,-1 1 0,1-1 0,0 0-1,0 1 1,0-1 0,0 1 0,0-1 0,0 0-1,0 1 1,0-1-99,0 0 542,4 23 1687,8 196 1784,-8-155-3428,-3-44-444,-2 0 0,0 0 1,-2 3-142,-1 39 248,3-40-12,-1-1 1,-1 4-237,0-3-727,1-1-1,1 5 728,2 29-5125,2-36 1424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4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 2496,'5'-15'1557,"-5"15"-69,0 0-389,0 0-113,0 1-383,4 9-245,6 11 62,-1 0 0,-2 0 0,0 1 1,-1 1-1,0 7-420,-4 14 570,-2-32-445,1-1 1,0 1-1,0 0 1,2 0-126,4 20 789,2-42-640,16-38-47,-19 34-117,1 1 1,0 1 0,6-8 14,10-12 212,-6 8-313,0 1 0,2 1 0,9-8 101,-19 23-149,-9 7 145,1-1 1,-1 1-1,0 0 1,0 0-1,1-1 1,-1 1-1,0 0 1,1 0-1,-1 0 1,0 0-1,1-1 1,-1 1-1,0 0 1,1 0-1,-1 0 1,0 0-1,1 0 1,-1 0-1,0 0 1,1 0-1,-1 0 0,0 0 1,1 0-1,-1 0 1,0 0-1,1 0 1,-1 0-1,0 0 1,1 1-1,-1-1 1,0 0-1,0 0 1,1 0-1,-1 0 1,0 1-1,1-1 1,-1 0-1,0 0 1,0 1-1,1-1 1,-1 0-1,0 0 0,0 1 1,0-1-1,0 0 1,1 1-1,-1-1 1,0 0-1,0 1 1,0-1-1,0 0 1,0 1-1,0-1 4,4 13 74,-1 0 0,0 0-1,-1 0 1,-1 0 0,0 1-1,-1-1 1,0 8-74,0-11 103,0-10-103,-1 6 47,1 0 0,1 0 0,-1 0 0,1 0 1,0 0-1,1 1-47,-1-4-54,-1 0 1,1 0 0,-1 0-1,0 0 1,0 0 0,0 0-1,-1 0 1,1 2 53,-1-3-369,1 0 0,-1 1 0,1-1 0,0 1-1,0-1 1,0 0 0,1 1 0,-1-1 0,0 0 0,1 1 0,-1-1-1,1 0 1,0 0 0,1 2 369,-2-3-206,0-1 0,1 1 0,-1-1 0,0 1 0,1-1 1,-1 1-1,1-1 0,-1 1 0,0-1 0,1 0 0,-1 1 0,1-1 0,0 0 0,-1 1 0,1-1 0,-1 0 0,1 0 0,-1 0 0,1 1 0,0-1 1,-1 0-1,1 0 0,0 0 0,-1 0 0,1 0 0,-1 0 0,1 0 0,0 0 0,0 0 206,0 0 175,15 0-1311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5.1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203 19 2560,'0'-1'31,"0"1"0,0-1 0,0 1 0,0-1-1,0 1 1,0-1 0,0 1 0,0-1 0,0 1 0,0-1 0,0 1 0,0-1 0,0 1 0,0-1 0,0 1-1,0 0 1,0-1 0,1 1 0,-1-1 0,0 1 0,0-1 0,1 1 0,-1 0 0,0-1 0,1 1 0,-1 0-1,0-1 1,1 1 0,-1 0 0,0-1 0,1 1 0,-1 0 0,1 0 0,-1-1 0,1 1 0,-1 0 0,0 0-1,1 0 1,-1 0 0,1 0 0,-1 0 0,1 0 0,-1-1 0,1 1-31,-2-1 3211,-6 0-2017,2 2-849,1 1 0,0 0 0,-1 0 0,1 0 0,0 0 0,0 1 0,1 0 0,-3 1-345,-28 28 701,30-28-642,-38 35 404,24-24-383,1 2 1,1 0-1,-12 15-80,28-31-14,-1 0-1,0 0 1,0 0 0,0 0-1,1 1 1,-1-1 0,1 0-1,-1 1 1,1-1 0,-1 0 0,1 1-1,0-1 1,0 1 0,0-1-1,0 2 15,0-2-8,0 0 0,0-1-1,0 1 1,1 0 0,-1 0 0,1 0-1,-1 0 1,1-1 0,-1 1 0,1 0-1,-1-1 1,1 1 0,-1 0 0,1-1-1,0 1 1,-1 0 0,1-1-1,0 1 1,0-1 0,0 0 0,-1 1-1,1-1 1,0 0 0,0 1 0,0-1 8,6 2 26,0-1 1,-1 1-1,1-1 1,0-1-1,0 0 1,4 0-27,23 2 193,-11 1 38,-1 0 1058,22 5-1289,-44-8 23,1 0 0,0 1 0,-1-1 1,1 0-1,0 0 0,0 1 1,-1-1-1,1 0 0,-1 1 0,1-1 1,0 1-1,-1-1 0,1 1 1,-1-1-1,1 1 0,-1-1 0,1 1 1,-1-1-1,1 1 0,-1 0 0,0-1 1,1 1-1,-1 0 0,0 0-23,1 0 17,-1 0 0,0 0 1,0 0-1,0 1 0,0-1 0,0 0 0,-1 0 0,1 1 0,0-1 0,-1 0 0,1 0 0,0 0 0,-1 0 0,0 1-17,-3 5-109,0 0-1,-1 0 0,0 0 0,-4 3 110,4-3-294,-91 100-5557,76-82 4518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34.2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7 233 1568,'-6'-2'509,"12"4"-106,-6-2-312,0 0 127,0 0-47,0 0 16,0 0 15,0 0 262,0 0-58,0 0-384,0 0 0,0 0 0,0 0 0,0-1 0,0 1 0,0 0 0,0 0 0,0 0 0,0 0 0,0 0 0,0 0 0,0 0 0,0 0 0,0-1 0,0 1 0,0 0 1,0 0-1,0 0 0,0 0 0,0 0 0,0 0 0,0 0 0,0 0 0,0-1 0,0 1 0,0 0 0,0 0 0,0 0 0,0 0 0,0 0 0,0 0 0,0 0 1,1 0-1,-1 0 0,0 0 0,0 0 0,0-1 0,0 1 0,0 0 0,0 0 0,0 0 0,0 0 0,0 0 0,1 0-22,0 1 80,1 0 1,-1-1-1,1 1 0,-1-1 0,1 1 1,0-1-1,-1 0 0,1 0 0,0 0 0,-1 0 1,1 0-1,0 0 0,-1 0 0,1 0 1,0-1-1,-1 1 0,1-1 0,0 1 1,-1-1-1,1 1 0,-1-1 0,1 0 1,-1 0-1,0 0 0,2-1-80,0 0 35,-1 0 0,1 0-1,-1 0 1,0-1 0,1 1 0,-1-1 0,0 1 0,0-1-1,-1 0 1,1 0 0,-1 0 0,1 0 0,0-2-35,0-1-12,0 1 0,1-1-1,-1 1 1,1 0 0,3-3 12,-3 3-4,0 0 0,0 0 0,0 0 0,-1 0 0,0-1-1,1-1 5,5-14 81,-6 18-61,-1 0-1,1-1 0,-1 1 1,0-1-1,0 1 1,0-3-20,8-24-172,-4 14 104,-2 9 131,-3 6-57,0 1-1,1 0 1,-1-1 0,0 1-1,0 0 1,0-1 0,0 1-1,0 0 1,0-1 0,1 1-1,-1 0 1,0-1 0,0 1-1,0 0 1,0-1 0,0 1-1,0-1 1,0 1 0,0 0-1,-1-1 1,1 1-1,0 0 1,0-1 0,0 1-1,0 0 1,0-1 0,-1 1-1,1 0 1,0-1 0,0 1-1,0 0 1,-1 0 0,1-1-1,0 1 1,-1 0-6,1 58 848,-2-13-228,-4 16-620,2-16-65,1 17 65,0-5-54,2-40 113,0 0 0,1-1-1,0 1 1,2 0 0,0 0-1,1 0 1,2 8-59,19 36-208,-21-53 247,-1 1 0,-1-1 0,1 1 0,-2-1 1,1 1-1,-1 1-39,0-8-23,0 2 71,0-1 1,0 1 0,0-1-1,0 1 1,-1-1-1,1 1 1,-1-1-1,0 1 1,0-1 0,0 0-1,-1 1 1,0-1-49,-5 17 144,7-18-182,-6 6 12,-5 17 444,9-20-461,0 0 1,0 0 0,0 0 0,-1 0-1,0-1 1,0 1 0,0-1 0,-1 1 42,-4-2 100,5-3 503,6-3 560,1-2-1135,1 2-1,-1-1 0,1 0 1,0 1-1,0 0 0,0 0 1,0 1-1,1-1 0,-1 1 1,1 0-1,0 0 0,-1 1 1,1 0-1,0 0 0,0 0 1,5 1-28,-9 0 154,-2 0 118,0 0-277,0 0-232,1 0 0,-1 0 0,1 0 0,-1 0 1,1 0-1,-1 0 0,1 0 0,-1 0 0,1 0 0,-1 0 0,1 0 0,-1 0 0,0 0 1,1-1-1,-1 1 0,1 0 0,-1 0 0,1 0 0,-1-1 0,1 1 0,-1 0 1,0-1-1,1 1 0,-1-1 237,1-3-3648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36.5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 37 576,'-1'-1'63,"1"1"0,0-1 0,0 1 0,0 0 1,0-1-1,-1 1 0,1-1 0,0 1 0,0-1 0,0 1 0,0-1 0,0 1 0,0-1 1,0 1-1,0 0 0,0-1 0,1 1 0,-1-1 0,0 1 0,0-1 0,0 1 0,0-1 0,1 1 1,-1 0-1,0-1 0,0 1 0,1 0 0,-1-1 0,0 1 0,1 0 0,-1-1 0,0 1 1,1 0-1,-1-1 0,0 1 0,1 0-63,-1 0 368,0 0-37,0 0-43,0 0 256,-21 0 1983,18 1-2392,0 0 0,0 0 0,0 0 0,0 1-1,0-1 1,0 1 0,1 0 0,-1 0 0,1 0-1,-1 0 1,-1 3-135,-10 9 1152,-1 8-779,15-22-364,0 1 1,-1-1-1,1 0 0,0 1 0,0 0 0,-1-1 0,1 1 0,0-1 0,0 1 0,0-1 1,0 1-1,0-1 0,0 1 0,0 0 0,0-1 0,0 1 0,0-1-9,-2 9 69,1-9 81,1 0-22,0 0 32,0 0 0,-16 11 1040,8-8-977,6-2-179,0 0 0,0-1 0,0 1 0,0-1 1,0 1-1,0-1 0,-1 0 0,0 0-44,-12 3 938,15-3-942,-1 0 0,1 0 0,0 0 0,0 0 0,0 0 0,0 0 0,0 0 0,0 0 0,0 0 0,0-1 0,0 1 0,-1 0 0,1 0 0,0 0 0,0 0 0,0 0 0,0 0 0,0 0 0,0-1 0,0 1 0,0 0 0,0 0 0,0 0 0,0 0 0,0 0 0,0 0 0,0-1 0,0 1 0,0 0 0,0 0 0,0 0 0,0 0 0,0 0 0,0 0 0,0-1 0,0 1 0,0 0 0,1 0 0,-1 0 0,0 0 0,0 0 0,0 0 0,0 0 0,0 0 0,0-1 0,0 1 0,0 0 0,0 0 1,1 0 3,2-5-37,-3 5 35,7-6 148,0 0 1,1 1-1,0 0 1,7-4-147,13-7 22,-16 7-51,1 1 0,0 0 1,0 1-1,1 1 0,0 0 1,1 0-1,-1 2 0,12-3 29,-26 7-37,0 0 0,1 0 0,-1 0 0,1-1 0,-1 1 0,0 0 0,1 0 0,-1 0-1,0 0 1,1 0 0,-1 0 0,1 0 0,-1 0 0,0 0 0,1 0 0,-1 0 0,0 0 0,1 1 0,-1-1-1,0 0 1,1 0 0,-1 0 0,0 0 0,1 1 0,-1-1 0,0 0 0,1 0 0,-1 0 0,0 1 0,0-1 0,1 0-1,-1 1 1,0-1 0,0 0 0,1 1 0,-1-1 0,0 0 0,0 1 0,0-1 0,0 0 0,0 1 0,0-1-1,1 0 1,-1 1 0,0-1 37,-6 20-4705,5-18 4325,1-1-1,-1 1 1,0-1 0,1 1-1,0-1 1,-1 1 0,1 0 0,0-1-1,0 2 381,0-2-101,0-1 0,0 0-1,0 0 1,0 1 0,0-1-1,1 0 1,-1 1 0,0-1-1,0 0 1,1 0 0,-1 1-1,0-1 1,0 0 0,1 0-1,-1 0 1,0 1 0,1-1-1,-1 0 1,0 0 0,1 0-1,-1 0 1,0 0 101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5.0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1984,'3'28'6471,"11"26"-4194,18 42-2220,-6-31 135,-12-33 859,6 23-1051,-15-74 1152,0 0 0,3-19-1152,-6 21-66,1 1 0,1 0 0,0 1 0,1-1 1,1 1-1,2-3 66,3-8 0,-8 17 224,1-1 0,1 1 0,1-2-224,12-21-581,-18 30 668,0 2-102,1 0 0,-1-1 0,1 1-1,-1 0 1,0 0 0,1 0 0,-1 0-1,1 0 1,-1 1 0,1-1 0,-1 0-1,0 0 1,1 0 0,-1 0 0,0 0-1,1 0 1,-1 1 0,1-1 0,-1 0-1,0 0 1,1 1 0,-1-1 0,0 0-1,0 0 1,1 1 15,2 1 63,0 0 0,0 0 1,0 1-1,0-1 0,0 1 0,-1 0 0,1 0 0,-1 0 0,0 0 0,0 0 0,0 1 1,0-1-1,-1 1 0,1-1 0,-1 1 0,0-1 0,0 1 0,1 3-63,-2-7-15,0 1 0,0-1 0,0 1 0,0-1 0,0 1 0,0-1 0,0 1 0,0-1 0,0 0 0,1 1 0,-1-1 0,0 1 0,0-1 0,1 1 0,-1-1 0,0 0 0,1 1 0,-1-1 0,0 0 0,1 1 0,-1-1 0,1 0 0,-1 1 0,0-1 0,1 0 15,4 4 55,-4-3-113,-1-1-460,0 0-31,0 0-384,0 6-3734,0-6 550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7.0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3328,'0'-1'123,"0"0"1,-1 1-1,1-1 0,0 0 1,0 0-1,0 1 0,0-1 1,0 0-1,0 1 0,0-1 1,1 0-1,-1 1 0,0-1 0,0 0 1,0 1-1,1-1 0,-1 1 1,0-1-1,1 0 0,-1 1 1,1-1-1,-1 1 0,0-1 1,1 1-1,-1-1 0,1 1 1,-1-1-1,1 1-123,0 0 85,0 0 0,0 0 0,0 0 1,-1 1-1,1-1 0,0 0 0,0 1 0,-1-1 0,1 0 0,0 1 0,0-1 0,-1 1 0,1-1 1,0 1-1,-1-1 0,1 1 0,-1 0 0,1-1 0,-1 1-85,4 3 178,-1 0 0,1 0-1,-1 1 1,0-1 0,-1 1 0,1 0-1,-1 0-177,1 11 161,0 0 0,-1 1 0,-1-1-1,0 0 1,-2 17-161,0-4 247,-1 22-159,0-36-588,2 0 0,-1 0 1,2 0-1,0 0 0,2 11 500,2-6-2330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7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81 3232,'0'0'48,"0"-1"0,0 1 0,-1 0-1,1-1 1,0 1 0,0 0 0,0-1 0,0 1 0,0-1 0,0 1 0,0 0 0,0-1-1,0 1 1,0 0 0,0-1 0,0 1 0,0-1 0,0 1 0,0 0 0,0-1 0,1 1-1,-1 0 1,0-1 0,0 1 0,0 0 0,1-1 0,-1 1 0,0 0 0,0 0 0,1-1-48,12-8 704,24-5 56,-31 12-440,28-7 718,2 1-1,-1 2 1,17 0-1038,-36 4 167,-11 1-138,41-5-302,2 2 0,-1 2 1,15 2 272,-30 0-1789,13 1-2651,-25 3 2877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8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91 1984,'0'0'46,"0"0"0,0-1-1,0 1 1,0 0 0,0-1 0,0 1 0,0 0 0,0-1-1,0 1 1,0 0 0,0-1 0,0 1 0,0 0-1,-1-1 1,1 1 0,0 0 0,0-1 0,0 1 0,0 0-1,-1-1 1,1 1 0,0 0 0,0 0 0,-1-1 0,1 1-1,0 0 1,0 0 0,-1 0 0,1-1-46,-9 5 2005,7-1-1769,-1-1 0,1 1 1,0 0-1,0 0 0,0 0 1,-1 1-237,-10 28 357,1 0 1,2 1-1,1 0 1,-3 20-358,8-36 63,-1 22-135,4-36 91,1 1 1,0-1-1,0 0 1,1 0-1,-1 0 1,1 0-1,-1 1 1,1-1-1,0 0 1,1 2-20,-1-4 2,-1-1 1,1 1-1,-1 0 1,1-1-1,-1 1 1,1-1 0,0 1-1,-1 0 1,1-1-1,-1 0 1,1 1-1,0-1 1,0 1-1,-1-1 1,1 0-1,0 0 1,0 1 0,-1-1-1,1 0 1,0 0-1,0 0 1,0 0-1,-1 0 1,1 0-1,0 0 1,0 0-1,0 0 1,-1 0-1,1 0 1,0 0 0,0-1-1,-1 1 1,1 0-1,0-1 1,0 1-1,-1 0 1,1-1-1,0 1 1,-1-1-1,1 0-2,3-1-10,0-1-1,0 0 0,0 0 0,-1 0 1,4-4 10,22-28-482,9-18 482,6-6-238,-43 57 212,0 1 0,1-1 0,-1 0 0,1 1 0,-1 0 0,1-1 0,-1 1 0,1 0 0,0-1 0,-1 1 0,1 0 0,2 0 26,-3 1-6,0 0-1,-1 0 1,1 0 0,0 0 0,0 0-1,0 0 1,-1 0 0,1 0 0,0 1-1,0-1 1,-1 0 0,1 1 0,0-1-1,-1 1 1,1-1 0,0 1 0,-1-1-1,1 1 1,-1-1 0,1 1 0,-1-1-1,1 1 1,-1 0 0,1-1 0,-1 1-1,0 0 1,1-1 0,-1 1 0,0 0-1,1 0 1,-1-1 0,0 2 6,20 45-82,-11-24 200,1 0 0,7 11-118,-16-32 11,1 0-1,-1 0 0,1 0 0,-1 0 0,1 0 1,-1 0-1,1 0 0,0-1 0,0 1 0,0-1 1,0 0-1,0 1 0,0-1 0,1 0 1,1 1-11,-2-2 12,-1 0 1,1 1-1,-1-1 1,1 0-1,0 0 1,-1 0-1,1 0 1,0 0-1,-1 0 1,1-1-1,-1 1 1,1-1-1,-1 1 1,1-1-1,-1 1 1,1-1-1,-1 0 1,1 0-1,-1 0 1,0 1-1,1-1 1,-1-1-1,0 1 1,1-1-13,2-3 149,0 0 0,0 0 0,0-1 1,-1 1-1,0-1 0,0 0 0,-1 0 0,1 0 1,-1 0-1,-1 0 0,1-5-149,2-8 424,-1 0-1,-1 0 1,-1-5-424,-1-4 505,0 0 1,-3-17-506,2 37-210,0 0-1,-1-1 1,0 1 0,0 0 0,0 1 0,-1-1-1,-1 0 1,1 1 0,-1-1 0,0 1-1,-1 0 211,4 6-259,0 0 0,0 0 0,1 0 0,-1 0 0,0 1 0,0-1 0,0 0 0,0 1 0,0-1 0,0 0 0,-1 1 259,2 0-75,-1-1 0,1 1 0,0 0 1,-1 0-1,1 0 0,0 0 0,0 0 0,-1 1 0,1-1 1,0 0-1,0 0 0,-1 0 0,1 0 0,0 0 0,-1 0 0,1 0 1,0 0-1,0 1 0,-1-1 0,1 0 0,0 0 0,0 0 0,0 1 1,-1-1-1,1 0 0,0 0 0,0 0 0,0 1 0,0-1 1,0 0-1,-1 0 0,1 1 0,0-1 0,0 0 0,0 1 0,0-1 1,0 0-1,0 0 0,0 1 0,0-1 0,0 0 0,0 0 1,0 1-1,0-1 0,0 0 0,0 1 0,0-1 0,0 0 0,0 0 1,1 1 74,2 11-1611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1:08.4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4 1408,'-6'-3'437,"4"9"-33,-2 7-98,3-8-135,-1 0 1,0 1-1,1-1 1,0 0 0,1 1-1,-1-1 1,1 1 0,0-1-1,0 1 1,0-1 0,1 3-172,0-7 55,-1 1 1,0-1-1,1 1 1,-1-1-1,0 0 1,1 1 0,0-1-1,-1 0 1,1 1-1,0-1 1,0 0 0,-1 0-1,1 0 1,0 0-1,0 1 1,1-1 0,-1-1-1,0 1 1,0 0-1,0 0 1,0 0 0,1-1-1,-1 1 1,0 0-1,1-1 1,-1 1 0,1-1-1,-1 0 1,0 1-1,1-1 1,-1 0 0,1 0-1,-1 0 1,1 0-1,-1 0 1,1 0-1,-1-1 1,2 1-56,1-1 118,1 0 1,0 0-1,0 0 0,-1 0 0,1-1 1,0 0-1,-1 0 0,0 0 0,1-1 1,-1 1-1,0-1-118,0 0 184,0 0 1,-1 0-1,0-1 1,1 1-1,-1-1 1,-1 0-1,1 1 1,0-2-185,-3 4 33,1 0 0,-1 0 0,0 1 0,1-1 0,-1 0 0,0 0 0,0 0 0,0 0 0,1 0 0,-1-1 0,0 1 0,0 0 0,-1 0 0,1 0 0,0 0 0,0 0 0,0 0 0,-1 0 0,1 1 0,-1-1 0,1 0 0,0 0 0,-1 0 0,0 0 0,1 0 0,-1 0 0,1 1 0,-1-1 0,0 0-1,0 1 1,1-1 0,-1 0 0,0 1 0,0-1 0,0 1 0,0-1 0,0 1 0,0-1 0,0 1-33,-4-3-161,-1 1 0,0-1 0,0 1-1,0 1 1,0-1 0,0 1 0,0 0 0,0 0-1,0 1 1,-1 0 0,1 0 0,0 0-1,-4 2 162,-14 1-2026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2:08.4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74 832,'-5'1'44,"6"-4"509,2 1 128,-6 5-247,3-2-162,-21 2 1893,14-4-923,6-2-547,11-6-368,21-7 118,-26 14-387,85-36 316,-86 36-327,1 1 0,0 0 0,-1 0 0,1 0 0,0 1 0,0-1 0,-1 1 0,1 0 0,0 0 0,3 1-47,0 3 74,-5 0-65,-1-1 0,0 1 0,0 0 0,0 0 0,-1 0 0,1 1-1,-1-1 1,0 2-9,4 9 84,0 1 41,-2-6 35,1-1-1,0 1 1,0-1-1,1 0 1,2 3-160,-2-4-143,-4-6 162,-1-1 1,1 0-1,0 1 0,0-1 1,0 0-1,0 0 0,0 0 0,0 0 1,0 0-1,0 0 0,1 0-19,-1 0 37,0-1 1,0 0-1,0 0 0,0 0 1,0 0-1,0 0 0,0 0 1,0 0-1,0 0 0,0 0 1,0 0-1,1-1 0,-1 1 1,-1 0-1,1-1 0,0 1 1,0-1-1,1 0-37,5-2-24,0-1 0,-1 1 0,1-2 0,-1 1 0,0-1 0,5-4 24,-11 9-14,1-2-442,1 0-1,0 1 1,-1 0-1,1-1 1,0 1-1,0 0 1,0 0 0,0 0-1,0 0 1,0 0-1,0 0 1,0 1-1,0-1 1,0 1-1,0-1 1,1 1 456,11 2-1808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2:11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17 2144,'-12'-17'3376,"14"22"-3200,0 1 0,-1-1 0,1 1 0,-1-1 0,0 6-176,2 12 309,17 101 454,1 4-235,-13-83-295,-5-23-34,2 0 1,0 0 0,2 0-200,19 68 739,-24-82-636,0 1-168,3 14 491,-5-23-533,0 1-1,0 0 1,0-1-1,1 1 1,-1 0 0,0-1-1,1 1 1,-1-1 0,0 1-1,1-1 1,-1 1-1,1-1 1,-1 1 0,1-1-1,-1 1 1,1-1 0,-1 1-1,1-1 1,-1 0-1,1 1 1,0-1 0,-1 0-1,1 0 1,0 1 0,-1-1-1,1 0 1,0 0 107,-1 0-1728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2:12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303 118 1568,'0'-6'409,"0"0"0,-1 1 1,1-1-1,-1 0 0,-1 1 0,1-1 1,-1 1-1,0-1 0,0 1 0,-3-5-409,3 7 138,0 0-1,0 0 1,0 0-1,0 1 0,-1-1 1,1 1-1,-1-1 0,0 1 1,1 0-1,-1 0 1,0 0-1,0 0 0,-1 1 1,1-1-1,0 1 0,0 0 1,-1 0-1,0 0-137,0 0 30,-50-10-40,48 11 23,0 0 1,1 0-1,-1 0 1,0 0-1,1 1 1,-1 0 0,0 0-1,-3 2-13,-1 0 69,1 0 1,-1 1-1,1 1 0,-7 4-69,12-7 3,0 1 0,0 1 0,0-1 0,1 0 0,-1 1 0,1 0 0,0 0 0,0 0 0,0 0-1,1 0 1,-1 1-3,-2 5-54,1 0-1,1 0 0,-1 1 1,2-1-1,-1 1 0,1 0 0,0 9 55,1-4 48,1 0 0,0 0 0,1 0 0,1-1-1,1 4-47,-1-10 57,0 0 0,1 0 0,0 0 0,0 0 0,1 0 0,0-1 0,1 0 0,-1 0-1,2 0 1,-1 0 0,1-1 0,0 0 0,1 0 0,0 0 0,2 1-57,11 7 64,-1 1 0,-1 1 0,-1 0 0,0 1 0,7 11-64,-23-27-20,1 0 0,-1 0 1,0 1-1,1-1 0,-1 0 1,0 0-1,-1 1 0,1-1 0,0 1 1,-1-1-1,1 0 0,-1 1 1,0-1-1,1 1 0,-1-1 1,-1 1-1,1-1 0,0 1 1,-1-1-1,1 1 0,-1-1 0,1 0 1,-1 1-1,0-1 0,0 0 1,0 0-1,-1 1 20,-4 6-221,-1 0 1,0-1-1,0 0 1,0 0-1,-9 7 221,7-8-262,0 1 0,1 1-1,-5 7 263,-13 25-4015,15-28 2292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2:13.7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66 2080,'-3'-6'4373,"3"5"-3936,0 0-154,2-1-203,3 1-238,8 2 151,-5-2 195,1 0 0,-1 0 0,1-1 1,-1 0-1,0-1-188,28-5 275,41-7-359,-28 5 1378,27-1-1294,-70 10 25,0 1 1,-1 0-1,1 0 0,0 0 0,0 1 0,-1-1 0,1 1 0,0 1 0,-1-1 0,3 1-25,-7-1-107,-1-1-229,11 3-1365,-10-3-224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2:14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34 2400,'7'-8'4430,"-7"8"-4378,1-1-1,-1 1 1,0-1-1,0 1 1,1-1-1,-1 1 1,0-1 0,0 1-1,0-1 1,0 1-1,0-1 1,0 1-1,0-1 1,0 0-1,0 1 1,0-1 0,0 1-1,0-1 1,0 1-1,0-1 1,0 1-1,0-1 1,-1 1-1,1-1 1,0 1-1,0-1 1,-1 1 0,1 0-1,0-1 1,-1 1-1,1-1 1,0 1-1,-1 0 1,1-1-1,-1 1-51,-1-1 38,1 0-1,-1 0 0,0 0 1,0 0-1,0 0 0,0 1 1,0-1-1,0 1 1,0-1-1,0 1 0,0 0 1,0 0-1,0 0 0,0 0 1,-1 0-1,1 0 0,0 1 1,0-1-1,0 1 0,0-1 1,0 1-1,0 0 0,0 0-37,-5 2 17,-1 1 0,1 0 0,0 0 0,0 0 0,-2 3-17,3-2-23,0 0-1,0 0 1,1 1-1,-1 0 1,1 0-1,1 0 0,-1 1 1,1-1-1,0 1 1,1 0-1,-1 1 1,1 0 23,3-7-6,0 0 0,0 0 0,0 0 1,-1 1-1,1-1 0,1 0 0,-1 0 0,0 0 0,0 0 1,0 0-1,1 1 0,-1-1 0,0 0 0,1 0 1,-1 0-1,1 0 0,-1 0 0,1 0 0,0 0 1,-1 0-1,1 0 0,0 0 0,0-1 0,0 1 1,0 0-1,0 0 0,0-1 0,-1 1 0,2-1 1,-1 1-1,0-1 0,0 1 0,0-1 0,0 1 6,5 1 22,0 0-1,0 0 0,0 0 1,0-1-1,6 1-21,52 6 891,-35-1-688,-24-5-73,0-1 0,0 0 0,0 0 0,0 0 0,2-1-130,-6 0 453,-1 2-79,-4 2-231,0-1 1,0 1-1,0 0 1,0-1-1,-1 0 1,1 0-1,-1 0 1,0-1-1,0 0 1,0 0-1,-1 1-143,-17 7 91,-27 15-990,29-15-773,2 0 0,-1 1 0,0 2 1672,-5 4-3562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2:18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0 240 1056,'2'-5'176,"0"0"1,0 0 0,0 0-1,1 0 1,0 1-1,0-1 1,0 1-1,1-1 1,-1 1-1,1 0-176,-3 4 400,-1 0 208,0 0-186,0 0-22,0 0-118,0 0 172,0 0-119,0 0 12,0 0-316,1 0 0,0 1 0,-1-1 0,1 0 0,0 0 0,0 0 0,-1 0 0,1 0 0,0 0 0,0 0 0,-1 0 0,1 0 0,0 0 0,0 0-1,-1-1 1,1 1 0,0 0 0,0 0-31,13-5 334,-7 1-187,0-1 1,0 0-1,0-1 1,-1 0 0,0 1-1,0-2 1,-1 1-1,1-1 1,3-6-148,19-35 29,-21 33 2,1 1 0,1 0 0,3-3-31,-11 16-31,-1 0 0,1 0 0,-1 1-1,1-1 1,-1 0 0,1 1 0,-1-1-1,1 0 1,-1 1 0,1-1 0,0 1-1,-1-1 1,1 1 0,0 0 0,0-1-1,-1 1 1,1 0 0,0-1 0,0 1-1,0 0 1,-1 0 0,1 0 0,1-1 31,-1 2 9,-1 0 0,1 0 0,0-1 0,0 1 0,-1 0 0,1 0 0,-1 0 0,1 0 0,-1 0 0,1 0 0,-1 0 0,1 0 0,-1 0 0,0 0 0,0 0 0,0 0 0,1 0 0,-1 0 0,0 0 0,0 0-9,6 45 357,0 13-357,3 35-233,12 43 233,-15-106-114,8 113 450,-9-72 11,-4-54-476,-1-16 135,0 1 0,0-1 0,1 1 0,-1-1 0,0 1 0,1-1 0,0 1 0,-1-1 0,2 2-6,3 14-70,-5-17 91,0-1 1,0 1-1,0-1 1,0 0-1,0 1 1,0-1-1,0 1 1,0-1-1,0 1 1,-1-1-1,1 0 1,0 1-1,0-1 1,0 1-1,0-1 1,-1 0-1,1 1 1,0-1-1,0 1 1,-1-1-1,1 0 1,0 0-1,-1 1 1,1-1-1,0 0 1,-1 1-1,1-1 1,0 0-1,-1 0 1,1 0-1,-1 1 1,1-1-1,-1 0 1,1 0-1,0 0 1,-1 0-1,1 0 1,-1 0-1,1 0 1,-1 0-1,1 0-21,-5 1 10,0 0 0,0 0 0,0 1 0,0-1 0,0 1 0,1 0 0,-1 1 0,-3 2-10,-2-5 341,69-26-430,-34 14-1503,1 2-1,24-7 1593,-45 16-619,-1 0 1,1 1-1,0-1 0,-1 1 1,1 0-1,0 1 0,-1-1 1,4 1 618,16 4-1083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5.9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1888,'4'2'743,"-4"-1"2242,4-1-366,22 0 2801,-12 0-5211,1 1 0,0 0 0,12 4-209,-1-2 256,-23-3-215,1 1 1,0-1 0,0 1 0,0-1-1,4 2-41,11 2-74,-17-4-625,0 0 0,1 0 0,-1-1-1,0 1 1,0-1 0,0 1 0,0-1 0,0 0 0,0 0 0,0 1 0,0-1-1,0-1 700,6-1-3370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43.5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2709 1472,'0'-1'33,"0"1"0,1 0 1,-1-1-1,1 1 0,-1 0 0,0 0 0,1-1 1,-1 1-1,1 0 0,-1 0 0,0 0 0,1-1 1,-1 1-1,1 0 0,-1 0 0,1 0 0,-1 0 1,1 0-1,-1 0 0,0 0 0,1 0 0,-1 0 1,1 0-1,-1 0 0,1 1 0,-1-1 0,1 0 1,-1 0-1,0 0 0,1 1 0,-1-1 0,1 0 1,-1 0-1,0 1 0,1-1 0,-1 0 0,0 1 1,1-1-1,-1 0 0,0 1-33,2 11-402,-1-11 395,-1 0-1,0 0 0,1 0 1,-1 0-1,0 0 0,0 0 1,0 0-1,0 0 1,0 0-1,0 0 0,0 0 1,0 0-1,0 0 0,0 0 1,-1 0-1,1 0 0,0 0 1,-1 0-1,1 0 0,-1 0 8,0 1 219,1-2-16,0 0 218,0 0-369,1 1 1,-1-1-1,0 1 0,0 0 0,0-1 1,0 1-1,1-1 0,-1 1 1,0 0-1,1-1 0,-1 1 1,0-1-1,1 1 0,-1-1 1,1 1-1,-1-1 0,1 0 1,-1 1-1,1-1 0,-1 1 1,1-1-1,-1 0 0,1 0 1,-1 1-1,1-1 0,0 0 0,-1 0 1,1 0-53,2 2-62,-1-1 195,16-1 875,-2 0-155,0 1 0,15 3-853,-22-2 235,-1 0 0,0 0-1,1 1 1,-1 0 0,0 1-1,5 2-234,13 2 1200,-2-2-773,-23-5-315,-1-1-80,13 8 123,2 9 1354,-14-17-1440,-1 0-53,9 9-304,25 12 1040,-32-21-714,-2 0 10,9 7 96,-4-4-136,1-1 0,-1 0 0,1 0 0,0-1 0,-1 0 0,1 0 0,0 0 0,0-1 0,0 1 0,0-1 1,0-1-1,4 0-8,15 0-124,-19 1 181,1-1 0,-1 0 0,0 0 0,1-1 0,-1 1 0,0-2 0,0 1 0,0-1 0,-1 1 0,1-2 0,-1 1 0,1-1 0,2-2-57,33-19 70,-27 14-96,-6 5 93,0 0 0,0 0 1,3-5-68,41-41 665,-22 24-603,-3-2 0,20-26-62,-35 43 10,1-1 1,0 1-1,1 1 1,0 1 0,6-4-11,1-2-154,0 1 206,1 1 0,1 1 0,1 1 0,9-4-52,-27 14-30,0-1 1,-1 1 0,1-1 0,2-3 29,13-8-150,-15 10 205,0 0 0,-1 0 0,1 0 0,-1-1 1,0 0-1,-1 0 0,3-4-55,18-22 243,-17 21-253,0 1-1,-1-1 0,0 0 1,-1-1-1,0 1 0,-1-1 1,-1 0-1,0-1 0,1-3 11,-3 8 113,-1 0 0,0 1-1,0-8-112,4-20-50,1 6 78,-2 0 0,-1-1-28,3-19-168,7-66 104,-12 108 66,5-24 216,-2 0 0,1-30-218,4-30-102,-8 55-103,6-29 205,-3 30-13,0-31 13,-3 5 55,2-1 0,4 1 0,2-1-55,-7 40 27,1-20-27,0-2 106,-1 11-157,-1-16 51,0-18 174,5-33-275,3-41-43,-4 65 330,-3 43-321,-1 0-1,-2-17 136,0-4 117,0-22 25,0-22 185,5-2-327,0 68 6,1 1 0,2-2-6,4-20-615,-5 38 627,-6 14 5,1 0 0,0 0-1,-1-1 1,1 1 0,-1 0 0,1-1 0,-1 1 0,1 0 0,-1-1 0,0 1 0,0-2-17,1 2-59,3-7-189,-3 6 184,8 1-35,-7 1 147,-2 0-48,0 0-138,0 0 68,0 0 172,0 0-44,16 5-271,-13 2 533,-1-5-340,-1 0 1,1 0 0,-1 0 0,0 0-1,0 0 1,0 0 0,0 1-1,-1-1 1,1 0 0,-1 1 0,1-1-1,-1 1 1,0 0 19,5 38-576,0-6 592,7 84 176,-3-44-285,-4-43-44,-2 1-1,-1 8 138,-2-23 52,2 1 0,0-1 0,1 0 0,1 0 0,1 0 0,0 0 0,1-1 0,4 8-52,16 30-92,0-1-237,12 40 329,-26-62 190,-4-11 111,4 20-301,31 101 264,-20-73 101,0 17-365,-18-60 126,4 16-33,-5-25-104,0 0 0,-1 1 0,-1-1 0,0 8 11,0 0 129,4 19-129,23 121 656,-19-120-966,-3-16 353,-1 0 0,0 10-43,-3-21 238,0-1 0,1 0 0,4 9-238,5 21-133,-6-24 186,0 0 0,2-1-1,4 9-52,8 20 247,-15-39-225,-1-1-1,2 1 0,-1-1 0,2 0 0,-1-1 0,2 1 0,-1-2 0,1 1 1,1-1-1,-1 0 0,5 1-21,14 10 31,0-1 0,1-1 0,24 9-31,-22-13 104,1-1 1,0-2-1,0-1 1,1-2-1,15 1-104,-32-7 20,-1 0 0,10-1-20,-11-1 78,0 1-1,0 0 0,9 3-77,64 12 61,-45-10-154,18 7 93,12 3 214,5 2-60,-64-14-73,0 0-1,11 0-80,16 5-65,-23-5 61,-12-3 24,0 1 0,0-1 0,0 1 0,0 0 0,1 0-20,2 2 139,-6-3-116,0 0 1,0 0-1,0 0 0,0 0 1,0 0-1,-1 1 0,1-1 1,0 0-1,0 1 0,-1-1 1,1 1-1,-1 0 0,0-1 1,1 1-1,-1 0 0,0 0-23,16 22-645,-7-9 18,-1 1 1,4 10 626,37 88-7835,-34-84 3649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47.8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1654 0 1312,'0'0'421,"0"14"3281,0-12-3681,-1 0 1,1 0 0,0 0 0,-1 0 0,1 0 0,-1 0 0,0 0 0,0 0 0,0 0 0,0 0 0,-1 2-22,1-3 87,1 0-1,-1 0 1,0 0-1,0 0 1,0 0-1,0 0 1,0 0-1,0-1 1,0 1-1,0 0 1,0-1-1,0 1 1,0 0-1,0-1 1,-1 1-1,1-1 1,0 0 0,0 1-1,-1-1 1,1 0-1,-1 0-86,-10 3 249,-4 2 30,-4-6-25,1 0 1,0-1-1,-1-1-254,5 1 400,0 1 0,-16 0-400,28 1 14,-1 0 1,0 1-1,1-1 0,-1 1 1,0-1-1,1 1 1,-1 0-1,1 1 0,-1-1 1,1 1-1,0-1 1,-1 1-1,1 0 0,0 0 1,0 0-1,0 1 1,1-1-1,-1 1 0,1-1 1,-1 1-1,1 0 1,0 0-1,0 0 0,0 0 1,0 1-1,1-1 1,-1 0-1,1 1 0,0-1 1,-1 2-15,0 2-10,1 0-1,0 0 1,0 0 0,0 0 0,0 2 10,-1 16-13,-1-10 204,-1 10 274,4-24-441,0 0-1,0-1 1,0 1 0,0-1 0,0 1 0,0-1 0,0 1-1,0-1 1,0 1 0,0 0 0,-1-1 0,1 1-1,0-1 1,0 1 0,0-1 0,-1 1 0,1-1 0,0 0-1,-1 1 1,1-1 0,-1 1 0,1-1 0,0 0 0,-1 1-1,1-1 1,-1 1-24,0-1 12,0 0-1,0 0 1,0 0-1,0 1 1,0-1-1,0 0 1,0 0-1,0 0 1,0-1-1,0 1 1,0 0-1,1 0 1,-1 0-1,-1-1-11,-4-1-21,1-1 0,-1 0-1,1 0 1,-4-2 21,8 4 19,-24-14 253,25 15-290,-1-1 0,1 1 0,-1-1 0,0 1 0,1 0 0,-1-1-1,0 1 1,1 0 0,-1 0 0,0-1 0,1 1 0,-1 0 0,0 0-1,0 0 1,1 0 0,-1 0 0,0 0 0,1 0 0,-1 0 0,0 0 0,0 0-1,1 1 1,-1-1 0,0 0 0,1 0 0,-1 1 0,0-1 0,1 0-1,-1 1 1,1-1 0,-1 0 0,0 1 0,1-1 0,-1 1 0,1-1 0,-1 1-1,1 0 1,0-1 0,-1 1 0,1-1 0,0 1 0,-1 0 0,1-1-1,0 1 1,-1 0 0,1-1 0,0 1 0,0 0 0,0-1 0,0 1 0,0 0-1,0 0 1,0-1 0,0 1 0,0 0 18,-9 39-59,10-15 383,-1-15-235,0 0 0,0 1 0,0-1 1,-1 0-1,-1 0 0,0 1-89,-1 6 60,-1 6 108,4-23-139,0 1 1,0-1-1,0 1 0,-1 0 1,1-1-1,0 1 0,0-1 0,-1 1 1,1-1-1,0 1 0,-1-1 0,1 0 1,-1 1-1,1-1 0,0 1 1,-1-1-1,1 0 0,-1 1 0,1-1 1,-1 0-1,1 1 0,-1-1 1,0 0-1,1 0 0,-1 0 0,1 1 1,-1-1-1,1 0 0,-1 0-29,0-1 11,0 1-1,0 0 1,0-1-1,0 1 1,1-1-1,-1 1 0,0-1 1,0 1-1,1-1 1,-1 1-1,0-1 1,1 0-1,-1 1 1,1-1-1,-1 0 0,1 0 1,-1 0-1,1 1 1,-1-1-11,-7-16-44,6 13-5,1 0 1,-2 0-1,1 0 0,0 1 1,-1-1-1,1 1 0,-1-1 1,-3-2 48,5 6-8,1-1 1,-1 0 0,0 1 0,0-1 0,0 0-1,0 1 1,1-1 0,-1 1 0,0 0 0,0-1-1,0 1 1,0 0 0,0-1 0,0 1 0,0 0-1,0 0 1,0 0 0,0 0 0,0 0 0,0 0-1,0 0 1,0 0 0,0 1 0,0-1 0,0 0-1,0 1 1,0-1 0,0 0 0,0 1 0,0-1-1,0 1 1,1-1 0,-1 1 0,0 0 0,0-1-1,1 1 1,-1 0 0,0 0 0,1-1 0,-2 2 7,-12 18-185,0 0 1,1 1-1,-5 11 185,3-5 948,-17 22-948,29-45 42,0 1 1,0-1-1,-1-1 0,0 1 0,1 0 0,-1-1 1,-1 0-1,-1 1-42,4-3 14,1 0 1,-1 0-1,0 0 0,0 0 1,0-1-1,0 1 1,0-1-1,0 1 0,-1-1 1,1 0-1,0 0 1,0 0-1,0 0 0,0 0 1,0 0-1,0-1 1,0 1-1,0-1 0,0 1 1,0-1-1,-2-1-14,-25-16 214,24 14-281,0 1-1,0 0 1,0 0 0,-1 0 0,-4-2 67,9 5-16,0 0 0,0 0 1,-1 0-1,1 0 0,0 0 1,0 0-1,-1 0 0,1 0 1,0 0-1,0 0 0,-1 1 1,1-1-1,0 0 0,0 1 1,0-1-1,-1 1 0,1-1 1,0 1-1,0 0 0,0 0 1,0-1-1,0 1 0,0 0 1,1 0-1,-1 0 0,0 0 1,0 1 15,-4 4-1,0 1 1,1 0 0,-1 1-1,1 0 1,-7 11 131,11-17-112,-1-1-1,0 1 1,0-1-1,-1 0 1,1 0-1,0 0 1,0 1-1,0-1 1,-1 0 0,1 0-1,-1-1 1,1 1-1,-1 0 1,1 0-1,-1-1 1,1 1-1,-1-1 1,1 1-1,-1-1 1,0 0-1,1 0 1,-1 1-1,0-1 1,1 0-1,-1-1 1,0 1-1,1 0 1,-1 0 0,0-1-1,1 1 1,-1-1-1,1 1 1,-1-1-1,1 0 1,-1 0-1,1 1 1,-1-1-1,1-1-18,-8-5 29,7 4-81,-1 1 0,1-1-1,0 1 1,-1 0 0,0 0 0,1 0-1,-1 1 1,0-1 0,0 1-1,0-1 1,0 1 0,0 0 0,-3 0 52,4 1 0,-1 1 1,1 0-1,0 0 1,-1 0 0,1 0-1,0 0 1,0 0-1,0 1 1,0-1 0,0 1-1,0 0 1,0-1-1,0 1 1,0 0 0,1 0-1,-1 0 0,-7 8 44,-4 2-36,8-7-18,0 0-1,0-1 1,0 1 0,-1-1-1,0 0 1,0 0 0,0-1-1,-2 1 11,8-4 29,-1 1-1,1-1 1,0 0 0,-1 0-1,1 0 1,-1 1-1,1-1 1,-1 0 0,1 0-1,-1 0 1,1 0-1,-1 0 1,1 0 0,-1 0-1,1 0 1,-1 0-1,1 0 1,-1 0 0,1 0-1,-1 0 1,1-1-1,-1 1-28,4-7 130,12-8-195,-14 14-90,-1-4 100,-3 8 91,-2 3 47,-6 6-123,-2-2 0,1 0 0,-1 0 0,-1-1 0,0-1 1,-8 4 39,-18 11 426,23-12-390,7-4-62,0-1-1,0 0 1,-11 4 26,19-10 29,1 1 0,-1 0 0,0-1-1,0 1 1,1-1 0,-1 0 0,0 0 0,0 1 0,1-1 0,-1 0 0,0-1-1,0 1 1,0 0 0,1 0 0,-1-1 0,0 1 0,0-1 0,1 1 0,-1-1-1,1 0 1,-1 0 0,0 0 0,1 0 0,-1 0 0,1 0 0,0 0-1,-1 0 1,1-1 0,0 1-29,0 0-15,0 0 1,1 1-1,-1-1 0,0 1 0,1-1 0,-1 1 1,0-1-1,0 1 0,1-1 0,-1 1 1,0 0-1,0-1 0,0 1 0,1 0 0,-1 0 1,0 0-1,0 0 0,0 0 0,0 0 0,0 0 1,1 0-1,-1 0 0,-1 0 15,0 1 4,0 0 0,-1 0 0,1 0-1,-1 0 1,1 0 0,0 1 0,0-1 0,-1 1-4,-12 8-69,-1 0 0,-10 3 69,-11 7-70,33-18 308,4-2-257,0 1 1,-1-1-1,1 0 1,0 0-1,-1 0 1,1 0-1,0 0 0,0 1 1,0-1-1,-1 0 1,1 0-1,0 1 1,0-1-1,0 0 1,-1 0-1,1 1 1,0-1-1,0 0 1,0 0-1,0 1 1,0-1-1,0 0 1,0 1-1,0-1 1,-1 0-1,1 0 0,0 1 1,0-1-1,0 0 1,0 1-1,1-1 1,-1 0-1,0 0 1,0 1-1,0-1 1,0 0-1,0 1 19,0 2 101,0 0-61,0 1-1,-1 0 0,1-1 1,-1 1-1,0-1 0,0 1 1,0-1-1,0 0 0,-1 1 1,1-1-1,-1 0 0,0 0 1,0 0-1,0 0 0,0 0 1,-3 2-40,4-4-21,0 0 1,-1-1 0,1 1-1,0 0 1,-1 0 0,1-1-1,0 1 1,-1-1 0,1 1-1,-1-1 1,0 0 20,0 1-28,-1-1 0,1 1 0,0 0-1,-1 0 1,1 0 0,0 0 0,-1 0 0,1 1 0,0-1-1,0 1 1,-1 0 28,2-1 77,0 0-55,1 0 0,-1 0 0,0-1 0,1 1 1,-1 0-1,0 0 0,0-1 0,0 1 0,0-1 0,0 1 0,1-1 0,-1 1 0,0-1 0,0 1 0,0-1 0,0 0 0,0 0 0,0 0 1,0 1-1,0-1 0,0 0 0,-1 0 0,1 0 0,0 0 0,0-1 0,0 1 0,0 0 0,0 0 0,0-1 0,0 1 0,0 0 1,0-1-1,0 0-22,-1 1-16,0-1 1,0 0 0,0 1 0,0-1 0,0 1 0,0-1 0,0 1-1,0 0 1,0 0 0,0 0 0,0 0 0,-1 0 0,1 1 0,0-1-1,0 1 1,0-1 0,0 1 0,0 0 0,0-1 0,1 1 0,-1 0 0,0 0-1,0 1 1,0-1 0,1 0 0,-1 1 0,1-1 0,-1 0 0,1 1-1,0 0 1,-1 0 15,-2 3 69,0-1-1,-1 1 0,1-1 0,-1-1 1,-1 2-69,5-5 186,1 0-111,0 0-182,0 0-26,0 0-75,0 0 128,8-17 720,29-74 59,-24 53-388,-11 29-390,0 1 0,1-1-1,1 1 1,1-3 79,6-14-202,-11 24 209,1 0 0,-1 1 0,0-1 0,0 0 1,1 0-1,-1 1 0,0-1 0,0 0 0,0 1 1,0-1-1,0 0 0,0 0 0,0 1 0,0-1 1,-1 0-1,1 0 0,0 1 0,0-2-7,-1-5-81,3 3-54,0 2 150,0-1 0,-1 0 1,1 0-1,-1 1 1,0-1-1,1-2-15,-2 4 69,3 0-183,-2 4-586,-1-1 784,0 1-90,0 0 0,-1 1 0,0-1 0,0 0 0,0-1 0,0 1 0,0 0 0,0 0 0,-1 0 0,0 0 6,-8 19 289,-23 78-278,20-65-41,9-24 19,0-1-1,0 1 1,1 2 11,-18 51 245,13-42-69,8-21-101,0-1 95,0 0-79,0 0-128,-2-3-263,4 6 226,-1-2 105,1 0-1,-1 0 0,0 0 1,0 0-1,0 0 1,1 0-1,-1-1 0,0 1 1,0-1-1,1 1 1,-1-1-1,1 1 0,-1-1 1,1 0-31,25 6 717,-17-5-628,80 7 764,-71-8-857,-16 0 7,0 0 1,0 0-1,0 0 0,0 1 1,0-1-1,0 1 0,1-1 0,-1 1 1,0 0-1,-1 0 0,3 2-3,3 2-1273,-8-5 995,1 1 0,-1-1 0,1 1 0,-1-1 0,1 1 0,0-1 0,-1 1 0,1-1 0,-1 0 0,1 1 0,0-1 0,-1 0 0,1 0 0,0 1 0,-1-1-1,1 0 1,0 0 0,0 0 0,-1 0 0,1 0 0,0 0 0,0 0 0,-1 0 0,2 0 278,10-11-4901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04.6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3 189 320,'0'0'13,"0"0"-8,0 0-1,0 0 1,0 0-1,0 0 1,-1 0 0,1 0-1,0 0 1,0 0-1,0 0 1,0 1 0,0-1-1,0 0 1,-1 0-1,1 0 1,0 0 0,0 0-1,0 0 1,0 1-1,0-1 1,0 0 0,0 0-1,0 0 1,0 0-1,0 1 1,0-1 0,0 0-1,0 0 1,0 0-1,0 0 1,0 0 0,0 1-1,0-1 1,0 0-1,0 0 1,0 0 0,0 0-1,0 1 1,0-1-1,0 0 1,0 0 0,0 0-1,0 0 1,0 0-1,0 1 1,0-1 0,1 0-1,-1 0 1,0 0-1,0 0 1,0 0 0,0 0-1,0 1 1,0-1-1,1 0-4,-1 0 480,0 0-128,0 0-69,0 0-80,0 0 106,0 0-80,0 0-31,0 0 15,4-11 1883,20-21-1515,1 0 6,-11 18-552,-4 6-348,-9 7 326,0 1 0,0-1 0,-1 1-1,1 0 1,0-1 0,0 1 0,0 0-1,0-1 1,0 1 0,0 0 0,0 0 0,0 0-1,0 0 1,0 0 0,0 0 0,0 0-1,-1 0 1,1 1 0,0-1 0,0 0-1,0 0 1,0 1 0,0-1 0,1 1-13,23 15 383,-9-7-145,-6-4-77,0-1 0,1 0 0,0-1 0,7 1-161,-15-3 80,0-1 1,0 1 0,1-1 0,-1 0-1,0 0 1,1 0 0,-1-1 0,0 1-1,0-1 1,1 0 0,-1 0 0,0 0-1,0 0 1,0 0 0,0-1 0,0 1-1,1-2-80,3-2 19,0 0 0,-1 0-1,1-1 1,-1 0 0,0-1-1,-1 1 1,0-1 0,3-5-19,-6 8-278,1 0 1,-1 0 0,1 1-1,-1-1 1,1 1 0,0-1-1,4-2 278,-2 1-1002,1 0-1,1 0 1,5-3 1002,15-9-2155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14.9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54 151 736,'-13'-8'414,"12"9"-415,1-1 0,-1 0 0,0 0 0,1 1 0,-1-1-1,0 0 1,1 1 0,-1-1 0,0 0 0,1 1 0,-1-1-1,1 1 1,-1-1 0,1 1 0,-1-1 0,1 1 0,-1 0 1,0-1-123,1 1 48,-1-1 71,1 1-1,-1-1 0,1 1 1,-1-1-1,1 1 0,0-1 0,-1 1 1,1-1-1,0 1 0,-1-1 1,1 1-1,0-1 0,0 1 1,0-1-1,-1 1 0,1 0 0,0-1 1,0 1-1,0 0 0,0-1 1,0 1-1,0-1 0,0 1 5,0 0 62,0-1 0,0 1-1,0-1 1,0 0 0,0 1 0,0-1-1,0 1 1,0-1 0,0 0 0,0 1-1,0-1 1,0 1 0,0-1 0,-1 0-1,1 1 1,0-1 0,0 0 0,0 1-1,-1-1 1,1 0 0,0 1 0,-1-1-1,1 0-61,-19 17 3728,19-16-3483,0-1 91,0 0-90,0 0-1,0 0 27,0 0 368,0 0-176,2-1-273,0 0-1,0 0 1,-1 0-1,1 0 1,0 0-1,1 0 1,-1 1-1,2-1-190,8-2 145,9-8-124,-9 6-67,1-1-1,11-2 47,-20 6-5,1 1-1,0 0 1,0 1-1,0-1 0,0 1 1,0 0-1,0 0 0,0 1 1,3 0 5,-3 0 3,-1 0 0,1 0 1,-1 1-1,0-1 0,0 1 1,1 0-1,-1 1 0,-1-1 1,1 1-1,0-1 0,-1 1 0,1 0 1,-1 0-1,0 1 0,0-1 1,0 1-1,0-1 0,-1 1 1,1 0-1,-1 0-3,3 7 23,-1-1-1,0 1 1,0-1-1,-1 1 1,-1 0-1,0 0 1,1 7-23,6 38-481,4 3 481,5 32-181,-17-88 176,0 5 172,0 1-1,1-1 1,1 1 0,1 4-167,-4-13 8,0 1 0,0-1 0,0 1 1,1-1-1,-1 0 0,0 1 0,0-1 0,0 0 1,0 1-1,1-1 0,-1 0 0,0 1 1,0-1-1,0 0 0,1 1 0,-1-1 1,0 0-1,1 0 0,-1 1 0,0-1 0,1 0 1,-1 0-1,0 0 0,1 1 0,-1-1 1,0 0-1,1 0 0,-1 0 0,1 0 0,-1 0 1,0 0-1,1 0 0,-1 0 0,1 0 1,-1 0-9,1 0 32,0-1 1,0 1-1,-1-1 1,1 0-1,0 1 1,0-1-1,-1 0 1,1 1 0,-1-1-1,1 0 1,0 0-1,-1 0 1,1 0-1,-1 0-32,13-32 267,-13 33-296,17-57 133,-2 0 0,-1-9-104,-7 29 173,-3 17 154,-1 1 0,1-17-327,-1-7 405,2 2 0,9-34-405,-13 68 56,1 1-1,0-1 1,0 0-1,1 1 0,1-3-55,-3 8 2,-1-1 0,1 1 0,0 0 0,-1-1 0,1 1 0,0 0 0,0 0 0,0 0 0,0-1 0,0 1-1,0 0 1,1 0 0,-1 1 0,0-1 0,0 0 0,1 0 0,-1 1 0,0-1 0,1 0 0,-1 1 0,1-1-1,-1 1 1,1 0 0,-1 0 0,1-1 0,-1 1 0,1 0 0,0 0-2,12 4 152,0 0 1,-1 0-1,1 2 0,-1 0 1,0 0-1,2 2-152,42 19 110,-50-24-439,0 0-1,0 1 1,-1-1-1,1 1 1,0 1 329,17 17-6561,-15-13 4321,-1-7-53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15.8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458 11 832,'6'-6'199,"-1"2"3026,-4 3-2254,-1 1-332,0 0-20,-4 9 58,-19 32-143,-2 0-1,-1-2 0,-3-1 1,-10 10-534,13-20 392,-10 13-123,-2-2-1,-1-2 1,-2-2-1,-3-1-268,33-26 9,-29 19 601,37-25-538,-1 0 0,1-1 0,-1 1 0,0-1 0,1 1 0,-1-1 0,0-1 0,0 1 0,0 0 0,-1-1-72,-1 1 366,6 0-127,9 5-26,17 3-39,6 1 362,-1 2 0,28 14-536,-38-17-68,-11-5 84,0 1-1,-1 0 1,0 0 0,4 3-16,26 20-499,0-2 0,21 9 499,-59-34-284,0-1 1,0 1-1,0-1 0,0 1 0,-1-1 0,1 1 0,0-1 1,0 0-1,0 0 0,0 1 0,0-1 0,0 0 0,0 0 0,0 0 1,0 0-1,0 0 0,0 0 0,1-1 284,-2 1-294,1-1 1,0 1-1,0-1 1,-1 0-1,1 0 0,0 1 1,-1-1-1,1 0 0,-1 0 1,1 0-1,-1 0 0,1 1 1,-1-1-1,0 0 1,1 0-1,-1 0 0,0 0 294,2-14-1877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16.7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326 9 1248,'8'-5'154,"-7"4"-66,-1 1 1,0 0-1,0 0 1,0 0-1,0-1 1,1 1-1,-1 0 1,0 0-1,0 0 1,1 0-1,-1-1 1,0 1-1,0 0 1,1 0-1,-1 0 1,0 0-1,0 0 1,1 0-1,-1 0 1,0 0-1,0 0 1,1 0-1,-1 0 1,0 0-1,0 0 1,1 0-1,-1 0 1,0 0-1,0 0 1,1 0-1,-1 0 1,0 0-1,0 0 1,1 1-89,-2 0 212,1 1 0,-1 0 0,0-1 0,0 1 0,0 0 0,0-1 0,0 1 0,0-1 0,0 1 0,0-1 0,0 0 0,-1 1 0,0 0-212,-9 10 870,-40 71 917,-5-2-1,-7 2-1786,47-63 172,-1 0 0,-1-2 0,-1 0 0,-12 8-172,22-20 67,5-3-60,1 0 1,-1 0-1,1 0 0,-1 0 0,1 0 0,0 1 1,0 0-8,-3 2 386,6-6-361,0 0 1,-1 0-1,1 1 0,0-1 1,0 0-1,-1 0 0,1 1 1,0-1-1,0 0 0,-1 1 1,1-1-1,0 0 1,0 1-1,0-1 0,0 1 1,-1-1-1,1 0 0,0 1 1,0-1-1,0 0 0,0 1 1,0-1-26,0 1 293,0-1 0,0 0-79,0 0-199,1 0 1,-1 0-1,0 0 1,0 0-1,1 0 1,-1 0-1,0 0 1,0 0-1,1 0 1,-1-1-1,0 1 1,0 0-1,1 0 1,-1 0-1,0 1 1,1-1-1,-1 0 1,0 0-1,0 0 1,1 0-1,-1 0 1,0 0-1,0 0 1,1 0-1,-1 0 1,0 1-1,0-1 1,1 0-1,-1 0 1,0 0-1,0 1 1,0-1-1,0 0 1,1 0-16,6 9-146,-6-9 149,2 3-14,0 0 1,0 0-1,0-1 1,0 0-1,1 1 1,0-1-1,-1 0 1,1-1-1,0 1 1,0-1-1,0 0 1,0 0-1,0 0 11,1 0 80,-1 1-1,1-1 1,0 1 0,-1 0 0,1 1-1,-1-1 1,4 3-80,137 99 325,-116-79-138,-12-11 188,-9-4-1487,-4 1-4567,-4-5 1802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17.59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202 72 1472,'2'-2'392,"0"-1"0,0 1 0,1 0 0,-1-1 0,1 1 0,-1 1 0,1-1 0,0 0 0,2 0-392,17-14 4216,-22 16-4132,1-1 0,-1 1 0,1-1 0,-1 1 1,0 0-1,1-1 0,-1 1 0,0-1 0,1 1 0,-1-1 1,0 1-1,0-1 0,1 0 0,-1 1 0,0-1 0,0 1 1,0-1-1,0 1 0,0-1 0,0 0 0,0 1 0,0-1 1,0 1-1,0-1 0,0 1 0,0-1 0,-1 0 0,1 1 1,0-1-85,-1 0 63,0 0 0,1 0 0,-1 0 0,0 0 0,0 0 0,0 0 0,0 0 0,0 0 0,0 0 0,0 1 0,0-1 0,-1 0 0,0 0-63,0 0 29,0 0 0,0 1 0,0-1 1,0 0-1,-1 1 0,1-1 0,0 1 1,0-1-1,-1 1 0,1 0 0,0 0 1,-1 0-1,1 1 0,0-1 0,0 0 1,-1 1-1,1-1 0,-1 2-29,-10 5 30,2 2 0,-1 0 0,1 0-1,0 1 1,1 0 0,-7 9-30,-14 20-34,-6 13 34,29-40 42,3-5 13,0 0 0,1 0-1,0 0 1,0 1 0,1 0 0,0-1 0,-1 4-55,3-5 60,0-1 0,0 0 0,1 1 0,0-1 0,0 0 0,0 1 1,0-1-1,1 1 0,0-1 0,0 0 0,2 4-60,0 1 67,0 0 0,1 0 0,0-1 0,1 0 0,0 0 0,0 0 0,1 0-1,0-1 1,1 0 0,0 0 0,0-1 0,1 0 0,2 2-67,-3-4-40,0 0 0,0-1 0,1 0 0,0 0 0,0 0 0,0-1 0,0 0 0,0-1 0,1 0 0,-1 0 0,1-1 0,-1 0 0,1 0 0,0-1 0,-1 0 0,2-1 40,40-6-1824,2-7 512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2.5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 1 2144,'8'8'2939,"-6"-5"-2845,-1 1 0,0-1 1,0 0-1,0 1 0,0-1 1,-1 1-1,1-1 0,-1 2-94,4 17 307,8 38 352,-8-37-268,1 0-1,2 4-390,-3-17 340,-2-1 0,1 1 1,-1 0-1,-1 1 1,0-1-1,0 0 0,-1 0 1,-1 0-1,1 1 0,-2-1 1,0 4-341,1-11 143,0 0 1,-1-1 0,1 1 0,0-1-1,-1 0 1,0 1 0,1-1-1,-1 0 1,0 0 0,0 0 0,0 0-1,-1 0 1,1-1 0,-2 2-144,-35 18-3050,37-21 2541,-7 5-2680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3.2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57 165 3648,'4'-9'417,"0"-1"1,1 1-1,0 0 0,0 0 0,5-6-417,14-24 266,1-1 1475,-18 29-1018,-6 11-667,-1-1 0,0 1 1,1-1-1,-1 1 0,0 0 0,0-1 1,1 1-1,-1-1 0,0 1 1,0-1-1,0 1 0,0-1 0,1 1 1,-1-1-1,0 1 0,0-1 0,0 1 1,0-1-1,0 1 0,0-1 1,-1 1-1,1 0 0,0-1 0,0 1 1,0-1-57,0 1 17,-1 0 1,1 0-1,0-1 1,-1 1-1,1 0 1,0 0-1,-1 0 1,1 0-1,0 0 1,-1 0-1,1 0 1,0 0-1,-1 0 0,1 0 1,-1 0-1,1 0 1,0 0-1,-1 0 1,1 0-1,0 0 1,-1 0-1,1 0 1,0 1-1,-1-1 1,1 0-1,0 0 1,0 0-1,-1 1 1,1-1-1,0 0 1,-1 0-1,1 1 1,0-1-18,-10 9 55,-1 1 0,2 0 1,0 1-1,0 0 1,1 1-1,0-1 0,-3 9-55,-6 7 45,10-16-99,0-1 1,1 2 0,0-1-1,0 1 1,2 0 0,-1 0-1,1 2 54,4-12 12,0-1 0,0 0 0,0 0-1,0 1 1,0-1 0,0 0 0,1 0 0,-1 1-1,0-1 1,1 0 0,-1 0 0,1 0 0,-1 1-1,1-1 1,-1 0 0,1 0 0,0 0-1,0 0 1,0 0 0,-1 0 0,1-1 0,0 1-1,0 0 1,1 0-12,4 4 352,0-1 0,1 0 0,5 3-352,0-1 171,1 2-137,-5-3 46,-1-1-1,1 1 0,-1 1 1,2 1-80,-9-6 45,1-1 0,-1 1 1,1-1-1,-1 1 1,0-1-1,1 1 0,-1 0 1,0-1-1,1 1 1,-1 0-1,0-1 0,0 1 1,1 0-1,-1-1 1,0 1-1,0 0 0,0-1 1,0 1-1,0 0 1,0-1-1,0 1 0,0 0 1,0-1-1,-1 1 1,1 0-1,0-1 1,0 1-1,0 0 0,-1-1 1,1 1-1,-1 0-45,-14 17 677,9-12-415,-24 21-1048,27-25 199,1 0 0,-1-1 0,0 1 0,0-1 0,1 0-1,-1 0 1,-1 1 587,0-2-1637,0 0-1488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3.8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35 65 3712,'-3'-6'346,"1"2"-129,0 0 1,0 0-1,0-1 0,1 1 1,-1-1-1,1 1 1,0-1-1,0-1-217,1 5-30,0 0-1,0 0 1,-1 0-1,1 0 1,0 0-1,-1 0 1,1 1 0,-1-1-1,1 0 1,-1 0-1,0 0 1,1 1-1,-1-1 1,0 0 0,1 1-1,-1-1 1,0 0-1,0 1 1,0-1-1,1 1 1,-1-1-1,0 1 1,0 0 0,0-1 30,0 1 213,1 0 16,-1 100 2349,3 117-756,7-112-1230,1 9-69,-9 64 233,1 39 648,0-189-1605,1 19-499,-3-16-4138,-8-44-372,0-7 3839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6.5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101 2 1248,'0'0'141,"0"0"0,0 0 0,0-1 0,0 1 0,0 0-1,0 0 1,0 0 0,0 0 0,0 0 0,0 0 0,1 0 0,-1 0 0,0 0 0,0 0 0,0 0 0,0 0 0,0 0-1,0 0 1,0 0 0,0 0 0,0 0 0,1 0 0,-1 0 0,0 0 0,0 0 0,0 0 0,0 0 0,0 0-1,0 0 1,0 0 0,0 0 0,0 0 0,1 0 0,-1 0 0,0 0 0,0 0 0,0 0 0,0 0 0,0 0 0,0 0-1,0 0 1,0 0 0,0 0 0,0 0 0,0 1 0,0-1 0,1 0 0,-1 0 0,0 0 0,0 0 0,0 0 0,0 0-1,0 0 1,0 0 0,0 0 0,0 1-141,-1 7 2143,-6 11-1756,1-13-235,1 1-1,-1-1 1,-1 0-1,1-1 1,-4 3-152,-6 5-49,-17 20-1524,26-30-838,6-3-287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4.2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 23 3552,'-11'-13'973,"4"4"1897,9 8-1720,5 3-714,12 6 88,-2 0 0,2 2-524,-1 0-1143,0-2 1,6 2 1142,15 3-3504,-22-8 1184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4.6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5152,'9'10'1888,"-9"-10"-1440,15 26-160,-6-8 640,-1 3-576,1 5-160,-2-1-96,-2 1-608,-5-2 288,0-2-1248,0-4 832,-5-7-1568,-2-1 1248,-5-2-928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4.97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6400,'4'4'3516,"1"10"-3432,-2 1-95,0 1 0,-1 0-1,0 0 1,-2 1 0,0 10 11,0 11 376,2 217 138,-3-139-692,0 101-1012,-6-101-3263,6-109 3205,-5-6-757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5.3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53 6720,'1'-5'581,"0"-1"0,0 1 0,1-1 0,0 1 1,2-5-582,-4 9 4,0 1 0,1-1 1,-1 0-1,0 0 1,1 0-1,-1 0 0,1 1 1,0-1-1,-1 0 1,1 0-1,0 1 0,-1-1 1,1 1-1,0-1 1,0 0-1,-1 1 0,1-1 1,0 1-1,0 0 1,0-1-1,0 1 0,0 0 1,-1 0-1,1-1 0,0 1 1,0 0-1,0 0 1,0 0-1,0 0 0,0 0 1,0 0-1,0 0 1,0 0-1,0 1 0,0-1 1,0 0-1,-1 1 1,1-1-1,0 0-4,0 1-15,1 0-1,-1 0 1,0-1-1,0 1 1,0 0-1,0 0 1,0 0-1,0 0 0,0 1 1,0-1-1,-1 0 1,1 0-1,0 0 1,-1 1-1,1 0 16,7 23 74,-7-20-38,7 35 549,-3 1-1,-1-1 0,-1 26-584,-3-45 146,-3 187 850,0-109-1389,1-12-1727,-3-1 0,-10 36 2120,10-100-1424,-2-7-1952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5.7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102 0 7712,'-12'0'2880,"0"3"-2240,0 2-192,4 5-4032,-21 11 1856,1-10-1984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13.0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243 463 1248,'2'-19'1266,"-1"16"-850,-1 0-1,1 0 0,-1 0 0,0 0 0,0 0 0,0 0 0,-1-2-415,1 4 99,0 0 0,-1-1-1,1 1 1,-1 0 0,1 0 0,-1 0-1,0 0 1,0 0 0,1 0-1,-1 0 1,0 0 0,0 0-1,0 0 1,0 1 0,0-1 0,0 0-1,0 0 1,0 1 0,0-1-1,0 1 1,-1-1-99,-3-1 54,0 1 1,0-1-1,0 1 0,0 0 0,0 0 0,0 1 1,0-1-1,0 1 0,0 0 0,0 1 0,-1-1 1,1 1-1,0 0 0,0 0 0,0 1 0,0-1 1,1 1-1,-5 2-54,0 1 13,1-1 0,-1 1 0,1 1 0,0 0 0,1 0 0,-1 0 0,1 1 0,1 0 0,-4 5-13,3-3 17,0 0 0,1 0 0,0 1 1,1 0-1,-1 2-17,3-6-20,1 0 0,0 0 0,1 0 1,0 0-1,0 0 0,0 0 1,0 0-1,1 1 0,0-1 0,1 2 20,-1-2-18,1 0 0,0 0 0,0-1-1,0 1 1,1 0 0,0-1 0,0 1-1,2 2 19,-3-7 3,-1 0 0,1 0-1,0 0 1,0 0 0,-1 0-1,1 0 1,0 0 0,0 0-1,0 0 1,0 0 0,0-1-1,0 1 1,0 0 0,0-1-1,1 1 1,-1 0-1,0-1 1,0 0 0,0 1-1,1-1 1,-1 0 0,0 1-1,1-1 1,-1 0 0,0 0-1,0 0 1,1 0 0,-1 0-1,0-1 1,1 1 0,-1 0-1,0-1 1,0 1 0,0 0-1,1-1 1,-1 0-1,0 1 1,0-1 0,0 0-1,0 1 1,1-2-3,18-12 165,-1-1 1,-1-1-1,0-1 0,-1-1 1,-1 0-1,-1-1 0,2-4-165,-11 15 191,0-1 1,0 1-1,-1-1 0,-1-1 0,0 1 0,3-7-191,-6 10 98,-1 6-44,3 14 50,2-6-123,1 0 1,0-1-1,0 1 0,1-1 1,0 0-1,0 0 0,0-1 1,1 0-1,0-1 0,0 1 1,0-1-1,6 2 19,-9-5 9,7 5 164,1-1 1,-1 0-1,1-1 0,1-1 1,9 3-174,-19-6 30,-1-1 1,1 1-1,-1-1 1,1 0-1,-1 0 1,1 0-1,-1 0 1,0-1-1,1 1 1,-1-1-1,1 0 1,-1 0 0,0 0-1,0 0 1,1-1-1,-1 0 1,0 1-1,0-1 1,-1 0-1,1 0 1,0-1-1,-1 1 1,1 0-1,-1-1 1,1 0-1,-1 0-30,7-8-9,0-1 0,-1-1-1,-1 0 1,0 0 0,-1 0-1,0-1 1,-1 0 0,2-6 9,0-11 64,-2-1 1,-1 1-1,0-16-64,-2-94 568,-3 86-625,-8-26 57,9 81-10,1 0 1,-1-1-1,0 1 1,0 0 0,0 0-1,0-1 1,0 1 0,0 0-1,0 0 1,0-1-1,0 1 1,0 0 0,-1 0-1,1-1 1,0 1-1,0 0 1,0 0 0,0-1-1,0 1 1,0 0 0,0 0-1,-1-1 1,1 1-1,0 0 1,0 0 0,0 0-1,-1-1 1,1 1-1,0 0 10,-1 0-14,1 1-1,0-1 0,-1 0 1,1 1-1,0-1 1,-1 0-1,1 1 0,0-1 1,-1 0-1,1 1 0,0-1 1,0 1-1,-1-1 0,1 1 1,0-1-1,0 1 0,0-1 1,0 1-1,0-1 0,0 1 15,-4 16-37,1 1 0,1 0 0,0 0 0,2-1 0,0 1 0,1 2 37,5 42 263,3 6-263,-2-24 93,15 89-504,7-2 0,8 9 411,-34-131-1362,0 0-1,0 0 0,1-1 1,4 8 1362,-7-19-3301,-1-7 1610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13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42 94 2400,'-39'-17'1312,"39"17"-1280,0 0 1,-1 0-1,1 0 1,0 0-1,0 0 1,0 0-1,0 0 1,0 0-1,0-1 1,0 1-1,0 0 1,0 0-1,-1 0 1,1 0-1,0 0 0,0 0 1,0 0-1,0 0 1,0 0-1,0 0 1,0-1-1,0 1 1,0 0-1,0 0 1,0 0-1,0 0 1,0 0-1,0 0 1,0 0-1,0 0 1,0-1-1,0 1 1,0 0-1,0 0 0,0 0 1,0 0-1,0 0 1,0 0-1,0 0 1,0-1-1,0 1 1,0 0-1,0 0 1,0 0-1,0 0 1,0 0-1,0 0 1,1 0-1,-1 0 1,0 0-1,0 0 0,0-1 1,0 1-1,0 0 1,0 0-1,0 0 1,0 0-1,0 0 1,1 0-1,-1 0 1,0 0-1,0 0 1,0 0-1,0 0 1,0 0-1,0 0-32,8-3 763,60-15 4416,68-9-5179,-101 21 21,-35 6-21,48-8-924,8 1 924,-39 5-903,-1 2 0,0 0 0,0 1 0,0 1-1,9 1 904,12 5-3434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0.98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268 97 1728,'-1'-1'109,"0"0"1,0 0-1,0 0 0,-1 0 1,1 0-1,0 1 0,0-1 0,-1 1 1,1-1-1,0 1 0,-1-1 1,1 1-1,0 0 0,-1-1 1,1 1-1,0 0 0,-1 0 1,1 0-1,-1 0 0,1 0 1,0 1-1,-1-1-109,-1 0 145,1 0-1,-1 0 1,1 0-1,-1 0 1,1 0 0,0 0-1,-1-1 1,1 1 0,-3-2-145,3 2 20,0 0 0,1-1 1,-1 1-1,0 0 1,0 0-1,0 0 1,0 1-1,1-1 1,-1 0-1,0 1 1,0-1-1,0 1 1,1-1-1,-1 1 1,0 0-1,1 0 0,-1 0 1,0 0-1,1 0 1,-1 0-1,1 0-20,-3 2 29,1 0 0,0 0-1,0 0 1,0 0 0,0 0-1,0 1 1,1-1 0,0 1-1,-1 1-28,-11 29 96,2-1-1,2 1 1,1 1-1,-2 15-95,-1 6-312,-3 1 312,-29 95 816,42-146-767,-1 5-13,0 0 0,0 0 0,1 0 0,0 0 0,0 4-36,3-13-37,-1-1 33,1-1-1,-1 1 1,1-1 0,0 1 0,-1-1 0,1 0 0,-1 1 0,1-1-1,0 0 1,-1 1 0,1-1 0,0 0 0,-1 0 0,1 0 0,0 1-1,-1-1 1,1 0 0,0 0 0,-1 0 0,1 0 0,0 0 0,0 0-1,-1-1 1,1 1 0,0 0 0,-1 0 0,1 0 0,0-1-1,-1 1 1,1 0 0,-1 0 0,1-1 4,1 0 10,2 0 21,-1-1 0,1 1 1,-1-1-1,0 0 0,0 0 0,0 0 0,0 0 1,0 0-1,0-1 0,0 1 0,-1-1 0,1 0 0,-1 0 1,0 0-1,0 0 0,0 0 0,1-3-31,4-9 35,0 0 1,-2 0-1,3-8-35,-8 22-1,17-61-126,-4 0-1,0-14 128,1-1-156,6-12 156,-14 65-22,-4 12 70,1 0 0,1 0 1,0 1-1,1-1 0,4-7-48,-3 7-89,0-1 0,0-1 0,3-12 89,-8 18-10,0 4 289,3 10 12,6 16-397,0 1 0,-2 0-1,5 23 107,12 76-109,-7-27 57,-12-72 150,0 8-23,1 0 1,2 0-1,2-1 0,0 0 1,4 3-76,47 91 474,-61-121-365,0-3-95,-1 1 0,1 0 0,-1 0 0,1 0 0,-1 0 0,0-1 0,1 1 0,-1 0 0,0 0 1,0 0-1,0 0 0,1 0 0,-1 0 0,0 0 0,0 0 0,-1 0 0,1 0 0,0 0 0,0 0 0,0 0 0,-1 0 0,1-1 0,-1 2-14,1 0-90,-1 0 0,0-1-1,0 1 1,0-1-1,0 1 1,0-1 0,-1 1-1,1-1 1,0 1 0,-1-1-1,1 0 1,-1 0-1,1 0 1,-1 0 0,0 0-1,1 0 1,-1 0 0,0-1-1,-1 1 91,-5 3-1781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1.6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35 832,'13'-22'549,"-13"21"-304,0 1 0,1 0 0,-1-1-1,0 1 1,0 0 0,1-1 0,-1 1-1,0 0 1,1-1 0,-1 1 0,0 0-1,1 0 1,-1-1 0,0 1 0,1 0-1,-1 0 1,1 0 0,-1 0-1,1-1 1,-1 1 0,0 0 0,1 0-1,-1 0 1,1 0 0,0 0-245,14 2 522,5-1-144,-13-3-362,0 0 168,0 0 1,0 1 0,0 0-1,7 0-184,-11 1-45,-1 0-1,0 0 0,0 0 0,0 0 0,0 1 1,1-1-1,-1 1 0,0 0 0,0 0 1,0 0-1,0 0 0,0 0 0,0 0 1,-1 0-1,1 1 0,0-1 0,-1 0 0,2 2 46,-1 0-426,1 0 0,-1 0 0,0 1-1,0-1 1,-1 1 0,1-1 0,-1 1-1,1 1 427,3 8-1021,6 2-1150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2.6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134 15 992,'-2'-3'248,"-2"-5"219,4 8-395,0 0 0,0 0-1,0 0 1,0 0 0,0 0-1,0 0 1,0 0 0,0 0 0,0-1-1,0 1 1,0 0 0,0 0-1,0 0 1,0 0 0,0 0-1,0 0 1,0-1 0,0 1-1,0 0 1,0 0 0,0 0-1,0 0 1,0 0 0,0 0-1,0 0 1,0 0 0,0-1-1,0 1 1,0 0 0,0 0-1,1 0 1,-1 0 0,0 0-1,0 0 1,0 0 0,0 0-1,0 0 1,0 0 0,0 0-1,0-1 1,1 1 0,-1 0-1,0 0 1,0 0 0,0 0-1,0 0 1,0 0 0,0 0-1,0 0 1,1 0 0,-1 0-1,0 0-70,0 18 985,-1-11-895,1 1 0,-1-1 1,-1 1-1,-1 5-91,-3 14 142,-18 99 98,8-29-123,11-59 344,-8 21-461,-2 18 67,3-5-142,-9 19 75,10-37 960,11-53-945,0 1 0,-1-1 0,1 0 0,0 0 0,0 0 0,1 1 0,-1-1 0,0 0-1,0 0 1,1 0 0,-1 1 0,0-1 0,1 0 0,-1 0 0,1 0 0,0 0 0,-1 0 0,1 0-1,0 0 1,0 0 0,-1 0 0,2 0-15,0 2 31,0-1 0,1 0 0,-1 0 0,1 0 0,0 0-1,0 0 1,2 0-31,2 1 49,0-1 0,1 0 0,-1-1 0,0 0 0,1 0 0,-1 0 0,1-1 0,-1 0 0,1-1 0,0 0-49,20 0 390,-19 1-345,0-1-1,0-1 0,0 0 0,1 0-44,17-3-219,4-1-2368,-30 6 1238,-1 0 218,0 0-575,0 0 516,0 0-31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7.5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9 1824,'-9'-8'2995,"17"18"1891,6 7-4970,20 24 1121,5 2-1037,-17-20 274,0 1 0,-2 2 0,-1 0 0,12 22-274,-22-31 62,-1 1 0,-1-1 0,0 1 0,-1 1 0,-1-1 0,-1 1 0,-1 0 0,0 7-62,7 94 429,-4 42-429,-7-108 288,-3 0-1,-2-1 1,-2 1-1,-5 14-287,-8 4 317,-2-2 1,-22 45-318,33-90-813,0 0 1,-8 8 812,-13 21-4583,25-42 3111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3.1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22 3072,'-1'-1'47,"1"0"0,0 1 0,0-1 0,0 0 0,0 0-1,0 1 1,0-1 0,0 0 0,1 0 0,-1 0 0,0 1 0,0-1 0,1 0 0,-1 1 0,0-1 0,1 0 0,-1 0 0,1 1 0,-1-1-1,1 1 1,-1-1 0,1 0 0,-1 1 0,1-1 0,-1 1 0,1 0 0,0-1 0,-1 1 0,1-1 0,0 1-47,2-1 97,-1 1 0,1 0 0,-1 0 0,1 0 1,-1 0-1,0 0 0,1 0 0,1 1-97,14 1 1511,39 5 841,98 1-54,-136-10-2367,-15 2-105,1-1 0,-1 1-1,1 0 1,-1 0 0,1 0-1,3 1 175,-7-1-162,0 1 0,1-1 1,-1 1-1,0-1 0,0 1 0,0-1 0,0 1 0,1 0 0,-1 0 0,0-1 0,0 1 0,0 0 1,0 0-1,-1 0 0,1 0 0,0 0 0,0 0 0,-1 1 0,1-1 0,0 0 0,-1 0 0,1 0 1,-1 1-1,0-1 0,1 1 162,3 15-2704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4.9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32 100 3232,'0'0'53,"-1"0"0,1 0 0,-1 0 0,1 1 0,-1-1-1,1 0 1,-1 0 0,1 0 0,-1 0 0,1 1 0,-1-1 0,1 0 0,-1 0 0,1 1 0,-1-1 0,1 0 0,0 1 0,-1-1 0,1 1 0,0-1-1,-1 1 1,1-1 0,0 0 0,-1 1 0,1-1 0,0 1 0,0-1 0,0 1 0,-1-1 0,1 1 0,0-1 0,0 1-53,-10 25-267,8-22 483,1 1-146,-1 0 0,1 0 0,0 0 0,0 1 0,0-1 0,1 0 0,-1 0 0,1 0 0,1 1 0,-1-1 0,1 0 0,0 2-70,0-4 15,0 0 1,0 0-1,0 1 0,0-1 0,1 0 1,-1 0-1,1-1 0,0 1 1,0 0-1,0 0 0,0-1 0,0 1 1,1-1-1,-1 0 0,1 0 0,0 0 1,-1 0-1,1 0 0,3 1-15,1 1 99,0-1 1,1 0-1,-1-1 0,1 0 1,0 0-1,-1 0 0,1-1 1,0 0-1,0 0 0,0-1 1,0 0-1,0-1 0,-1 0 1,1 0-1,0 0 0,3-2-99,-5 1 107,1 0 0,-1 0-1,0-1 1,0 0 0,0 0-1,0-1 1,0 1-1,-1-1 1,1-1 0,-1 1-1,0-1 1,-1 0 0,2-1-107,-4 3 27,0 0 0,0 1 0,0-1 0,0 0 0,-1 0 0,1 0 0,-1-1 0,0 1 0,0 0 0,0 0 0,0-1 1,-1 1-1,1 0 0,-1-1 0,0 1 0,0-1 0,0 1 0,-1 0 0,1-1 0,-1 1 0,0 0 0,1-1 0,-2 1 0,1 0 1,0 0-1,-1 0 0,1 0-27,0 1 8,-1 0 1,1 1 0,0-1 0,-1 1-1,1-1 1,-1 1 0,1-1 0,-1 1-1,0 0 1,1 0 0,-1 0 0,0 0-1,0 0 1,0 1 0,0-1 0,0 0-1,0 1 1,0-1 0,0 1 0,-1 0-9,-8-1 64,0 0 0,0 1 0,-7 1-64,-3 0 33,-27-1 153,48 0-178,0 0-1,0 0 0,0-1 0,0 1 0,0 0 1,0 0-1,0-1 0,0 1 0,0 0 0,0 0 1,0-1-1,0 1 0,0 0 0,0 0 0,0-1 1,0 1-1,0 0 0,0 0 0,0-1 0,0 1 1,1 0-1,-1 0 0,0 0 0,0-1 1,0 1-1,0 0 0,1 0 0,-1 0 0,0 0 1,0 0-1,0-1 0,1 1 0,-1 0 0,0 0 1,0 0-1,1 0 0,-1 0-7,18-6-117,0 1-1,11-2 118,15-4-64,-4-2 137,19-10-73,-17 6 658,12-1-658,-48 16 42,0 0-1,0 1 1,0 0 0,0 0 0,0 1-1,0 0 1,0 0 0,0 0-1,2 1-41,-6-1 4,-1 1 0,1-1 0,-1 0 0,1 1 0,-1-1 0,1 1 0,-1 0 0,1-1 0,-1 1 0,0 0 1,1 0-1,-1 0 0,0 0 0,0 0 0,1 0 0,-1 0 0,0 1 0,0-1 0,-1 0 0,1 0 0,0 1 0,0-1 0,0 1 0,-1-1 0,1 1 0,-1-1 0,1 1 0,-1-1 0,0 1 0,0-1 0,1 1 0,-1 0 0,0-1 0,0 1 0,-1-1 0,1 1 0,0-1 0,-1 2-4,-2 14 48,-1 0 1,-1 0-1,-1-1 0,-4 10-48,-6 17 282,5-16-202,10-25-267,2 11 102,2-13 120,0 0 1,1 0-1,-1-1 1,0 0-1,-1 0 1,1 0 0,0 0-1,0 0 1,0 0-1,0-1 1,-1 1-1,1-1 1,-1 0 0,1 0-1,-1 0-35,8-6 33,-2-1 0,1-1 0,1-2-33,20-20 2,10-7 708,-40 38-593,2 3-104,-1-1 0,0 1 0,0 0 0,-1-1 0,1 1 0,0 0 0,-1 0 0,1 0 0,0 0-13,0 9-116,0 1 1,0-1-1,-1 0 0,-1 0 0,0 0 0,-1 3 116,-1 30 525,3-43-344,0-1-197,4 0 19,0-1 0,0 0 0,0 0-1,0 0 1,0 0 0,0-1 0,0 1 0,0-1 0,-1 0 0,1-1 0,-1 1 0,1 0-1,-1-1 1,0 0 0,0 0 0,0 0-3,15-12 13,-1 1 69,-13 11-100,-1 0-1,1-1 1,0 2 0,0-1-1,0 0 1,0 1-1,1 0 1,-1 0 0,1 0-1,4-1 19,-8 3-16,1 0 0,-1 0 0,0 0 0,0 0-1,1 0 1,-1 0 0,0 0 0,1 1 0,-1-1-1,0 1 1,0-1 0,1 1 0,-1-1 0,0 1 0,0 0-1,0-1 1,0 1 0,0 0 0,0 0 0,0 0 0,1 1 16,18 25-184,-10-12 67,-6-10 156,1 1-1,-1-1 1,1 0 0,0-1-1,1 1 1,-1-1-1,1 0 1,0 0-1,0-1 1,0 0-1,1 0 1,-1 0 0,7 1-39,-11-4 6,0 1 1,0-2 0,0 1-1,0 0 1,0 0 0,0 0-1,0-1 1,0 1 0,0-1-1,0 0 1,0 0 0,0 0-1,-1 1 1,1-2 0,0 1-1,-1 0 1,1 0 0,0 0-1,-1-1 1,0 1 0,2-2-7,4-4 88,-1-1 1,0 0-1,4-7-88,35-70 128,-45 84-146,0 1 0,1 0 0,-1 0 1,0-1-1,0 1 0,0 0 0,0 0 0,0 0 0,0-1 1,1 1-1,-1 0 0,0 0 0,0 0 0,0 0 1,0-1-1,1 1 0,-1 0 0,0 0 0,0 0 0,1 0 1,-1 0-1,0 0 0,0 0 0,0 0 0,1 0 0,-1 0 1,0 0-1,0 0 0,1 0 0,-1 0 0,0 0 1,0 0-1,1 0 0,-1 0 0,0 0 0,0 0 0,0 0 1,1 0-1,-1 0 18,7 9-247,2 17 160,19 79 183,-26-98-33,-1 0 0,0 0 0,-1 1 0,0-1 0,0 0 0,-1 7-63,1-13 10,0 0 0,0 0 0,0 1 0,-1-1-1,1 0 1,0 0 0,-1 0 0,1 0 0,-1 0 0,1 0-1,-1 0 1,0 0 0,1 0 0,-1 0 0,0 0 0,0 0-1,1 0 1,-1 0 0,0-1 0,0 1 0,0 0 0,0-1 0,0 1-1,0 0 1,0-1 0,0 0 0,-1 1 0,1-1 0,0 0-1,0 1 1,0-1 0,0 0 0,-1 0 0,1 0 0,0 0-1,0 0 1,0 0 0,0 0 0,-1 0 0,1-1 0,0 1-1,0 0 1,0-1 0,0 1 0,-1-1-10,-5-1 123,5 2-109,-1-1 1,1 0-1,0 0 1,-1 1-1,1-1 0,0 0 1,0-1-1,0 1 1,0 0-1,0-1 1,0 1-1,0-1 1,0 0-1,0-1-14,-5-4-89,5 6 76,1-1 0,0 1-1,0 0 1,0-1 0,0 1 0,0 0 0,0-1-1,0 0 1,0 0 13,1 2 4,0 0 0,0 0 1,0 0-1,0 0 0,0-1 0,0 1 0,0 0 0,0 0 0,0 0 0,0 0 0,0 0 0,0-1 0,0 1 1,0 0-1,0 0 0,0 0 0,0 0 0,0-1 0,0 1 0,0 0 0,0 0 0,0 0 0,0 0 1,0 0-1,0-1 0,0 1 0,0 0 0,0 0 0,0 0 0,0 0 0,1 0 0,-1-1 0,0 1 1,0 0-1,0 0 0,0 0 0,0 0 0,0 0 0,1 0 0,-1 0 0,0 0 0,0 0 0,0 0 0,0 0 1,1 0-1,-1 0 0,0-1 0,0 1 0,0 0 0,0 0 0,1 0 0,-1 1 0,0-1 0,0 0 1,0 0-1,0 0 0,1 0-4,14 2 296,0 1-4,-12-3-292,-1 0 1,1 1 0,0-1 0,0 1 0,0 0 0,0 0 0,-1 0 0,1 1 0,0-1 0,1 1-1,-1 0-108,1 0 1,0 0-1,-1 0 1,1-1 0,3 1 107,17 2-2034,0 0 0,1-2 0,6 0 2034,-11-2-2810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6.04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 93 5056,'-1'-1'165,"0"-1"1,0 0-1,0 0 0,0 0 0,0 0 1,0 0-1,1 0 0,-1 0 1,1 0-1,-1 0 0,1 0 1,0 0-1,0 0 0,0-2-165,0 6 27,1 0-1,-1 0 0,1 0 1,-1-1-1,1 1 0,0 0 1,0 0-1,0 1-26,5 12 440,0 6-132,-1 1 0,0 1-1,-2-1 1,-1 1 0,-1-1 0,-1 1 0,-1 7-308,3-30 2,-1-1 0,0 1 1,1-1-1,-1 1 1,0-1-1,1 1 0,-1-1 1,0 0-1,0 0 1,1 0-1,-1 0 0,0 0 1,0 0-1,0 0 1,0-1-3,15-18-36,2-10 156,11-24-120,-12 19 602,10-11-602,-20 36 94,0 0 0,1 0 0,0 0-1,0 1 1,1 1 0,4-4-94,-12 11-3,0 0 1,0 0 0,1-1-1,-1 1 1,1 0-1,-1 0 1,1 1-1,-1-1 1,1 0-1,0 0 1,-1 1-1,1-1 1,0 1-1,0-1 1,-1 1-1,1 0 1,0 0-1,0 0 1,0 0-1,-1 0 1,1 0-1,0 0 1,0 0-1,-1 1 1,1-1-1,0 1 1,0 0-1,-1-1 1,1 1-1,-1 0 1,1 0-1,-1 0 1,1 0-1,-1 0 1,1 0 0,-1 0-1,0 1 1,0-1-1,1 0 1,-1 1-1,0-1 1,0 1 2,5 7-16,0 1 1,-1 0 0,0 1-1,-1-1 1,0 1 0,0 1 15,-2-6-1,3 7 90,-1 0 1,-1 1 0,0-1 0,-1 1 0,0-1-1,0 5-89,-3-18 8,1 1 0,0-1-1,0 1 1,0-1 0,0 1-1,0-1 1,0 1 0,0-1-1,0 1 1,0-1 0,0 1-1,0-1 1,0 1 0,0-1-1,1 1 1,-1-1 0,0 0 0,0 1-1,0-1 1,1 1 0,-1-1-1,0 1 1,0-1 0,1 0-1,-1 1 1,0-1 0,1 0-1,-1 1 1,1-1 0,-1 0-1,0 0 1,1 1 0,-1-1-8,1 0-14,0-1 1,0 1 0,0 0 0,0-1 0,0 1 0,0 0-1,-1-1 1,1 1 0,0-1 0,0 0 0,-1 1-1,1-1 1,0 0 0,-1 1 0,1-2 13,4-3 101,-1 0 0,-1 0 0,1-1-1,-1 1 1,1-2-101,-4 6-6,1 1-1,0-1 1,0 1-1,0-1 1,-1 1-1,1 0 1,0 0-1,0-1 1,0 1-1,0 0 1,0 0 0,0 0-1,0 0 1,-1 0-1,1 0 1,0 0-1,0 0 1,0 0-1,0 1 7,0-1 38,4 4 121,-1 1 0,1-1 0,-1 1 0,0 0 0,-1 1 1,2 0-160,-2 1 95,0-1 0,0 1 1,0 0-1,0 2-95,0-2 121,-1 0-1,1 0 1,0 0 0,4 5-121,-6-10 35,0 0 1,0 0 0,0 1-1,0-1 1,0 1 0,-1-1 0,1 1-1,-1-1 1,0 1 0,0-1-1,0 1-35,4 19-3,-4-19-363,0 0 1,0 0-1,0 1 1,0-1-1,0 0 1,-1 0-1,1 0 1,-2 3 365,0 2-1401,2-7 974,0 1-1,-1-1 1,1 0 0,-1 1 0,1-1 0,-1 0-1,0 0 1,1 0 0,-1 1 0,-1 0 427,-2 1-3200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6.5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 8 2976,'-3'-5'606,"3"5"-583,0 0 1,0 0-1,0 0 1,0 0-1,0 0 1,0 0-1,0 0 1,1 0-1,-1 0 1,0 0-1,0 0 1,0 0-1,0 0 1,0 0-1,0 0 1,0 0-1,0 0 1,0 0-1,0 0 1,0 0-1,0 0 1,0 0-1,0 0 1,0 0-1,0 0 1,0 0-1,1-1 1,-1 1-1,0 0 1,0 0-1,0 0 1,0 0-1,0 0 0,0 0 1,0 0-1,0 0 1,0 0-1,0 0 1,0 0-1,0 0 1,0 0-1,0 0 1,0 0-1,0 0 1,0 0-1,0-1 1,0 1-1,0 0 1,0 0-1,0 0 1,0 0-1,0 0 1,0 0-1,0 0 1,0 0-1,0 0-23,1 0 335,-6 11 246,-2-3-222,1 0 1,0 1-1,0 0 0,1 1 1,0-1-1,0 1 0,1 0 1,-1 4-360,4-9 25,0 1-1,1 0 1,-1 0 0,1-1 0,0 1 0,1 0-1,-1 0 1,1-1 0,0 1 0,0-1 0,1 1-1,2 4-24,-4-8 35,1-1 0,-1 1 0,1 0 0,0 0 0,0-1 0,0 1 0,0-1 0,0 1-1,0-1 1,0 1 0,1-1 0,-1 0 0,0 0 0,1 1 0,-1-1 0,1 0 0,-1 0 0,1 0-1,0-1 1,-1 1 0,1 0 0,0-1 0,0 1 0,0-1 0,-1 1 0,1-1 0,0 0-1,0 0 1,0 0 0,0 0 0,-1 0 0,1 0 0,0 0 0,0-1 0,0 1 0,0-1 0,-1 1-1,1-1 1,1 0-35,9-4 219,-1 1-26,-1-1 0,0 1 0,0-2 0,-1 1 0,9-7-193,0-3 55,-5 5 100,0 0-1,-1-1 1,0-1-155,-9 8 22,0 1 0,0-1 0,0 0 0,0 0 0,-1 0 1,0-1-1,0 1 0,0-1 0,0 1 0,-1-1 0,1 1 0,-1-3-22,-1 5 16,1 1-1,-1 0 0,0 0 0,0-1 1,0 1-1,0 0 0,0 0 0,0-1 1,-1 1-1,1 0 0,0 0 0,-1-1 1,1 1-1,-1 0 0,1 0 0,-1 0 1,1 0-1,-1-1 0,0 1 1,0 0-1,0 0 0,1 0 0,-2 0-15,0 0-4,0-1 0,0 1 0,0 0 0,0 0 0,-1 0 0,1 0 0,0 0 0,-1 1 0,1-1 0,0 0 0,-1 1 0,0 0 4,-3-1-181,1 1 0,0 0-1,-1 0 1,1 1 0,0-1 0,-1 1 0,1 1-1,0-1 1,0 1 0,0-1 0,-3 3 181,5-3-395,1 0-1,0 1 1,0-1 0,0 1 0,0 0 0,0-1 0,0 1 0,0 0-1,1 0 1,-1 0 0,-1 2 395,0 2-2853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7.1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19 3648,'0'-1'66,"0"0"-1,0 1 1,0-1 0,0 1-1,0-1 1,1 0 0,-1 1-1,0-1 1,0 1 0,0-1-1,0 0 1,1 1 0,-1-1-1,0 1 1,1-1 0,-1 1 0,0-1-1,1 1-65,3-7 1527,-4 10-1328,1 0-1,-1 0 1,1 1 0,0-1-1,0 0 1,0 0-1,1 0-198,0 2 445,5 19 700,-1 1 1,0 4-1146,-1-5 198,1 0 1,4 8-199,-2-2 136,-7-22-47,1-1 0,0 0 1,1 0-1,-1 0 0,1 0 1,1-1-90,4 10 172,-6-11-80,0-1 0,0 1 1,1-1-1,0 0 0,0 0 0,1 1-92,-3-4 299,15-5 378,-14 2-595,0 0 0,0-1 1,-1 1-1,1 0 0,0-1 0,-1 1 1,0-1-1,1 0 0,-1 1 0,0-1 0,0 0 1,-1 0-1,1-2-82,5-11 408,1-2 315,-1-1 0,4-14-723,2-9 431,-8 32-996,-1-1 0,0 0 0,0 0-1,-1 0 1,0-11 565,-2 22-129,0-1 0,0 0 1,0 1-1,0-1 0,0 0 0,1 0 1,-1 1-1,0-1 0,0 0 0,1 1 0,-1-1 1,0 1-1,0-1 0,1 0 0,-1 1 1,1-1-1,-1 1 0,1-1 0,-1 1 1,1-1-1,-1 1 0,1-1 0,0 1 129,3-4-1662,6 11-2311,6 1 1189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7.4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8 6560,'-5'-7'2432,"5"7"-1888,5 3-160,2 4-192,-2 4-192,-1 7-224,-1 4 128,2-4-160,-5 3 128,0-3 64,0 0 64,0-3 64,0 3-32,-5-2-448,5-6 224,-3-2-1728,-1-1 1024,-4-4-1856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7.8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0 109 4160,'0'-51'1536,"0"37"-1216,0-8-64,5 16-416,-1-2 32,1 1-1504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8.1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2080,'2'0'79,"-1"1"1,1-1 0,-1 1-1,1-1 1,-1 1-1,1 0 1,-1-1-1,0 1 1,1 0-1,-1 0 1,0 0 0,0 0-1,0 0 1,0 0-1,0 0 1,0 0-1,0 1 1,1 0-80,14 25 605,53 119 526,-53-110 415,-15-37-1500,-1 1-1,1 0 0,0-1 0,-1 1 0,1 0 1,-1-1-1,1 1 0,-1-1 0,1 1 0,-1-1 1,1 0-1,-1 1 0,1-1 0,-1 1 0,0-1 1,1 0-1,-1 1 0,0-1 0,0 0-45,11-33 501,-3-1 1,0 0-1,-3 0-501,-3 25 195,0 0-1,0 1 1,1-1 0,1 1-1,-1 0 1,2-2-195,-5 11-1,0-1 1,1 1-1,-1 0 1,0 0-1,0-1 1,0 1-1,0 0 0,1-1 1,-1 1-1,0 0 1,0 0-1,0-1 1,1 1-1,-1 0 0,0 0 1,0 0-1,1-1 1,-1 1-1,0 0 0,1 0 1,-1 0-1,0 0 1,1 0-1,-1-1 1,0 1-1,1 0 0,-1 0 1,0 0-1,1 0 1,-1 0-1,0 0 1,9 7 186,3 16 201,17 42 254,4 0-641,-10-19-620,-22-43 467,3 4-452,-1-1 0,1 0 1,4 6 604,-7-10-357,1-1 1,-1 1-1,0-1 1,1 1 0,-1-1-1,1 0 1,0 0-1,-1 0 1,1 0-1,0 0 1,0 0 0,-1 0-1,1 0 1,0-1-1,0 1 1,0-1 0,0 1 356,13 1-1659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08.79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303 0 4736,'-3'4'443,"1"0"1,0 0 0,0 0-1,0 0 1,1 1 0,-1 0-444,-6 15 36,-23 44-81,9-21 458,-6 22-413,23-52 68,0 1 0,2-1 0,-1 1 0,2-1-1,0 1 1,0 0 0,1 4-68,0-12 7,-1 11 55,12-51 322,-5 17-234,-1-14 341,-4 27-488,0 1 0,1-1 0,-1 0 0,1 0 0,0 1-1,0-1 1,0 0 0,0 1 0,1-1-3,3 11-555,3 9 493,-2 1 0,0 0-1,-1 0 1,-1 0 0,0 0 0,-1 5 62,2 6-21,38 180-116,19 98 722,-52-244-247,-2 1 1,-3 0 0,-2 0-1,-5 32-338,2-87 71,-1 1 0,-1-1 0,0 0 0,0 1-1,0-1 1,-1 0 0,-4 7-71,6-13 67,0 1-1,-1-1 1,1 0 0,-1 1 0,0-1 0,0 0 0,1 0-1,-1 0 1,-1-1 0,1 1 0,0 0 0,0-1-67,0 0 63,0 0 0,1-1 0,-1 1 0,0-1 0,0 1 0,1-1 0,-1 1 0,0-1 0,0 0 0,0 0 1,1 0-1,-1 0 0,0 0 0,0-1 0,0 1 0,1 0 0,-1-1 0,0 0 0,0 0-63,-11-4 34,1-1-1,0-1 0,0 0 0,1-1 0,0 0 1,0-1-1,1 0 0,0 0 0,0-1 1,1-2-34,-15-16-99,2-2 1,1 0 0,-1-6 98,7 12 56,1-1 1,1-1 0,1 0 0,2-1 0,-2-7-57,9 25 50,1-1 1,0 1-1,0-1 0,1 1 1,1-1-1,-1 0 1,2 0-1,-1 1 1,1-1-1,1 1 0,0-1 1,0 1-1,1-1 1,0 1-1,0 0 0,1 0 1,1-1-51,-2 4 55,-1 1 0,1 0-1,1 0 1,-1 0 0,1 1 0,-1-1 0,1 1-1,1 0 1,-1 0 0,1 0 0,-1 0 0,1 1-1,0 0 1,0 0 0,0 0 0,1 1 0,-1 0 0,1 0-55,3-1 119,0 1 0,0 0 0,0 1 1,0 0-1,0 0 0,0 1 1,0 0-1,0 0 0,0 1 0,6 2-119,12 3 12,-1 1 0,24 10-12,-45-15-318,0-1 1,1 1 0,-1-1 0,0-1 0,3 1 317,14-3-4809,-17-2 3172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8.1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203 647 3136,'0'-3'218,"0"0"-1,-1 0 1,1-1-1,0 1 1,1 0 0,-1 0-1,0 0 1,1 0 0,0-1-218,2-18 468,-3 7-400,1 6 144,-1 1 1,0 0-1,0 0 1,-1-1-1,0 1 1,-1 0-1,0 0 0,0 0 1,0 0-1,-1 0 1,-2-3-213,3 7 91,0 1 0,-1-1 0,1 0 1,-1 1-1,0 0 0,0-1 0,0 1 1,0 1-1,-3-3-91,4 4 39,0 0-1,0 0 1,0 0 0,0 0-1,0 0 1,-1 0 0,1 1-1,0-1 1,0 1 0,-1 0-1,1 0 1,0 0 0,0 0-1,-1 0 1,1 0 0,0 0-1,0 1 1,0-1 0,-1 1-1,1 0-38,-4 1 8,0 1 0,1-1-1,0 1 1,-1 1 0,1-1-1,0 1 1,1 0 0,-1 0-1,1 0 1,0 0 0,0 1-1,0 0 1,0 0-1,-1 3-7,-2 3-128,1 0-1,1 0 0,0 0 0,0 1 0,1 0 0,-1 8 129,3-12-28,1-1 0,0 1 0,0 0 0,1 0 0,0-1 1,0 1-1,1 0 0,0-1 0,1 1 0,-1-1 0,1 1 0,1-1 0,-1 1 1,3 3 27,-3-8 22,0 1 1,0-1-1,1 1 1,-1-1-1,1 1 1,-1-1-1,1 0 1,0 0-1,0-1 1,0 1 0,1 0-1,-1-1 1,1 0-1,-1 0 1,1 0-1,0 0 1,0-1-1,0 1 1,0-1 0,0 0-1,0 0 1,0-1-1,0 1 1,0-1-1,0 0 1,1 0-1,1 0-22,1-1 68,0 0 0,0 0-1,0-1 1,0 0-1,0 0 1,0 0 0,0-1-1,-1 0 1,1 0-1,-1-1 1,0 0 0,0 0-1,3-3-67,-1 0 37,0-1 0,-1 0 0,0 0 0,0 0 0,-1-1 0,0 0 0,-1-1-1,3-5-36,5-16 28,-2 0 0,-1-1-1,-1-1 1,-2 1-1,0-11-27,-4 22 14,-1-1-1,0 1 0,-2 0 1,0-1-1,-2 1 0,0-1 1,-1 1-1,-2 0 0,0 0 1,-1 1-1,-1 0 0,-6-14-13,0 4 155,4 5 115,-2 1 0,-1 1 1,-5-8-271,17 30-10,-1 0 1,1 0 0,-1 0 0,1 1-1,-1-1 1,0 0 0,1 0 0,-1 0 0,0 1-1,1-1 1,-1 0 0,0 1 0,0-1-1,0 1 1,0-1 0,0 1 0,0-1-1,0 1 1,0 0 0,0-1 0,0 1 0,0 0-1,-1 0 10,1 0-26,0 0 0,0 0 0,0 1 0,0-1 0,0 1 0,0-1-1,0 1 1,0 0 0,0-1 0,1 1 0,-1 0 0,0-1 0,0 1 0,1 0-1,-1 0 1,0 0 0,1 0 0,-1 0 26,-3 6-143,0 0 0,1 0 0,0 0 0,1 1 0,-2 4 143,-2 17 156,1 0 0,1 0-1,1 19-155,-4 28 339,1-13-51,3 0 0,5 51-288,-1-89 12,1 0 0,1-1 0,4 12-12,-4-26 52,-1 0 1,2 0-1,-1 0 0,2 0 0,-1-1 1,1 0-1,0 0 0,1 0 0,3 3-52,-2-3-43,-5-6 76,0 0-1,1 0 1,-1 0 0,1 0 0,-1-1 0,1 0 0,1 2-33,3 0-97,-6-3 64,0 0-1,1 0 1,-1 0 0,1 0-1,-1 0 1,1-1 0,0 1-1,-1 0 1,1-1-1,0 1 1,-1-1 0,1 0-1,0 0 1,0 1 0,0-1 33,-1 0-128,-1 0 16,4 0 95,0 0-3246,-4 0 1295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8.6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85 1472,'3'-6'8661,"11"-9"-7571,-2 3-969,-9 7-102,1 0 0,0 1 1,0-1-1,1 1 0,-1 0 0,1 1 1,0-1-1,0 1 0,0 0 0,1 0 1,-1 1-1,1-1 0,2 0-19,-7 3 5,0 0-1,0 0 1,0 0-1,-1 0 0,1 0 1,0 0-1,0 0 1,0 0-1,0 0 0,0 1 1,0-1-1,0 0 1,0 1-1,-1-1 1,1 0-1,0 1 0,0-1 1,0 1-1,-1-1 1,1 1-1,0 0 0,-1-1 1,1 1-1,0 0 1,-1-1-1,1 1 0,0 1-4,14 26 557,-8-13-11,-6-13-438,0 1 0,1 0 0,-1 0 0,0 0 0,0 0-1,-1 0 1,1 3-108,-1-4 33,0 0-1,1 0 1,-1 0-1,1 0 1,-1 0-1,1 0 0,0 0 1,0 0-1,0 0 1,0 0-1,0 0 0,0-1 1,0 1-1,0 0 1,1-1-1,-1 1 1,1-1-1,-1 1 0,1-1 1,0 0-1,-1 0 1,1 0-1,0 1 0,0-2 1,0 1-1,0 0 1,0 0-1,0-1 1,2 1-33,-3 0 117,-1-1-5,0 0 11,3-1-197,0 1 0,0-1 1,0 0-1,0 1 1,0-1-1,0-1 1,-1 1-1,1 0 0,0-1 1,-1 1-1,1-1 1,-1 0-1,1 0 1,-1 0-1,0 0 0,0 0 1,0 0-1,1-2 74,-2 2-412,1 1-1,0-2 0,-1 1 1,0 0-1,1 0 1,-1 0-1,0-1 0,0 1 1,0-1-1,-1 1 1,1-1-1,-1 1 0,1-1 1,-1 1-1,0-1 1,0 1-1,0-1 0,0 1 1,0-1-1,0 0 1,-1-1 412,-6-6-2699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8.6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107 71 3232,'0'0'1035,"0"0"-971,1 1 0,-1 0 1,0-1-1,0 1 0,0-1 1,0 1-1,0 0 0,0-1 1,0 1-1,0 0 0,0-1 1,0 1-1,0 0 0,-1-1 1,1 1-1,0 0-64,-4 6 316,0 0-1,0 0 1,-1 0 0,0 0 0,0-1 0,-6 5-316,-17 23 739,19-21-545,1 1-1,-3 7-193,9-16 31,0 0-1,0 0 1,0 0-1,1 0 1,0 1-1,0-1 1,0 0-1,1 1 1,-1 0-31,2-4 19,-1 0 0,0 0 0,1 0 0,-1 0 0,1 0 1,0 0-1,-1 0 0,1-1 0,0 1 0,0 0 0,0 0 0,0 0 1,1-1-1,-1 1 0,0-1 0,1 1 0,-1-1 0,1 1 1,0-1-1,-1 0 0,1 0 0,0 0 0,0 0 0,-1 0 0,2 0-19,1 1 42,0 0-1,1-1 0,-1 0 1,0 0-1,1 0 0,-1 0 1,1 0-1,-1-1 0,1 0 1,-1 0-1,3-1-41,0 0 97,0-1 0,1-1 0,-2 1 1,1-1-1,0 0 0,-1-1 0,1 0 0,-1 0 0,2-2-97,4-1 118,-8 4-55,-1 0 0,1 0 0,-1 0 0,0 0 0,0 0 0,0-1-1,-1 1 1,1-1 0,-1 0 0,0 0 0,0 0 0,0 0 0,0 0 0,-1 0 0,1-1 0,-1 1 0,-1 0 0,1-1-1,0 1 1,-1-1 0,0-1-63,0-13 183,-1 1 0,-1 0 0,0 0 0,-4-10-183,4 14 48,0 4-92,1 1 1,-2 0-1,1 0 1,-1 0-1,-1 0 1,0-2 43,3 10-66,0 0 0,1 0 0,-1 1 0,0-1 0,0 0 0,0 0 0,0 0 0,0 1 0,0-1 0,0 0 0,0 1 0,0-1 0,0 1 0,-1-1 0,1 1 0,-1-1 66,2 1-55,-1 0-1,1 0 0,0 0 0,-1 0 0,1 0 0,-1 0 1,1-1-1,0 1 0,-1 0 0,1 0 0,-1 0 0,1 0 1,0 0-1,-1 1 0,1-1 0,-1 0 0,1 0 0,0 0 1,-1 0-1,1 0 0,0 0 0,-1 1 0,1-1 0,0 0 1,-1 0-1,1 0 0,0 1 0,-1-1 0,1 0 1,0 1-1,0-1 0,-1 0 0,1 1 0,0-1 0,0 0 1,0 1-1,-1-1 0,1 0 0,0 1 0,0-1 0,0 0 1,0 1-1,0-1 0,0 1 0,0-1 56,0 6-724,-1-1 182,1 0-1,0 0 0,0 1 0,1-1 0,0 0 1,0 0-1,0 0 0,0 0 0,1 0 1,0 0-1,0 0 0,0 0 543,10 13-976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29.3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51 164 4992,'-1'1'88,"0"-1"1,0 0 0,0 0-1,1 1 1,-1-1 0,0 0-1,0 1 1,0-1 0,0 1-1,0-1 1,1 1 0,-1-1-1,0 1 1,0 0 0,1-1-1,-1 1 1,0 0 0,1 0-1,-1-1 1,1 1 0,-1 0-1,1 0 1,-1 0-1,1 0 1,0 0 0,0 0-1,-1 0 1,1 0-89,-7 33-152,5-21 195,-8 43 78,4 1 1,1 0-1,4 1 0,2 24-121,3-50 331,1 1 0,1-1-1,1 0 1,8 18-331,-15-49 71,0 0 1,1 0-1,-1 0 0,0-1 1,0 1-1,0 0 1,1 0-1,-1 0 0,0-1 1,1 1-1,-1 0 0,1 0 1,-1-1-1,1 1 0,-1 0 1,1-1-1,-1 1 0,1-1 1,0 1-1,-1-1 0,1 1 1,0 0-72,0-2 31,-1 1 1,1-1 0,-1 1-1,1-1 1,-1 1-1,1-1 1,-1 1-1,0-1 1,1 1-1,-1-1 1,1 1-1,-1-1 1,0 1 0,0-1-1,1 0 1,-1 1-1,0-1 1,0 0-1,0 1 1,0-2-32,7-42 338,-5-77 424,-5-9-762,0-22-138,2 126 79,2 1 0,0-1 1,2 0-1,1 1 0,1 0 1,1 0-1,4-9 59,-8 29-4,0 0 0,1 0 0,-1 0 0,1 0 0,0 0 0,1 1 0,-1 0 1,1 0-1,0 0 0,1-1 4,-4 3 12,1 1 1,-1 0 0,1 0 0,-1 0 0,1 0-1,-1 0 1,1 0 0,0 1 0,-1-1 0,1 1-1,0-1 1,0 1 0,0-1 0,-1 1 0,1 0-1,0 0 1,0 0 0,0 0 0,0 0 0,-1 0-1,1 1 1,0-1 0,0 1 0,0-1 0,-1 1-1,1 0 1,0-1 0,-1 1 0,1 0 0,0 0-1,0 1-12,6 4 32,-1 1-1,1 0 1,-1 0 0,-1 0-1,1 1 1,-1 0-1,4 8-31,-1-1 238,-1 1-1,0 0 1,5 17-238,-12-30 101,0-1 0,-1 0 0,1 1 1,-1-1-1,1 1 0,-1-1 0,0 0 1,0 1-1,0 0-101,-1-2 38,1 0 0,0-1 1,0 1-1,0 0 0,0-1 0,0 1 1,-1 0-1,1-1 0,0 1 1,-1-1-1,1 1 0,0 0 0,-1-1 1,1 1-1,-1-1 0,1 1 0,-1-1 1,1 1-1,-1-1 0,1 0 0,-1 1 1,1-1-1,-1 0 0,0 1 1,1-1-1,-1 0 0,1 0 0,-1 1 1,0-1-1,1 0 0,-1 0 0,0 0 1,1 0-1,-1 0 0,0 0-38,-19 1 546,15 0-607,1 0-1,-1-1 0,1 0 1,-1 0-1,1-1 1,-1 1-1,0-1 1,1 0 61,-8-2-507,-24-8-3568,36 11 4024,0 0-81,-1 0 0,1-1 1,-1 1-1,1 0 0,-1 0 0,1-1 1,-1 1-1,1 0 0,-1 0 1,1 0-1,-1 0 0,1 0 0,-1 0 1,1 0-1,-1 0 0,0 0 1,1 0-1,-1 0 0,1 0 0,-1 0 1,1 0-1,-1 0 0,1 1 1,-1-1-1,1 0 0,-1 0 0,1 1 1,0-1-1,-1 0 0,1 1 1,-1-1-1,1 0 132,-9 10-3568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0.0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56 120 6240,'-1'32'3466,"-1"34"-3956,-44 334 2260,42-378-1069,2-17 317,1-14-283,9-119-245,-6 85-502,2 1 0,2-5 12,3-24-205,-2 12 154,3 0 1,13-43 50,-8 58-201,-13 40 167,-1 1 0,1-1 1,0 1-1,0 0 0,1-1 0,-1 1 0,1 0 1,0 0-1,-1 1 0,2-2 34,-3 4-10,0-1-1,1 0 1,-1 1 0,0-1 0,0 1-1,1-1 1,-1 1 0,0 0-1,1-1 1,-1 1 0,1 0 0,-1 0-1,0 0 1,1 0 0,-1 0-1,0 0 1,1 1 0,-1-1 0,0 0-1,1 1 1,-1-1 0,0 1-1,1-1 1,-1 1 0,0 0 0,0-1-1,1 2 11,5 2 14,-1 1 0,0 0 0,0 1 0,2 2-14,-1-2-66,-2 0 219,0 0-1,0 0 1,0 0 0,0 1 0,-1-1-1,0 1 1,-1 0 0,0 1-1,0-1 1,0 0 0,1 6-153,-4-11 39,0 0 0,0-1-1,0 1 1,0 0 0,0-1 0,-1 1 0,1 0 0,0 0 0,-1-1 0,1 1-1,-1 0 1,0-1 0,1 1 0,-1-1 0,0 1 0,0-1 0,0 1 0,0-1-1,0 0 1,-2 2-39,2-1 41,-1-1 1,0 1-1,0-1 0,0 1 0,0-1 0,0 1 0,0-1 0,-1 0 0,1 0 0,0 0 1,-1-1-1,1 1 0,-3 0-41,-10 2-113,13-2-15,-1-1 0,0 1 0,1-1 0,-1 0 1,1 0-1,-1 0 0,1 0 0,-1 0 0,0 0 0,1-1 0,-1 1 0,0-1 128,-1 0-382,-24-6-5012,24 7 1949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0.4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37 30 4160,'-1'-6'399,"1"5"-349,1 1 0,-1-1 0,0 0 0,0 1 0,0-1 0,0 1 0,-1-1 0,1 0 0,0 1 0,0-1 0,0 1 0,0-1 0,-1 0 0,1 1 0,0-1 0,0 1 0,-1-1 0,1 1 0,-1-1 0,1 1 0,0-1 0,-1 1 0,1-1 0,-1 1 0,1 0 0,-1-1 0,1 1 0,-1 0 0,1-1 0,-1 1 0,0 0 0,1 0 0,-1-1 0,1 1 0,-2 0-50,-1-3 1162,3 3-1138,0 0 0,0 0 0,0-1 0,0 1 0,0 0 0,0 0-1,-1 0 1,1 0 0,0-1 0,0 1 0,0 0 0,0 0 0,0 0-1,-1 0 1,1 0 0,0 0 0,0-1 0,0 1 0,-1 0 0,1 0 0,0 0-1,0 0 1,0 0 0,-1 0 0,1 0 0,0 0 0,0 0 0,0 0 0,-1 0-1,1 0 1,0 0 0,0 0 0,0 0 0,-1 0 0,1 0 0,0 0 0,0 0-1,0 0 1,-1 0 0,1 1 0,0-1 0,0 0 0,0 0 0,0 0 0,-1 0-1,1 0 1,0 0 0,0 1 0,0-1 0,0 0 0,0 0 0,0 0 0,-1 0-1,1 1 1,0-1 0,0 0 0,0 0 0,0 0 0,0 1-24,-2 2 115,1 0 0,-1 0 0,1 0 1,0 0-1,0 0 0,0 0 0,0 1 0,0-1 1,1 0-1,0 0 0,-1 1 0,1-1 1,0 1-1,1-1 0,-1 0 0,1 0 0,-1 1-115,4 11 214,0 0-1,0-1 0,3 5-213,0 1 276,17 64 1013,7 49-1289,-8-27 557,-14-69-359,-1-9-9,-2 0 0,2 29-189,-3-15 186,-2-33-185,-3-9-36,0 1-1,0-1 1,0 0-1,0 0 1,1 1 0,-1-1-1,0 0 1,0 0 0,0 1-1,0-1 1,0 0-1,0 1 1,0-1 0,0 0-1,0 0 1,0 1 0,0-1-1,0 0 1,0 1 0,0-1-1,0 0 1,0 0-1,0 1 1,-1-1 0,1 0-1,0 0 1,0 1 0,0-1-1,0 0 1,-1 0-1,1 1 1,0-1 0,0 0-1,0 0 1,-1 0 35,0 3-1457,1-2-2185,-4-1 1472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1.1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1 108 4480,'0'1'160,"0"0"-1,0 0 1,0 0 0,1 0 0,-1 0 0,0-1-1,1 1 1,-1 0 0,1 0 0,-1 0-1,1-1 1,-1 1 0,1 0 0,0-1 0,-1 1-1,1 0 1,0-1 0,0 1-160,6 9 153,-3-3 22,-3-5-66,0 0 0,0 0 0,0 0-1,0 0 1,0 0 0,1 0 0,-1 0 0,0-1-1,1 1 1,-1-1 0,1 1 0,0-1-1,0 1-108,-1-2 105,0 0 1,0 0-1,0 0 0,0 0 0,0-1 0,1 1 0,-1 0 0,0 0 0,0-1 0,0 1 0,0-1 1,0 1-1,0-1 0,-1 1 0,1-1 0,0 0 0,1 0-105,0-2 27,1 0 0,-1 0 0,0 0 0,1 0 0,-2 0 0,1 0 1,0 0-1,-1-1 0,1 1 0,-1-1 0,0 1 0,0-1 0,0 0 0,-1 1 0,1-1 0,-1 0 0,0 1 0,0-3-27,0-7 104,-1 0-1,-1 1 1,0-1-1,-3-9-103,5 21-14,0 1-1,0 0 1,0-1-1,0 1 1,0 0 0,0-1-1,-1 1 1,1-1-1,0 1 1,0 0-1,0-1 1,0 1-1,0 0 1,0-1-1,-1 1 1,1 0-1,0-1 1,0 1-1,0 0 1,-1 0 0,1-1-1,0 1 1,0 0-1,-1 0 1,1-1-1,0 1 1,-1 0-1,1 0 1,0 0-1,-1 0 1,1-1-1,0 1 1,-1 0 14,0 1-30,1-1 0,-1 1-1,0-1 1,1 1 0,-1-1 0,1 1 0,-1 0 0,1-1-1,0 1 1,-1 0 0,1-1 0,0 1 0,-1 0 0,1 0 30,-10 31-146,9-28 143,-4 23 157,1 1 0,0 13-154,3-33 13,1-1 0,0 0-1,1 0 1,0 0 0,0 0 0,0 0 0,1 0-1,0 0 1,0-1 0,0 1 0,1-1 0,2 5-13,-3-9 39,0 0 1,0 0-1,0 1 0,1-2 1,-1 1-1,0 0 1,1 0-1,0-1 0,-1 1 1,1-1-1,0 0 1,-1 0-1,1 0 1,0 0-1,0 0 0,0 0 1,0-1-1,0 0 1,0 1-1,0-1 1,0 0-1,1-1-39,7 1 151,0-1 0,0-1-1,-1 0 1,1 0 0,6-3-151,-4 0 115,0 0 1,-1-1-1,0 0 0,-1-1 1,1 0-1,-1-1 1,0 0-1,-1-1 0,0 0 1,7-8-116,11-16 101,-2-1 0,16-27-101,-22 32-87,-20 28 64,1 0 0,0 0 0,-1 0 0,1 0 0,0 0 0,0 0 0,0 0 0,0 0 0,0 0 0,0 1 0,0-1 0,0 0 0,0 1 0,0-1 0,0 1 0,1-1 23,-1 1-6,-1 0 1,1 0-1,0 0 1,-1 0-1,1 0 1,-1 0-1,1 0 1,-1 0 0,1 1-1,0-1 1,-1 0-1,1 0 1,-1 1-1,1-1 1,-1 0-1,1 1 1,-1-1-1,0 0 1,1 1-1,-1-1 1,1 1-1,-1-1 1,0 0-1,1 1 6,2 4 11,0 0-1,-1 1 0,0-1 0,0 0 1,0 1-1,0 2-10,2 3 12,1 3 88,0-1 0,1 0 0,0 0 1,1 0-1,1-1 0,0 0 0,1-1 1,0 0-1,0 0 0,4 2-100,25 22-1480,-10-8-3973,-20-20 1368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1.8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181 26 5152,'-3'-5'1637,"3"4"-1611,0 1 0,0 0 0,0 0 0,0 0 0,0 0 0,0 0 1,0 0-1,0-1 0,0 1 0,0 0 0,0 0 0,0 0 0,0 0 0,0 0 0,0 0 0,0-1 0,0 1 0,0 0 0,0 0 0,0 0 0,0 0 0,0 0 0,0-1 0,0 1 0,0 0 0,0 0 1,1 0-1,-1 0 0,0 0 0,0 0 0,0 0 0,0 0 0,0-1 0,0 1 0,0 0 0,0 0 0,0 0 0,1 0 0,-1 0 0,0 0 0,0 0 0,0 0 0,0 0 0,0 0 0,1 0 0,-1 0 1,0 0-1,0 0 0,0 0 0,0 0 0,0 0 0,0 0-26,0 0 160,-4-11 1114,3 11-1182,0-1-1,0 0 0,0 1 1,0-1-1,0 1 0,0 0 0,0-1 1,0 1-1,0 0 0,0 0 1,-1-1-1,1 1 0,0 0 0,0 0 1,0 0-1,0 0 0,0 1 1,0-1-1,-1 0 0,1 0 1,0 1-1,0-1 0,0 1 0,0-1 1,0 1-1,0-1 0,0 1-91,-5 3 62,1 0-1,-1 0 1,1 0 0,-2 3-62,0-1 120,-13 12-174,1 1-1,1 0 0,1 2 1,-12 17 54,28-37 4,1 1 1,-1-1 0,0 0 0,0 1 0,1-1-1,-1 0 1,0 1 0,1-1 0,0 1-1,-1-1 1,1 1 0,0-1 0,0 1 0,0 0-1,0-1 1,0 1 0,0-1 0,0 1 0,0-1-1,1 1 1,-1-1 0,1 1 0,-1-1-1,1 1 1,-1-1 0,1 0 0,0 1 0,0-1-1,0 0 1,-1 1 0,1-1 0,1 0 0,-1 0-1,0 0 1,0 0 0,0 0 0,0 0-1,2 0-4,3 4 83,0-2-1,1 1 0,0-1 0,0 0 1,-1 0-1,1-1 0,4 1-82,30 1 384,0 3 741,-40-7-1115,-1 0-1,0 0 1,1 1 0,-1-1-1,0 0 1,1 0-1,-1 0 1,0 0 0,0 1-1,1-1 1,-1 0-1,0 0 1,0 1 0,0-1-1,1 0 1,-1 0-1,0 1 1,0-1 0,0 0-1,0 0 1,1 1-1,-1-1 1,0 0-1,0 1 1,0-1 0,0 0-1,0 1 1,0-1-1,0 0 1,0 1 0,0-1-1,0 0 1,0 1-1,0-1 1,0 0 0,0 1-1,0-1 1,0 0-1,-1 0 1,1 1 0,0-1-10,-7 12 273,-21 13-1324,25-23 798,0 0-1,-1 1 1,1-1-1,0 0 1,-1-1-1,0 1 254,-16 9-1791,4-6-529,11-3 182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2.49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 15 2400,'-3'-14'1314,"3"13"-658,3 9-285,0 4 305,-1 0 1,0 0-1,0 8-676,2 17 606,24 194 807,-20-175-1029,2 0 0,13 38-384,-8-51 992,-15-41-411,1-3-540,0 1-1,0 0 0,0 0 1,0-1-1,0 1 0,0-1 1,-1 1-1,1-1 0,0 1 1,0-1-1,-1 1 0,1-1 1,0 0-1,-1 1 1,1-1-1,-1 0 0,1 0 1,0 0-41,9-16-160,-9 15 159,10-22-623,8-24 624,-12 29 64,0 1 0,1-1 0,2 1 0,0-1-64,-9 18 20,0 0 0,0-1 0,-1 1 0,1 0 0,0 0 0,0 0 1,0 0-1,0 0 0,0 0 0,1 0 0,-1 0 0,0 1 0,0-1 1,0 0-1,1 1 0,-1-1 0,0 1 0,1-1 0,-1 1 0,1 0-20,-1 0 34,0 0-1,0 0 0,0 0 1,0 0-1,0 1 0,0-1 1,0 1-1,0-1 0,0 1 1,0-1-1,0 1 0,0-1 1,0 1-1,-1 0 0,1-1 1,0 1-1,0 0 0,-1 0 1,1-1-1,0 1 0,-1 0 1,1 0-1,-1 0 0,1 0 1,-1 0-1,1 1-33,2 5 137,1 1-1,-1-1 1,-1 1 0,1-1-1,-2 1 1,1 0 0,-1 0-1,1 6-136,-1 10 132,5 96 40,-6-117-391,0-1-1,0 1 1,-1-1 0,1 1-1,-1-1 1,1 1-1,-1-1 1,0 0-1,0 1 1,0-1 0,0 0-1,0 0 1,0 0-1,-1 1 220,-4-1-4217,-2-5 2216,-3-7-655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2.8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3 299 6400,'0'5'2368,"9"8"-1856,-9 10-128,3-10 0,-3 10-288,0-2-1024,-3 5 512,3-1-1280,0-4 992,-4-3-2016,4-3 1536,-8-4-288</inkml:trace>
  <inkml:trace contextRef="#ctx0" brushRef="#br0" timeOffset="1">70 39 3648,'0'-21'1344,"7"14"-1024,-2-1-128,-2 8-1280,6-3 544,-9 3-1600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3.3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 12 6048,'-5'-11'3757,"8"22"-1503,4 11-2015,-5-8-61,-1 0-1,0 0 0,0-1 0,-2 7-177,1-4-403,0 0-1,1 0 1,1 5 403,0 2-979,-2-18 321,1 0 0,-1 0 0,1 0 1,-1 0-1,1 0 0,1-1 0,0 4 658,3-1-3301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4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144 108 3904,'1'-2'193,"-1"0"1,0 0-1,0 0 1,1 0-1,-1 0 1,1 0-1,0 0 1,0 0-1,0-1-193,0 1 145,0 0 1,0 0-1,0 0 1,-1 0-1,1 0 1,0-1-1,-1 1 1,0 0-1,0-2-145,0-2 556,0 1 0,0 0 0,-1 0-1,0 0 1,0 0 0,0 0-1,-1 0 1,-1-3-556,2 7 56,1 0 0,-1 0 0,1 0 0,-1 0 1,0 0-1,1 0 0,-1 0 0,0 0 0,0 1 0,0-1 0,0 0 0,1 1 0,-1-1 0,0 0 0,0 1 0,0-1 0,-1 0-56,0 1-13,1 0-1,0 0 0,0 0 0,-1 0 0,1 0 0,0 0 0,-1 1 1,1-1-1,0 0 0,0 0 0,-1 1 0,1-1 0,0 1 1,0-1-1,0 1 0,0 0 0,0-1 0,0 1 0,-1 0 14,-5 5 5,1 0 0,-1 0-1,1 0 1,0 1-1,1-1 1,-1 2 0,1-1-1,-2 5-4,0 2 18,0-1-1,1 2 1,0-1-1,-1 8-17,1-1 9,2 1 0,1-1 0,0 1 0,1 15-9,2 2 134,1 0 0,4 9-134,0-4 248,2 0 0,4 6-248,-6-31 100,1 0 0,1 0 1,1 0-1,0 0 0,10 14-100,27 44-1146,-38-65 184,-5-10 442,-1 1 1,1 0-1,-1-1 0,1 1 0,0-1 0,0 0 1,0 1-1,1 0 520,-2-3-2053,-1-1 527,0-8-495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09.2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37 1248,'0'0'35,"0"0"0,0 0 0,-1 0 0,1 0 0,0 0 0,0 0 0,0 0 0,0 0 1,0 0-1,0 0 0,-1 0 0,1 0 0,0 0 0,0 0 0,0 0 0,0 0 0,0 0 0,0 0 0,-1 0 0,1 0 0,0 0 0,0 0 0,0 0 0,0 0 1,0 0-1,0 0 0,-1-1 0,1 1 0,0 0 0,0 0 0,0 0 0,0 0 0,0 0 0,0 0 0,0 0 0,0 0 0,0-1 0,0 1 0,-1 0 1,1 0-1,0 0 0,0 0 0,0 0 0,0 0 0,0 0 0,0-1 0,0 1 0,0 0 0,0 0 0,0 0-35,7-6 4700,5-2-536,-5 6-5331,11-7 1604,-17 8-402,0 0 0,0 0 0,1 1 0,-1-1 0,0 0 0,1 1 0,-1-1 0,0 1 0,1-1 0,-1 1 0,1 0 0,-1-1 0,1 1 0,-1 0 1,1 0-1,-1 0 0,1 0 0,-1 0 0,0 0 0,1 1 0,-1-1 0,1 0 0,1 1-35,-2 0 44,1 0 1,0-1-1,0 1 0,0 0 1,-1 0-1,1 0 1,0 0-1,-1 0 0,1 0 1,-1 1-1,1-1 1,-1 1-1,0-1 0,0 1 1,1-1-1,-1 1 0,0-1 1,0 1-1,-1 0 1,1 0-1,0-1 0,0 1 1,-1 0-1,1 0 0,-1 0 1,0 0-1,0 0 1,1 2-45,-2-3 50,1 0 0,0 0 0,0 0 0,0 0 0,0 0 0,0 0 0,0 0 0,1 0 0,-1 0 0,0 0 0,0 0 1,1 0-1,-1 0 0,1 0 0,-1 0 0,1 0 0,-1 0 0,1 0 0,-1 0 0,1 0 0,0 0 0,0-1 0,-1 1 1,1 0-1,0 0 0,0-1 0,0 1 0,0-1 0,0 1 0,0-1 0,0 1 0,0-1 0,0 0 0,0 1 0,0-1 0,0 0 1,0 0-1,0 0 0,0 1 0,0-1 0,0 0 0,0-1 0,0 1 0,1 0 0,-1 0 0,0-1-50,26-7-1828,-4-5-4109,-11 6 1767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4.52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82 27 4160,'-2'-3'177,"0"1"0,0 0 0,0 0-1,-1 0 1,1 0 0,0 0 0,-1 1 0,0-1 0,1 1 0,-1-1 0,0 1-1,0 0 1,0 0 0,0 0 0,0 1 0,0-1 0,0 1 0,0-1 0,0 1 0,0 0-1,0 0 1,0 1 0,0-1 0,-1 1-177,3-1 27,1 0 1,-1 0-1,1 0 0,-1 0 0,1 0 1,-1 0-1,1 1 0,-1-1 1,1 0-1,-1 0 0,1 0 0,-1 1 1,1-1-1,-1 0 0,1 1 1,0-1-1,-1 0 0,1 1 0,0-1 1,-1 1-1,1-1 0,0 0 1,-1 1-1,1-1 0,0 1 0,0-1 1,-1 1-1,1-1 0,0 1 1,0-1-1,0 1 0,0-1 0,0 1 1,0-1-1,0 1 0,0-1 0,0 1 1,0-1-1,0 1 0,0 0 1,0-1-1,0 1 0,0-1 0,1 1 1,-1-1-1,0 1-27,1 1 67,0-1 1,0 1-1,0 0 0,0 0 0,0 0 0,1-1 1,-1 1-1,0-1 0,1 1 0,-1-1 1,3 2-68,6 3 2,1 0 1,0 0-1,0-1 1,1 0-1,0-1 1,-1-1-1,8 2-2,2-1-1470,0-1 0,9 0 1470,-25-3-459,0 0 1,0 0-1,0-1 0,-1 1 1,1-1-1,0 0 1,0 0-1,4-3 459,12-6-2112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4.8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0 7712,'1'2'2506,"0"8"-2206,1 0 0,-2 0-1,1 0 1,-1 0-1,-1 5-299,0 10 134,-6 257 1760,7-252-1612,-1 19 689,6 29-971,-4-64 57,1 0-1,1 0 0,0 0 1,1 0-1,1 0 0,0-1 1,5 9-57,-5-13 6,0-1 0,1 1 0,0-1 0,1-1 1,0 1-1,0-1 0,1 0 0,0 0 0,0-1 1,0 0-1,1-1 0,0 0 0,0 0 0,0-1 1,2 0-7,0 1-233,0-2 0,1 1 1,-1-2-1,1 1 0,0-2 1,-1 0-1,1 0 0,0-1 1,0 0-1,0-1 1,-1 0-1,12-3 233,-20 3-375,0 0 0,1 0-1,-1 0 1,0 0 0,0-1 0,0 1 0,0-1-1,0 0 1,0 0 0,0 0 0,-1 0 0,1 0-1,-1-1 1,1 1 0,-1-1 0,0 1 0,0-1 0,0 0-1,0 0 1,0-1 375,-1-11-2789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4:35.2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11 8640,'0'-8'3200,"14"8"-2496,10-3-192,-12 3-192,7 3-288,14 0-384,8 2 224,4 2 96,3-1 32,6 2-960,-6-1 512,-3 1-1792,-4 2 1248,-8-2-3616</inkml:trace>
  <inkml:trace contextRef="#ctx0" brushRef="#br0" timeOffset="1">1164 292 10816,'9'0'4000,"-6"4"-3136,2-4-224,-5 8-3488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3.2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40 1472,'0'-2'198,"0"0"0,1 0 1,-1 0-1,1 0 0,-1 0 0,1 0 1,0 0-1,0 0 0,0 0 1,0 1-1,0-1 0,0 0 0,1 1 1,-1-1-1,0 1 0,1-1 0,-1 1 1,1 0-1,0 0 0,-1-1 0,1 1 1,0 0-1,0 0-198,-1 1 378,-1 0 182,2 4-269,-1 0-1,1 0 1,-1 0-1,0 0 1,-1 0-1,1 1 0,-1-1 1,1 0-1,-1 0 1,-1 4-291,-7 45 228,4-25-182,-12 124 88,13-93 63,-4-1 0,-2 1 0,-6 12-197,8-38 59,1-1 0,0 20-59,5-38-22,-3 9-174,-1 12 323,5-33-107,0 0-1,0-1 1,0 1-1,1 0 1,-1 0 0,0-1-1,1 1 1,-1 0-1,1-1 1,-1 1-1,1 0-19,-1-1 15,0-1 0,1 0-1,-1 0 1,0 0 0,0 1-1,0-1 1,1 0 0,-1 0-1,0 0 1,0 0 0,1 0-1,-1 1 1,0-1 0,0 0-1,1 0 1,-1 0 0,0 0-1,1 0 1,-1 0 0,0 0-1,0 0 1,1 0 0,-1 0-1,0 0 1,1 0-15,10-6 298,5-7-325,0 1 1,1 1-1,0 1 0,0 0 1,1 1-1,15-5 27,3 3 225,1 1-1,0 2 1,23-2-225,-33 7 159,0 2 1,0 0 0,0 2-1,-1 1 1,14 3-160,-33-4 30,0 0 0,0 1 0,0 0 0,-1 0-1,1 1 1,-1 0 0,0 0 0,0 0 0,0 1 0,5 3-30,-8-4-507,0 0 1,0 0-1,0 0 0,0 1 0,-1-1 1,3 4 506,-4-6-1536,-1-1-624,1-1 448,7-6-960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4.1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89 0 3328,'-5'54'5679,"1"-30"-4686,1 22-993,0 24 867,-3 5-867,-2 36 210,3-49 100,-4 8-310,4-25 138,-3 0 388,-3 9-526,4-24-84,1-1 1,2 0-1,1 1 1,1 2 83,2 7 155,0-38 42,9-1 102,-3-3-273,1 1 1,0-1 0,0-1 0,-1 1-1,0-1 1,0 0 0,0-1 0,0 1-1,2-3-26,16-12-176,-6 8 132,0 0 1,1 2-1,0 0 1,1 1-1,-1 1 1,10-1 42,-14 4 48,-1 1 0,1 0 0,0 1 0,0 1-1,1 0 1,-1 1 0,0 1 0,0 1 0,3 0-47,-10 0 20,-1-1 1,1 1 0,-1 0-1,1 1 1,-1 0 0,0 0-1,0 1 1,0-1 0,-1 2-1,0-1 1,1 1 0,-1 0-1,-1 0 1,1 0 0,-1 1-1,4 4-20,-5-4-13,-3-5-107,-1-1 0,1 1 0,0 0 0,-1 0 0,1 0 0,-1 0 0,1-1 0,-1 1 0,1 0 0,-1 0 0,0 0 0,1 0 0,-1 0 0,0 0 0,0 1 120,0-1-1717,0-1 95,0 0-1604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5.0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3 296 2816,'0'0'140,"-1"-1"0,1 0-1,0 0 1,-1 0 0,1 0 0,0 1 0,0-1 0,0 0-1,0 0 1,0 0 0,0 0 0,0 0 0,0 0-1,0 1 1,0-1 0,0 0 0,1 0-140,0-12 1719,-1 9-1482,1-1 1,0 1-1,0 0 1,0 0-1,0 0 0,1 0 1,0 0-1,-1 0 1,2 0-1,1-3-237,4-5 256,1 0-1,6-6-255,-1 1 209,1 1-1,1 1 1,0 0 0,1 1-1,1 1 1,0 1 0,0 0-1,4 0-208,-7 4-56,2 0 0,-1 1 0,1 0 0,0 2 0,0 0 0,1 1 0,0 0 0,5 1 56,-18 3 28,0 0-1,-1 1 1,1-1 0,0 1-1,0 0 1,0 0-1,-1 1 1,1-1-1,-1 1 1,1 0-1,-1 1 1,0-1 0,1 1-1,-1-1 1,-1 1-1,1 0 1,1 2-28,1 0 0,-1 0 1,0 1-1,-1 0 1,1 0 0,-1 0-1,0 0 1,-1 0-1,1 1 1,-1 0-1,0-1 1,0 6-1,1 4 46,-1 0 0,-1 0-1,-1 0 1,0 0 0,-1 0 0,0 1-1,-2-1 1,0 0 0,-1 0 0,0 0 0,-1 0-1,-5 12-45,5-20 61,0 0 0,0 0 0,0 0-1,-1-1 1,0 1 0,0-1 0,-1 0-1,0-1 1,0 1 0,-3 0-61,-10 10 83,-2-1 0,-19 12-83,-34 19-272,-47 21 272,112-63 6,5-3 39,1 0 0,-1 0-1,0 0 1,0 0 0,1-1 0,-1 0 0,-1 1-45,4-2-86,18 0-79,109-8 181,-78 7 586,-23 0-340,0 1 1,-1 1-1,1 1 1,0 1 0,17 4-263,-33-4-183,-1 0 0,0 0 0,1 1 0,6 5 183,-8-5-1749,0 1 0,-1-1 0,1 2 0,-1-1 0,2 3 1749,0 2-2358,0-8 641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0.6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181 12 992,'-2'-2'374,"0"1"0,0 0-1,-1 0 1,1-1 0,0 2 0,0-1-1,-1 0 1,1 0 0,0 1 0,-1-1 0,1 1-1,-1 0 1,1 0 0,0 0 0,-1 0 0,0 0-374,1 0 83,-1 1-17,0 1 1,1-1 0,-1 0-1,1 1 1,-1 0 0,1 0-1,0 0 1,0 0-1,-1 0 1,1 0 0,-1 3-67,1-3 56,-7 10 87,0 1-1,2-1 0,-1 1 1,2 1-1,-1-1 1,2 1-1,-4 12-142,0 1 198,1 0-55,1-1 1,1 1 0,2 0-1,-1 19-143,3-22 178,1-20-93,-1 6-21,1 0 1,0 1-1,1-1 1,0 1 0,0-1-1,1 0 1,0 1 0,1-1-1,2 8-64,-3-16 6,0 0-1,-1 0 1,1 0-1,0-1 1,0 1-1,0 0 0,0-1 1,0 1-1,0-1 1,1 1-1,-1-1 1,0 1-1,1-1 1,-1 0-1,1 0 0,0 0 1,-1 0-1,1 0 1,0 0-1,-1 0 1,1 0-1,1 0-5,2-1-6,0 1 0,0-1-1,0 0 1,0 0 0,-1 0-1,1-1 1,0 0 0,2 0 6,5-2 93,-1 0 1,0-1-1,0 0 1,0 0-1,-1-1 1,0-1-1,0 0 0,6-4-93,7-7 125,-1-1 0,17-19-125,-25 23-40,-2-1 0,0-1 0,0-1 1,-2 1-1,7-15 40,0 1 66,-4 5-434,-13 25 367,0 0 0,1 0 0,-1 0 0,0-1 1,0 1-1,1 0 0,-1 0 0,0 0 0,0 0 0,1-1 1,-1 1-1,0 0 0,0 0 0,1 0 0,-1 0 1,0 0-1,1 0 0,-1 0 0,0 0 0,1 0 0,-1 0 1,0 0-1,0 0 0,1 0 0,-1 0 0,0 0 1,1 0-1,-1 0 0,0 0 0,0 0 0,1 1 0,-1-1 1,0 0-1,0 0 0,1 0 0,-1 0 0,0 1 0,0-1 1,1 0-1,-1 0 0,0 1 0,0-1 0,0 0 1,0 0-1,1 1 0,-1-1 0,0 0 0,0 0 0,0 1 1,0-1-1,0 0 0,0 1 1,5 6 12,-1 1 0,0 0 0,0 0 0,-1 0 1,2 8-13,-2-7 29,0 0 1,1-1-1,0 1 0,0-1 1,3 4-30,4 3-76,0-1-1,1 0 1,0-1 0,10 8 76,-15-15 38,0-1 1,0 1-1,0-2 1,1 1-1,0-1 1,0 0-1,0-1 1,0 1-1,1-2 1,3 2-39,-11-4 19,1 0 1,-1 1-1,0-1 0,1 0 1,-1 0-1,0 0 0,1 0 1,-1 0-1,0 0 0,1 0 1,-1 0-1,1-1 0,-1 1 1,0 0-1,1-1 0,-1 1 1,0-1-1,0 0 0,0 1 1,1-1-1,-1 0 0,0 0 1,0 1-1,0-1 1,0 0-1,0 0 0,0 0 1,0-1-1,-1 1 0,1 0 1,0 0-1,-1 0 0,1 0 1,0-1-1,-1 1 0,0 0 1,1-1-1,-1 1-19,2-7 67,-1 0 1,0-1 0,0 1-1,-1 0 1,0 0-1,0-1-67,-1-3 129,0-15 82,-2 0 1,-1 0-1,-1 1 0,-2-1 0,-5-12-211,-7-30-613,18 66-695,3 3-274,3 6-674,-4-6 2186,7 10-1551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3.0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36 79 896,'-3'-1'517,"0"0"0,-1 1 0,1-1 0,0 1 0,-1 0-1,1 0 1,-3 0-517,0 0 702,5 0-297,1 0-128,0 0-26,0 0-70,0 0 49,0 0-1,0 0 304,2 1-372,1-1 0,-1 1-1,0 0 1,1-1-1,-1 0 1,1 0-1,-1 0 1,0 0 0,1 0-1,0 0-160,-2 0 5,9-1 182,-1-1 1,1 0-1,0-1 0,0 0 1,-1 0-1,0-1 0,0-1 1,8-4-188,2-1 259,1 1 0,8-3-259,-19 9 1,0 1 0,0 0-1,0 0 1,0 1 0,0 0-1,9 0 0,-11 1-20,-3-1 101,1 1-1,0 0 1,0 1-1,-1-1 0,1 1 1,0 0-1,-1 0 1,1 0-1,2 2-80,-6-3 134,6-2 1481,-7 0-861,-3 2-798,2-4 161,-1 2-429,7 4 43,-3-1 280,-2-1 26,20 3-16,-19-3-21,-1 0 91,0 0-22,0 0-31,0 0-38,1 0-17,0 1 0,0 0 0,0-1 0,-1 1 0,1 0 1,0 0-1,0 0 0,0-1 0,-1 1 0,1 0 1,0 0-1,-1 0 0,1 0 17,0 6-44,0 0-1,0-1 1,-1 1 0,0 2 44,0-4 46,0 1 1,0 0-1,1 0 1,0 0-1,0-1 0,1 4-46,3 10-3,-4-14-26,0-1 0,1 0 0,-1 0 1,0 0-1,1 0 0,2 3 29,-2-4-17,0 0-1,0 1 0,1-2 1,-1 1-1,1 0 1,0 0-1,0-1 0,0 0 1,0 1-1,0-1 0,0 0 1,1-1-1,-1 1 18,-1-1 50,0 0 0,0-1-1,0 1 1,0-1 0,0 1-1,0-1 1,0 0 0,0 1-1,0-1 1,0 0 0,0-1-1,0 1 1,0 0 0,0 0 0,0-1-1,0 1 1,0-1 0,-1 0-1,1 0 1,0 0 0,0 1-1,0-2 1,-1 1 0,1 0 0,0 0-50,4-6 16,0 1 0,0-1 0,0-1 1,0 1-1,-1-1 0,-1 0 1,1 0-1,-1-1-16,3-4-1203,1 0 0,4-6 1203,-9 15-833,0 0 1,1 0 0,-1 1 0,1-1 0,0 1 0,0 0 0,0 0 0,0 0 0,2-1 832,7-4-2064,-12 8 1962,-1-1 1,0 1 0,1-1-1,-1 1 1,0-1 0,0 1-1,1-1 1,-1 1 0,0-1-1,0 1 1,0-1 0,0 0-1,0 1 1,0-1 0,0 1-1,0-1 1,0 0 101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3.9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5 127 1248,'-5'-1'789,"15"0"779,-1-2-1159,-1-1-1,0 1 1,1-2 0,-2 1-1,1-1 1,-1 0 0,1-1-1,-1 0 1,-1 0-1,1 0 1,0-2-409,35-29 832,-37 33-740,0 1 1,0 0 0,0 0 0,1 0 0,-1 1 0,1 0 0,-1 0-1,3 0-92,-6 1-9,0 1-1,0-1 1,0 1-1,0 0 1,0 0-1,0 0 1,0 0-1,0 0 1,0 0-1,0 1 1,1-1-1,-1 0 0,-1 1 1,1 0-1,0 0 1,0-1-1,0 1 1,0 0-1,0 1 1,-1-1-1,1 0 10,1 1 35,-1 1-1,0-1 0,0 0 0,-1 1 1,1-1-1,0 1 0,-1 0 0,1-1 1,-1 1-1,0 0 0,0 0 0,0 0 1,0 1-35,2 12 653,-1-1 0,0 9-653,0-9 373,-1 0 1,2-1-1,0 2-373,-2-11 23,0-1 26,0 0 0,1 1 0,-1-1 0,1 0 0,0 0 0,1 2-49,-3-5 5,1-1-1,0 1 1,-1 0 0,1 0-1,0 0 1,0 0 0,0-1-1,0 1 1,-1 0 0,1-1-1,0 1 1,0-1 0,0 1 0,0-1-1,0 0 1,0 1 0,0-1-1,1 0 1,-1 0 0,0 1-1,0-1 1,0 0 0,0 0 0,0 0-1,0 0 1,0-1 0,0 1-1,1 0-4,59-14-1540,-4 0-5314,-32 8 4395,-23 5 2304,-1 0 0,1 0 0,-1 0-1,1 0 1,-1-1 0,0 1-1,0 0 1,1-1 0,0 0 155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5.5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8 1472,'-4'-4'1281,"4"4"-1198,0 0 0,0 0 0,0-1 1,-1 1-1,1 0 0,0 0 0,0 0 0,0-1 0,-1 1 0,1 0 0,0 0 0,0 0 0,0-1 0,-1 1 0,1 0 0,0 0 0,0 0 0,-1 0 0,1 0 0,0 0 0,0 0 0,-1-1 0,1 1 0,0 0 1,-1 0-1,1 0 0,0 0 0,0 0 0,-1 0 0,1 0 0,0 0 0,-1 0 0,1 1 0,0-1 0,0 0 0,-1 0 0,1 0 0,0 0 0,0 0 0,-1 0 0,1 1 0,0-1 0,0 0 0,0 0 0,-1 0 0,1 1 1,0-1-1,0 0 0,0 0 0,-1 0 0,1 1 0,0-1 0,0 0 0,0 0 0,0 1 0,0-1 0,0 0 0,0 1 0,0-1-83,-13 25 869,2 0-95,9-21-639,-1 1 1,1 0-1,0-1 1,1 1 0,-1 0-1,1 0 1,0 2-136,-4 49 2181,3 43-2181,2-93-6,0 0 0,1 0 1,0 0-1,0 1 0,1-1 0,0 0 0,0 0 0,0-1 0,2 5 6,-3-9 12,-1-1 0,0 1 0,1-1 0,-1 0 1,0 1-1,1-1 0,-1 0 0,1 1 0,-1-1 0,1 0 0,-1 1 0,0-1 0,1 0 1,-1 0-1,1 0 0,-1 0 0,1 1 0,-1-1 0,1 0 0,-1 0 0,1 0 1,0 0-1,-1 0 0,1 0 0,-1 0 0,1 0 0,-1 0 0,1 0 0,-1-1 1,1 1-1,-1 0 0,1 0 0,-1-1-12,16-8 188,-14 8-173,19-16 11,0-1 1,13-15-27,12-11-304,-44 41 281,0 1 0,1 0 1,0 1-1,-1-1 0,1 0 0,0 1 1,-1 0-1,1-1 0,0 1 1,0 0-1,0 0 0,0 1 0,1-1 1,-1 1-1,0-1 0,1 1 23,0 1-24,1-1 1,-1 1-1,0 0 0,0 0 1,0 0-1,1 1 1,-1-1-1,-1 1 0,1 0 1,0 0-1,2 2 24,9 5-22,1 0 0,0-1 0,0-1 0,1 0 0,0-1 0,0-1 0,1-1 0,5 1 22,-19-4 38,0-1 1,0 0-1,1 0 0,-1 0 1,0 0-1,0-1 1,0 1-1,-1-1 0,1 0 1,0 0-1,0-1 0,0 1 1,-1-1-1,1 0 0,0 1 1,-1-2-1,1 1-38,0-1 9,0-1-1,-1 1 0,1-1 1,-1 0-1,0 0 1,0 0-1,0 0 1,0-1-1,-1 1 0,0-1 1,0 1-1,1-4-8,-1 2 20,0 0 1,0-1-1,-1 1 0,0 0 0,0-1 1,-1 1-1,0 0 0,0-1 1,0 1-1,-1 0 0,0-1 0,0 1 1,0 0-1,-1 0 0,0-1 0,0 1 1,-1 1-1,0-1 0,0 0 0,0 1 1,-2-3-21,3 5-11,-1 0 1,1 1 0,-1-1-1,0 0 1,0 1 0,0 0-1,0-1 1,0 1 0,0 0-1,-1 1 1,-1-2 10,-15 0-3913,20 3 1204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0.2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8 2080,'-1'-5'-586,"0"2"3830,2 15 1852,7 39-3213,-3-29-1529,-1 1 1,-2 0-1,1 21-354,0 6 366,2 45 571,-4 15-937,0 23 189,0-102 21,-1-6 230,4 22-440,-1-19 222,-1 1-1,-2 0-221,3 41-149,1-44 163,0 23 185,-4-49-171,0 1 1,0 0 0,0-1-1,0 1 1,0 0 0,0-1-1,0 1 1,0 0-1,0-1 1,0 1 0,0 0-1,0-1 1,0 1 0,1 0-1,-1-1 1,0 1-1,0 0 1,1-1 0,-1 1-1,0-1 1,1 1-1,-1-1 1,1 1 0,-1-1-1,1 1 1,-1-1 0,1 1-1,0-1-28,0 0 83,0 0 0,0 0 1,1 0-1,-1-1 0,0 1 0,1 0 0,-1-1 0,0 1 1,0-1-1,0 0 0,0 1 0,1-1-83,7-4-301,3 0 209,-8 2 35,1 1-1,0 0 1,0 0 0,0 0-1,0 1 1,0 0-1,0 0 1,0 0-1,0 0 1,3 1 57,-3 0-20,-2 0-267,0 0 1,0 0 0,0 0-1,0-1 1,0 1-1,0-1 1,1 0 286,-4 1-189,1 0 0,0 0 0,0-1 0,-1 1 0,1-1 0,0 1 1,-1-1-1,1 1 0,0-1 0,-1 1 0,1-1 0,-1 0 0,1 1 0,-1-1 0,1 0 0,-1 1 0,0-1 0,1 0 0,-1 1 0,0-1 1,1 0-1,-1 0 0,0 0 0,0 1 0,0-1 0,0 0 0,0 0 0,0 0 0,0 0 189,0-10-3765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6.3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136 8 2240,'-1'0'128,"-1"-1"0,1 0-1,0 0 1,0 0 0,0 1 0,-1-1 0,1 1-1,0-1 1,-1 1 0,1-1 0,0 1 0,-1 0-1,1 0 1,0-1 0,-1 1 0,0 0-128,-1 1 360,0-1 0,0 1 1,0 0-1,0 0 1,1 0-1,-1 0 0,0 0 1,0 1-361,-12 3 950,13-5-898,0 1 0,0 0 0,0-1 0,0 1 0,0 0 0,0 0 0,0 0-1,1 0 1,-1 0 0,0 1 0,0-1 0,0 1-52,-3 5 135,0-1 1,0 0-1,1 1 1,0 0-1,0 0 1,1 0-1,0 0 0,0 1 1,0-1-1,1 1 1,1 0-1,-1 0 1,1 4-136,0-5-7,1 0 1,0 0 0,0 0-1,0 0 1,1 0-1,0-1 1,1 1 0,0 0-1,0-1 1,0 1 0,1-1-1,0 0 1,0 1-1,0-1 1,1-1 0,0 2 6,-3-6 24,1 1 1,-1 0-1,0-1 0,1 0 1,-1 1-1,1-1 1,-1 0-1,1 1 1,0-1-1,0 0 0,-1 0 1,1 0-1,0-1 1,0 1-1,0 0 1,0-1-1,0 1 0,0-1 1,0 0-1,1 1-24,0-2 29,0 1 0,0 0 0,0-1 1,0 0-1,0 1 0,0-1 0,0 0 0,0-1 0,0 1 0,-1 0 0,1-1 0,1-1-29,4-3 61,-1 0 1,1 0-1,-2-1 0,1 0 1,-1 0-1,0-1 0,0 1 1,1-5-62,-1 3 125,-1 0 1,0-1-1,-1 0 1,0 0 0,2-7-126,-6 14 29,1 1 1,0-1-1,-1 1 1,0-1-1,1 1 1,-1-1 0,0 1-1,0-1 1,-1 1-1,1-1 1,0 1 0,-1-1-1,1 1 1,-1 0-1,0-1 1,0 1 0,0 0-1,0-1 1,0 1-1,-1 0 1,1 0 0,-1 0-1,1 0 1,-1 0-1,0 0 1,-1-1-30,-2 0 22,1-1 0,-1 1 0,0 0 0,0 0 0,0 0 1,-1 1-1,-2-2-22,5 4-10,-1-1 1,1 0-1,0 1 1,0 0-1,-1-1 0,1 1 1,0 1-1,0-1 1,-1 0-1,1 1 1,0 0-1,0-1 1,0 1-1,-2 1 10,1-1-287,0 1-1,1-1 0,-1 1 0,0 0 1,1 0-1,-1 0 0,1 1 0,-1-1 1,1 1-1,0 0 0,0 0 0,1 0 1,-1 0-1,0 1 0,1-1 0,0 1 1,0-1-1,0 1 0,0 0 1,1-1-1,-1 2 288,1 10-3360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8.7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301 8 1312,'0'-6'135,"0"5"3052,-1 16 3708,-2-5-7534,-5 3 1053,-2-1 0,0 0 0,0 0 0,-1-1 0,-1 0 0,-1 0-414,-18 18 508,11-9-165,1 1 1,-11 17-344,21-25 80,1 0 0,0 0 1,1 0-1,1 1 0,-5 14-80,0 9 153,2 0 1,-5 36-154,-4 80 266,13-101-204,-6 81 347,6 0 0,6 0-1,10 60-408,-8-165 22,1 0-1,1-1 0,4 13-21,-5-31-32,-1 0-1,2 0 0,-1 0 0,1-1 0,0 1 0,2 0 33,-7-9-255,1 1-1,0-1 1,0 1-1,0-1 1,0 1-1,0-1 0,-1 0 1,1 1-1,0-1 1,0 0-1,0 0 1,0 1-1,0-1 1,0 0-1,0 0 1,0 0-1,0-1 1,0 1-1,0 0 1,0 0 255,4 0-1594,7 0-592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39.5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2912,'9'4'7508,"-7"-2"-7396,0-1 0,0 1-1,0 0 1,0 1 0,0-1-1,0 0 1,0 0-1,-1 1 1,0-1 0,1 1-1,-1-1 1,0 1 0,0 1-112,0-3 43,6 23 734,-1 0-1,0 1 1,0 13-777,-1 8 410,-2-19-262,0-1 0,-2 0 0,-1 1 1,-1 9-149,-7 46 335,4-25-151,-3 0-1,-3 0 0,-2 0-183,-1 1-149,10-19-3990,3-39 4002,-1 1-1,1-1 1,0 0 0,0 1 0,0-1-1,0 1 1,0-1 0,0 0 0,0 1-1,0-1 1,0 0 0,0 1 0,0-1-1,0 1 1,0-1 0,1 0-1,-1 1 1,0-1 0,0 0 0,0 1-1,0-1 1,1 0 0,-1 1 0,0-1-1,0 0 1,1 1 0,-1-1 0,0 0-1,1 0 1,-1 0 0,0 1-1,0-1 1,1 0 0,-1 0 0,1 0-1,-1 1 1,0-1 0,1 0 0,-1 0-1,0 0 1,1 0 0,-1 0 137,9-8-3392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0.5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 37 2144,'-1'-1'183,"1"0"1,-1 0-1,1 0 1,-1-1-1,1 1 1,0 0-1,0 0 1,-1 0-1,1-1 1,0 1-1,0 0 0,0 0 1,0-1-1,1 1 1,-1 0-1,0 0 1,0 0-1,1-1 1,-1 1-1,1 0 1,-1 0-1,1 0 1,-1 0-1,1 0 0,0 0 1,-1 0-1,1 0 1,0 0-1,0 0 1,1-1-184,-2 2 325,5 11 294,19 68 1242,-17-51-1235,6 27 247,-6-14-464,-4-25-297,0 1 1,-2-1-1,1 10-112,-3 74 704,-5 15-704,5-94-15,2-16-4,-1 0 0,-1 0 0,1-1 0,-1 1-1,0 0 1,0-1 0,0 1 19,-4 15-1872,5-21-448,-2-18-2832,3 1 3360,-3-4 475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1.0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8 3328,'0'0'92,"-1"0"0,1 0 0,0-1-1,0 1 1,0 0 0,1-1 0,-1 1 0,0 0 0,0-1 0,0 1 0,0 0 0,0 0 0,0-1-1,0 1 1,0 0 0,1 0 0,-1-1 0,0 1 0,0 0 0,0 0 0,0-1 0,1 1 0,-1 0-1,0 0 1,0 0 0,1-1 0,-1 1 0,0 0 0,0 0 0,1 0-92,10 1 1977,17 15 75,-14-7-1745,2-3 194,0-1-1,0 0 0,1-1 1,0-1-501,23 6 846,-18-5-577,1-1 1,-1 0-1,1-2 0,13-1-269,-3 0-7162,-21 0 3274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2.9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0 291 2080,'0'10'894,"2"-7"3865,32-20-3498,-5 2-837,-23 13-391,0-1 0,0 1 0,0 0 0,0 1 0,0-1 0,1 1 0,-1 1 0,5-1-33,-9 1-7,0 0 0,0 0 0,0 1 0,1-1 0,-1 1 0,0-1 0,0 1 0,0 0 0,0 0 0,-1 0 0,1 0 0,0 0 0,0 0 0,0 0 0,-1 1 0,1-1 0,-1 0 0,1 1 0,-1 0 0,0-1 0,1 1 0,-1 0 0,0 0 0,0-1 0,0 1 0,0 0 0,0 1 7,1 4 74,0-1-1,0 1 1,-1 0 0,0 2-74,4 16 142,3 18-65,-6-29 3,1 0 0,0 0 0,1 2-80,-2-12 11,-1-1 0,1 1 0,-1 0 0,1-1 0,0 1 0,0-1 0,1 0 0,-1 0-1,1 0 1,0 0 0,-1 0 0,1 0 0,1 0-11,-3-2 10,0-1 0,-1 1 0,1-1 1,0 0-1,0 1 0,-1-1 0,1 0 0,0 0 0,0 1 0,-1-1 0,1 0 1,0 0-1,0 0 0,0 0 0,-1 0 0,1 0 0,0 0 0,0 0 1,0 0-1,-1 0 0,1-1 0,0 1 0,0 0 0,-1 0 0,1-1-10,1 0 65,0 0 0,0 0-1,0-1 1,-1 1-1,1-1 1,0 1-1,-1-1 1,1 0 0,0-1-65,3-4 268,0-1 1,-1 0 0,0 0-1,2-4-268,10-35 1298,7-31-1298,-9 31 30,14-34-30,-19 57-27,-2 6 118,1 0-1,0 1 1,1 0-1,1 0 1,8-11-91,-14 23 42,-1 1-1,1 0 1,0 1-1,0-1 1,0 1-1,0-1 1,1 1-1,-1 1 1,1-1-1,0 1 0,0-1 1,0 1-1,0 1 1,0-1-1,0 1 1,1 0-1,-1 0 1,0 0-1,1 1 1,-1 0-1,0 0 1,6 1-42,21 3 101,-1 2 1,0 1 0,16 7-102,-34-10-118,11 8-820,-8-2-2459,-16-9 3236,9 6-3423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3.5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 76 3072,'-10'-9'976,"8"9"-461,-5 1 1129,7-1-1611,0 0 1,1 0 0,-1 0-1,0 0 1,0 0-1,0 0 1,0 0-1,0 0 1,0 0-1,0 0 1,0-1-1,0 1 1,0 0-1,0 0 1,0 0 0,0 0-1,0 0 1,0 0-1,0 0 1,0 0-1,0 0 1,0 0-1,0 0 1,0 0-1,0 0 1,0 0-1,0 0 1,0 0 0,0-1-1,0 1 1,0 0-1,0 0 1,0 0-1,0 0 1,0 0-1,0 0 1,0 0-1,0 0 1,0 0-1,0 0 1,0 0 0,0 0-1,0 0 1,0 0-1,0 0 1,0-1-1,0 1 1,0 0-1,0 0 1,0 0-1,0 0 1,0 0-1,0 0 1,0 0 0,0 0-1,0 0-33,2-1 174,1 0 0,-1-1 0,1 1 0,0 1 0,0-1 0,-1 0 0,1 1 0,0-1 0,0 1 0,1 0-174,34 0 560,-20 1-199,14-3 81,0-1-1,0-1 0,14-6-441,7 0 100,25-5-1380,-65 11-831,4 1-2247,-6 2 2214,-3-4 667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4.1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190 32 2496,'-1'-9'907,"1"9"-853,0-1 0,0 1 1,0 0-1,0 0 0,0-1 0,0 1 1,0 0-1,1 0 0,-1-1 0,0 1 1,0 0-1,0 0 0,0-1 0,0 1 1,-1 0-1,1 0 0,0-1 0,0 1 1,0 0-1,0-1 0,0 1 0,0 0 1,0 0-1,0 0 0,-1-1 1,1 1-1,0 0 0,0 0 0,0 0 1,0-1-1,-1 1 0,1 0 0,0 0 1,0 0-1,0 0 0,-1-1 0,1 1 1,0 0-1,0 0 0,-1 0-54,-7-5 1988,0 0-925,3 4-1020,1 0 0,0 0-1,-1 1 1,1-1 0,-1 1 0,0 0 0,1 1 0,-1-1 0,1 1 0,0 0-1,-1 0 1,1 0 0,-1 0 0,1 1 0,0 0 0,0 0 0,0 0 0,0 0 0,0 1-1,1-1 1,-1 1 0,1 0 0,0 0 0,-3 3-43,-3 4 271,1 2 0,-1-1 0,2 1 0,0 0 1,0 1-1,-2 6-271,8-16 45,0 0 1,0-1 0,0 1 0,0 0-1,0 0 1,1 0 0,0 0 0,0-1-1,-1 1 1,1 0 0,1 0 0,-1 0-1,0 0 1,1 0 0,0-1 0,-1 1-1,1 0 1,0 0 0,0-1 0,1 1-1,-1-1 1,1 1 0,-1-1 0,1 1-1,0-1 1,0 0 0,0 0 0,0 0-1,0 0 1,0 0 0,0 0 0,1-1-1,0 1-45,6 4-26,1-1 0,0 0 0,0 0 0,1-1 0,-1-1 0,1 1 0,0-2 0,2 1 26,10 0-1566,0 0 0,1-2-1,12 0 1567,7-1-4202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6.93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346 40 1056,'-29'8'2005,"19"-6"338,10-2-2233,-1 0 1,1 1-1,-1-1 0,0 0 1,1 0-1,-1 0 1,1 0-1,-1 0 0,0 0 1,1 0-1,-1 0 0,1 0 1,-1 0-1,1 0 1,-1 0-1,0 0 0,1 0 1,-1-1-1,1 1 1,-1 0-1,1 0 0,-1-1 1,1 1-1,-1 0-110,-2-1 131,0 1 1,0-1-1,1 1 0,-1 0 1,0 0-1,0 0 1,0 0-1,0 0 0,0 1 1,0 0-1,0-1 0,-1 1-131,-2 1 248,2-1-176,-8 0 111,0 2 0,1 0 0,-1 0 0,1 1 0,-5 3-183,4-2 90,0 2-1,0-1 1,1 2 0,0 0 0,-4 3-90,10-6 61,0 0-1,0 1 1,0-1 0,0 1-1,1 0 1,0 0 0,1 1-1,-1-1 1,1 1 0,-2 5-61,-7 27 55,1 1 1,3 0-1,1 1 1,1 0 0,3 0-1,1 0 1,2 1-56,0-37 35,1 0-1,-1 0 1,1-1 0,0 1 0,0 0-1,0-1 1,1 1 0,-1-1-1,3 4-34,-3-6 16,0 0 0,0-1 0,0 1 0,0-1 0,0 1 0,0-1 0,0 0-1,0 1 1,1-1 0,-1 0 0,1 0 0,-1 0 0,1 0 0,-1 0 0,1 0 0,0 0-1,-1-1 1,1 1 0,0 0 0,-1-1 0,1 0 0,0 1 0,0-1 0,0 0 0,-1 0-1,1 0 1,0 0-16,12-3 33,-2 0 0,1 0 0,0-1 0,-1-1 0,1 0 0,10-7-33,-5 3-16,11-5-29,0-2 1,-1-1 0,0-1 0,-2-1 0,0-1-1,-1-1 1,19-22 44,13-12 139,-57 74-827,0-2 528,1 0 0,0 0 0,2 5 160,-1-15 46,-1 0-1,1-1 1,1 1 0,-1 0-1,1-1 1,0 1-1,1-1 1,-1 0 0,2 2-46,1 0 13,1 0 0,-1 0 0,1 0 0,1-1 0,0 1-13,-7-7 6,1 1 1,0-1-1,0 0 1,0 1 0,0-1-1,0 0 1,0 0-1,0 0 1,0-1-1,0 1 1,0 0 0,1-1-1,-1 1 1,0-1-1,0 0 1,1 0-1,-1 0 1,0 0 0,0 0-1,1 0 1,-1-1-1,0 1 1,0-1-1,1 1 1,0-1-7,-1 0-7,0 0-1,-1 0 1,1 0 0,0 0 0,0 0 0,0 0-1,-1 0 1,1-1 0,-1 1 0,1 0-1,-1-1 1,1 0 0,-1 1 0,0-1-1,0 0 1,0 1 0,0-1 0,0 0-1,0 0 1,0 0 0,-1 0 0,1 0-1,-1 0 1,1 0 0,-1 0 0,0 0 0,0 0-1,0-1 8,0-4 64,0 0 1,0 1-1,-1-1 0,0 1 0,0-1 0,-1 1 1,0-1-1,-1-2-64,0-1 14,0 1 11,-1 0-1,0 1 1,0 0-1,-1 0 1,0 0-1,-1 0-24,-3-6-40,8 13 26,0 0 0,0 0 1,0 0-1,0 0 0,0 0 0,0 0 1,0 0-1,0 0 0,0 0 0,-1 1 1,1-1-1,0 0 0,-1 1 0,1-1 1,0 1-1,-1 0 0,1-1 0,-1 1 1,1 0-1,0 0 0,-1 0 0,1 0 1,-1 0-1,1 0 0,-1 0 0,1 0 1,-1 1-1,1-1 0,0 1 0,-1-1 1,0 1 13,0 0-6,1-1 0,-1 1 0,1 0 0,-1 0 0,1 0 0,-1 0 0,1 0 0,-1 0 0,1 0 0,0 1 0,0-1 0,-1 0 0,1 1 0,0-1 0,0 1 0,1-1 0,-1 1 0,0 0 0,0-1 0,1 1 0,-1 0 0,1-1 0,-1 1 1,1 0-1,0 0 0,0 0 6,0 0 2,0 0 0,1 0 0,0 1 0,-1-1 0,1 0 0,0 0 1,0 0-1,0 0 0,0 0 0,0 0 0,0 0 0,1 0 0,-1-1 1,1 1-1,-1 0 0,1-1 0,0 1 0,0-1 0,0 0 0,-1 1 1,1-1-1,0 0 0,1 0-2,1 1 32,0 0 0,0 0-1,0 0 1,1-1 0,-1 0 0,0 0 0,1 0 0,-1 0 0,1-1 0,-1 1 0,4-1-32,-1-1 86,0-1 1,0 0-1,0 0 1,-1 0-1,1-1 1,-1 0 0,1 0-1,-1 0 1,0-1-1,-1 0 1,1 0-1,0-1 1,-1 0-1,1-1-86,14-14 339,-1-2-1,14-20-338,-24 31 42,42-54 332,61-57-374,-86 93-291,-18 20 281,0 0-1,0 0 1,1 1 0,0 0 0,0 1-1,1-1 1,3 0 10,-12 7-8,0 1 0,1-1 0,-1 1 0,0-1 0,1 1 0,-1-1 0,1 1 0,-1 0 0,0-1 0,1 1 0,-1 0 0,1 0 0,-1 0 0,1 0 0,-1 0 0,1 1 0,-1-1-1,0 0 1,1 1 0,-1-1 0,1 1 0,-1-1 0,0 1 0,1 0 0,-1 0 8,1 0-4,0 1-1,0 0 0,0 0 0,-1 0 1,1 0-1,-1 0 0,1 1 1,-1-1-1,0 0 0,0 1 0,0-1 1,0 1-1,0 0 0,0-1 5,5 22-53,-2 0 1,0 0-1,-2 1 0,0-1 1,-2 1-1,0-1 0,-2 1 0,-1-1 1,-1 0 52,3-19 69,0 0 0,0 0 1,0 0-1,-1-1 0,0 1 1,0-1-1,0 1 1,0-1-1,-1 0 0,1 0 1,-1 0-1,0 0 0,-1 0 1,1-1-1,-2 2-69,3-3 19,0-1 1,0 1-1,0-1 0,0 0 1,-1 0-1,1 1 0,0-2 0,-1 1 1,1 0-1,-1 0 0,1-1 1,-1 1-1,1-1 0,-1 0 1,0 0-1,1 0 0,-1 0 0,1 0 1,-1 0-1,1-1 0,-1 0 1,1 1-1,-1-1 0,1 0 0,-1 0 1,1 0-1,0 0 0,0-1 1,-2 0-20,-5-4-31,0-1 0,0 0 1,1-1-1,0 0 0,0 0 1,1-1-1,0 0 0,0 0 1,1-1-1,0 0 0,1 0 1,0 0 30,2-4-192,3 9 74,4 7-287,10 16 519,-10-12-49,0-1 1,0 0-1,1 0 1,-1 0-1,1 0 1,0-1-66,35 28 864,5 3 693,11 6-1557,1-1 512,2-2-827,-52-33-26,-1-2-1312,-5-2 485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8.1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419 8 2560,'8'-7'5018,"-9"8"-4995,0-1 0,0 1 0,1 0 0,-1 0 0,0 0 0,1 0 0,-1 0 0,1 0 0,-1 0 0,1 0 0,-1 0 0,1 0 0,0 0 0,-1 1 0,1-1 0,0 0 0,0 0 0,0 0 0,0 0 0,0 1-23,-3 15 170,-20 48 747,9-22-320,-6 9-597,-8 17 379,20-44-294,-1-2-1,-2 1 0,0-1 1,-2-1-1,0 0 1,-3 2-85,5-10 77,0-1 1,-1 0 0,-1 0 0,0-1-1,-1-1 1,0 0 0,-8 4-78,19-13-1,-1 0 0,1-1 0,-1 1 0,1-1 0,-1 1 0,0-1 1,0 0-1,1-1 0,-1 1 0,0-1 0,0 0 0,0 0 0,0 0 1,0 0-1,1 0 0,-1-1 0,0 0 0,0 0 0,1 0 0,-1 0 0,0-1 1,1 1-1,-1-1 0,1 0 0,0 0 0,-1 0 0,1 0 0,0-1 0,0 1 1,1-1-1,-1 0 0,0 0 0,1 0 0,0 0 0,0 0 0,0-1 1,0 1-1,0 0 0,1-1 0,-1 0 0,1 1 0,0-1 0,0-1 1,-1-3-13,1-1 1,0 1-1,1-1 0,-1 1 0,2-1 0,-1 0 0,1 1 1,2-8 12,1-1-18,1 0 1,1 1 0,7-15 17,-11 27 19,0 1 0,0-1 0,0 0 0,0 1 0,1 0 0,-1-1 0,1 1 0,0 0 0,0 0 1,0 1-1,1-1 0,-1 1 0,4-3-19,-5 4 46,1 0 0,0 0 0,-1 0 0,1 0 0,0 0 0,0 1 0,0-1 0,0 1 1,-1 0-1,1-1 0,0 2 0,0-1 0,0 0 0,0 0 0,0 1 0,0 0 0,-1-1 0,1 1 0,0 0 1,0 0-1,-1 1-46,8 3 152,1 1 0,-2 1 0,1 0 0,-1 0 0,0 1 0,-1 0 0,5 5-152,8 11 956,-1 1 0,1 4-956,-16-21 164,7 9-3,1 1 0,0-2 0,1 0 0,0 0 0,1-2 0,6 4-161,-20-17-178,0 0-1,0 0 0,0-1 1,0 1-1,0 0 1,0-1-1,0 1 1,0-1-1,1 0 0,-1 1 1,0-1-1,0 0 1,1 1-1,-1-1 1,0 0-1,1 0 0,-1 0 1,0 0-1,0-1 1,1 1-1,-1 0 1,0 0-1,0-1 1,1 1-1,-1-1 0,0 1 1,0-1-1,0 1 1,1-1 178,10-9-2048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3:26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18 142 576,'0'0'20,"0"5"188,3-5-148,-2-1 25,-1 1 182,0 0-123,0 0-213,0 0 10,0 0 128,0 0 203,0 0-10,0 0 100,0 0-84,0 0 84,0 0-100,0 0 31,0 0-53,0 0 117,0 0-165,0 0-208,0 0 0,0 0 86,0 0-6,0 0-27,0 0 91,0 0 331,0 0-65,0 0-353,1-1 0,-1 1 0,0-1 0,1 1 0,-1-1 0,0 1 0,1 0-1,-1-1 1,1 1 0,-1 0 0,0 0 0,1-1 0,-1 1 0,1 0 0,-1 0 0,1-1 0,-1 1 0,1 0-1,-1 0 1,1 0 0,-1 0 0,1 0 0,-1 0 0,1 0 0,-1 0 0,1 0 0,0 0 0,-1 0 0,1 0-41,10-2-222,-6-1 244,0 1 0,1 0-1,-1 0 1,0 1 0,1-1-1,3 1-21,-3-1 32,1 1-1,0-1 1,-1 0-1,7-3-31,7-4 180,12-7 552,-8 9-1068,-23 6 400,-1 1-21,10 1-342,-9 0 277,0 1 50,1-1 0,-1 0-1,0 0 1,0 0-1,1 0 1,-1 0-1,0 0 1,1 0 0,1 0-28,20 1 494,-16-2-479,-6 0-11,0 0-1,-1 1 0,1-1 0,0 1 0,0-1 0,0 1 0,-1-1 1,1 1-1,0-1 0,0 1 0,-1-1 0,1 1 0,-1 0 0,1-1 1,0 2-4,3 2 155,-3-4-169,0 0 1,0 1-1,-1-1 1,1 0-1,0 1 0,-1-1 1,1 0-1,0 1 1,-1-1-1,1 1 0,-1-1 1,1 1-1,-1-1 0,1 1 1,-1-1-1,1 1 1,-1 0-1,1-1 0,-1 1 1,0 0-1,1-1 1,-1 1-1,0 0 0,0 0 1,1-1-1,-1 1 1,0 0-1,0 0 0,0-1 1,0 1-1,0 0 0,0 0 1,0 0-1,0-1 1,0 1 13,0 1 39,1-2-15,0 0 0,0 0 0,0 0 0,0 0 0,0 0 0,0 0 0,0 0 0,0 0 0,0 1 0,0-1 0,0 0 0,0 1 0,-1-1 0,1 1 0,0-1 0,1 1-24,-1 1 23,-1-1 1,1 0-1,0 1 1,0-1-1,0 0 0,0 0 1,0 1-1,0-1 1,0 0-1,0 0 1,0 0-1,1-1 0,-1 1 1,0 0-1,1 0-23,3 2-15,-4-3 12,0 0-1,-1 1 1,1-1 0,0 0 0,0 0 0,0 0 0,0 0 0,0 0 0,-1 0-1,1 0 1,0 0 0,0 0 0,0 0 0,0-1 0,0 1 0,-1 0-1,1-1 1,0 1 0,0 0 0,0-1 3,15-4-39,-6 0-222,-9 4 257,0 0 0,0 1 0,0-1 0,0 1-1,0-1 1,0 1 0,0 0 0,0-1 0,0 1 0,0 0 0,0 0 0,0 0 0,1 0 4,2-1 77,0 0 1,0 0 0,0 0-1,0 0 1,0-1 0,0 1-1,0-1 1,0 0 0,0 0-1,1-2-77,1 1 53,0-1-1,0 1 1,0 1-1,3-2-52,-2 1 13,1 0-1,-1-1 0,-1 0 0,1-1 0,0 0 0,-1 0 1,3-3-13,-6 6-16,4-8-63,-3 6 191,-3 15-439,-2-10 338,1 0-1,0 0 1,0 0-1,-1 1 1,1-1-1,-1 0 1,1 0-1,-1 0 1,1 0-1,-1 0 1,0 0-1,1 0 1,-1 0-1,0 0 1,0 0-1,0 0 1,0-1-1,0 1 1,0 0-1,0-1 1,0 1-1,0 0 1,0-1-1,0 1 1,0-1-1,0 0 1,-1 1-1,1-1 1,0 0-1,0 0 1,0 0-1,-1 0-10,1 0 23,0 0 0,1 1-1,-1-1 1,0 0 0,1 0 0,-1 0-1,1 0 1,-1 1 0,0-1-1,1 0 1,-1 0 0,1 1-1,-1-1 1,1 1 0,-1-1-23,0 0 3,1 1 0,0-1 0,0 0 1,0 0-1,-1 0 0,1 0 0,0 1 0,0-1 1,-1 0-1,1 0 0,0 0 0,0 0 1,-1 0-1,1 0 0,0 0 0,-1 0 0,1 0 1,0 0-1,0 0 0,-1 0 0,1 0 1,0 0-1,0 0 0,-1 0 0,1 0 0,0 0 1,-1 0-1,1-1 0,0 1 0,0 0 1,-1 0-1,1 0 0,0 0 0,0 0 0,0-1 1,-1 1-1,1 0 0,0 0 0,0-1 1,0 1-1,0 0 0,-1 0 0,1 0 0,0-1 1,0 1-1,0 0 0,0-1 0,0 1 1,0 0-1,0-1-3,-1 1-15,-1-1 0,1 0 0,0 0 0,0 1 0,-1-1 0,1 1-1,0-1 1,-1 1 0,1-1 0,-1 1 0,1 0 0,0 0 0,-1 0 0,0 0 15,-17-5 77,17 4-49,0 0 0,0 0-1,0 1 1,0-1 0,0 0-1,0 1 1,0-1-1,0 1 1,0 0 0,0-1-1,-1 1-27,-21 8-80,24-8 78,0 0 0,0 0-1,0 0 1,0 0-1,0 0 1,0 0-1,0 0 1,-1 0 0,1 0-1,0 0 1,0 0-1,0 0 1,0 0-1,0 0 1,0 0 0,0 0-1,0-1 1,0 1-1,0 0 1,0 0-1,0 0 1,0 0 0,0 0-1,0 0 1,0 0-1,0 0 1,0 0-1,0 0 1,0 0 0,0 0-1,0 0 1,0 0-1,0 0 1,0 0-1,0-1 1,0 1 0,0 0-1,0 0 1,0 0-1,0 0 1,0 0 0,0 0-1,0 0 1,0 0-1,0 0 1,0 0-1,0 0 1,0 0 0,0 0-1,0 0 1,0-1-1,0 1 1,0 0-1,0 0 1,0 0 0,0 0-1,0 0 1,0 0-1,0 0 1,0 0-1,0 0 1,0 0 0,1 0-1,-1 0 1,0 0 2,1 1 1,-3 5-42,1-4-28,1-2 96,0 1-1,0 0 1,-1 0 0,1 0-1,0-1 1,-1 1 0,1 0-1,0-1 1,-1 1 0,1 0-1,-1-1 1,1 1 0,-1 0-1,1-1 1,-1 1 0,0-1-1,1 1 1,-1-1-1,0 1 1,1-1 0,-1 0-1,0 1 1,0-1 0,1 0-1,-1 1 1,0-1-27,0 1-3,0 0 0,0 1 0,0-1 0,0 0 0,0 1 0,1-1 0,-1 1 0,1-1 0,-1 1 0,1-1 0,0 1 0,-1 1 3,1-1-161,-16 23 134,16-25 42,-1 1 0,0-1 0,0 0 0,0 0 0,0 1 0,0-1 0,0 0 0,0 0 1,0 0-1,0 0 0,0 0 0,0 0 0,0 0 0,0 0 0,0-1 0,0 1 0,0 0 0,0-1 0,0 1 0,0 0 0,-1-1-15,0 0 89,1 1-85,1 0 0,-1 0 0,1 0 0,-1 0 0,1 0 0,-1 0 0,1-1 0,-1 1 0,1 0 0,0 0 0,-1 0 0,1-1 0,-1 1 0,1 0 0,-1 0 0,1-1 0,0 1 0,-1 0 0,1-1 0,0 1 0,-1-1 0,1 1 0,0 0 0,0-1 0,-1 1 0,1-1 0,0 1 0,0-1 0,0 1 0,0-1 0,0 1 0,-1 0-4,-11-43 342,10 34-400,-1 0 4,0 4 103,0 1 0,1-1 1,-1 0-1,1-1 1,0 1-1,0 0 0,0-5-49,1 8 7,0 0-3,0 0 0,0 1 1,0-1-1,0 1 0,0-1 1,0 1-1,0 0 1,0-1-1,-1 1 0,1 0 1,-1 0-1,1 0 0,-1 0 1,0-1-5,1 1-10,0 1 1,0-1-1,1 1 1,-1 0 0,0-1-1,0 1 1,0 0-1,0-1 1,0 1-1,1 0 1,-1 0 0,0 0-1,0 0 1,0 0-1,0 0 1,0 0 0,0 0-1,0 0 1,0 0-1,1 0 1,-1 0 0,0 1-1,0-1 1,0 0-1,0 1 1,0-1-1,1 1 1,-2 0 9,-4 4 101,0 0 1,-1-1-1,1 0 0,-1 0 1,-5 2-102,11-6-4,1 1 0,0-1 1,-1 0-1,1 0 1,-1 0-1,1 1 0,-1-1 1,1 0-1,0 0 1,-1 1-1,1-1 0,0 0 1,-1 1-1,1-1 1,0 0-1,-1 1 0,1-1 1,0 0-1,0 1 1,0-1-1,-1 1 0,1-1 1,0 1-1,0-1 1,0 1 3,-1 1-17,-43 48-10,38-40 42,-2-1 1,1 0-1,-1 0 0,-1-1 0,1 0 0,-8 4-15,10-7 138,1-2-96,0 1 0,1-1 0,-1 1 0,1 0 0,0 0 0,0 1 0,1-1-42,1-2 24,0 0 0,-1 0 1,1 0-1,0-1 0,-1 1 0,1-1 1,-1 1-1,1-1 0,-1 0 0,0 0 1,-1 1-25,3-2 25,1 0 1,-1 0 0,1 0-1,0 0 1,-1 0-1,1 0 1,0 0 0,-1 0-1,1 0 1,0 0-1,-1-1 1,1 1 0,-1 0-1,1 0 1,0 0 0,-1 0-1,1-1 1,0 1-1,0 0 1,-1 0 0,1 0-1,0-1 1,-1 1 0,1 0-1,0-1 1,0 1-1,0 0 1,-1 0 0,1-1-1,0 1 1,0-1 0,0 1-1,0 0 1,-1-1-26,1 0 25,0 0 0,1 0 0,-1-1 0,0 1 0,0 0 0,0 0 0,1 0 0,-1 0 0,0-1 0,1 1 0,0 0 0,-1 0-25,2-3 5,1 0 0,-1 0 0,1 1-1,-1-1 1,1 1 0,3-3-5,2-2-132,0 0-1,0 0 1,3-6 132,8-9-131,29-31-616,-47 53 642,-1 1 0,0 0 0,0-1 1,1 1-1,-1 0 0,0-1 0,1 1 0,-1 0 1,0 0-1,1-1 0,-1 1 0,0 0 0,1 0 0,-1 0 1,0 0-1,1-1 0,-1 1 0,1 0 0,-1 0 0,0 0 1,1 0-1,-1 0 0,1 0 0,-1 0 0,0 0 0,1 0 1,-1 0-1,1 0 0,-1 1 0,1-1 0,-1 0 0,1 0 105,7 6-4314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0.6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26 5408,'1'-1'205,"0"0"1,0 0 0,0 0-1,-1 0 1,1 1 0,0-1-1,0 0 1,0 0 0,0 1-1,0-1 1,0 1 0,1-1-1,-1 1 1,0-1 0,0 1-1,0 0 1,0 0 0,1-1-206,23-5 2319,-11 6-1843,0-1 1,-1 2-1,1 0 0,-1 0 0,9 3-476,-5-1-196,1-1 0,12 0 196,-24-1-30,0-1 0,0 1 0,0 0 0,0 1 0,5 1 30,0 0-148,-9-3-52,0 1 1,0-1 0,-1 0 0,1 0 0,0-1-1,0 1 1,0 0 0,0-1 0,-1 1 0,3-1 199,-4 1-174,1 0 0,-1 0 1,1 0-1,-1-1 0,1 1 1,-1 0-1,1 0 0,-1 0 1,1-1-1,-1 1 0,1 0 1,-1-1-1,1 1 0,-1 0 1,0-1-1,1 1 0,-1 0 1,0-1-1,1 1 0,-1-1 1,0 1-1,1-1 0,-1 1 1,0-1-1,0 1 0,1-1 1,-1 1-1,0-1 0,0 1 0,0-1 1,0 0 173,-4-7-1845,0-2-358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49.2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5 1984,'-6'-5'1800,"4"7"1892,6 6-589,1-3-4013,24 15 1642,-20-15-585,0 1 1,-1 1 0,1 0 0,4 5-148,2 4 83,-1 1 1,-1 0 0,9 16-84,31 60 401,-36-61-291,-4-8-47,78 150 521,-71-132-352,-2 2 1,-2 1-1,0 9-232,0 16 934,8 71-934,-22-118 99,0 0 1,-2 0 0,-1 0 0,0 0 0,-2 0-1,-1 0 1,-1 0 0,-1 1-100,-4 10 144,-2 0 1,-2-1-1,-1 0 1,-16 24-145,-76 112-188,94-149-83,-6 6-1509,-10 10 1780,10-13-1815,-4 10-67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7.1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302 1 896,'-6'3'5709,"-13"11"-4730,3-2-403,2-2-271,0 1 0,0 0 1,1 1-1,1 0 0,0 1 1,1 1-1,0-1 0,-5 11-305,-6 15 168,1 1 0,3 0 0,0 1 0,3 1 0,2 1 0,1 0 0,3 0 0,-1 12-168,7-30 248,1 1 0,1 0-1,1 0 1,1 0 0,2 0-1,0-1 1,2 1 0,1-1 0,2 4-248,-2-8 221,1 0-1,1-1 1,0 0 0,2 0 0,0-1 0,2 0 0,0 0-221,1-3-334,-2 0 0,0 1 1,-1 0-1,0 1 0,-1 2 334,-8-19-1520,-1-1 144,0 0-875,0-1 246,0-5-1696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7.65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 8 4064,'0'-1'45,"0"1"1,0 0-1,-1 0 0,1-1 0,0 1 1,0 0-1,0 0 0,0 0 1,0-1-1,0 1 0,0 0 1,1 0-1,-1-1 0,0 1 1,0 0-1,0 0 0,0-1 1,0 1-1,0 0 0,0 0 0,0 0 1,0-1-1,1 1 0,-1 0 1,0 0-1,0 0 0,0 0 1,0-1-1,1 1 0,-1 0 1,0 0-1,0 0 0,0 0 1,1 0-1,-1 0 0,0 0 0,0 0 1,1-1-1,-1 1 0,0 0 1,0 0-46,1 1 35,-1-1 0,1 0 0,-1 0 0,1 0 0,-1 1 0,1-1 0,-1 0 1,0 1-1,1-1 0,-1 0 0,1 1 0,-1-1 0,0 1 0,0-1 0,1 0 0,-1 1 0,0-1 1,0 1-1,1-1 0,-1 1-35,4 13 660,0 0 0,-1 0 1,-1 1-1,0-1 0,0 10-660,2 14 517,7 24 865,3 4-1382,-4-28 485,-2 0 0,-2 1 1,-1 0-1,-2 13-485,-4 19 128,-3-1 0,-3 0 0,-4 0 0,-2 2-128,-3-16-177,13-49-68,1-1 1,-1 0 0,-1 1-1,1-2 1,-1 1-1,0 0 1,-3 3 244,7-9-104,-1 1-1,1 0 1,-1-1-1,1 1 1,-1-1-1,0 1 1,1-1 0,-1 1-1,0-1 1,1 1-1,-1-1 1,0 0 0,0 1-1,1-1 1,-1 0-1,0 0 1,0 0-1,0 0 1,1 1 0,-1-1-1,0 0 1,0 0-1,0 0 1,0-1 0,1 1-1,-1 0 1,0 0-1,0 0 1,0-1-1,1 1 1,-1 0 0,0-1-1,1 1 1,-1 0-1,0-1 1,0 1 0,1-1-1,-1 0 105,-8-8-2533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8.2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169 56 2560,'-1'-2'106,"0"0"0,0 0 1,0 0-1,1 1 0,-1-1 0,1 0 1,-1 0-1,1 0 0,0 0 0,0 0 1,0 0-1,0 0 0,0 0 0,1 0 0,-1 0 1,0 0-1,1 0 0,0 0 0,-1 0 1,1 0-1,0 0 0,0 0 0,0 1 1,0-1-1,0 0-106,-1 2 36,1 0 1,-1 0-1,0 0 1,0 0-1,0 0 1,0 0-1,0 0 1,0-1-1,0 1 1,1 0-1,-1 0 1,0 0-1,0 0 1,0 0-1,0 0 1,0 0-1,0 0 1,0-1-1,0 1 1,0 0-1,0 0 1,0 0-1,0 0 1,0 0-1,0 0 1,0-1-1,0 1 1,0 0-1,0 0 1,0 0-1,0 0 1,0 0-1,0 0 1,0-1-1,0 1 1,0 0-1,0 0 1,0 0-1,0 0 1,0 0-1,0 0 1,0-1-1,0 1 1,0 0-1,0 0 1,0 0-1,-1 0 1,1 0-1,0 0 1,0 0-1,0 0 1,0 0-1,0 0 0,0-1 1,0 1-1,-1 0 1,1 0-1,0 0-36,-7 7 1660,-25 59-284,11-22-998,4-7-191,4-11 143,0-1 1,-1 0 0,-6 6-331,14-23 128,-15 23-59,20-30-63,0 1-1,0-1 1,1 0 0,-1 1-1,0 0 1,1-1 0,-1 1-1,1-1 1,-1 1 0,1 0-1,0-1 1,0 1 0,0 0-1,0-1 1,0 1 0,0 0-1,0 1-5,1-2 36,-1-1 0,1 1 0,0 0-1,-1 0 1,1 0 0,0 0 0,0-1-1,-1 1 1,1 0 0,0-1 0,0 1-1,0-1 1,0 1 0,0-1 0,0 1-1,0-1 1,0 1 0,0-1 0,0 0 0,0 0-1,0 0 1,0 1 0,0-1 0,1 0-36,27-2 739,-23 2-614,69-7 586,46-5-243,32 6-468,-129 7 1399,-1 1-3462,-7-1-2345,0 0 0,1-1 0,-1 0 4408,7-1-880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8.77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 11 3712,'-2'-8'933,"4"7"-378,6 0-38,-11 15 768,-3-5-993,2 0 0,-1 1-1,2 0 1,-1 0-1,1 0 1,0 0-292,3-5 57,-1 0 1,1 0-1,0-1 1,0 1-1,0 0 0,1-1 1,-1 1-1,1 0 1,0-1-1,1 1 1,-1-1-1,1 1 1,0-1-1,0 0 0,0 0 1,1 0-1,1 3-57,0-1 85,0-1-1,0 0 1,1 0-1,-1 0 0,1-1 1,0 0-1,0 0 0,1 0 1,-1 0-1,1-1 1,0 0-1,3 1-84,-4-2 136,0-1 0,0 0 1,1-1-1,-1 1 0,0-1 0,0 0 1,1 0-1,-1-1 0,0 0 0,0 0 1,1 0-1,-1 0 0,0-1 0,0 0 0,3-1-136,-3 1 61,-1 0-1,1-1 0,0 1 0,-1-1 0,1 0 0,-1 0 0,0 0 0,0-1 0,0 0 0,-1 1 0,1-1 0,-1-1 0,0 1 0,0 0 0,1-4-60,-2 5 79,-1-1 0,-1 1 0,1-1 0,-1 0 1,1 1-1,-1-1 0,0 1 0,0-1 0,0 0 0,-1 1 1,0-1-1,1 1 0,-1-1 0,0 1 0,-1-1 0,1 1 0,0-1 1,-1 1-1,0 0 0,0 0 0,0 0 0,0 0 0,-2-2-79,-1 0 56,0-1 0,0 1 0,-1-1 0,1 2-1,-1-1 1,0 1 0,0-1 0,-1 2 0,1-1 0,-8-2-56,9 4-160,-1 0 0,1 1 0,-1 0 0,1 0 0,-1 0 1,0 1-1,1 0 0,-1 0 0,0 0 0,-2 1 160,5 0-393,-1-1 0,1 1 0,0 0 1,0 0-1,0 0 0,0 1 0,0-1 0,0 1 0,0-1 0,0 1 0,0 0 0,1 0 0,-1 0 0,1 1 0,-1-1 0,1 0 0,0 1 0,0 0 393,1-1-302,0-1 1,0 1-1,1-1 1,-1 1-1,1-1 1,-1 1-1,1 0 1,0-1-1,0 1 0,0-1 1,-1 1-1,1 0 1,1-1 301,-1 13-1936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9.2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52 0 4160,'-2'19'1083,"0"0"1,-1-1-1,-1 1 1,0-1-1,-7 16-1083,5-16 439,1 0 0,0 0-1,1 0 1,2 1-1,-2 16-438,4-30 41,1 1-1,-1 0 1,1-1-1,0 1 1,0-1-1,1 1 0,0-1 1,0 1-1,0-1 1,0 0-1,1 0 1,0 0-1,0 0-40,-1-2 23,0 0 0,0-1 0,1 0 0,-1 1 0,0-1 0,1 0 0,0 0 1,-1 0-1,1-1 0,0 1 0,0 0 0,0-1 0,0 0 0,0 0 0,0 0 0,0 0 0,1-1 0,-1 1 0,0-1 0,0 1 0,1-1 0,-1 0 0,1-1-23,3 0 43,0 0 0,0 0 0,-1-1 0,1 0 0,-1 0 0,1-1 0,-1 0 0,0 0 0,0-1 0,0 1 0,-1-1 0,1 0 0,-1-1 0,0 1 0,0-1 0,0 0 0,-1 0 0,0-1 0,0 1 0,2-4-43,-2 2 57,0 0 0,-1 0 0,0 0 0,0 0 0,0 0 0,-1-1 0,0 1 0,-1-1 0,1 0 0,-1 1 0,-1-1 0,0 0 0,0 0 0,0 1 0,-1-1 1,0 0-1,-2-7-57,1 10-79,1 0 0,-1 0 0,0 1 0,0-1 1,-1 0-1,0 1 0,1-1 0,-1 1 1,-1 0-1,1 0 0,-1 0 0,1 0 1,-1 1-1,0-1 0,-1 1 0,1 0 1,-1 1-1,1-1 0,-1 1 0,0-1 0,1 1 1,-1 1-1,0-1 0,-1 1 0,1 0 1,-1 0 78,5 1-180,-1 0 1,1-1-1,0 2 1,0-1 0,0 0-1,0 0 1,0 0 0,-1 0-1,1 1 1,0-1-1,0 0 1,0 1 0,0-1-1,0 1 1,0 0-1,0-1 1,0 1 0,0 0-1,0-1 1,1 1-1,-1 0 1,-1 1 179,-3 5-2677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9.55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11 7552,'-3'-10'2816,"6"13"-2208,-3 0-160,0-3 192,5 7-448,-5 4 192,4 4-224,-4 0 0,-4 3-96,-1 0 288,5-4-160,0-2-1088,-3-6 480,3-6-1824,8-6 1248,4-6-2144,0-9 1760,1-20-1216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09.9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 11 4736,'-1'-1'285,"-2"-7"1040,3 8-1311,0 0 1,0 0-1,0 0 0,0 0 1,0 0-1,1 0 0,-1 0 1,0 0-1,0 0 0,0 0 1,0 0-1,0 0 1,0 0-1,0 0 0,0 0 1,0 0-1,0 1 0,0-1 1,0 0-1,1 0 0,-1 0 1,0 0-1,0 0 0,0 0 1,0-1-1,0 1 0,0 0 1,0 0-1,0 0 0,0 0 1,0 0-1,0 0 0,0 0 1,0 0-1,1 0 0,-1 0 1,0 0-1,0 0 1,0 0-1,0 0 0,0 0 1,0 0-1,0 0 0,0 0 1,0 0-1,0 0 0,0 0 1,0-1-1,0 1 0,0 0 1,0 0-1,0 0 0,0 0 1,0 0-1,0 0 0,0 0 1,0 0-1,0 0 0,0 0 1,0 0-1,0-1-14,1 2 491,0 120 4849,6 1-3662,-1-1-1011,-4-56-294,0-5-307,-5 54-66,0-87-2610,-4 17 2610,7-51-3301,2-6 160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10.4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 5 3904,'-1'-1'185,"0"1"0,0-1 0,0 1 0,0-1 0,0 1 1,0-1-1,-1 1 0,1 0 0,0 0 0,0-1 0,-1 1-185,2 1 78,-1-1 0,1 0 0,0 0 1,-1 1-1,1-1 0,-1 0 0,1 1 0,0-1 0,0 0 0,-1 1 1,1-1-1,0 0 0,0 1 0,-1-1 0,1 1 0,0-1 0,0 0 1,0 1-1,0-1 0,0 1 0,-1-1 0,1 1 0,0-1 0,0 1 1,0-1-1,0 1 0,0-1 0,0 0 0,1 1 0,-1-1 0,0 1-78,0 2 195,0 0-1,0 1 1,1-1-1,-1 0 1,1 0-1,0 0 1,0 0-1,0 0 1,0 0-1,0 0 0,1 0 1,-1-1-1,1 1 1,0 0-1,0-1 1,0 1-1,0-1 1,0 0-1,1 0 1,-1 0-1,1 0 0,-1 0 1,1 0-1,0-1 1,-1 1-1,2 0-194,10 4 166,1 1-1,0-2 0,0 0 1,0-1-1,0 0 0,0-2 1,1 1-1,0-2 0,-1 0 1,1-1-1,0 0 0,8-3-165,-7 0-7,0-1-1,14-5 8,10-3-129,17-7-133,-19 5 439,-35 13-107,3-1-224,-9 6-264,-6 6 312,-27 46 505,2 2-399,21-35 167,1 0 0,1 1 0,2 0 0,-1 4-167,-25 121 380,-2 4-579,5-55-2612,30-97 2611,1 0 0,0-1-1,0 1 1,0 0 0,-1 0 0,1-1-1,0 1 1,-1 0 0,1 0-1,0-1 1,-1 1 0,1 0 0,-1-1-1,0 1 1,1-1 0,-1 1-1,1-1 1,-1 1 200,0-3-3029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11.07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 3712,'0'0'112,"0"0"0,0 0-1,0 0 1,0 0 0,0 0 0,1 0 0,-1 0-1,0 0 1,0 0 0,0 0 0,0 0 0,0 0 0,0 0-1,0 0 1,0-1 0,1 1 0,-1 0 0,0 0 0,0 0-1,0 0 1,0 0 0,0 0 0,0 0 0,0 0 0,0 0-1,0 0 1,0 0 0,0-1 0,1 1 0,-1 0-1,0 0 1,0 0 0,0 0 0,0 0 0,0 0 0,0 0-1,0-1 1,0 1 0,0 0 0,0 0 0,0 0 0,0 0-1,0 0 1,0 0 0,0 0 0,0-1 0,0 1 0,-1 0-1,1 0 1,0 0 0,0 0 0,0 0 0,0 0-1,0 0 1,0 0 0,0 0 0,0-1 0,0 1 0,0 0-112,17 7 1629,22 14-987,-18-8-317,-1 1 1,0 1-1,-1 0 0,-1 2 1,0 0-1,-2 1 0,0 1 1,-1 0-1,4 8-325,2 5 228,-1 2 0,-1 0 1,-2 2-1,-2-1 0,-1 2 0,-2 0 1,-1 1-1,-2 0 0,-2 0 0,1 18-228,-5-9 110,-1-1-1,-3 1 0,-2-1 1,-2 1-1,-2-1 0,-2 0 1,-2-1-1,-2 2-109,-2-9-1356,-1-1 1,-2-1-1,-2 0 0,-10 13 1356,0 1-2790,5-6-1839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1.0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 4384,'0'0'88,"0"0"1,0 0-1,0 0 1,0-1-1,0 1 1,0 0 0,0 0-1,0-1 1,0 1-1,0 0 1,0 0-1,1 0 1,-1-1-1,0 1 1,0 0-1,0 0 1,0 0-1,0-1 1,0 1-1,0 0 1,1 0-1,-1 0 1,0-1-1,0 1 1,0 0-1,0 0 1,1 0-1,-1 0 1,0 0-1,0 0 1,0-1 0,1 1-1,-1 0 1,0 0-1,0 0 1,1 0-1,-1 0 1,0 0-1,0 0 1,1 0-89,11 3 3460,3 0-2317,82 3 382,-87-5-1567,1 0 1,0 1-1,5 1 42,21 3-808,-8 1-2797,-27-7 3082,0 1 0,0-1 0,-1 1 0,1 0 0,-1 0-1,1 0 1,-1 0 0,1 0 0,-1 1 0,1-1 0,-1 0 0,0 0 0,0 1 0,1 1 523,3 9-1488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3.9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221 0 1472,'-1'1'193,"0"0"0,0-1 0,0 1-1,0 0 1,0 0 0,0 0 0,0 0 0,0 0 0,0 0 0,0 0-1,1 0 1,-1 0 0,0 0 0,1 0 0,-1 1-193,-12 23 1487,11-22-1430,-10 19 1183,-15 20-1240,13-22 518,1 2 1,-2 6-519,10-19 137,-6 15 102,0 0 0,2 1 0,0 2-239,-13 50 293,5 1 0,-5 51-293,20-115 85,1-1 0,0 1 0,1 0 0,0-1 0,2 1-1,-1 0 1,1-1 0,1 1 0,1-1 0,0 0 0,5 12-85,43 99 1253,-27-64-754,-17-38-295,1 1 0,3 0-204,12 19-501,-17-30-2129,-6-11 155,0-1 508,6 0-876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5.1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450 3 2304,'-2'-3'720,"4"6"-139,-2-3-58,0 0-118,0 0 91,0 0-133,5 7 453,-3 0-597,1-1 0,-1 1 0,-1-1 0,1 1 0,-1 0 1,0 0-1,-1-1 0,0 1 0,0 0 0,0 0 0,-1 0 0,0 0 1,0-1-1,-1 1 0,-1 3-219,-4 11 105,0 0 0,-2-1-1,0 1 1,-4 2-105,3-4 82,-2-2 1,0 1-1,0-2 0,-2 0 0,0 0 0,-1-1 0,-1-1 0,0-1 1,-1 0-1,-5 2-82,3-2 92,-2-2 1,1 0-1,-1-2 0,-1 0 1,0-1-1,-6 0-92,20-6 47,0-1 0,-1 0-1,1 0 1,-5-1-47,10 0-11,0 0 0,0 0 0,0 0 0,0-1 0,0 1 0,0-1 0,0 0 0,1 0 0,-1 0 0,0 0 0,0 0-1,1-1 1,-1 1 0,0-1 11,2 0 8,0 1 0,0 0 0,0-1 0,0 0 0,0 1 0,0-1 0,0 1 0,0-1 0,1 0 0,-1 0-1,1 1 1,-1-1 0,1 0 0,0 0 0,0 0 0,0 0 0,0 1 0,0-1 0,0 0 0,0 0 0,0 0 0,1 0-1,-1 1 1,1-1 0,0 0 0,0 0-8,2-6-9,0 0 1,1 0-1,0 0 0,5-6 9,-7 10 5,0 1 1,1 0-1,-1 0 0,1 1 1,0-1-1,0 1 0,0-1 1,0 1-1,0 0 0,0 0 1,1 0-1,-1 0 0,1 1 1,-1-1-1,1 1 0,0 0 1,-1 0-1,1 0 0,0 1 1,0 0-1,0-1 0,-1 1 1,1 0-1,0 1 0,0-1 1,0 1-1,-1-1 0,1 1 1,0 1-6,13 3 210,-1 0 1,0 2 0,0 0 0,-1 1 0,0 0 0,0 2 0,2 2-211,12 10 710,0 2 0,21 23-710,-41-37 41,-1 0 1,0 1-1,-1 0 1,-1 0 0,1 1-1,-2 0 1,1 0-1,-2 0 1,0 0 0,1 4-42,-4-2-247,3 1-1565,-4-14-652,1-1 149,3-4-2031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7.40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37 1472,'3'-6'658,"-2"4"3601,24 2-1518,-22 1-2650,-1-1 0,0 0-1,0 0 1,0-1 0,0 1-1,0 0 1,0-1 0,0 1-1,0-1 1,0 0 0,0 0-1,0 1 1,0-1 0,0 0-1,-1-1 1,2 1-91,-2-1 99,0 1 0,1 0 0,-1 0 1,0 0-1,1 0 0,-1 1 0,1-1 0,-1 0 0,1 1 0,0-1 1,0 0-100,8-3 365,-9 4-364,-1-1-1,1 1 1,-1-1-1,1 1 1,-1 0 0,0-1-1,1 1 1,0 0 0,-1-1-1,1 1 1,-1 0-1,1 0 1,-1 0 0,1-1-1,-1 1 1,1 0 0,0 0-1,-1 0 1,1 0 0,-1 0-1,1 0 1,0 0-1,-1 0 1,1 0 0,-1 1-1,1-1 1,0 0 0,-1 0-1,1 0 1,-1 1-1,1-1 1,-1 0 0,1 1-1,-1-1 1,1 0 0,-1 1-1,1-1 1,-1 1-1,0-1 1,1 0 0,-1 1-1,0-1 1,1 1 0,-1-1-1,0 1 1,1 0-1,-1-1 1,0 1 0,0-1-1,0 1 1,0 0-1,6 9 34,-2 1 0,0 0 0,0 0-1,-1 1 1,0-1 0,-1 1 0,1 10-34,-2-1 124,0 0-1,-2 1 1,-2 19-124,3-41-25,-3 23 278,2-20 322,0-15-221,1 6-315,1-1 0,0 1 0,0 0 1,1-1-1,0 1 0,2-6-39,18-37 101,-21 48-111,58-111-870,-56 103 852,-1 3-12,1 11 54,-1 3 95,-2 1 0,1-1-1,-1 1 1,0-1 0,-1 3-109,0 10 139,2 13 12,-1-8-152,0 1 0,-5 24 1,4-17-904,2-22-1077,0-11-1172,5-2 1703,-1-8-2112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7.7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 1 3808,'-1'0'106,"1"1"1,-1-1 0,1 0-1,-1 1 1,1-1-1,-1 1 1,1-1-1,-1 1 1,1-1-1,0 1 1,-1-1 0,1 1-1,0 0 1,-1-1-1,1 1 1,0-1-1,0 1 1,-1 0 0,1-1-1,0 1 1,0 0-1,0-1 1,0 1-1,0 0-106,-3 23 1238,2-18-911,1 0-140,-1 0-1,1 0 0,0 0 0,1 0 0,-1 0 1,1-1-1,1 1 0,0 2-186,-1-4 97,0-1-1,0 1 1,1-1 0,-1 0-1,1 0 1,0 0 0,0 0-1,0 0 1,1 0-1,-1 0 1,1-1 0,-1 1-1,1-1 1,1 1-97,-2-2 83,0-1 0,0 1 0,-1 0 0,1-1-1,0 0 1,0 1 0,0-1 0,0 0 0,0 0 0,1 0 0,-1 0 0,0 0 0,0-1 0,-1 1-1,1-1 1,0 1 0,0-1 0,0 0 0,0 1 0,0-1 0,0 0 0,-1 0 0,1-1 0,0 1-1,0-1-82,3-1 149,-1 0-1,1-1 0,-1 0 1,0 0-1,0 0 0,0-1 0,0 1 1,1-3-149,-3 3 97,0 1 1,0 0 0,-1-1 0,1 1 0,-1-1-1,0 1 1,0-1 0,0 0 0,-1 1 0,1-2-98,-1 3-22,0 1 0,0 0 0,-1 0-1,1-1 1,0 1 0,-1 0 0,1 0 0,-1-1 0,1 1 0,-1 0 0,1 0 0,-1 0 0,0 0-1,0 0 1,1 0 0,-1 0 0,0 0 0,0 0 0,0 0 0,0 1 0,0-1 0,0 0 0,0 1 0,-1-1-1,1 1 1,0-1 0,0 1 0,0-1 0,-1 1 0,1 0 0,-1-1 22,-14 0-1917,7 2-5414,9-1 4622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8.2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 14 5408,'0'-13'1728,"0"13"-1684,0 0 0,0 0-1,0 0 1,0 0 0,0 0 0,0 0 0,0 0 0,0 0 0,0 0-1,0 0 1,1 1 0,-1-1 0,0 0 0,0 0 0,0 0 0,0 0-1,0 0 1,0 0 0,0 0 0,0 0 0,0 0 0,0 0 0,0 0-1,1 0 1,-1 0 0,0 0 0,0-1 0,0 1 0,0 0 0,0 0 0,0 0-1,0 0 1,0 0 0,0 0 0,0 0 0,0 0 0,0 0 0,0 0-1,0 0 1,0 0 0,1 0 0,-1 0 0,0 0 0,0 0 0,0 0-1,0 0 1,0-1 0,0 1 0,0 0-44,-8 302 3867,0-118-3360,0 0-284,8-149-2671,5 21 2448,-2-46-4106,1-16 202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8.5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 26 4992,'-9'-8'1824,"13"5"-1408,8-4-128,-3 4 640,-1-2-576,1 5 1056,3 0-800,3 0 832,6 5-800,0-5-352,3 3-160,-4 4-128,-4-4 0,1 2-448,4-5 256,-6 0-1824,-3 0 1120,1 0-3008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9.2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1 138 2656,'0'2'4639,"0"-2"-4526,1 0 0,-1 0 0,1 1 0,0-1 0,-1 0 0,1 0 0,-1 0 0,1 0 0,0 0 0,-1 0 1,1 0-1,0 0 0,-1-1 0,1 1 0,-1 0 0,1 0 0,-1 0 0,1-1 0,0 1 0,-1 0 0,1-1-113,13-6 381,0 0 1,0-1-1,-1-1 0,0 0 1,0-1-1,2-3-381,0 1 316,0 0 0,0 1 0,1 1 0,1 0-316,-7 4 73,14-6-62,-24 12-7,1 0 0,0 0-1,-1-1 1,1 1 0,-1 0 0,1 0-1,0 0 1,-1 0 0,1 0 0,0 0-1,-1 0 1,1 0 0,0 0 0,-1 0-1,1 1 1,-1-1 0,1 0 0,0 0-1,-1 0 1,1 1 0,-1-1 0,1 0-1,-1 1 1,1-1 0,-1 0 0,1 1-1,-1-1 1,1 1 0,-1-1 0,0 1-1,1-1 1,-1 1 0,1 0-4,2 7 133,0 0 0,-1 0 0,1 0 0,-2 1 0,1-1 0,-1 1 0,0-1 0,-1 4-133,1-1 280,0 1 1,0-1 0,2 0 0,0 3-281,0-1 176,-2-9-85,0-1 1,0 0-1,0 0 0,0 0 0,0 1 0,0-1 0,1-1 1,-1 1-1,2 2-91,-2-5 35,-1 1 1,1-1-1,-1 1 0,0-1 1,1 0-1,-1 1 0,1-1 1,0 0-1,-1 1 1,1-1-1,-1 0 0,1 1 1,-1-1-1,1 0 0,0 0 1,-1 0-1,1 0 1,0 1-1,-1-1 0,1 0 1,-1 0-1,1 0 1,0-1-1,-1 1 0,1 0 1,0 0-1,-1 0 0,1 0 1,-1 0-1,1-1 1,0 1-1,-1 0 0,1-1 1,-1 1-1,1 0 0,0-1-35,16-17 563,-15 16-607,5-8-668,-1 0 1,-1-1-1,0 1 1,0-1-1,-1 0 0,0 0 1,-1 0-1,0-1 1,-1 0 711,3-9-2433,3 0 481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5:59.9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21 2816,'0'-1'82,"0"0"1,0 0-1,0 0 0,0 1 1,1-1-1,-1 0 1,0 0-1,1 1 0,-1-1 1,0 0-1,1 1 0,-1-1 1,1 0-1,-1 1 1,1-1-1,-1 1 0,1-1 1,-1 0-1,1 1 0,0-1-82,2-2 918,-2 3-65,-1 0-239,0 0-38,0 0-160,17 0 880,16-2-27,26 2-96,-53 0-1098,0 1-1,-1-1 1,1 1 0,0 1 0,-1-1-1,1 1 1,-1 0 0,4 2-75,-8-3 85,1 0-1,-1 0 1,1 1 0,-1-1 0,0 0 0,0 1 0,0-1 0,0 1 0,0-1-1,0 1 1,0-1 0,0 2-85,0-2 406,-1 10 740,13 26 374,-6-15-1483,9 24 592,-15-43-572,1 0-1,0 1 1,0-1 0,0 0 0,0 0 0,0-1-1,1 1 1,-1 0 0,1-1 0,0 1 0,1 0-57,-3-3-71,-1 0-1,1 0 1,-1 0 0,0 0-1,1 0 1,-1-1 0,1 1 0,-1 0-1,0 0 1,1 0 0,-1 0-1,0-1 1,1 1 0,-1 0 0,0 0-1,1 0 1,-1-1 0,0 1-1,1 0 1,-1-1 0,0 1 0,0 0-1,0-1 1,1 1 0,-1 0 0,0-1 71,1 0-227,1-3-715,1 0-1,0-1 1,-1 1 0,0-1 0,0 1 0,0-2 942,5-19-2560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0.4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 5632,'1'-1'120,"-1"1"0,0 0-1,1 0 1,-1 0 0,0 0 0,1 0 0,-1 0 0,0 0 0,1 0 0,-1 0-1,0 0 1,1 0 0,-1 0 0,0 0 0,1 0 0,-1 0 0,0 0 0,1 0 0,-1 0-1,0 0 1,1 1 0,-1-1 0,0 0 0,1 0 0,-1 0 0,0 1 0,1-1-1,-1 0-119,5 12 1855,-2 22-496,-2-22-879,2 72 538,-1-22-585,0 12 23,-3-1 0,-5 26-456,3-79-1408,0-1 0,-3 7 1408,3-21-2158,4-8-2964,7-9 3021,-6-11 373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0.8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18 5824,'-1'-1'67,"1"0"0,0 1 1,0-1-1,0 0 0,0 1 1,1-1-1,-1 1 0,0-1 0,0 0 1,0 1-1,0-1 0,1 1 1,-1-1-1,0 1 0,0-1 0,1 1 1,-1-1-1,0 1 0,1-1 1,-1 1-1,1-1 0,-1 1 0,0-1 1,1 1-1,-1 0 0,1-1 1,0 1-1,-1 0 0,1-1 0,-1 1 1,1 0-1,-1 0 0,1 0 1,0-1-1,-1 1 0,1 0 0,-1 0 1,1 0-1,0 0 0,-1 0 1,1 0-1,-1 0 0,1 0-67,3 0 13,-3 0-6,-1 0-1,1 0 1,0 0-1,-1 1 1,1-1-1,-1 0 1,1 0-1,0 1 1,-1-1-1,1 0 1,-1 1-1,1-1 1,-1 1-1,1-1 1,-1 1-1,1-1 1,-1 1-1,1-1 1,-1 1-1,1-1 1,-1 1-1,0-1 1,1 1-1,-1 0 0,0-1 1,0 1-1,0 0 1,1-1-1,-1 1 1,0 0-7,6 26 847,-6-22-625,4 27 864,-2 1 0,-1-1-1,-2 15-1085,0 6 114,5 164-322,-8-188-3723,4-29 3850,0 0 0,0 0 0,-1 0-1,1 0 1,0 0 0,0 0-1,0 0 1,0 0 0,0 0-1,0-1 1,0 1 0,0 0 0,0 0-1,0 0 1,0 0 0,0 0-1,0 0 1,0 0 0,-1 0 0,1 0-1,0 0 1,0 0 0,0 0-1,0 0 1,0 0 0,0 0 0,0 0-1,0 0 1,0 0 0,0 0-1,0 0 1,0 0 0,-1 0-1,1 0 1,0 0 0,0 0 0,0 0-1,0 0 1,0 1 0,0-1-1,0 0 1,0 0 0,0 0 0,0 0-1,0 0 1,0 0 0,0 0-1,0 0 1,0 0 0,0 0 0,-1 0-1,1 0 1,0 0 0,0 0-1,0 1 1,0-1 81,-3-8-2221,2-2 696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2.1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23 3712,'0'-5'-456,"0"-10"4683,3 12-1825,2 8-1807,0 4-388,-1-1 0,0 1 0,0 0 0,-1 0 0,0 0 0,0 1-1,-1-1 1,-1 1 0,1 3-207,1 20 639,-1 33-639,-2 230 1285,0-295-1039,0-1-232,0 0 1,0 0 0,0 0 0,0 1 0,0-1 0,0 0 0,0 0 0,0 0 0,0 0 0,0 0 0,0 0 0,0 0 0,0 0 0,1 0 0,-1 0-1,0 0 1,0 0 0,0 0 0,0 0 0,0 0 0,0 0 0,0 0 0,0 0 0,0 0 0,1 0 0,-1 0 0,0 0 0,0 0 0,0 0-1,0 0 1,0 0 0,0 0 0,0 0 0,0 0 0,0 0 0,1 0 0,-1 0 0,0 0 0,0 0 0,0 0 0,0 0 0,0 0 0,0 0-1,0 0 1,0 0 0,0-1 0,0 1 0,0 0 0,0 0 0,0 0 0,0 0 0,1 0-15,7-8 208,14-16-347,-16 17 259,22-22 70,-10 9-301,0-1 0,8-11 111,-3 4-756,-22 27 708,1-1 1,-1 1-1,1-1 0,-1 1 0,1 0 1,0 0-1,0 0 0,0 0 0,0 0 1,0 0-1,0 0 0,0 1 0,0-1 1,0 1-1,1-1 48,-3 1 0,1 0 0,-1 0-1,1 0 1,-1 0 0,0 0 0,1 0 0,-1 0 0,1 0 0,-1 0-1,0 0 1,1 0 0,-1 0 0,0 0 0,1 0 0,-1 0-1,1 0 1,-1 0 0,0 0 0,1 0 0,-1 1 0,0-1-1,1 0 1,-1 0 0,0 0 0,1 1 0,-1-1 0,0 0 0,0 0-1,1 1 1,-1-1 0,0 0 0,0 1 0,1-1 0,-1 0-1,0 1 1,0-1 0,0 0 0,0 1 0,0-1 0,1 2 22,0-1 6,0 0 0,0 0 0,0 1-1,-1-1 1,1 0 0,0 0 0,0 1 0,-1-1 0,1 1 0,-1-1 0,0 1 0,1-1-1,-1 0 1,0 1 0,0-1 0,0 1 0,0-1 0,0 1-28,0 0 23,-1 1 0,0-1 1,0 1-1,0-1 0,0 0 0,0 1 0,0-1 1,-1 0-1,1 0 0,-1 0 0,0 1-23,0-1 26,0 0-1,-1 0 0,1 0 1,-1 0-1,1-1 1,-1 1-1,-2 0-25,3 0-17,0-1 0,-1 0 1,1 1-1,0-1 0,0 1 0,0-1 0,0 1 1,0 0-1,-1 1 17,3-2 293,1 1-202,1 1 0,0-1 0,0 0-1,0 0 1,0 0 0,0 0 0,1 0-91,-2-1 63,8 5 249,0 0 0,0 0 0,0-1 0,5 2-312,-3-2 48,-1 1 0,1 0 0,3 4-48,-2 0-18,-7-5-146,0-1 0,1 0 0,-1 0 0,1 0 0,3 1 165,-8-5-641,-1 0-902,0-2-3244,-6-6 2490,-4 5-1560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1.32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19 2656,'-2'-2'128,"1"2"-76,0 0 0,0-1 0,0 1 1,0 0-1,0-1 0,0 1 1,1-1-1,-1 1 0,0-1 0,0 0 1,1 1-1,-1-1 0,0 0 1,1 0-1,-1 1 0,1-1 0,-1 0 1,1 0-1,-1 0 0,1 0-52,0 1 57,-1 0 0,1-1 0,0 1 0,0 0 1,-1 0-1,1-1 0,0 1 0,-1 0 0,1 0 0,0 0 0,-1 0 0,1-1 0,0 1 0,-1 0 0,1 0 0,0 0 0,-1 0 0,1 0 1,0 0-1,-1 0 0,1 0 0,0 0 0,-1 0 0,1 0 0,0 0-57,-7 1 8573,10 2-8409,-1 0 0,0-1-1,1 1 1,0-1 0,0 0 0,0 1-1,0-1 1,0-1 0,0 1 0,0 0 0,1-1-1,-1 0 1,0 1 0,4-1-164,7 2 309,1 0-1,0-1 1,2-1-309,8 2 194,35 1 691,0-2 0,37-5-885,11 0-586,-85 1-75,-11-1-2088,-12 3 2355,1 0-1,-1 0 0,0 0 0,1 0 0,-1-1 1,0 1-1,0 0 0,1 0 0,-1 0 0,0 0 1,0-1-1,1 1 0,-1 0 0,0 0 0,0-1 1,0 1-1,1 0 0,-1 0 0,0-1 0,0 1 1,0 0-1,0 0 0,0-1 0,0 1 1,0 0 394,0 0-3035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2.08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3 2400,'0'-1'154,"-1"1"0,0 0 0,1 0 0,-1-1-1,1 1 1,-1 0 0,1 0 0,-1 0 0,1-1 0,-1 1 0,0 0 0,1 0 0,-1 0 0,1 0 0,-1 0 0,0 0-1,1 0 1,-1 0 0,1 0 0,-1 1 0,0-1 0,1 0 0,-1 0 0,1 0 0,-1 1 0,1-1 0,-1 0-1,1 1 1,-1-1 0,1 0 0,-1 1 0,1-1 0,-1 1-154,-3 2 1203,3-2-1099,1-1 0,0 0 0,0 1 0,0-1 0,0 0 0,-1 1 0,1-1 0,0 0 0,0 1 0,0-1 0,0 0 0,0 1 0,0-1 0,0 0 0,0 1 0,0-1 0,0 1 0,0-1 0,0 0-1,0 1 1,0-1 0,0 0 0,1 1 0,-1-1 0,0 0 0,0 1 0,0-1 0,0 0 0,1 1 0,-1-1 0,0 0 0,0 0 0,1 1 0,-1-1 0,0 0 0,1 1-104,10 9 1388,-3-9-1013,0 1 1,1-1-1,-1 0 1,0-1-1,0 0 0,1 0 1,4-1-376,5 0 492,85-6 941,-46 3-1264,0 1-1,21 4-168,-72 0-199,1 0-1,0 0 0,0 0 0,5 3 200,-11-4-154,0 0 0,0 1 0,0-1-1,0 1 1,0-1 0,0 1 0,0 0-1,0-1 1,0 1 0,0 0-1,0 0 1,-1-1 0,1 1 0,1 1 154,-2-1-160,0-1 0,0 1 0,0-1-1,0 1 1,0 0 0,0-1 0,0 1 0,0 0 0,0-1 0,0 1 0,0 0 0,0-1 0,0 1 0,0-1 0,0 1 0,-1 0 0,1-1 0,0 1 0,0-1 0,-1 1 0,1-1 0,-1 1 0,1-1 0,0 1 0,-1-1 0,1 1 0,-1-1 0,1 1 160,-5 3-1792,1-1 0,-1 0 0,1 0 0,-1 0 0,-4 2 1792,1-4-1568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2.6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69 2912,'1'-3'5208,"7"-1"-2837,15-5-1494,-14 6-155,108-40 1801,-114 42-2512,1 0 0,-1 0 0,0 0 0,1 0 0,-1 0 0,1 1 1,0-1-1,-1 1 0,1 0 0,-1 0 0,1 1 0,0-1 0,-1 1 0,1-1 0,-1 1-11,-1 0 9,0 0 0,-1-1 0,1 1-1,0 0 1,-1 0 0,1 0 0,-1 0 0,1 1-1,-1-1 1,0 0 0,1 1 0,-1-1 0,0 0-1,0 1 1,0 0 0,0-1 0,0 1-1,0-1 1,-1 1 0,1 0 0,0 0 0,-1-1-1,0 1 1,1 0 0,-1 0 0,0 0 0,0 0-1,0 0 1,0 0-9,0 7-10,-1 0-1,0-1 0,0 1 1,-1-1-1,0 1 0,-1-1 1,0 0-1,0 0 0,-1 0 1,1 0-1,-2-1 0,1 1 1,-1-1-1,0 0 0,-1-1 1,0 1-1,0-1 0,-2 2 11,-16 14 678,23-21-508,3-1 102,17 1 268,1 1-1,17 4-539,25 3-785,-53-9-6,-1 0 0,0 0 0,0 0-1,0-1 1,1 0 0,3-2 791,11-4-2629,4 1-2155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3.4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32 2400,'-8'-16'974,"8"15"-903,0 1-1,0-1 0,0 0 0,0 1 0,0-1 0,0 1 1,0-1-1,0 0 0,1 1 0,-1-1 0,0 1 1,0-1-1,0 1 0,1-1 0,-1 0 0,0 1 0,1-1 1,-1 1-1,0 0 0,1-1 0,-1 1 0,1-1 0,-1 1 1,1-1-1,-1 1 0,1 0 0,0-1-70,-1 1 1067,0 0-262,9 4 816,-1 1-1391,-1 1-1,1 0 1,-1 1-1,0 0 1,-1 0-1,0 1 1,0 0-1,1 2-229,5 6 202,1 0-8,55 77 682,-55-74-758,-2 1 0,-1 0-1,0 1 1,1 7-118,1 10-1,-1 0 1,-2 1-1,0 8 1,12 123-44,-18-144 42,12 166 770,-9 183-768,-9-301 391,-2-1 0,-13 54-391,11-87-147,-3-1 0,-1 0 1,-1-1-1,-3-1 0,-14 28 147,23-53-624,-1-1 0,0 1 0,0-1 0,-1-1 0,-1 1 0,0-1 0,-3 2 624,10-10-291,0 0 0,-1 0 0,1 0 0,-1-1 0,0 1 0,0 0 0,0-1 0,0 0 0,0 1 291,1-2-288,0 0-1,1 0 0,-1 0 0,1 0 0,-1 0 0,0 0 0,1 0 0,-1 0 1,1-1-1,-1 1 0,1-1 0,-1 1 289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05.5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29 1728,'3'-1'8426,"11"-3"-8250,2-1-23,-9 1 13,0 1 0,1 1 0,0-1 1,-1 1-1,1 1 0,0-1 0,0 1 0,0 1 0,7 0-166,-13 0 19,-1 0 0,1 1-1,0 0 1,-1-1-1,1 1 1,-1 0 0,1 0-1,-1 0 1,1 0 0,-1 0-1,0 0 1,1 0 0,-1 0-1,0 1 1,0-1-1,0 0 1,1 1-19,15 30 649,-2-7 71,-9-18-448,0-1 0,0 0 0,1 0 0,0 0 0,4 2-272,19 15 1221,-27-20-1130,0-1 0,1 1 0,-1-1 0,0 0 0,1 0 0,0 0 0,0 0 0,0 0 0,-1-1 0,1 0 0,1 1-91,-3-2-22,0 0 0,0 1 0,1-1-1,-1 0 1,0 0 0,0 0 0,0-1-1,0 1 1,0 0 0,0-1 0,1 1-1,-1-1 1,0 0 0,0 0 0,-1 0-1,1 0 1,0 0 0,0 0 0,0 0-1,-1-1 1,1 1 0,0-1 22,16-17-3963,-2-1 1,10-17 3962,-9 13-1920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18.8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140 1 1568,'2'0'1186,"-4"4"689,2-3-1272,0-1 10,0 0-208,0 0 49,0 13 671,2-5-698,0-1-1,-1 0 1,0 0-1,-1 0 1,1 1 0,-1-1-1,-1 6-426,-1 6 494,-1 0-1,-3 7-493,-5 36 679,7-36-416,-1-1 1,-7 20-264,0-1 689,0 1-689,-1 8 351,5-10-424,1 0 0,2 1-1,2 0 1,3 22 73,-2-10-161,-18 401 705,15-345-486,-10 306 540,14-293-650,2 109 328,23 40 931,-3-51-745,-19-195-432,4 121 191,-10-113-1821,3-37-1492,-1-4 680,1-14-2846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0.0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262 182 1248,'2'-6'156,"-2"4"-106,0 0 0,0 0 1,1 1-1,-1-1 1,1 1-1,-1-1 1,1 0-1,-1 1 0,1-1 1,0 1-1,0-1 1,0 1-1,0 0 1,0-1-1,0 1-50,0 0 90,0 0 0,0 0-1,0 0 1,-1 0 0,1-1 0,-1 1 0,1 0-1,-1 0 1,1 0 0,-1-1 0,1 1 0,-1 0 0,0 0-1,0-1 1,0 1 0,0 0 0,0-1-90,0 0 20,0 0 1,1 0-1,-1 0 1,0 1 0,1-1-1,-1 0 1,1 0-1,-1 1 1,1-2-21,2-1 139,-1 0 1,1-1-1,-1 1 0,-1-1 1,1 1-1,-1-1 0,1 0 1,-1-2-140,0 1 411,1 0 0,0 0 1,0 0-1,0 1 1,0-1-1,1 1 0,3-5-411,-1 2 461,1 0-99,-6 7 596,-2 4 936,-1 2-1734,0-1 0,0 1 0,1 0 0,0 0 0,0 0 0,0 0 0,1 1 1,0-1-161,-5 15 207,-7 17-12,-2-1-1,-1 0 1,-2-1 0,-1-1-1,-1-1 1,-17 19-195,23-34 85,0-1 1,-1-1-1,-1-1 0,0 0 1,-1 0-1,-5 1-85,-29 24 96,49-37-213,2-3 115,0 0 0,-1 0 0,1 0 0,0 1 0,0-1 0,0 0 0,0 0 0,0 0 0,0 0 0,0 0 0,0 0 0,0 0 0,0 0 0,0 0 0,-1 0 0,1 0 0,0 1 1,0-1-1,0 0 0,0 0 0,0 0 0,0 0 0,0 0 0,0 0 0,0 0 0,0 0 0,0 1 0,0-1 0,0 0 0,0 0 0,0 0 0,0 0 0,0 0 0,0 0 0,0 0 0,0 0 1,0 1-1,1-1 0,-1 0 0,0 0 0,0 0 0,0 0 0,0 0 0,0 0 0,0 0 0,0 0 0,0 0 0,0 0 0,0 0 0,0 1 2,5-2 39,-4 0-34,21-6 47,0-2 1,0-1-1,-1 0 0,0-2 1,-1 0-1,0-1 0,-1-1 0,-1-1 1,0-1-1,5-6-52,-2 0 46,-1 0 0,-2-1-1,0-1 1,-1-1 0,7-14-46,10-18 54,-31 54-233,1 8 206,-1 8 87,3 58 473,0 0 78,-5-42-429,4 15-236,3 23-153,-7-32-1524,-6-3-3554,1-17-22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1.7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0 320,'-5'11'128,"10"-4"-96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4.0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83 1312,'-4'8'426,"4"-8"-419,0 0 0,0 0 1,0 0-1,0 0 1,0 0-1,0 0 1,0 0-1,0 0 1,0 0-1,0 0 0,0 0 1,0 0-1,0 0 1,0 0-1,0 0 1,0 0-1,0 0 0,0 0 1,0 0-1,1 0 1,-1 0-1,0 0 1,0 0-1,0 0 1,0 0-1,0 0 0,0 0 1,0 0-1,0 0 1,0 0-1,0 0 1,0 0-1,0 0 1,0 0-1,0 0 0,0 0 1,0 0-1,0 0 1,0 0-1,0 0 1,0 0-8,0 0 314,0 0-90,0 0 16,3 22 5056,-2-19-5216,0-1 0,0 1-1,0-1 1,1 1 0,-1-1 0,1 0-1,0 0 1,-1 0 0,1 0 0,0 0-1,0 0 1,0 0 0,1-1 0,-1 1-1,1 0-79,2 1 126,1 1 0,-1-1 0,1-1 0,0 1 0,0-1 0,2 1-126,41 8 516,1-1 0,1-3 0,-1-2 0,42-2-516,-85-3 5,70 0 993,46-7-998,0-4 538,-97 8-438,1 2 1,6 0-101,33-1 50,5-2 151,26-3 515,-25-3-429,57-6-387,-122 16 62,125-7 348,-118 7-225,251 8-79,-155-2 346,4-5-352,41 7 5,113-2 315,-98-2-507,-103-3 252,18-1 350,32-5-415,-18 0 300,9-1-424,-70 3 84,320-29 160,-175 30 73,-99 3-620,-61 0 317,20 3 110,-21-1 152,21 0-152,-25-2 140,0 0 0,17 5-140,20 1 67,-8 0-27,-34-4-117,0-1-1,0-1 1,6 1 77,111 4-112,-71-2 496,56-3-384,-28-3-118,14-1-31,62-8 442,88-17-645,-154 21 640,-79 6-254,0 0 0,0 2 0,0 0 0,4 1-34,-5 0-88,65 11 56,-54-10 71,16 2 173,-25-5-149,11 0 295,-6-1-253,-20 1-72,0 0 0,-1 0 1,1 0-1,0 0 0,-1-1 1,1 0-1,0 0 0,-1 0 0,1 0 1,0-1-34,8-2 375,-11 4-395,0-1 1,0 1-1,0 0 0,0 0 0,0-1 0,-1 1 0,1 0 0,0-1 1,0 1-1,0-1 0,-1 1 0,1-1 0,0 0 20,0 1-176,-1 0-224,0 0 171,0 0 303,0 0 1,0 0-48,0 0-33,0 0 49,0 0-6,1-1-21,-1 1-1,1 0 0,0 0 0,0-1 0,0 1 0,0 0 0,0-1 0,-1 1 0,1-1 1,0 1-1,0-1 0,-1 1 0,1-1 0,0 0 0,-1 1 0,1-1 0,-1 0 0,1 1 1,-1-1-1,1 0 0,-1 0 0,0 0 0,1 1 0,-1-2-15,0 2-37,0 0 53,-1-14-118,1 14 69,0 0-1,0-1 0,-1 1 1,1 0-1,0-1 0,-1 1 0,1 0 1,0-1-1,0 1 0,-1-1 1,1 1-1,0 0 0,0-1 0,0 1 1,0-1-1,0 1 0,0-1 1,0 1-1,0 0 0,0-1 34,-1-1-419,1 1 0,0 0 0,-1-1 0,1 1 0,-1 0 0,1 0-1,-1-1 1,0 1 0,1 0 0,-1 0 0,0 0 0,0 0 0,0-1 419,-5-2-1242,0-1 1,1 0-1,-1 0 1,1-1-1,-3-4 1242,-16-24-3109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5.67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56 5 1248,'0'0'87,"0"0"0,-1 0 1,1 0-1,0 0 0,0 0 0,0 0 1,0 0-1,-1 0 0,1 0 0,0 0 0,0 0 1,0-1-1,0 1 0,-1 0 0,1 0 1,0 0-1,0 0 0,0 0 0,0 0 0,0 0 1,-1-1-1,1 1 0,0 0 0,0 0 1,0 0-1,0 0 0,0 0 0,0-1 1,0 1-1,0 0 0,0 0 0,-1 0 0,1-1 1,0 1-1,0 0 0,0 0 0,0 0 1,0 0-1,0-1-87,2 1 3207,2 6-2270,-3-1-745,1 0-1,-1 1 0,0-1 0,-1 0 0,1 1 0,-1-1 0,0 5-191,-4 43 496,0-20-212,-2 29 163,-11 41-447,4-27 193,-3-10 511,15-66-674,1 1 0,0-1 0,0 1 0,-1 0 0,1-1 0,0 1 0,0 0 0,0-1 0,0 1 0,0-1 0,0 1 0,0 0 0,0-1 0,0 1 0,0 0 0,0-1 1,0 1-1,1 0 0,-1-1 0,0 1 0,0-1 0,1 1 0,-1-1 0,0 1 0,1 0-30,-1-1 6,1 0 0,-1 0 0,1-1 0,-1 1 0,1 0 0,-1 0 0,1 0 0,-1 0 0,1-1 0,-1 1 0,1 0 0,-1-1 0,1 1 0,-1 0 0,1-1 0,-1 1-1,0 0 1,1-1 0,-1 1 0,0-1 0,1 1 0,-1-1 0,0 1 0,0-1 0,0 1 0,1-1-6,7-32 59,-3 15 9,0-1 0,-1 1 1,-1-1-1,-1 0 0,-1-7-68,11-93-69,-10 85-5,-1 18 92,0 0 1,3-12-19,-3 0 213,-1 26-192,3 0 6,-2 2 69,-1 0-37,12 15-107,4 22 116,-1 0 0,-2 2 0,-2 0 0,3 21-68,-8-35 117,1-1 0,1 0 1,1 0-1,1 0 0,1-2 1,1 1-1,6 6-117,-6-10-1253,-16-22-1244,3 2 2155,1 1 1,-1-1-1,0 0 0,1 1 0,-1-1 1,1 0-1,-1 0 0,1 1 0,-1-1 1,1 0-1,0 0 0,-1 0 0,1 0 1,0 1-1,-1-1 0,1 0 0,0 0 1,0 0-1,0 0 0,0 0 0,0 0 1,0 0-1,0 0 0,0 0 342,0-19-1877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3.6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10 3232,'-3'-4'-582,"1"-1"4480,3 5 121,3 6-2794,2 5-1029,-2 0-1,0 0 1,0 1 0,-1 0 0,0 0 0,-1 0 0,0 3-196,2 9 213,5 37 427,0 34-640,-2-22 938,-7-72-746,4 2 1023,-4-7-54,0 0-1313,-9-96 216,9 85-119,1 0-1,1 1 1,0-1 0,1 0-1,0 1 1,1 0 0,0 0-1,2-1 56,-1 3 23,-1 1 92,1 1 0,-1 0 0,2 0 0,0 0 0,5-6-115,-8 12 12,0 1 1,-1-1-1,1 1 0,1 0 1,-1 0-1,0 1 1,1-1-1,0 1 1,2-2-13,-5 3 0,1 1 0,0-1 0,-1 1 0,1-1 0,0 1 0,0 0 0,0-1 0,-1 1 0,1 0 0,0 0 0,0 0 0,0 1 0,-1-1 0,1 0 0,0 1 0,0-1 0,-1 1 0,1-1 0,0 1 0,-1 0 0,1 0 0,-1 0 0,1 0 0,0 0 0,7 7 46,1 1 1,-1-1-1,-1 2 0,0-1 1,0 1-1,-1 0 1,5 9-47,-5-7 7,1 0 1,0-1-1,1-1 1,0 1-1,7 5-7,-14-15-528,-2-1-693,0 0-27,-1-1-1232,-3-5 774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6.28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2 560 3808,'-2'-4'2529,"5"2"-1010,-1 1-1647,-2 0 282,1 0 0,0 0 0,0 0 1,0 0-1,-1 0 0,1 0 0,-1 0 1,1 0-1,-1 0 0,1-1 0,-1 1 1,0 0-1,1-1-154,0 0 208,0-3 57,0 1 0,0 0-1,0-1 1,0 1 0,-1-1 0,0 1 0,0-1-265,2-20 813,31-149 195,-22 113-547,-3 1 0,-2-3-461,2 12 255,-5 36-797,-1 1 0,0-1 1,-1-6 541,4 40-2582,-3-3 1337,0 0-1124,1 0 0,2 7 2369,6 2-2555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6.9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 62 2144,'-8'-1'447,"7"2"-55,2-1 817,1-1-755,0-1 0,0 1 1,0-1-1,0 1 0,-1-1 0,1 1 0,0-1 1,0-1-455,0 0 312,-1 3 88,-1 0 235,13-1 453,12-2-53,1 0 0,6 2-1035,15-1 394,-24 1-216,0 2-1,0 0 1,5 2-178,2 0 544,14 0-544,56-6 1067,-81 2-1144,-1 0-1,6-2 78,-14 0-237,-9 2-152,0 1 0,-1 0 1,1-1-1,-1 1 1,1-1-1,-1 1 1,0 0-1,1-1 0,-1 1 1,1-1-1,-1 0 1,0 1-1,1-1 1,-1 1-1,0-1 1,0 0-1,1 1 0,-1-1 1,0 1-1,0-1 1,0 0-1,0 1 1,0-1-1,0 0 1,0 1-1,0-1 0,0 0 1,0 1-1,0-1 1,-1 0-1,1 1 1,0-1 388,-4-13-1403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7.5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115 152 2080,'-22'16'991,"18"-13"-804,1 0 1,0 0-1,-1 0 0,0-1 0,0 1 0,0-1 0,0 0 0,0 0 0,0 0 0,0-1 1,-1 1-1,1-1 0,-5 0-187,7-1 427,-1 1 0,0-1 0,1 0 0,-1 1 1,1 0-1,-1 0 0,0-1 0,1 2 0,0-1 0,-1 0 0,-1 1-427,4-1 235,1 6-103,0 1-1,0-1 1,1 1 0,1-1-1,-1 0 1,1 0 0,0 0-1,4 5-131,10 26 179,-14-29-96,0 0 1,1 0-1,0 0 0,0-1 1,1 0-1,0 0 0,1 0 1,5 7-84,-10-14 29,1 0 1,-1-1-1,0 1 1,1 0-1,-1 0 1,1 0-1,-1-1 1,1 1-1,-1-1 1,1 1-1,-1-1 1,1 0-1,-1 0 1,1 1-1,0-1 1,-1 0-1,1-1 1,-1 1-1,1 0 0,0 0 1,-1-1-1,1 1 1,0-1-30,1 0 76,1 0 1,-1 0-1,1-1 0,-1 1 1,0-1-1,0 0 0,1 0 1,-1 0-1,0-1-76,4-4 63,0-1 0,0 1 0,-1-1 0,0 0 0,-1-1 1,0 0-1,0 1 0,0-2 0,-1 1 0,-1 0 0,0-1 0,2-7-63,-1 0 94,0 0 1,-1 0-1,-1 0 0,-1 0 0,0-1 0,-2-16-94,0 28-42,1 0 1,-1-1-1,-1 1 1,1 0-1,-1 0 1,0 0-1,0 0 0,-1 0 1,1 1-1,-2-1 1,1 1-1,0 0 1,-1-1-1,0 2 0,0-1 1,0 0-1,-1 1 1,0 0-1,0 0 1,-5-3 41,6 4-348,0 1 0,0 0 0,0 0 0,0 0 0,0 1 0,-1 0 0,1 0 1,0 0-1,-1 0 0,1 0 0,-1 1 0,1 0 0,-1 0 0,1 0 1,-1 1-1,1-1 0,-1 1 0,1 0 0,0 0 0,-1 1 0,1-1 0,-2 2 348,-11 7-3530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8.5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8 2304,'-2'-5'651,"2"4"-638,0 1-1,0 0 1,0 0-1,0 0 0,0 0 1,0 0-1,0 0 0,0 0 1,0 0-1,0 0 0,0 0 1,0 0-1,0 0 0,0 0 1,0 0-1,0-1 0,0 1 1,0 0-1,0 0 1,0 0-1,0 0 0,0 0 1,0 0-1,0 0 0,0 0 1,0 0-1,0 0 0,0 0 1,0 0-1,0 0 0,0 0 1,0 0-1,0 0 1,0-1-1,0 1 0,0 0 1,0 0-1,-1 0 0,1 0 1,0 0-1,0 0 0,0 0 1,0 0-1,0 0 0,0 0 1,0 0-1,0 0 0,0 0 1,0 0-1,0 0 1,0 0-1,0 0 0,0 0 1,-1 0-1,1 0 0,0 0 1,0 0-1,0 0 0,0 0 1,0 0-1,0 0 0,0 0 1,0 0-1,0 0 0,0 0 1,0 1-1,0-1 1,0 0-1,0 0-12,0 0 213,0 0 139,0 0-101,0 0-6,0 0 6,0 0 287,0 0-116,0 0 122,4 132 2081,8 10-2625,-1-9 788,-5 11-788,-6-122 115,1 165 1082,10 20-1197,16 4-203,-23-182-3135,-4-28 362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29.2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421 35 1472,'-11'-12'543,"10"11"-536,1 1 0,0-1 1,0 1-1,-1 0 1,1-1-1,0 1 1,0-1-1,-1 1 1,1-1-1,0 1 0,0-1 1,0 1-1,0-1 1,0 1-1,0-1 1,0 1-1,0-1 0,0 1 1,0-1-1,0 1 1,0-1-1,0 1 1,0-1-1,1 1 0,-1-1 1,0 1-8,0-1 34,0 1 0,0 0-1,0-1 1,0 1 0,1 0 0,-1-1 0,0 1-1,-1 0 1,1-1 0,0 1 0,0 0 0,0 0-1,0-1 1,0 1 0,0 0 0,0-1 0,0 1-1,0 0 1,-1 0 0,1-1 0,0 1 0,0 0-1,0 0 1,-1-1 0,1 1 0,0 0 0,0 0-1,-1-1 1,1 1 0,0 0 0,0 0 0,-1 0 0,1 0-1,0 0 1,-1-1 0,1 1 0,0 0 0,0 0-1,-1 0 1,1 0 0,0 0 0,-1 0 0,1 0-1,0 0 1,-1 0 0,1 0 0,0 0 0,-1 0-1,1 0 1,0 1 0,-1-1 0,1 0 0,0 0-1,0 0 1,-1 0 0,1 0 0,0 1 0,0-1-1,-1 0 1,1 0 0,0 1 0,0-1-34,-10 14 1174,2 1 1,0 1-1,-3 8-1174,4-7 344,-2-1 0,1 0-1,-4 4-343,-6 3 515,-1 0 0,0-2-1,-2 0 1,0-1 0,-24 17-515,-27 14 2125,-26 12-2125,98-63 4,-1 0 1,1 1-1,-1-1 1,1 0-1,-1 0 1,1 1-1,-1-1 1,1 0-1,-1 0 1,1 1-1,-1-1 1,1 1-1,0-1 1,-1 0-1,1 1 0,0-1 1,-1 1-1,1-1 1,0 1-1,0-1 1,-1 1-1,1-1 1,0 1-1,0-1 1,0 1-1,0-1 1,-1 1-1,1 0 1,0-1-1,0 1 1,0-1-1,0 1 1,1-1-1,-1 1 0,0-1 1,0 1-1,0 0 1,0-1-1,0 1 1,1-1-1,-1 1 1,0-1-1,1 1 1,-1-1-1,0 0 1,1 1-1,-1 0-4,3 1 101,1 1 0,-1 0 0,1-1 0,-1 0 1,1 1-1,1-1-101,4 3 90,33 23 174,-1 3 0,-1 1 0,-2 1 0,12 16-264,70 65 908,-82-81-898,1-2-1,15 7-9,-33-23-655,-13-9-748,1 0 0,-1-1 1,8 4 1402,9 1-4448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51.7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1728,'0'0'71,"0"1"0,0-1 0,0 0 1,0 0-1,0 0 0,0 0 0,0 1 0,0-1 0,0 0 0,0 0 1,0 0-1,0 0 0,1 1 0,-1-1 0,0 0 0,0 0 0,0 0 1,0 0-1,0 0 0,1 1 0,-1-1 0,0 0 0,0 0 0,0 0 1,0 0-1,1 0 0,-1 0 0,0 0 0,0 0 0,0 0 0,0 0 1,1 0-1,-1 0 0,0 0 0,0 0 0,0 0 0,1 0 0,-1 0 1,0 0-1,0 0 0,0 0 0,1 0 0,-1 0 0,0 0 0,0 0 1,0 0-1,0 0 0,1 0 0,-1 0 0,0 0 0,0-1 0,0 1 0,0 0-70,0 29 2329,-2-17-2185,1-1 0,0 1-1,1 0 1,1 5-145,-1 25 189,-2 11 416,3 19-605,0-3 216,7 76-173,-8-137 80,1 0-1,1 1 1,0-1 0,0 0-1,3 7-122,-1-2 43,-4-1 48,0-11-43,0-1 53,0 0-32,0 0-31,0 0 68,0 0 257,0 0-144,0 0-235,0-19 64,1 3-87,0 1 1,1-1 0,0 0-1,2 1 1,0 0 0,0-1-1,1 1 1,1 1 0,2-3 38,2-2 144,0 1 1,1 0-1,1 1 1,1 0 0,0 1-1,13-11-144,-4 7-10,-21 18-15,1 1 0,0-1 0,0 1-1,0 0 1,0 0 0,0-1-1,0 1 1,0 1 0,0-1 0,1 0-1,-1 1 26,-1 0-85,-1 0 48,0 1 78,1 1 0,-1 0 1,0 0-1,0 0 0,0 0 1,-1 0-1,1 0 0,-1 1-41,0 5 58,0 0-13,-1 0-1,0-1 1,0 1-1,0 0 1,-1 0-1,-1-1 1,1 0-1,-1 0 1,0 0-45,-15 24-82,11-18 56,0 0 1,-9 10 25,15-21-6,1 0 1,-1 0-1,1 0 1,0 0-1,0 1 1,0-1 0,0 1-1,0-1 1,0 1-1,1-1 1,-1 1-1,1-1 1,0 1 0,0-1-1,0 1 1,0 0-1,0-1 1,1 3 5,-1 11 50,0-15 296,0 3 110,0-3-432,0 0 0,0-1 0,0 1 1,-1 0-1,1-1 0,0 1 0,0-1 0,1 1 1,-1 0-1,0-1 0,0 1 0,0 0 0,0-1 1,0 1-1,1-1 0,-1 1-24,35 23 955,1 1-454,-20-14-233,0 0 0,1-1 0,0 0 0,11 3-268,-17-8-101,1 0-321,-3-3-3802,-9-2 870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53.1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11 1984,'0'-6'642,"0"8"1991,0-1-2100,0-1-165,0 0 74,-4 6 2486,4-4-2464,0-2-176,0 1-149,1 1-109,1 0 0,-1 0-1,0-1 1,0 1 0,1-1 0,-1 1-1,1-1 1,-1 1 0,1-1 0,0 0-1,-1 0 1,1 0 0,0 0 0,0 0-1,0 0 1,0-1 0,0 1 0,0-1 0,0 1-1,0-1 1,1 1-30,9 0 371,-1 0 0,1 0 1,6-2-372,-7 1 80,38-2 327,26-5-407,-26 2 206,26 1-206,-64 4 33,1 0 0,-1-1 0,1 0 0,-1-1 0,1-1-33,3 1 226,1 1 0,0 0 0,5 2-226,-65-3 250,-17-3-250,-22-1 1019,-29 4-1019,98 4-106,13-1 96,0-1 0,-1 0 0,1 1 0,0-1 0,-1 0 0,1 0 0,0 0 1,-1 0-1,1 0 0,0 0 0,-1 0 0,1 0 0,-1-1 10,1 1-8,0 0-1,-1 0 0,1 0 1,-1 0-1,1 0 1,0 0-1,-1 0 1,1 1-1,-1-1 0,1 1 1,0-1-1,-1 0 1,1 1 8,-16 3 90,13-4-127,-1 1 0,1 0 0,0-1 0,-1 1 0,1 1 0,-4 1 37,4-2-413,0 1-1,-1-1 0,1 0 0,-1 0 1,1-1-1,-5 1 414,8-1-219,1 0-1,-1 0 1,0 0 0,0 0-1,1 0 1,-1 0-1,0 0 1,0 1 0,1-1-1,-1 0 1,0 0 0,1 1-1,-1-1 1,0 0 0,1 1-1,-1-1 1,1 1 0,-1-1-1,0 1 1,1-1 0,-1 1-1,1-1 1,-1 1 219,2 0-1877,5-1-902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38.2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1238 192 1728,'-3'0'519,"5"0"-321,5 0 34,-6 0 88,-1 0-117,0 0-59,0 0 32,0 0 309,0 0-165,0 0-165,-8-4 522,4 4-453,-7 0 227,0 0 0,0 0 0,0-1 0,0-1 0,0 0 0,0 0 0,0-1-451,-59-15 790,49 13-725,-1 1 1,0 1-1,0 1 1,0 1-1,-18 2-65,17-1 617,-41-8-601,-30-2 469,61 2 128,-44 4-421,-90 4 699,79-3 101,-6-2-1413,9 10 917,35 2-742,47-6 212,-1-1-1,0 1 0,0 0 0,1 0 1,-1 0-1,1 0 0,-1 1 1,1 0-1,-1-1 0,1 1 1,0 0-1,-2 2 35,-5 2 118,9-5-88,-1 0 1,0 0 0,1 0-1,-1-1 1,0 1 0,1-1-1,-1 1 1,0-1 0,0 0-1,0 1 1,0-1 0,0 0-31,1 0 69,1 0-170,0 0-1,0 0-52,-12 4 911,12-8-693,1 0 1,0 1-1,-1-1 1,1 1-1,1-1 1,-1 1-1,0-1 0,1 1 1,0 0-1,0 0 1,0-1-1,1 0-64,2-3 9,0 1 1,1-1-1,0 1 1,7-6-10,-8 8-36,1 0 1,0 0 0,0 1-1,0 0 1,0 0 0,0 0-1,1 1 1,1-1 35,6-2 131,-11 4-98,-1 0-1,0 1 0,0-1 0,1 0 1,-1 1-1,0 0 0,1-1 0,0 1-32,-1-1-27,0 1-1,0-1 1,0 0 0,0 0-1,0 0 1,0 0 0,0 0-1,-1-1 1,1 1-1,0-1 28,2-1 13,21-14 483,-25 16-432,0 1-240,0 0 5,0 0-37,0 0 75,0 0-6,-16 7-133,7-4 265,0 0-1,0 0 0,1 1 0,-1 1 1,1-1-1,0 1 0,-1 2 8,-20 10-47,-15 12 82,15-8 63,-15 12 121,24-18 298,19-15-426,1 0-22,0 0 81,0 0-22,0 0 32,0 0-59,0 0-58,0 0 5,0 0 53,1 1-53,22 7-155,-1 1 1,0 1-1,1 1 107,-15-7 123,0 0 0,1-1 0,0 0 1,5 1-124,14 4 190,34 18 1,-45-17-6,0-2 1,1 0-1,0-1 1,4 1-186,6 3-608,-23-10-2208,-6-3-848,-6-1 1259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41.0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4 126 1984,'-4'-5'655,"8"7"-238,-4-2-92,0 0-90,13-19 3631,-10 17-3669,-1 0 0,1 1-1,-1-1 1,1 1-1,0-1 1,0 1 0,1-1-197,18-9 693,40-31 73,-15 12-407,-46 29-349,0 0-1,0 0 1,0 1-1,0-1 1,0 0 0,0 1-1,0-1 1,0 1-1,0-1 1,1 1 0,-1 0-1,0 0 1,0-1-1,0 1 1,1 0 0,-1 0-1,0 0 1,0 0-1,0 0 1,2 1-10,-2-1-7,0 1-1,1 0 1,-1 0-1,0 0 1,0 0-1,0 0 1,0 0-1,0 0 1,0 0-1,0 0 1,0 0-1,0 1 1,0-1-1,-1 0 1,1 1 7,2 3-31,-1 1-1,0-1 1,0 1 0,0-1 0,-1 1-1,0 0 32,0 1 2,1-1-1,0 0 1,0 0 0,2 5-2,1 0 91,-1 0 1,0 0-1,-1 1 1,1 5-92,-2-4 246,2-1 0,-1 1 0,5 7-246,3 4 319,-6-10-328,1-1 0,1 1 0,0-1 0,1-1 0,0 1 0,1-1 0,7 7 9,-15-18 19,0 0 1,0 0 0,0-1 0,0 1 0,0 0 0,0-1-1,0 1 1,0 0 0,0-1 0,0 0 0,0 1-1,0-1 1,1 1 0,-1-1 0,0 0 0,0 0-1,0 0 1,1 0 0,-1 0 0,0 0 0,1 0-20,0-1 53,1 1 1,-1-1-1,0 0 1,1 0-1,-1 0 1,0 0-1,0 0 1,0-1-1,0 1 1,2-2-54,2-2 107,0-2 1,0 1-1,0 0 0,0-1 1,3-7-108,0-2 107,-1 0 0,0-1 0,-2 0 1,4-11-108,5-14-109,-11 29 114,0 0 0,1-9-5,-3 11-39,1 0 1,0 0-1,1 0 1,0-1 38,-2 9-18,-1 0 0,1 1 1,0-1-1,0 1 0,0 0 1,0 0-1,0-1 0,0 1 0,1 1 1,-1-1-1,1 0 0,-1 0 1,1 1-1,0 0 0,0-1 1,-1 1-1,1 0 0,0 0 1,0 1-1,0-1 0,0 1 1,0-1-1,0 1 0,0 0 1,0 0-1,1 0 18,10 1 19,1 1 0,-1 0 0,1 0 0,11 5-19,-20-6 80,23 5 132,-21-5-135,0 1 1,1-1-1,-1 2 1,0-1-1,-1 1 1,1 0-78,8 1 112,-15-4-306,0 0-1,1 0 1,-1 0-1,0 1 1,1-1-1,-1 0 1,0 1 0,0-1-1,1 1 1,-1-1-1,0 1 195,0 1-1760,-1 4-2058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41.7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 10 2816,'-6'-8'1648,"11"7"1501,18 10 1575,-16-6-5781,36 12 2019,1-2 1,36 5-963,-48-14 533,0-1 0,1-2 0,24-3-533,0 1 321,23-2-1622,17-5 1301,-66 5-1963,-8 2-394,-1 1-2667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4.7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2720,'1'0'-141,"2"3"5971,2 3 974,-1-4-6561,6 1 6,1-1 1,0 0-1,0-1 1,-1 0-1,1-1 1,0 0-1,7-1-249,11 0 211,39 3 21,0 3 0,23 6-232,-62-3 493,-23-6-2753,-6-2-3610,-11-7 3918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55.6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207 5 224,'0'0'17,"-1"0"-13,1 0 0,0 0 0,0 0 0,0 0 0,0-1 0,0 1 0,0 0 0,0 0 0,0 0 0,0 0 0,0 0 0,0-1 0,0 1 0,0 0 0,0 0 0,0 0 0,0 0 0,0 0 0,0-1 0,0 1 0,1 0 0,-1 0 0,0 0 0,0 0 0,0 0 0,0 0 0,0 0 0,0-1 0,0 1 0,0 0 0,0 0 0,1 0 0,-1 0 0,0 0 0,0 0 0,0 0 0,0 0 0,0 0 0,0 0 0,0 0 0,1 0 0,-1 0 0,0 0 0,0 0 0,0 0 0,0 0 0,0 0 0,1 0 0,-1 0 0,0 0 0,0 0 0,0 0 0,0 0-4,1 0 480,-1 0-101,0 0 16,0 30 938,0-25-1049,-1 0 0,1 0 0,-1 0 1,0 0-1,0-1 0,-1 1 0,0 0 0,0 0 1,0-1-1,-1 3-284,-6 8 1108,-1-1 0,-6 7-1108,6-8 660,0 1 0,-6 12-660,-5 11 215,-11 23-14,14-21-138,8-19 61,1 0 0,1 0 0,0 0 0,2 1 0,0 2-124,6-21 18,-2 8 192,0 1 1,1 0 0,0 4-211,1-11 38,0 1 1,1-1-1,-1 1 1,1-1 0,1 1-1,-1-1 1,0 0 0,1 0-1,1 3-38,5 9 47,2 0 1,-1-1-1,2 0 0,0-1 0,1 0 0,0 0-47,-1-4-1488,-1 0 0,9 6 1488,-7-8-1493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57.5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432 1 480,'0'-1'34,"0"1"0,0 0 1,0 0-1,0 0 0,0 0 0,0 0 1,0 0-1,0 0 0,1 1 0,-1-1 0,0 0 1,0 0-1,0 0 0,0 0 0,0 0 0,0 0 1,0 0-1,0 0 0,0 0 0,0 0 1,0 0-1,0 0 0,0 0 0,0 0 0,0 0 1,0 0-1,0 0 0,0 0 0,0 0 1,0 0-1,0 0 0,0 0 0,0 0 0,0 0 1,0 0-1,0 1 0,0-1 0,0 0 1,0 0-1,0 0 0,0 0 0,0 0 0,0 0 1,0 0-1,0 0 0,0 0 0,0 0 0,0 0 1,0 0-1,0 0 0,0 0 0,0 0 1,0 0-1,0 0 0,0 1 0,0-1 0,0 0 1,0 0-1,0 0 0,0 0 0,0 0 1,0 0-1,0 0 0,0 0-34,-9 8 2050,8-8-1746,1 0-91,-1 0 205,-5 4-132,5-3-19,1-1-123,0 0-214,0 0 54,0 0 224,0 0-16,0 0 0,0 0 0,0 0 224,1-1-165,2-2-160,-2 2-33,-1 1 33,0 0 181,0 0-59,0 0-63,0 0-44,0 0 70,-1 15 288,-1-10-285,-1 1-1,1-1 0,-1 0 0,-1 0 0,1-1 0,-3 4-178,-4 5 169,0 0-39,-1-1 0,0 0 1,-1 0-1,-1-1 1,-1 0-131,-24 23 249,-12 16-95,23-21 37,-2-2 0,0 0 0,-2-2-1,-15 8-190,45-32 8,-1 0-1,0 0 0,1 0 1,-1 0-1,0 0 0,0 0 1,0-1-1,0 1 0,0-1 1,0 1-1,0-1 1,0 0-1,0 0 0,1 1 1,-1-2-1,-2 1-7,2 0-17,1-1 0,-1 0 1,1 1-1,-1-1 0,1 0 0,0 0 1,0 0-1,-1 0 0,1 0 0,0 0 0,0 0 1,0 0-1,0-1 0,0 1 0,0 0 1,0-1-1,1 1 0,-1 0 0,0-1 0,1 1 1,-1-1 16,0-1 5,-1-1 0,1 0 1,0 1-1,0-1 0,1 0 1,-1 0-1,1 0 0,0 0 1,0 1-1,0-1 0,0 0 1,1 0-1,-1 0 0,1 1 1,0-1-1,0 0 0,0 0 1,1 1-1,0-1 0,-1 1 1,1 0-1,0-1 0,1 1 1,-1 0-1,0 0 0,1 0 1,0 1-1,1-3-5,3-1-60,0 1 0,1 0 0,-1 0 0,1 1 0,0-1 60,-5 4 18,0 0-1,0 0 1,0 0 0,0 0-1,0 0 1,0 1 0,0 0-1,0-1 1,0 1-1,0 0 1,0 0 0,0 1-1,0-1 1,0 1 0,0-1-1,0 1 1,0 0-18,23 9 337,0 0 1,13 10-338,-28-15 197,-1 2 1,0-1 0,0 1-1,-1 1 1,0 0 0,0 0 0,2 4-198,3 3 227,-1-2 1,8 6-228,12 11 46,-24-17-136,-9-12-149,1 0 0,0 0 1,-1 0-1,1 0 0,0 0 1,-1 0-1,1 1 0,0-2 1,0 1-1,0 0 0,0 0 1,0 0-1,0 0 0,0-1 0,0 1 1,1 0-1,-1-1 0,0 1 1,0-1-1,1 1 239,7-1-5269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33.11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654 17 640,'-17'29'1557,"6"-17"-1232,-1 0-1,0-1 1,0 0-1,-1 0 0,-1-2 1,0 0-1,-8 5-324,-30 12 710,-28 11-710,46-22 171,2 0-45,2 2 1,0 1-1,1 1 0,0 2 0,2 0 0,1 2 1,1 2-1,0 0 0,2 1 0,1 1 1,2 1-1,-7 13-126,25-38 18,0 0 1,0 0-1,1 0 1,-1 1-1,1-1 1,-1 0-1,1 1 1,0 0-1,1-1 1,-1 1-1,1-1 1,-1 1-1,1 0 1,0-1-1,0 1 1,1 0-1,-1-1 1,1 1-1,0 0 1,0-1-1,0 1 1,0-1 0,0 0-1,1 1 1,0-1-1,0 0 1,0 0-1,0 0 1,0 0-1,0 0 1,1 0-1,-1-1 1,1 1-1,0-1-18,6 5 11,1-1 0,0 0 0,-1 0 0,2-1 0,-1-1 0,0 0 0,1 0-1,0-1 1,0 0 0,0-1 0,0 0 0,0-1 0,1-1 0,-1 1 0,0-2 0,5 0-11,3 0 100,0-2 0,0 0 1,0-1-1,-1-1 0,0-1 1,0-1-1,0 0 0,-1-1 0,7-5-100,0-2 102,0-2 0,-1-1 0,-1 0 0,0-2 0,-2 0 0,4-6-102,6-10 95,-2-1 0,-1-1-1,9-21-94,-29 46 44,0 0-1,-1 0 1,-1-1 0,0 1-1,-1-1 1,0-1-1,-1 1 1,0-2-44,-2 8 44,0 0 1,-1-1-1,0 1 1,0 0-1,-1-1 0,0 1 1,-1 0-1,0 0 1,0 0-1,0 0 1,-1 0-1,0 0 1,-1 1-1,-2-5-44,1 4-1,0 0 0,-1 1 0,1-1 0,-2 1 0,0-1 1,4 5-7,0 1 0,-1-1 0,1 0 0,-1 1-1,0 0 1,0 0 0,1 0 0,-1 1 0,0-1 0,0 1 0,-1 0-1,0-1 8,-11 1-241,0 0-1,1 0 0,-1 2 0,0 0 0,0 0 1,1 2-1,-1 0 0,1 0 0,0 2 1,0 0-1,0 0 0,-8 6 242,-12 7-2293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34.2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1 126 1312,'0'-1'22,"0"1"-1,0 0 1,0-1 0,0 1-1,0 0 1,0-1 0,0 1-1,1 0 1,-1-1 0,0 1 0,0 0-1,0-1 1,1 1 0,-1 0-1,0 0 1,0-1 0,1 1-1,-1 0 1,0 0 0,1-1-1,-1 1 1,0 0 0,1 0 0,-1 0-1,0 0 1,1-1 0,-1 1-1,0 0 1,1 0 0,-1 0-1,0 0 1,1 0-22,2 11 386,-2-1-117,10 34 2195,15 36-2464,-7-21 429,-2 1-1,0 12-428,-5-21 87,-7-31-12,0-1-1,2 1 0,0-1 1,2 0-1,0-1 1,1 0-1,0-1 0,2 0 1,0 0-1,1-1 1,0-1-1,1 0 0,1-1 1,1 0-1,0-1 1,0-1-1,1-1 0,1 0 1,0-2-1,4 2-74,15 7 56,-21-10 51,1 0 0,0-1 0,0-1 0,0 0 0,0-2 0,1 0 0,1 0-107,-17-4 40,0 0-1,0 0 0,0 0 0,0 0 1,1 0-1,-1 0 0,0-1 0,0 1 1,0-1-1,0 1 0,0-1 1,0 0-1,0 0 0,0 0 0,0 0 1,0 0-1,0 0 0,0-1 0,-1 1 1,1-1-1,-1 1 0,1-1 0,0 0-39,0-1 56,-1 0 0,1 0-1,0-1 1,-1 1 0,1-1-1,-1 1 1,0-1 0,-1 1-1,1-1 1,0 1 0,-1-1-1,0 0 1,0-2-56,-1-43 22,-2-1 0,-2 1 1,-2 0-1,-3 1 0,-1-1 0,-14-31-22,17 59 110,-2-1 0,0 2-1,-1-1 1,-1 2 0,-1-1 0,-3-1-110,-30-35 961,-18-15-961,-5-5 183,54 58-155,-1 1 0,-10-8-28,19 20-93,1-1 1,-1 1 0,0 1 0,-1-1-1,1 1 1,-1 0 0,0 1-1,-3-1 93,9 3-63,-1 0-1,1 1 1,0-1-1,-1 1 1,1 0-1,-1 0 1,1 0-1,-1 0 1,1 0-1,-1 0 1,1 0-1,-1 1 1,1 0-1,0-1 1,-1 1-1,1 0 0,0 0 1,-1 0-1,1 0 1,0 1-1,0-1 1,0 0-1,0 1 1,0 0-1,1-1 1,-1 1-1,0 0 1,1 0-1,-1 0 1,1 0-1,0 0 1,-1 0-1,1 1 64,-4 8-591,0 1 0,0-1 1,1 1-1,1 0 0,-2 12 591,-3 14-1808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6:34.99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66 2496,'0'-3'131,"0"-1"1,0 1-1,0 0 1,1 0-1,-1 0 0,1-1 1,0 1-1,0 0 1,0 0-1,0 0 1,0 0-1,1 0 0,-1 0 1,1 0-132,3-11 2137,-4 9-363,-3 11-1323,1-5-401,1 0-1,-1 1 1,1-1-1,0 0 0,-1 1 1,1-1-1,0 0 0,0 1 1,0-1-1,0 1 1,0-1-1,0 0-49,1 0 44,-1-1 0,0 1 0,0-1 0,1 1 0,-1-1 0,1 1 0,-1-1-1,0 0 1,1 1 0,-1-1 0,1 0 0,-1 1 0,1-1 0,-1 0 0,0 0 0,1 0 0,0 1 0,-1-1 0,1 0 0,-1 0 0,1 0-1,-1 0 1,1 0 0,-1 0 0,1 0 0,-1 0 0,1 0 0,-1 0 0,1 0-44,5-1 843,-3 0-695,-3 7-99,-7 29 1284,7-34-1141,0-1-37,0 0 96,0 0-123,0 0-155,0 0 0,0 0 49,0 0-38,0 0-171,0 0-26,-1 9-875,-3 6-966,-3 8 588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19.95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153 8 992,'-6'-4'467,"6"4"-400,1 0 0,-1 0-1,0 0 1,0 0 0,0 0 0,0 0 0,0 0-1,0 0 1,0 0 0,0 0 0,0 0-1,0 0 1,0 0 0,0 0 0,0 0 0,0 0-1,1 0 1,-1 0 0,0 0 0,0 0-1,0 0 1,0 0 0,0-1 0,0 1 0,0 0-1,0 0 1,0 0 0,0 0 0,0 0-1,0 0 1,0 0 0,0 0 0,0 0 0,0 0-1,0 0 1,0-1 0,0 1 0,0 0-1,0 0 1,0 0 0,0 0 0,0 0 0,0 0-1,0 0 1,0 0 0,0 0 0,0 0-1,-1 0 1,1 0 0,0 0 0,0-1 0,0 1-1,0 0 1,0 0 0,0 0 0,0 0-1,0 0 1,0 0 0,0 0 0,0 0 0,0 0-1,0 0 1,0 0 0,-1 0 0,1 0-1,0 0-66,1 0 384,-1 0 294,-8 0 1268,-2 8-1755,1 2-1,-1 0 0,2 0 1,-1 0-1,1 1 0,1 0 1,-2 4-191,-5 12 142,0 1-1,-5 19-141,14-33-17,0-1 0,1 1 1,1 0-1,0 7 17,2-14-45,0-1 0,1 1 0,0 0 0,0 0 0,1 0 0,0-1 0,0 1 0,0 0 0,1-1 0,1 3 45,-1-3 15,5 10-90,0 0-1,5 8 76,-9-19 37,0 0-1,0-1 1,0 1-1,1-1 1,0 0-1,0 0 1,0 0-1,0 0 1,0-1-1,2 1-36,-4-3 7,0 0 0,0 0 0,0 0-1,0 0 1,0 0 0,1 0 0,-1-1-1,0 1 1,1-1 0,-1 1 0,0-1-1,1 0 1,-1 0 0,0 0 0,1 0-1,-1-1 1,0 1 0,1 0 0,-1-1-1,0 0 1,0 0 0,1 0 0,0 0-7,5-4 52,0 0 0,-1 0 0,0 0 0,0-1 0,4-4-52,3-3 16,14-12-586,-19 32 127,26 29 435,-28-26 57,1-1-1,1 0 1,0-1-1,0 0 0,1-1 1,8 6-49,-16-12 40,0 0-1,0 0 1,1 0 0,-1 0 0,1 0 0,-1 0-1,0-1 1,1 1 0,-1-1 0,1 0 0,-1 0 0,1 0-1,-1 0 1,1 0 0,-1 0 0,1-1 0,-1 1 0,2-1-40,0-1 148,-1 1 1,0-1-1,0 1 1,0-1-1,-1 0 1,1 0-1,0-1 1,-1 1 0,0 0-1,1-1 1,-1 1-1,1-3-148,2-3 266,0 1 1,-1-1-1,0 0 0,0-1 0,-1 1 1,-1-1-1,1 1 0,-1-1 1,1-9-267,-3 8 1,1-1 0,-2 0 0,0 0 0,0 0 0,-1 0 0,0 1 0,-1-1 0,0 1 0,0-1 0,-2-1-1,-4 1-3468,7 10-22,6 6 598,8 5 903,4 2 202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1.0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95 1312,'-1'-2'462,"1"2"-441,0-1-1,0 1 0,0 0 1,0 0-1,0 0 0,0 0 1,0-1-1,0 1 0,0 0 0,0 0 1,0 0-1,-1 0 0,1-1 1,0 1-1,0 0 0,0 0 1,0 0-1,0 0 0,0 0 1,0-1-1,0 1 0,0 0 1,-1 0-1,1 0 0,0 0 0,0 0 1,0 0-1,0 0 0,0-1 1,-1 1-1,1 0 0,0 0 1,0 0-1,0 0 0,0 0 1,-1 0-1,1 0 0,0 0 1,0 0-1,0 0 0,0 0 1,-1 0-1,1 0 0,0 0 0,0 0 1,0 0-1,0 0 0,-1 0 1,1 0-1,0 0 0,0 1 1,0-1-1,0 0 0,0 0 1,-1 0-1,1 0-20,0 0 565,0 0-74,0 0-160,0 0 175,0 0-143,0 0-38,0 0-96,0 0 150,16-12 634,-11 9-873,0 0 0,-1-1 0,1 0 0,-1 0 0,0 0 0,0-1 0,0 1 0,0-2-140,0 1 121,0 0 0,1 0 0,-1 1 0,1-1 0,0 1 0,3-2-121,-7 5-3,-1 1 0,1-1 0,0 1 1,-1-1-1,1 1 0,0-1 0,-1 1 1,1 0-1,0-1 0,0 1 0,-1 0 0,1 0 1,0-1-1,0 1 0,0 0 0,-1 0 1,1 0-1,0 0 0,0 0 0,0 0 1,-1 0-1,1 0 0,0 1 0,0-1 0,-1 0 1,1 0 2,0 2-17,1-1-1,-1 0 1,0 1 0,0-1 0,-1 0 0,1 1 0,0-1 0,0 1-1,-1 0 1,1-1 0,-1 1 17,2 2-17,22 57 791,-23-59-674,0-1 0,-1 1 0,1-1 0,0 1 0,0-1 0,0 1 0,0-1 0,0 0 0,1 0 1,-1 1-1,0-1 0,1 0 0,-1 0 0,1 0 0,-1 0 0,1-1 0,-1 1 0,1 0 0,-1-1 0,1 1 1,0-1-1,-1 1 0,3-1-100,-2 1 144,1-1 0,0 0 0,0 0 0,0-1 0,-1 1 1,1-1-1,0 1 0,-1-1 0,1 0 0,0 0 0,-1 0 0,1 0 0,-1 0 1,2-1-145,-1-1 158,1 1-19,0 0 0,-1 0 0,0-1 0,1 0 0,-1 1 0,1-3-139,13-9 198,-15 13-261,0 0 1,0-1-1,0 1 0,-1 0 1,1-1-1,-1 1 0,1-1 1,-1 1-1,1-1 1,-1 0-1,1 0 63,5-9-1534,-3 8-1242,0 5-4562,-3-1 5733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1.7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80 2080,'6'-5'4426,"14"-15"-2787,2-2-622,-19 20-847,2-3-94,0 0 0,1 1 0,-1 0 0,2-1-76,-4 4 59,-1 0 1,1 0 0,0 0 0,0 0-1,0 0 1,0 0 0,-1 1 0,1 0-1,0-1 1,0 1 0,1 0-60,6 1 399,0 1 1,1 0-1,-1 0 0,0 1 0,0 0 1,3 2-400,10 3 399,14 10 6,-29-15-423,-6-2-206,0 1 0,1-1-1,-1-1 1,1 1-1,-1 0 1,1-1 0,-1 1-1,1-1 1,0 0 224,4 1-1600,1 3-1728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3.3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147 7 2144,'2'-6'1267,"-1"10"399,-1-3-1530,-1 0 0,0 0 0,1 0 0,-1 0-1,0-1 1,0 1 0,1 0 0,-1-1 0,0 1 0,0 0-1,0-1 1,0 1 0,0-1 0,0 1 0,0-1 0,0 0-1,0 1 1,0-1 0,0 0 0,0 0-136,-9 4 1379,-21 17 1714,18-13-1253,10-7-1808,1 0-1,0 0 1,0 1 0,-1-1-1,1 1 1,0 0 0,0 0-1,1 0 1,-1 0-1,0 0 1,1 0 0,-1 0-1,0 1-31,-17 36-67,12-22 363,1-2-322,2 0-1,0 1 0,1 0 1,0 0-1,1 0 0,1 12 27,0-9-22,1 0 0,2 0 0,-1 0 0,2-1 0,1 1 0,0-1 0,3 5 22,-6-19-11,0 0 1,1-1 0,-1 1 0,1-1 0,0 1 0,0-1 0,0 0 0,0 1-1,1-1 1,-1 0 0,4 2 10,-5-4 8,1 0-1,-1 0 0,1 0 1,0-1-1,-1 1 0,1 0 1,0-1-1,0 0 0,0 1 1,-1-1-1,1 0 0,0 0 1,0 0-1,0 0 1,0 0-1,-1 0 0,1 0 1,0-1-1,0 1 0,0-1 1,-1 1-1,1-1 0,0 0 1,-1 0-1,1 0 1,0 0-8,7-4 70,-1 0 1,0-1-1,0 0 1,0 0-1,-1 0 1,0-1-1,0-1 1,3-4-71,11-16 1,15-25-1,-18 24-304,17-19 304,-30 41-168,6-5-620,-11 12 769,1 0 0,-1 0 0,1 0 0,-1 0 0,0 0 0,1 0 0,-1 0 0,1 0 0,-1 0 0,1 0 0,-1 0 0,1 0 0,-1 0 0,0 0 0,1 0-1,-1 0 1,1 0 0,-1 1 0,1-1 0,-1 0 0,0 0 0,1 0 0,-1 1 0,0-1 0,1 0 0,-1 1 0,0-1 0,1 0 0,-1 1 0,0-1 0,0 0 0,1 1 0,-1-1 19,33 45 78,-26-34-62,1 0 0,0-1 1,0 0-1,1 0 0,0-1 0,1 0 1,0 0-1,1 0-16,-9-8 33,-1 0 1,1-1 0,-1 1-1,0 0 1,1 0-1,-1-1 1,1 1-1,0-1 1,-1 0-1,1 1 1,-1-1-1,1 0 1,0 0-1,-1 0 1,1 0-1,0 0 1,-1 0-1,1 0 1,-1-1 0,1 1-1,0 0 1,-1-1-1,1 0 1,-1 1-1,1-1 1,-1 0-1,0 0 1,1 0-1,-1 1 1,0-2-1,1 1 1,-1 0-1,0 0 1,0 0-1,0 0 1,0-1 0,0 1-1,0-1 1,0 1-1,0-1-33,3-7 105,1 0 0,-1 0 0,-1 0 0,0-1 1,2-8-106,-1 4 135,-1 0 1,0-1 0,-1 1 0,-1-1-1,-1 1 1,0-1 0,0 1 0,-2-1 0,0 1-1,0 0 1,-1-1 0,-1 1 0,-3-5-136,3 7-417,4 10 302,0 0 0,-1 1-1,1-1 1,-1 0-1,0 1 1,0-1 0,1 0-1,-1 1 1,0-1-1,0 1 1,0-1 0,-1 1-1,1 0 1,-1-1 115,-13-20-5669,14 22 4373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3.98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153 107 2496,'0'-5'655,"0"-1"0,-1 0-1,1 1 1,-1-1 0,-1 1 0,1-1 0,-3-4-655,4 8 138,-1 1 1,1 0 0,-1-1 0,0 1-1,1 0 1,-1 0 0,0 0 0,0-1-1,0 1 1,0 0 0,0 0 0,0 0-1,0 0 1,0 1 0,-1-1 0,1 0-1,0 0 1,0 1 0,-1-1 0,1 1-1,0-1 1,-1 1 0,1-1 0,-1 1-1,1 0 1,0 0 0,-1 0-1,1-1 1,-1 2 0,1-1 0,-1 0-1,1 0 1,0 0 0,-2 1-139,2 0 16,-1 0 0,0 0 0,1 0 0,-1 0 0,1 0 0,0 0 0,-1 1 1,1-1-1,0 0 0,0 1 0,0-1 0,0 1 0,0-1 0,0 1 0,0 0 0,1-1 0,-1 3-16,-2 2-67,1 0 0,0 0 0,0 1 0,0 3 67,1-1-19,1-1 1,-1 0-1,1 0 0,1 1 0,-1-1 0,2 4 19,-1-8 29,0 0 0,0 0 0,0 0 0,1 0-1,-1 0 1,1-1 0,0 1 0,0 0-1,0-1 1,1 0 0,-1 1 0,1-1 0,2 2-29,-4-4 34,1 0 0,0 0 0,-1 0 0,1 0 0,0-1 0,-1 1 0,1 0 0,0-1 0,0 1 0,0-1 0,0 0 0,-1 1 0,1-1 0,0 0 0,0 0 0,0 0 0,0-1 0,0 1 0,0 0 0,-1-1 0,1 1 0,0-1 0,0 1 0,-1-1 0,1 0 0,0 0 0,0-1-34,4 0 146,-1-2 0,0 1 0,0-1 0,0 1-1,-1-1 1,1 0 0,-1-1 0,1 0-146,-3 2 64,1-1 1,-1 1 0,0-1-1,0 1 1,0-1-1,0 0 1,0 1-1,-1-1 1,0 0-1,0 0 1,0 0-1,0 0 1,-1-1 0,1 1-1,-1 0 1,0 0-1,0 0 1,-1 0-1,1 0 1,-1 0-1,0-1-64,-1-1 51,0-1 1,-1 1-1,0 0 0,0 0 0,0 0 0,-1 0 0,0 0 0,0 1 0,0 0 0,-1 0 0,0 0 0,-1-1-51,4 4-30,-1 0-1,1 0 1,0 1 0,-1-1-1,1 1 1,-1 0 0,1 0-1,-1-1 1,0 2 0,0-1-1,1 0 1,-1 0 0,0 1-1,0 0 1,0 0 0,-1-1 30,0 2-80,-1-1 1,1 1-1,-1 0 1,0 0-1,1 0 1,-1 0-1,1 1 0,0 0 1,-1 0-1,1 0 80,-1 1-540,-1 0 0,1 0 0,0 1 0,0 0 0,0 0 0,1 0 0,0 1 0,-1-1 0,1 1 0,1 0 0,-1 0 0,1 0 0,0 1 0,0-1 0,-2 6 540,5-9-274,-1 0 0,1 0 0,0 0 0,-1 0 0,1 0 0,0 1 0,0-1 0,0 0 274,6 15-2592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5.6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124 37 832,'-1'-8'324,"1"8"-307,0 0 0,0 0-1,0 0 1,0 0 0,0 0 0,0-1 0,0 1 0,0 0-1,0 0 1,0 0 0,0 0 0,0 0 0,0-1 0,0 1-1,0 0 1,0 0 0,0 0 0,0 0 0,0 0 0,0 0-1,0-1 1,0 1 0,0 0 0,0 0 0,1 0 0,-1 0-1,0 0 1,0 0 0,0 0 0,0 0 0,0 0 0,0-1 0,0 1-1,1 0 1,-1 0 0,0 0 0,0 0 0,0 0 0,0 0-1,0 0 1,0 0 0,1 0 0,-1 0 0,0 0-17,2-1 338,-3 0-81,1 1 1,-1-1 0,0 1-1,1-1 1,-1 1 0,1-1-1,-1 0 1,1 1 0,0-1-1,-1 0 1,1 1 0,0-1 0,-1 0-1,1 1 1,0-1 0,0 0-1,0 0 1,-1 1 0,1-1-1,0 0 1,0 0 0,0 0-258,1 1 82,-1 0 0,0 0 0,0-1 0,0 1 0,1 0 0,-1 0 1,0-1-1,0 1 0,0 0 0,0 0 0,0-1 0,0 1 0,0 0 0,1-1 0,-1 1 1,0 0-1,0-1 0,0 1 0,0 0 0,0 0 0,0-1 0,0 1 0,0 0 1,-1-1-1,1 1 0,0 0 0,0-1-82,0 2 53,0-1 0,-1 0 0,1 0 0,0 0 0,0 0 0,0 0 0,-1 1 0,1-1 0,0 0 1,0 0-1,0 0 0,0 1 0,0-1 0,-1 0 0,1 0 0,0 1 0,0-1 0,0 0 0,0 0 0,0 1 0,0-1 0,0 0 0,0 0 1,0 1-1,0-1 0,0 0 0,0 0 0,0 1 0,0-1 0,0 0 0,0 0 0,0 1 0,0-1 0,0 0 0,1 0-53,-2 4 105,1 0 0,-1-1 0,1 1-1,-1 0 1,0-1 0,0 1 0,-1-1-1,1 1 1,-1-1 0,0 0 0,0 1-105,-9 19 431,-1 8-38,1-4 569,-7 27-962,-1 33 435,3 1-1,-1 47-434,16-121 119,1 0 0,0 1 0,1-1 0,1 0-1,0 0 1,1 0 0,0 0 0,1-1 0,1 1 0,0-1 0,1 0-1,0 0 1,1-1 0,3 4-119,13 21 497,-1 2 0,-2 1-1,1 7-496,-6-9-1097,-2 0 0,-1 4 1097,-9-27-1355,-3-9-2879,0-9-715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5.9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11 1408,'-1'-1'453,"0"0"0,0 0 1,0 0-1,0 0 0,0 0 0,0 1 1,0-1-1,0 0 0,0 0 1,-1 1-1,1-1 0,-1 0-453,2 1 88,0 0-1,0 1 1,0-1 0,0 0-1,0 0 1,0 0 0,0 0-1,0 0 1,0 0-1,0 0 1,0 0 0,0 0-1,0 0 1,0 0 0,0 0-1,0 0 1,0 0 0,0 0-1,0 0 1,0 0 0,0 0-1,0 0 1,0 0 0,0 0-1,0 0 1,0 0 0,0 0-1,0 0 1,0 0-1,0 0 1,0 0 0,0 0-1,-1 0 1,1 0 0,0 0-1,0 0 1,0 0-88,11 6 0,-6-4 191,1-1-1,0 0 1,-1 0-1,1 0 1,-1 0-1,1-1 1,0 0-1,-1-1 1,6 0-191,9 0 499,26 3 68,0 3 1,26 5-568,8 1 859,-79-10-964,24-1 963,-15-4-1664,-10 4 574,1-1-1,-1 1 1,1-1-1,-1 1 1,0-1-1,0 1 1,1-1 0,-1 1-1,0-1 1,0 1-1,1-1 1,-1 1 0,0-1-1,0 1 1,0-1-1,0 1 1,0-1-1,0 0 1,0 1 232,0-1-2667,0 1 636,0 0-796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6.5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7 2976,'0'0'143,"0"-1"0,0 1 1,0 0-1,0 0 0,0 0 1,0 0-1,0-1 0,0 1 0,0 0 1,0 0-1,0 0 0,0 0 0,0-1 1,0 1-1,0 0 0,0 0 0,0 0 1,0 0-1,0 0 0,0-1 1,0 1-1,0 0 0,0 0 0,0 0 1,0 0-1,0 0 0,1-1 0,-1 1 1,0 0-1,0 0 0,0 0 1,0 0-1,0 0 0,0 0 0,1-1 1,-1 1-1,0 0 0,0 0 0,0 0 1,0 0-1,0 0 0,1 0 0,-1 0 1,0 0-1,0 0 0,0 0 1,0 0-144,7 7 1976,-5-4-1778,0 0 0,0 0 0,-1 0 0,1 1 0,-1-1 0,1 3-198,4 25 710,-3-14-463,0 0 0,-1 0 0,0 13-247,-3 31 768,-7 39-768,3-48 512,3 11-512,1-16-2576,5-50-1163,0-3 177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8.3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203 9 992,'-3'-2'101,"-3"-2"97,6 4-193,0-1 0,0 1 0,0 0 0,0 0 0,0 0 0,0 0 0,0 0-1,0 0 1,0 0 0,0 0 0,0-1 0,0 1 0,0 0 0,0 0 0,0 0 0,0 0 0,0 0 0,1 0 0,-1 0 0,0 0 0,0 0 0,0 0 0,0 0 0,0 0 0,0-1 0,0 1-1,0 0 1,0 0 0,0 0 0,1 0 0,-1 0 0,0 0 0,0 0 0,0 0 0,0 0 0,0 0 0,0 0 0,0 0 0,0 0 0,1 0 0,-1 0 0,0 0 0,0 0 0,0 0 0,0 0-1,0 0 1,0 0 0,0 0 0,0 0 0,1 1 0,-1-1 0,0 0 0,0 0 0,0 0 0,0 0 0,0 0-5,1 0 341,-17 8 2001,11-5-1303,4-2-889,1-1 1,-1 1-1,0-1 0,1 0 1,-1 1-1,0-1 1,1 0-1,-1 0 0,0 1 1,1-1-1,-1 0 0,0 0 1,1 0-1,-1 0 0,0 0 1,0 0-151,-2 0 286,-1 0-1,1 1 1,0-1 0,-1 1 0,1 0 0,0 0 0,0 0 0,0 0-1,0 1 1,-1 0-286,1-1 250,0 0 0,0 0 0,0 0 0,0 0 0,0 0 0,-1 0 0,-1-1-250,3 0 126,0 1 1,-1-1-1,1 0 0,0 1 1,-1 0-1,1-1 0,0 1 1,0 0-1,0 0 0,0 0 1,0 0-1,0 1 0,0-1-126,-27 14 96,25-12-72,0 1-1,1 0 1,-1 0-1,1 0 1,0 0-1,0 1 1,0-1-1,0 1 0,1-1 1,0 1-1,0 0 1,0 0-1,1 0 1,-1 1-1,1-1 1,1 0-1,-1 0 1,1 1-1,-1-1 1,2 4-24,0 2-5,0 0 1,1 0-1,0 0 1,1-1-1,0 1 0,0 0 1,2-1-1,-1 0 1,1 0-1,1 0 1,-1-1-1,2 0 1,5 7 4,-11-14 14,1-1 0,-1 0 0,0 0 0,1 0 1,-1 0-1,0 0 0,1 0 0,-1 0 0,1-1 0,0 1 0,-1 0 0,1-1 1,-1 0-1,1 1 0,0-1 0,0 0 0,-1 1 0,1-1 0,1 0-14,0-1 22,1 1-1,-1-1 1,0 0-1,0 0 1,0 0-1,0 0 1,0-1-1,0 1 0,0-1 1,1 0-22,6-5 92,-1 0 0,0-1 0,0 0 1,-1-1-1,3-3-92,50-56-5,-61 67-27,1 0 0,-1 1 0,1-1 0,-1 0 1,1 1-1,-1-1 0,1 1 0,0-1 0,-1 1 1,1-1-1,0 1 0,-1-1 0,1 1 1,0 0-1,0-1 0,-1 1 0,1 0 0,0 0 1,0 0-1,0-1 0,-1 1 0,1 0 1,0 0-1,0 0 0,0 0 0,0 0 0,-1 0 1,1 1-1,0-1 0,0 0 0,0 0 0,-1 1 1,1-1-1,0 0 0,0 1 0,-1-1 1,1 0-1,0 1 0,-1-1 0,1 1 32,3 3-52,-1 0-1,0 0 1,0 1-1,0-1 1,-1 0-1,2 4 53,7 11 83,-7-13-46,1-1 1,0 1-1,0-1 1,1 0-1,-1 0 1,2 0-38,-6-3 36,1-1 0,-1 0 0,1 0 0,-1 0 0,1-1 0,-1 1 0,1 0 0,-1 0-1,1-1 1,0 1 0,-1-1 0,1 0 0,0 1 0,0-1 0,-1 0 0,1 0 0,0 0 0,0 0 0,-1 0 0,1-1 0,0 1 0,0 0 0,-1-1 0,1 1 0,-1-1 0,1 0 0,0 1 0,0-2-36,2-1 78,0-1 1,0 0 0,0 0-1,0 0 1,-1-1 0,0 1 0,0-1-1,0 0 1,2-4-79,2-7 555,0-1 0,1-7-555,-5 15 176,0 0 1,-1-1-1,-1 1 0,0-1 0,0 0 1,-1-3-177,1 8-120,-2 0 1,1-1 0,-1 1 0,0 0-1,0 0 1,0 0 0,0 0 0,-1 0 0,0 1-1,0-1 1,0 0 0,-3-2 119,5 6-126,-1 1 1,1 0-1,0-1 0,-1 1 1,1 0-1,-1-1 1,1 1-1,-1 0 0,0 0 1,1-1-1,-1 1 0,1 0 1,-1 0-1,1 0 1,-1 0-1,1 0 0,-1 0 1,0 0-1,1 0 1,-1 0-1,1 0 0,-1 0 1,1 0-1,-1 0 0,1 0 1,-1 1-1,0-1 1,1 0-1,-1 0 0,1 1 1,-1-1-1,1 0 0,0 1 1,-1-1-1,1 0 1,-1 1-1,1-1 0,-1 1 1,1-1-1,0 1 1,-1-1 125,-14 20-4002,11-7 1165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8.8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115 55 2912,'-8'-3'1581,"2"10"-1259,3-3-236,-2 5 241,0-1 0,1 1 0,0 0-1,1 1 1,0-1 0,0 1 0,-1 7-327,3-12 56,0 1 0,0-1 0,1 0 0,0 1 1,0-1-1,0 0 0,1 0 0,0 1 1,0-1-1,0 0 0,0 0 0,1 0 0,0 0 1,0 0-1,1 2-56,-2-5 40,1 0 0,0 1 1,-1-1-1,1 0 0,0 0 1,0 0-1,0 0 0,1 0 0,-1-1 1,0 1-1,1-1 0,-1 1 1,1-1-1,-1 0 0,1 0 1,-1 0-1,1 0 0,0 0-40,2 0 59,-1-1 1,0 0-1,1 0 0,-1 0 1,0 0-1,1-1 0,-1 1 1,0-1-1,1 0 0,-1-1 1,1 1-60,6-4 150,-1 0 1,1 0-1,-1-1 0,0 0 1,0-1-1,-1 0 1,0 0-1,2-4-150,-2 2 290,0 0 0,-1-1 0,0 0 1,-1 0-1,5-9-290,-10 14 108,1 1 0,-1-1 0,0 0 0,0 1 0,-1-1 0,1 0 0,-1 0 0,0 0 0,-1-1 1,1 1-1,-1 0 0,0 0 0,0 0 0,0 0 0,-1-2-108,0 5 9,0-1 1,0 1-1,0 0 0,0-1 0,0 1 1,0 0-1,-1 0 0,1 0 1,-1 0-1,0 0 0,1 0 0,-1 0 1,0 1-1,0-1 0,0 1 1,0-1-1,-1 1 0,1 0 1,0 0-1,0 0 0,-1 0 0,1 0 1,-1 0-1,1 0 0,-1 1-9,-5-2-48,0 1-1,0 0 1,0 0 0,-1 1-1,1 0 1,0 0-1,-1 1 49,-5 2-450,-1 0 0,1 1-1,0 0 1,0 1 0,0 1 0,1 0-1,0 1 1,0 0 0,1 1 0,0 0-1,0 1 1,1 1 0,0 0-1,-6 7 451,-3 6-2730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29.5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10 2496,'-3'-2'863,"-4"-3"-780,7 5-20,0 0 1,0 0-1,-1 0 1,1 0-1,0 0 1,0 0 0,0 0-1,0 0 1,0 0-1,0 0 1,0 0 0,-1 0-1,1 0 1,0 0-1,0 0 1,0 0-1,0 0 1,0 0 0,0 0-1,0 0 1,0 0-1,-1 0 1,1 0-1,0 0 1,0 0 0,0 0-1,0 0 1,0 0-1,0 1 1,0-1 0,0 0-1,0 0 1,0 0-1,0 0 1,-1 0-1,1 0 1,0 0 0,0 0-1,0 1 1,0-1-1,0 0 1,0 0-1,0 0 1,0 0 0,0 0-1,0 0 1,0 0-1,0 1 1,0-1 0,0 0-1,0 0 1,0 0-1,0 0 1,0 0-1,0 0-63,0 1 896,0-1 342,0 0-358,0 0 10,0 0-324,0 0-92,0 0-159,17-4 373,69 1 117,31 11-508,-34-1 78,75-5-375,-47-7 1110,102 10-1110,-169-2 98,-24-3-29,0 2-1,0 0 1,18 5-69,-18-2-416,-18-5-54,-2 0-682,-1 0 823,0 1 0,0-1-1,0 0 1,1 1 0,-1-1 0,0 0-1,0 1 1,0-1 0,0 0-1,0 0 1,0 0 0,0 0 0,0 0-1,-1 0 330,0 0-744,-10 4-2744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0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160 64 3648,'0'-1'135,"-1"-1"0,1 1 0,0-1 0,-1 1 0,1 0 0,0-1-1,0 1 1,0-1 0,0 1 0,0-1 0,1 1 0,-1-1 0,0 1 0,1 0-135,-1-1 176,0 1 0,1 0 1,-1 0-1,0 0 0,0 0 0,0 0 0,0 0 0,0 0 1,0-1-1,0 1 0,0 0 0,0 0 0,0 0 0,-1 0 1,1 0-1,0 0 0,-1 0 0,1 0 0,-1 0 1,1 0-1,-1 0 0,0 0 0,1 0-176,-2-1 133,1 1-1,0-1 0,-1 1 1,1 0-1,-1-1 1,1 1-1,-1 0 1,0 0-1,1 0 1,-1 0-1,0 0 1,0 0-1,0 1-132,0-1 12,1 1-1,0 0 1,0 0 0,-1 0-1,1 0 1,0 0 0,0 1-1,-1-1 1,1 0 0,0 1-1,0-1 1,-1 1 0,1-1-1,0 1 1,0-1 0,0 1-1,0 0 1,0-1 0,0 1-1,0 0 1,0 0 0,0 0-12,-11 10 11,0 1 0,1 0 0,0 1 0,1 0 0,-8 14-11,13-19 61,1 1-1,0-1 1,0 1-1,1 0 0,0 0 1,1 0-1,0 1 0,0-1 1,1 0-1,0 1 1,1 2-61,-1-7 96,1 1 1,0-1-1,1 1 0,-1-1 1,1 1-1,0-1 1,1 0-1,-1 1 1,1-1-1,0 0 0,0 0 1,3 3-97,-2-3 170,1 0 0,-1-1-1,2 1 1,-1-1 0,0 0 0,1 0 0,0 0-1,-1-1 1,2 0 0,-1 0 0,0 0 0,1 0-1,-1-1 1,1 0 0,4 1-170,-1 0-351,-1-1 1,1-1-1,0 1 0,-1-2 0,1 1 1,0-1-1,0 0 0,-1-1 1,1 0-1,8-2 351,-14 2-718,0 0 1,0 0-1,0 0 0,0-1 0,0 1 1,0-1-1,0 0 718,13-8-4037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1.27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32 188 576,'-1'0'95,"0"-1"0,0 0 0,0 1 0,0-1 0,0 0 0,0 1 0,0 0 0,0-1 0,0 1 0,0-1 0,0 1 0,0 0 0,0 0 0,0 0 0,-1 0-95,-13-5 4767,15 3-4685,0 1 1,0-1-1,1 0 1,-1 1-1,0-1 1,1 1 0,-1-1-1,1 0 1,-1 1-1,1-1 1,0 1-1,-1-1 1,2 0-83,12-26 884,-9 20-796,1 0 0,0 0 0,0 1 0,1 0 0,0 0 0,0 0 0,1 1 0,0 0 0,0 0 0,1 1-88,-5 3-9,-1 0 0,1 0 0,0 0 0,-1 1 0,1 0 1,0 0-1,0 0 0,0 0 0,0 1 0,0-1 1,0 1-1,0 0 9,-1 1 12,0-1-1,-1 0 1,1 1 0,0 0 0,-1 0 0,1 0 0,-1 0-1,1 0 1,-1 0 0,1 1 0,-1-1 0,0 1 0,0 0-1,0-1 1,0 1 0,0 0 0,0 0 0,1 2-12,1 2 21,0 0 0,-1 0 0,0 0 0,0 0 0,0 0 0,-1 1 0,0-1 0,0 1 1,-1 0-1,1-1 0,-1 1-21,1 19-30,-1-1 0,-1 10 30,0-24-44,0-7 41,0 24-9,1 0 1,1 0-1,2 1 12,-2-20 7,0 0 0,0 0 1,1 0-1,0-1 0,1 1 1,-1-1-1,2 0 0,-1 0 1,1 0-1,1 0 0,1 1-7,-3-4 46,0 0-1,1-1 0,-1 1 0,1-1 0,0 0 0,0-1 1,0 1-1,0-1 0,1 0 0,-1-1 0,4 2-45,-4-3 24,-1 0 0,0 0 0,1 0 0,-1 0 0,1-1 0,-1 0 0,1 0 0,-1 0 0,0-1 0,1 0 0,-1 1 0,1-1-1,-1-1 1,0 1 0,0-1 0,3-1-24,0 0 110,0-1 0,0 0 0,0 0-1,-1-1 1,1 0 0,-1 0 0,0 0 0,-1-1-1,1 0 1,1-2-110,0-2 191,-1 0 1,0 0-1,0-1 0,-1 1 0,0-1 0,2-8-191,2-16 272,0-1-1,-3-1 0,-1 1 1,-1-4-272,0 4-179,0 10 7,1 0 0,5-12 172,-8 34-2,-2 1-13,1 1 0,0 0 0,0-1 0,0 1 1,0 0-1,0 0 0,0-1 0,1 1 0,-1 0 0,1 0 1,-1 1-1,1-1 0,0 0 0,0 1 0,0-1 1,0 1-1,0-1 0,0 1 0,0 0 0,0 0 0,0 0 1,1 0-1,-1 0 0,0 0 0,1 1 0,-1-1 1,1 1-1,-1 0 0,1-1 0,-1 1 0,1 0 1,-1 1-1,0-1 0,1 0 0,-1 1 0,1-1 0,-1 1 1,0 0-1,1 0 0,-1 0 0,0 0 0,0 0 1,0 0-1,1 1 0,-1-1 0,-1 1 0,1-1 1,0 1-1,0 0 0,-1 0 0,1 0 0,-1 0 0,1 0 1,-1 0 14,0 0-331,0-1 0,-1 1 0,1 0 0,0 0-1,-1-1 1,0 1 0,1 0 0,-1 0 0,0 0 0,0 1 331,2 12-2881,4-3-751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2.3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92 37 2080,'2'-5'850,"-2"5"-806,0-1 1,0 1-1,0 0 1,0 0-1,0 0 1,0-1-1,0 1 0,0 0 1,0 0-1,0-1 1,0 1-1,0 0 1,0 0-1,0 0 0,0-1 1,0 1-1,0 0 1,0 0-1,0-1 1,0 1-1,0 0 0,0 0 1,0 0-1,0-1 1,0 1-1,-1 0 1,1 0-1,0 0 1,0-1-45,-4-17 3871,3 17-3791,1 1-53,0-1-1,0 1 1,0 0 0,0 0-1,0-1 1,0 1 0,-1 0-1,1 0 1,0-1 0,0 1-1,0 0 1,0 0 0,0-1-1,-1 1 1,1 0 0,0 0-1,0 0 1,0 0 0,-1-1-1,1 1 1,0 0 0,0 0 0,-1 0-1,1 0 1,0 0 0,0 0-1,-1-1 1,1 1 0,0 0-1,0 0 1,-1 0 0,1 0-1,0 0 1,-1 0 0,1 0-1,0 0 1,0 0 0,-1 0-1,1 1 1,0-1 0,0 0-1,-1 0 1,1 0 0,0 0-1,0 0 1,-1 0 0,1 1-1,0-1 1,0 0 0,-1 0-1,1 0 1,0 0 0,0 1-1,0-1 1,0 0 0,-1 0-1,1 1 1,0-1 0,0 0-1,0 0-26,-8 11 117,1 0-1,1 1 1,0-1-1,0 1 1,1 0-1,-2 10-116,0-3 268,1 1-1,1 1 1,1-1-1,1 1 1,1 0-1,0 7-267,1-10 213,1-13-221,-1-1 0,1 0 0,0 0 0,1 1 1,-1-1-1,1 4 8,3 9-54,-4-13 102,1 1 0,0-1 0,0-1 0,0 1 0,0 0 0,1 0 0,-1 0 0,1-1 0,1 2-48,-1-2 102,0 0 0,0 0 0,0 0 0,1-1 0,-1 1 0,1-1-1,0 0 1,0 1 0,0-1 0,0 0 0,0-1 0,0 1 0,1 0-102,1 0 233,1-1 1,-1 1 0,1-1-1,0-1 1,0 1 0,-1-1-1,6 0-233,-4 0 395,-3 1-396,0-1 0,0 0 0,0-1 0,0 1 0,0-1 1,1 0 0,-3 0-186,-1 1 0,0-1 1,0 1-1,0-1 1,0 0-1,0 0 1,0 0-1,0 1 1,0-1-1,0 0 1,0 0-1,0 0 1,-1 0-1,1-1 0,0 1 1,-1 0-1,1 0 1,0 0-1,-1-1 186,14-19-5338,1-1 1466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2.7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47 4800,'0'0'42,"0"0"0,0 0-1,-1 0 1,1 0 0,0 0 0,0 0 0,0 0 0,0 0 0,0 0 0,0 1-1,0-1 1,0 0 0,0 0 0,0 0 0,0 0 0,-1 0 0,1 0-1,0 0 1,0 0 0,0 0 0,0 0 0,0 0 0,0 0 0,0 0-1,0 0 1,0 0 0,0 1 0,0-1 0,0 0 0,0 0 0,0 0 0,0 0-1,0 0 1,0 0 0,0 0 0,0 0 0,0 0 0,0 0 0,0 1-1,0-1 1,0 0 0,0 0 0,0 0 0,0 0 0,0 0 0,0 0 0,0 0-1,0 0 1,0 0 0,0 0-42,3 8 493,-1-5-450,-1 0 0,0-1 1,0 1-1,0 0 1,-1-1-1,1 1 1,-1 0-1,1 1-43,-1 0 50,0-1-1,1 1 1,-1 0 0,1-1 0,0 1-1,0-1 1,0 0 0,0 1-1,1-1 1,-1 0 0,1 0-1,0 0 1,0 0 0,0 0-1,0 0 1,1 0 0,-1-1 0,1 1-1,0-1 1,0 0 0,-1 1-1,1-1 1,1-1 0,-1 1-50,10 5 128,1-1-1,-1 0 1,2-1 0,-1-1 0,3 0-128,-11-2 195,-1-1-1,-1-1-1,1 1 1,-1-1 0,0 0 0,1 0 0,-1-1 0,1 0 0,-1 1-1,0-1 1,1-1 0,-1 1 0,0-1 0,0 1 0,0-1 0,0 0-1,0-1 1,0 1 0,-1-1 0,1 1 0,0-2-194,-2 2 90,-1 0 1,-1 0-1,1 1 1,0-1 0,0 0-1,-1 0 1,1 0-1,-1 0 1,1 0-1,-1 0 1,0 0-1,0 0 1,0 0-1,0 0 1,0 0-1,0 0-90,-7-33 456,5 27-501,0 1 0,-1-1 0,0 1 0,-1 0 0,0 0 0,0 0 0,0 0 0,-1 1 0,0 0 0,-2-2 45,5 6-102,0 0 1,0 0-1,0 1 1,0-1-1,-1 0 0,1 1 1,0 0-1,-1 0 1,0 0-1,1 0 0,-1 0 1,1 0-1,-1 1 0,0-1 1,0 1-1,1 0 1,-1-1-1,0 1 0,0 1 1,1-1-1,-1 0 1,0 1-1,1-1 0,-1 1 1,0 0-1,1 0 0,-1 0 1,1 0-1,-1 0 1,1 1-1,-1 0 102,-2 1-662,0 1 1,0-1-1,1 1 0,-1 0 1,1 1-1,0-1 662,3-3-288,0 1 1,0-1-1,0 0 0,0 1 1,0-1-1,1 1 0,-1-1 0,0 1 1,1-1-1,-1 1 0,1 0 288,0-1-114,0-1-1,0 1 0,0-1 0,0 1 0,0 0 1,0-1-1,0 1 0,0-1 0,0 1 0,1-1 1,-1 1-1,0-1 0,0 1 0,1-1 0,-1 1 1,0-1-1,0 1 0,1-1 0,-1 1 0,1-1 1,-1 1-1,0-1 0,1 0 0,-1 1 0,1-1 1,-1 0-1,1 0 0,-1 1 0,1-1 115,11 2-1061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3.2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182 3 4800,'0'0'47,"0"0"-1,0 0 1,0 0 0,0 0-1,0 0 1,0 0 0,0 0-1,0-1 1,0 1 0,0 0-1,0 0 1,0 0 0,0 0-1,0 0 1,0 0 0,0 0-1,0 0 1,0 0 0,0 0-1,0 0 1,0-1 0,0 1-1,0 0 1,-1 0 0,1 0-1,0 0 1,0 0 0,0 0-1,0 0 1,0 0 0,0 0 0,0 0-1,0 0 1,0 0 0,0 0-1,0 0 1,0 0 0,-1 0-1,1 0 1,0 0 0,0 0-1,0 0 1,0 0 0,0 0-1,0 0 1,0 0 0,0 0-1,0 0 1,0 0 0,-1 0-1,1 0 1,0 0 0,0 0-1,0 0 1,0 0 0,0 0-1,0 0-46,-7 6 945,-13 14-1257,12-11 677,-6 4 172,8-7-443,0-1-1,0 1 1,1 0-1,-1 1 1,1-1-1,1 1 1,-1 0-1,1 0 1,0 1-1,0 0-93,4-7 1,0 0-1,-1 0 0,1 0 1,0 0-1,0 0 0,0 0 1,0 0-1,0-1 0,0 1 1,0 0-1,0 0 0,0 0 1,0 0-1,0 0 0,1 0 1,-1 0-1,0 0 0,1 0 1,-1 0-1,1-1 0,-1 1 1,1 0-1,-1 0 0,1-1 0,-1 1 1,1 0-1,0 0 0,-1-1 1,1 1-1,0-1 0,0 1 1,-1-1-1,1 1 0,0-1 0,4 3 13,0-1-1,0-1 0,0 1 0,0-1 0,5 1-12,-2 0 30,-2-1-55,14 4 207,0 1 0,2 1-182,-16-4 169,-1-1 0,1 1 0,-1 0 0,1 0 1,-1 0-1,0 1 0,0 0 0,-1 0 0,2 2-169,-5-6 41,0 1 0,-1 0 0,1 0 0,0 0-1,-1 0 1,1 0 0,-1 0 0,1 0 0,-1 0 0,0 0 0,1 0 0,-1 0-1,0 0 1,0 0 0,1 0 0,-1 0 0,0 0 0,0 0 0,0 0 0,0 0 0,-1 0-1,1 0 1,0 0 0,0 0 0,-1 0 0,1 0 0,0 0 0,-1 0 0,1 0 0,-1 0-1,0 0 1,1 0 0,-1 0 0,0 0 0,1 0 0,-1-1-41,-3 4 48,0 0 0,1-1 0,-2 0 0,1 1 0,0-2 0,-5 3-48,-6 4-146,-2-2 0,1 0 1,-1 0-1,0-2 0,0 0 0,-16 2 146,25-7-783,1 1-1,-1-1 0,1 0 1,-7-2 783,-12 1-3335,25 1 3042,0 0 136,1 0 0,-1 0 1,1 0-1,-1 0 0,0 0 0,1 0 0,-1 0 1,1 0-1,-1 0 0,1 0 0,-1 0 0,0 0 1,1 0-1,-1-1 0,1 1 0,-1 0 0,1 0 1,-1-1-1,1 1 0,-1 0 0,1-1 0,-1 1 1,1 0-1,0-1 0,-1 1 157,4-4-1296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3:16.4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6 2656,'-2'-4'-615,"-2"3"4511,2 2 336,7 4-2433,4 1-1650,-1 1 1,1-1-1,-2 2 1,1-1 0,-1 1-1,0 0 1,-1 1 0,0-1-1,0 1 1,-1 1-1,0-1 1,0 1 0,-1 0-1,0 0 1,-1 0-150,7 27-103,-1 1 0,-2-1 0,0 21 103,-5-42 86,16 118 1226,20 67-1312,-29-161 209,-3 0 1,-1 0-1,-2 1 0,-2-1 1,-2 1-1,-1-1 0,-2 1 0,-5 15-209,7-41-105,-2-1 0,0 0 0,0 1 0,-1-2 0,-5 11 105,6-17-509,0 0 1,0 0 0,0-1 0,-1 1-1,0-1 1,0 0 0,-1 0-1,0-1 1,0 1 0,0-1-1,-4 2 509,-18 8-1898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3.9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401 5 5632,'0'0'53,"0"0"0,0 0-1,0 0 1,0-1 0,0 1 0,0 0 0,0 0 0,0 0 0,0 0 0,0 0 0,0 0-1,0 0 1,0-1 0,0 1 0,0 0 0,0 0 0,0 0 0,0 0 0,0 0-1,0 0 1,0 0 0,0-1 0,0 1 0,0 0 0,0 0 0,0 0 0,0 0 0,0 0-1,0 0 1,0 0 0,0 0 0,0 0 0,1-1 0,-1 1 0,0 0 0,0 0-1,0 0 1,0 0 0,0 0 0,0 0 0,0 0 0,0 0 0,1 0 0,-1 0 0,0 0-1,0 0 1,0 0 0,0 0 0,0 0 0,0 0 0,0 0 0,1 0-53,0 8 364,-5 4-177,0 0-1,-1 0 0,0 0 0,-1-1 1,0 0-1,-4 6-186,2-4 141,-16 22 286,-1-1 0,-1-1 1,-23 21-428,23-26 94,13-14-85,0 0 0,-1-1 0,0 0 1,-1-1-1,-1-1 0,0 0 0,-5 2-9,19-12 16,0 0 0,0 0 0,0-1 0,0 1 0,0 0 0,-1-1 0,1 0 0,0 1 0,0-1 0,0 0 0,-1 0 0,1 0 0,0 0 0,0 0 0,-1-1 0,1 1 0,0-1 0,0 1 0,0-1 0,0 0 0,0 0 0,0 0 0,0 0 0,0 0 0,0-1 0,0 1 0,1 0 1,-1-1-1,0 1 0,1-1 0,-1 0 0,1 1 0,-1-3-16,0 1-23,0 0 0,0 0 0,0-1 1,1 1-1,-1-1 0,1 1 0,0-1 0,0 0 1,0 1-1,0-1 0,1 0 0,0 0 1,-1 1-1,1-1 0,1 0 0,-1 0 1,1 0-1,-1 1 0,2-4 23,-1 4-37,0 0 1,0 0-1,0 0 1,1 0-1,-1 0 0,1 1 1,0-1-1,0 0 1,0 1-1,0-1 1,0 1-1,1 0 0,1-1 37,-3 2 12,0 0-1,0 1 1,1-1 0,-1 1-1,0-1 1,1 1-1,-1-1 1,1 1-1,-1 0 1,1 0-1,-1 0 1,0 0 0,1 0-1,-1 0 1,1 0-1,-1 0 1,1 1-1,-1-1 1,0 0 0,1 1-1,-1-1 1,0 1-1,1 0 1,-1-1-1,0 1 1,0 0-1,0 0 1,1 0 0,-1 0-1,0 0 1,0 0-12,25 24 1914,21 25-1914,-7-5 854,2 1 462,4 10-1316,-16-19-650,-22-26-1787,-7-3 640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39.0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196 383 896,'-6'-1'2975,"6"1"-2931,0 0 0,-1 0 1,1 0-1,0-1 0,-1 1 0,1 0 0,0 0 1,-1-1-1,1 1 0,0 0 0,-1 0 1,1-1-1,0 1 0,0 0 0,-1-1 0,1 1 1,0 0-1,0-1 0,0 1 0,-1 0 1,1-1-1,0 1 0,0-1 0,0 1 0,0 0 1,0-1-1,0 1 0,0-1-44,-9-7 1147,8 7-985,-1-1 1,0 1 0,0 0-1,1-1 1,-1 1-1,0 0 1,0 0 0,0 0-1,0 1 1,0-1-1,0 0 1,-1 1 0,1-1-1,0 1 1,0 0-1,0-1 1,-1 1 0,1 0-163,-2 1 75,0-1 1,0 1 0,0 0-1,0 0 1,0 0 0,0 0-1,1 1 1,-1 0 0,0 0-1,0 0-75,-1 1 7,0 0-1,0 1 0,0-1 0,1 1 0,0 0 0,0 0 0,0 1 1,0-1-1,0 1 0,1 0 0,0 0 0,0 0 0,0 0 1,1 0-1,-1 2-6,-6 22 297,5-18-251,0 0-1,1 0 1,0 1-1,1-1 1,1 1-1,-1 5-45,0 6-87,0 6-24,2-28 117,0 1-1,0-1 1,1 1 0,-1-1 0,0 1-1,1-1 1,0 1 0,-1-1-1,1 1 1,0-1 0,0 0 0,-1 1-1,1-1 1,0 0 0,1 0 0,0 1-6,1 1 41,0 0 1,0-1-1,0 0 1,1 0-1,0 0 1,-1 0-1,1 0 1,0-1-1,-1 0 1,1 1-1,0-2 1,0 1-1,0 0 1,0-1-1,0 1 1,0-1-1,1 0 1,-1-1-1,0 1 1,1-1-42,9-2 69,0-1 0,0-1 1,0 0-1,0 0 0,0-2-69,12-5-3,-20 10 96,-1 0-1,0-1 1,0 0 0,0 0 0,0 0-1,-1-1 1,1 1 0,-1-1 0,0 0-1,0-1 1,-1 1 0,1-1 0,1-2-93,-3 3 47,0 0 0,0 0 0,0 0 0,-1 0 0,1 0 0,-1 0 0,0-1 0,-1 1 0,1 0 1,-1 0-1,0-1 0,0 1 0,0 0 0,0-1 0,-1 1 0,1 0 0,-1 0 0,-1-3-47,-7-16 150,0 1 0,-2 1 0,0 0 0,-1 0 0,-2 1 0,0 0 0,0 2 0,-10-10-150,11 13 29,2-1 1,0-1-1,-4-8-29,-5-8-18,17 27 7,-1-1 1,1 0 0,0 0 0,1-1 0,-1 1 0,1-1 0,1 1-1,-1-8 11,1 9-30,1 1 0,-1 0 0,1-1-1,1 1 1,-1-1 0,1 1 0,0 0-1,0-1 1,0 1 0,1 0-1,0 0 1,0 0 0,0 0 30,0 3-10,-1 0-1,0 0 1,1 0 0,-1 1 0,1-1-1,0 0 1,-1 1 0,1-1 0,0 1-1,0 0 1,0 0 0,0 0-1,0 0 1,0 0 0,0 0 0,0 0-1,1 0 1,-1 1 0,0 0 0,0-1-1,1 1 1,-1 0 0,0 0 0,2 0 10,6 1 130,0 0 0,0 0 0,0 1 0,-1 1 0,2 0-130,2 1 145,4 1-34,0 1 0,-1 0 1,1 1-1,-1 1 0,-1 1 0,8 5-111,-23-13-20,1-1 1,0 1 0,-1-1-1,1 1 1,0 0-1,-1-1 1,1 1-1,-1 0 1,1 0 0,-1-1-1,0 1 1,1 0-1,-1 0 20,7 9-1950,-3-7 823,0 0-1,0 0 0,1 0 1,-1-1-1,1 0 0,0 0 1,0 0-1,3 1 1128,-4-2-590,1 0-1,0 0 1,0 0 0,0-1-1,2 1 591,15-4-1109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40.1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155 38 1984,'-4'-4'1152,"4"3"-469,0 1-97,0 0 278,0 0-240,-20 5 3371,16-3-3832,1 0 0,-1 1 0,1-1 0,-1 0 0,1 1 0,0 0 0,0 0 1,0 0-1,0 0-163,-10 10 457,6-5-412,0 0 0,0 0-1,1 1 1,0 0 0,1 0 0,0 0 0,0 0-1,1 1 1,0 0 0,-2 7-45,0 5-41,1 0-1,1 1 1,0-1 0,1 11 41,3-26 6,0 0 1,0 0-1,1 0 1,-1 0-1,2 0 1,-1 0-1,1 0 1,0 0-1,0 0 1,1-1-1,2 5-6,-4-9 23,0 0 1,1 0-1,-1 0 0,0 0 0,1 0 0,-1-1 0,1 1 0,-1-1 0,1 1 0,0-1 0,0 0 1,0 1-1,0-1 0,0 0 0,0 0 0,0 0 0,0-1 0,0 1 0,0 0 0,0-1 0,1 1 0,-1-1 1,0 0-1,0 0 0,1 0 0,-1 0 0,0 0 0,0 0 0,1-1 0,-1 1 0,0-1 0,0 0 0,0 1 1,0-1-1,0 0 0,0 0 0,0 0 0,1-1-23,5-2 6,1-2 0,-1 1 1,-1-1-1,1 0 0,-1-1 0,0 1 1,0-2-1,-1 1 0,4-5-6,9-15-38,-2-1 1,3-7 37,21-34-322,-37 62 295,7-8-220,-11 15 241,0 0 1,0-1-1,0 1 0,1 0 0,-1 0 0,0 0 1,0 0-1,0 0 0,1 0 0,-1-1 1,0 1-1,0 0 0,1 0 0,-1 0 0,0 0 1,0 0-1,1 0 0,-1 0 0,0 0 1,0 0-1,1 0 0,-1 0 0,0 0 1,0 0-1,1 0 0,-1 1 0,0-1 0,0 0 1,1 0-1,-1 0 0,0 0 0,0 0 1,0 0-1,1 1 0,-1-1 0,0 0 0,0 0 1,0 0-1,0 1 0,1-1 0,-1 0 1,0 0-1,0 0 0,0 1 0,0-1 0,0 0 1,0 0-1,0 1 0,0-1 0,1 0 1,-1 0-1,0 1 0,0-1 0,0 0 0,0 0 1,0 1-1,-1-1 6,7 16 87,1 0-1,0 0 1,1-1-1,8 13-86,-13-24-5,0 1 0,0 0-1,1-1 1,0 0 0,0 0-1,0 0 1,1 0 0,-1-1-1,1 1 1,0-1 0,0 0 0,0-1-1,0 1 1,0-1 0,1 0-1,2 1 6,-3-2 148,0 0-1,1 0 0,-1 0 0,0-1 1,0 0-1,1 0 0,-1 0 0,0-1 1,0 1-1,0-1 0,0-1 0,0 1 1,0-1-1,0 1 0,0-1 1,0-1-1,0 1 0,-1-1 0,0 0 1,1 0-1,-1 0 0,0 0 0,0-1 1,-1 0-1,1 0 0,-1 0 0,0 0 1,0 0-1,0-1 0,0 1 0,1-5-147,-1 2 124,1-1 0,-2 1-1,1-1 1,-1 1-1,0-1 1,-1 0 0,0 0-1,0 0 1,0 0-1,-1 0 1,0 0 0,-1 0-1,0 0 1,0 0 0,-2-3-124,1 4-83,0 1 0,-1-1 0,0 0 1,0 1-1,0 0 0,-1 0 1,0 0-1,0 0 0,-1 0 0,0 1 1,0 0-1,0 0 0,0 0 1,-1 0-1,0 1 0,0 0 0,-1 0 83,-1-1-1049,0 1-1,0 0 1,-6-1 1049,12 4-361,0 0 0,0 1 1,0-1-1,0 1 1,0-1-1,0 1 1,0 0-1,0 0 0,0 0 1,0 0-1,0 0 1,0 0-1,0 1 1,0-1-1,0 1 0,0-1 1,0 1-1,0 0 1,0 0 360,2-1-74,0 0 0,0 0 0,-1 0 0,1 0 0,0 1 0,0-1 0,0 0 0,-1 0 0,1 0 0,0 1 1,0-1-1,0 0 0,0 0 0,-1 1 0,1-1 0,0 0 0,0 0 0,0 1 0,0-1 0,0 0 0,0 0 0,0 1 0,0-1 0,0 0 1,0 1-1,0-1 0,0 0 0,0 0 0,0 1 74,7 9-2896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42.6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 8 1888,'0'-1'88,"-1"1"27,1-1 0,-1 1 0,1-1 0,-1 1 0,1-1 0,-1 1 0,1-1 1,-1 1-1,0 0 0,1-1 0,-1 1 0,0 0 0,1-1 0,-1 1 0,0 0 0,0 0 0,1 0 0,-1 0 0,0 0 0,0 0-115,0 0 464,-8 5 1152,8-4-1441,0 0 1,1 0-1,0-1 0,-1 1 0,1 0 0,-1 0 1,1 0-1,0 0 0,0 0 0,-1 0 0,1-1 1,0 1-1,0 0 0,0 0 0,0 0 0,0 0 1,0 0-1,0 0-175,1 0 94,-1 0 0,1-1 0,-1 1 0,1 0 0,-1-1 0,1 1 0,0 0 0,-1-1 0,1 1 1,0-1-1,0 0 0,-1 1 0,1-1 0,0 1 0,0-1 0,0 0 0,-1 0 0,1 1 0,0-1 0,0 0 0,0 0 0,0 0 0,0 0-94,14 1 354,-1 0-1,1-1 0,-1-1 1,1-1-1,6-1-353,0 0 303,0 1 1,1 1-304,-20 1 20,30 0 439,0 1 0,0 1 0,25 6-459,-55-8 34,1 1 0,0 0 0,-1 1 0,1-1 0,-1 0 0,1 1 1,-1-1-1,1 1-34,-2 0 9,1-1 1,-1 0 0,1 0-1,0 0 1,-1 0 0,1 0 0,0-1-1,0 1 1,0 0 0,0-1-1,-1 1 1,3-1-10,-2 0 235,-2 0-107,0 0-245,0 0 42,16-1-1253,-12-1 707,-3 1-8784,-1 1 6802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43.1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 47 1664,'0'0'80,"-1"-1"0,0 1 1,1 0-1,-1-1 0,0 1 0,0 0 1,1 0-1,-1 0 0,0-1 0,0 1 0,0 0 1,1 0-1,-1 0 0,0 0 0,0 0 1,1 0-1,-1 1 0,0-1 0,0 0 0,0 0-80,-4 2 2207,12-3 3907,59-12-3981,-14 2-1621,1 2 0,0 2 0,29 2-512,-71 5 195,0 0-1,0 1 0,-1 1 1,1 0-1,8 3-194,-14-4-163,0 1-1,-1 0 1,1 0-1,-1 1 1,0-1-1,2 2 164,-4-2-508,0-1 0,0 1 0,0 0-1,0 0 1,0 0 0,0 0-1,-1 0 1,1 1 0,-1-1 0,0 0-1,1 2 509,-1-2-1978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47.3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60 5 1248,'0'0'11,"0"0"0,0 0 0,0 0 0,0 0 0,0 0 0,0-1 1,0 1-1,0 0 0,0 0 0,0 0 0,0 0 0,0 0 0,0 0 0,0 0 0,0 0 0,0-1 0,0 1 1,0 0-1,0 0 0,0 0 0,0 0 0,0 0 0,-1 0 0,1 0 0,0 0 0,0 0 0,0 0 0,0-1 1,0 1-1,0 0 0,0 0 0,0 0 0,0 0 0,-1 0 0,1 0 0,0 0 0,0 0 0,0 0 0,0 0 0,0 0 1,0 0-1,0 0 0,-1 0 0,1 0 0,0 0 0,0 0 0,0 0 0,0 0 0,0 0 0,0 0 0,0 0 1,0 0-1,-1 0 0,1 0 0,0 0 0,0 1 0,0-1 0,0 0 0,0 0 0,0 0 0,0 0 0,0 0 0,0 0 1,0 0-12,0-1 58,0 0 710,0 1-123,0 0 209,0 0-204,0 0 203,-12 15 2827,4 2-3342,1 0 1,1 1-1,1 0 0,0 0 0,2 1 0,0-1 0,0 12-338,0 32 739,4 40-739,0-31 452,3 109 465,1-152-346,-5-27-614,-4 17 155,3-18-75,1 0-149,0 0 27,0 0 96,0 5 312,1-10-149,3-13-69,8-11-81,-1-1 0,-2-1 0,0-2-24,6-23-50,1-4-282,-8 28 263,2 0 0,6-12 69,-14 39-39,1 0-1,0 0 1,0 0 0,1 1-1,-1-1 1,2 0 39,-4 3-6,0 1 0,1-1 0,0 0 0,-1 1 0,1-1 1,0 1-1,0 0 0,0 0 0,-1-1 0,1 1 0,1 1 0,-1-1 0,0 0 0,0 0 0,0 1 1,1-1 5,-2 2 1,-1-1 0,1 0 0,0 1 0,-1 0 0,1-1 0,0 1 0,-1-1 0,1 1 0,-1 0 0,1-1 0,-1 1 0,0 0 1,1 0-1,-1 0-1,1 0-15,2 3-5,0 0 0,-1 1 0,1-1 0,-1 1 0,0-1 0,0 1 1,0 0-1,-1 0 0,0 0 0,0 0 0,0 0 0,0 0 1,-1 0-1,0 0 0,0 0 0,0 0 0,-2 5 20,1 3 57,-2 0 0,0 0 1,0 0-1,-1 0 0,-1-1 0,-1 4-57,3-10-29,1 0 0,-1 0 1,0-1-1,0 0 0,-1 1 1,0-1-1,1 0 0,-2-1 0,1 1 1,0-1-1,-1 0 0,0 0 1,-1 1 28,-3 1 27,7-4-23,-1-1 1,1 1-1,0-1 1,0 1 0,-1-1-1,1 0 1,0 0 0,-3 0-5,5-1-4,0 0 1,0 1 0,-1-1-1,1 0 1,0 0 0,0 0 0,0 1-1,-1-1 1,1 0 0,0 0 0,0 0-1,0 1 1,0-1 0,0 0-1,0 0 1,0 1 0,0-1 0,0 0-1,-1 0 1,1 1 0,0-1 0,0 0-1,0 1 1,0-1 0,1 0-1,-1 0 1,0 1 0,0-1 0,0 0-1,0 0 1,0 1 0,0-1 0,0 0-1,0 0 1,0 0 0,1 1 0,-1-1-1,0 0 1,0 0 0,0 0-1,1 1 1,-1-1 0,0 0 0,0 0 3,3 4 16,-1-1 0,1 0 0,0 0 0,0 0-1,3 2-15,6 7 102,16 13 255,-23-19-155,0-1-1,0 0 1,0 0-1,1 0 1,4 2-202,16 15 838,-25-21-820,0 0 0,1 0 0,-1 0 0,0 0 1,1 0-1,-1 0 0,1-1 0,-1 1 1,1 0-1,-1-1 0,1 0 0,0 1-18,0-1 48,-1 1-687,9 6 1601,-5-4-8133,3-2 6003,-1 2-874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48.4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207 26 2656,'-24'-7'6188,"15"6"-5939,5 2-99,-1-1 1,0 1-1,0 0 0,1 1 1,-1-1-1,1 1 0,-1 0 0,1 0 1,0 0-1,-1 1 0,1-1 1,1 1-1,-1 0 0,0 0 1,1 1-1,-1-1 0,1 1 0,0 0 1,0-1-1,0 1 0,1 1 1,-1-1-151,-3 5 126,5-9-82,1 1 0,-1-1 0,0 1-1,1-1 1,-1 1 0,1 0 0,0-1 0,-1 1 0,1 0-1,0-1 1,-1 1 0,1 0 0,0-1 0,-1 1 0,1 1-44,0-1 160,5 6 37,-3-4-160,-1 0 0,2 0 0,-1-1 1,0 1-1,0-1 0,1 1 0,0-1 0,-1 0 0,1 0 1,0 0-1,0-1 0,0 1 0,0-1 0,0 0 0,0 1 1,0-1-1,1 0 0,-1-1 0,0 1 0,3-1-37,2 1 183,0-1-1,0 0 1,1-1-1,-1 1 0,0-2 1,0 1-1,0-1 1,1-1-183,0 0-27,0-1 0,0 0 1,-1 0-1,1-1 0,-1 0 1,0-1-1,-1 0 0,1 0 1,-1 0-1,4-6 27,-10 12 16,-1-1 1,0 1 0,0-1-1,1 0 1,-1 1-1,0-1 1,0 1 0,0-1-1,0 1 1,0-1-1,0 0 1,0 1 0,0-1-1,0 1 1,0-1-1,0 0 1,0 1 0,0-1-1,0 1 1,0-1-1,-1 1 1,1-1 0,0 0-1,0 1 1,-1-1-1,1 1 1,-1-1-17,-10-13-400,5 11 397,-1-1 0,1 2 0,0-1 0,-1 1 0,0-1 3,-22-8 95,21 8-108,0 1 0,0-1 0,0 1 0,0 0 0,0 1 0,-1 0 0,1 1 0,0-1 0,-1 2-1,1-1 1,0 1 0,0 0 0,0 1 0,-1 0 0,1 0 0,1 1 0,-1 0 0,0 0 13,-1 1 15,-24 12-971,30-14 714,1-1-1,0 1 1,0 0-1,0-1 1,0 1-1,1 0 1,-1 1-1,0-1 1,1 0 0,-1 0-1,1 1 1,-1 1 242,-2 10-2784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51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67 832,'9'-29'4496,"-9"28"-3963,0 1 235,0 0-181,0 0 149,0 0-187,0 0 64,0 0-170,0 0 85,0 0-139,8 0 401,25-2-194,1-1 0,0-2 0,10-3-596,-6 1 468,1 1 1,2 2-469,-17 3 283,0 0-1,0 2 1,0 1 0,-1 1-1,17 4-282,3 0 930,-29-5-613,0 1-1,9 2-316,2-1-903,-21-4-353,0 0 0,1 0 0,-1 1-1,0 0 1,4 1 1256,7 5-3701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52.1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155 36 1472,'0'-4'1301,"0"1"-518,1 0 1,-1 0 0,0 1 0,-1-1-1,1 0 1,0 1 0,-1-3-784,1 5 125,0-1 0,0 1 0,-1 0 0,1-1 1,0 1-1,0-1 0,-1 1 0,1 0 0,0-1 1,0 1-1,-1 0 0,1-1 0,0 1 0,-1 0 0,1-1 1,0 1-1,-1 0 0,1 0 0,-1-1 0,1 1 1,-1 0-126,1 0 122,-1 0 1,0 0 0,0 0 0,0 0 0,0 0 0,0 0-1,1 0 1,-1 0 0,0 0 0,0 1 0,0-1 0,1 0-1,-1 0 1,0 1 0,0-1 0,0 1-123,-10 5 276,-1 1 1,1 0-1,0 1 1,1 0-1,0 1 1,0 0-1,1 0 0,0 1 1,1 1-1,0-1 1,0 1-1,-4 9-276,12-19 23,-1-1 0,1 1 0,0-1-1,-1 1 1,1 0 0,0-1 0,0 1 0,-1-1-1,1 1 1,0 0 0,0-1 0,0 1 0,0 0-1,0-1 1,0 1 0,0-1 0,0 1 0,0 0-23,7-6 614,-5 4-573,0-1 0,-1 0 0,1 0 0,-1 0 0,1 0 0,-1-1 0,0 1 0,1 0 0,-1 0 0,0-3-41,-1 1-239,-1-8 1871,1 12-1779,-1 0 0,1 0 0,0-1-1,0 1 1,-1 0 0,1 0 0,0-1 0,-1 1 0,1 0 0,0 0 0,-1 0-1,1 0 1,0 0 0,-1-1 0,1 1 0,0 0 0,-1 0 0,1 0-1,-1 0 1,1 0 0,0 0 0,-1 0 0,1 0 0,0 0 0,-1 0 0,1 0-1,-1 1 1,1-1 0,0 0 0,-1 0 0,1 0 147,2 2-2448,8 7-1765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53.63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5 200 3072,'0'0'109,"-5"-3"770,10 2-43,-5 1-516,0 0 624,0 0-134,1-8 2076,9-25-1449,-8 25-1222,0 0 1,0 0-1,1 0 0,2-2-215,-2 4 65,4-9 189,1 0 1,1 1-1,3-5-254,-9 15 46,0 0 0,0 1 0,1-1 0,-1 1 0,1-1 0,-1 1 0,1 1 0,0-1 0,1 0 0,-1 1 0,0 0 0,1 0 0,-1 0 0,1 0-46,-4 2 9,0 0 0,0 0 0,-1 0 0,1-1-1,0 1 1,0 0 0,-1 0 0,1 0 0,0 1-1,0-1 1,-1 0 0,1 0 0,0 0 0,0 0 0,-1 1-1,1-1 1,0 0 0,-1 1 0,1-1 0,0 1-1,-1-1 1,1 1-9,1 0-1,-1 1 0,0-1 0,0 1-1,0-1 1,0 1 0,0-1 0,0 1 0,0 0-1,0 1 2,2 5-14,-1 0-1,0 0 1,-1 0 0,0 1 14,-1-8 8,14 136-332,0 2 338,-13-132 18,0 0-1,1 0 0,-1 0 1,1 0-1,1-1 1,0 1-1,0 0 0,0-1 1,0 0-1,1 0 1,1 1-32,-3-4 24,0-1 1,1 1 0,-1-1-1,1 0 1,0 0-1,-1 0 1,1 0 0,0 0-1,0 0 1,1-1 0,-1 1-1,0-1 1,0 0 0,1 0-1,-1 0 1,1-1-1,-1 1 1,0-1 0,1 0-1,-1 0 1,1 0 0,-1 0-1,3-1-24,4-1-36,-1 0-1,0 0 1,1-1-1,-1 0 1,0-1 0,0 0-1,1-1 37,17-11 175,14-11-175,-28 19 91,-4 1-37,0 0 0,0-1 1,-1 0-1,0 0 0,-1-1 1,1 1-1,-2-2 0,3-2-54,2-8 3,0 1 0,-2-1 0,7-17-3,-10 21-66,-3 5 56,1 0-1,1 1 1,0-1 0,0 1-1,1 0 1,5-5 10,-8 10 124,1 0 0,0 1 0,1-1 0,-1 1 0,4-3-124,-7 7 26,0-1 0,0 0 0,0 1-1,0-1 1,0 1 0,0-1 0,0 1 0,0-1 0,0 1-1,0 0 1,0-1 0,1 1 0,-1 0 0,0 0 0,0 0-1,0 0 1,0 0 0,0 0 0,0 0 0,1 0-1,-1 1 1,0-1 0,0 0 0,0 1 0,0-1 0,0 0-1,0 1 1,0 0 0,0-1 0,0 1 0,0 0 0,0-1-1,0 1 1,0 0-26,4 4 40,0 0 1,0 1-1,-1-1 0,1 1 0,-1 0 1,0 0-1,-1 1 0,1-1 0,-1 1 1,-1 0-1,3 6-40,-1 1 144,0-1 0,-1 1 1,1 11-145,-4-19-308,0 0 0,0 0 0,0 1 0,-1 2 308,0-4-769,0-1 0,0 1 0,-1 0 0,0-1 0,1 1 0,-2 0 769,3-4-386,-4 4-2441,4-5 2749,0 0 0,0 0 0,0 0-1,0 0 1,-1 0 0,1 0 0,0 0 0,0 0 0,0 0-1,0-1 1,-1 1 0,1 0 0,0 0 0,0 0 0,0 0-1,0 0 1,0 0 0,-1 0 0,1 0 0,0-1 0,0 1-1,0 0 1,0 0 0,0 0 0,0 0 0,0-1 0,0 1-1,0 0 1,0 0 0,0 0 0,-1 0 0,1 0 0,0-1-1,0 1 1,0 0 0,0 0 0,0 0 0,0-1 0,0 1 78,-4-16-2875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1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626 549 736,'0'0'4,"0"0"1,0 0-1,0-1 1,0 1-1,0 0 0,0 0 1,0 0-1,0-1 0,0 1 1,0 0-1,0 0 1,0 0-1,-1 0 0,1 0 1,0-1-1,0 1 0,0 0 1,0 0-1,0 0 1,-1 0-1,1 0 0,0 0 1,0 0-1,0-1 1,0 1-1,-1 0 0,1 0 1,0 0-1,0 0 0,0 0 1,-1 0-1,1 0 1,0 0-1,0 0 0,0 0 1,0 0-1,-1 0 1,1 0-1,0 0 0,0 0 1,0 0-1,-1 0 0,1 0 1,0 1-1,0-1 1,0 0-1,0 0 0,-1 0 1,1 0-1,0 0 0,0 0 1,0 0-1,0 1 1,0-1-1,0 0 0,-1 0 1,1 0-1,0 0 1,0 1-1,0-1-4,-1 1 8,1-1-1,-1 1 1,0-1 0,1 1-1,-1-1 1,0 1 0,0-1-1,1 1 1,-1-1 0,0 1-1,0-1 1,0 0 0,0 1-8,-21 5 380,-6 1 328,-49 3 870,54-7-1134,0 1 0,0 2 0,1 0 0,-5 2-444,-1 1 288,11-3-212,0 1 0,1 0 0,1 1 0,-1 1 1,1 0-1,0 1 0,1 1 0,1 0 0,-1 1 0,0 2-76,-13 15 38,1 1 0,1 1 0,-20 35-38,38-56 2,1 0 1,0 1 0,1 0-1,0 0 1,1 0 0,0 1-1,0 0 1,0 5-3,4-15 2,0 1-1,0 0 1,0-1 0,0 1-1,1 0 1,-1-1 0,1 1-1,-1 0 1,1-1 0,0 1-1,0-1 1,0 1 0,0-1-1,0 0 1,1 1-1,-1-1 1,1 0 0,0 0-1,-1 0 1,1 0 0,0 0-1,0 0 1,1 0-2,-1 0 10,1-1-1,-1 1 1,1 0-1,0-1 1,-1 1-1,1-1 1,0 0 0,0 0-1,0 0 1,0-1-1,0 1 1,0-1-1,0 1 1,0-1 0,0 0-1,0 0 1,0 0-1,0 0 1,0-1-1,1 0-9,11-3-7,0-1 0,0-1 0,-1 0 0,10-7 7,-16 9-20,-1-1 0,0 0 0,0 0 0,-1-1 0,1 1 0,-1-2 0,0 1 0,-1-1 0,3-3 20,16-22-241,-15 20 317,0 0-1,6-11-75,3-8 16,1 1 0,2 0 0,0 2 0,13-12-16,24-28-123,-55 65 99,-1 1 0,0-1 0,0 0 1,0 1-1,0-1 0,0 0 0,1-3 24,-3 5 9,1 0-1,-1 1 1,0-1 0,0 0 0,1 0-1,-1 0 1,0 0 0,0 0 0,0 0 0,0 0-1,0 0 1,0 0 0,0 1 0,0-1-1,0 0 1,-1 0 0,1 0 0,0 0 0,-1 0-1,1 0 1,0 1 0,-1-1 0,1 0-1,-1 0 1,1 0 0,-1 1 0,0-1 0,1 0-1,-1 1 1,0-1-9,0 0 9,-1 0 0,1-1 0,0 1 0,-1 0 0,1 1 0,-1-1 0,0 0 0,1 0 0,-1 1 0,0-1 0,1 1 0,-1-1 0,0 1 0,1 0 0,-1 0 0,0 0 0,0 0 0,0 0 0,1 0 0,-1 0-1,0 0 1,0 1-9,-1 0 8,1 0-1,-1 0 1,0 0-1,1 1 1,-1 0-1,1-1 1,-1 1 0,1 0-1,0 0 1,0 0-1,0 0 1,-1 2-8,-3 4-11,0 0 0,1 0 1,0 1-1,1-1 1,0 1-1,0 0 0,-2 10 11,-3 22-109,0 12 109,-5 22-40,10-53 53,1 0-1,1 0 1,2 10-13,-3 20 175,3-40-126,0 1 0,1-1 0,0 0 0,0 0 0,2 0 0,3 10-49,-6-20 3,0 0 0,1-1 0,0 1 0,-1 0 0,1-1 0,0 1 0,0-1 0,0 1 0,0-1 0,0 1 0,0-1 0,0 0 0,1 1 1,-1-1-1,0 0 0,1 0 0,-1 0 0,1 0 0,-1 0 0,1 0 0,-1-1 0,1 1 0,0 0 0,0-1 0,-1 1 0,1-1 0,0 0 0,-1 0 0,2 1-3,4-2-31,1 1 0,-1-1-1,0 0 1,1 0-1,-1-1 1,3-1 31,0 1 25,3-3-36,1 0 1,-1-1-1,1-1 0,-2 0 1,1-1-1,-1 0 0,0-1 1,-1 0-1,0-1 0,3-3 11,1-4-13,0-1-1,-1-1 0,-1 0 0,3-6 14,16-24-73,-12 16-39,0 0 0,13-34 112,-9 21 139,-14 29-162,-1-1 0,-1-1 0,1-5 23,32-111 85,-25 77-478,-4-1-1,2-19 394,2-14-130,-13 68-177,1-19 307,3-17 61,-7 52-4,0 1-1,0-1 1,-1 1-1,1-1 0,-2 1 1,1-1-1,-2-4-56,2 11 7,0-1 0,1 1 0,-1-1-1,0 1 1,0 0 0,0-1 0,0 1-1,0 0 1,0 0 0,0 0 0,-1-1-7,2 2-7,-1 0 0,1-1 0,-1 1 0,1-1 0,0 1 0,-1 0 0,1 0 1,0-1-1,-1 1 0,1 0 0,-1 0 0,1-1 0,-1 1 0,1 0 0,-1 0 0,1 0 0,-1 0 1,1 0-1,-1 0 0,1 0 0,-1 0 0,1 0 0,-1 0 0,1 0 0,-1 0 0,1 0 0,-1 0 1,1 0-1,-1 0 0,1 1 0,-1-1 0,1 0 0,0 0 0,-1 1 7,-10 11-60,6-6 56,-1 0 0,1 0 0,1 1-1,-1-1 1,1 1 0,-2 4 4,-15 41 35,1 1 1,-1 15-36,-24 110 592,43-172-583,-6 29 106,2 1 1,1 0-1,1 8-115,3-24 61,1-1 1,1 1-1,1 0 1,0-1-1,2 1 0,3 12-61,0-7-47,-3-10 95,0 0 0,1 0 0,0-1 0,2 1-1,6 12-47,4 2-151,-13-21 104,0 0-1,1 0 1,0-1-1,1 2 48,17 22-25,-19-24 33,2 1 1,-1-1 0,1 0-1,0 0 1,0-1 0,4 3-9,-9-8 24,1 0 0,0 0 0,-1 0 0,1-1 0,0 1 0,0 0 0,0-1 0,0 1 0,0-1 0,0 0 0,0 1 0,0-1 0,0 0 1,0 0-1,0-1 0,0 1 0,0 0 0,-1-1 0,1 1 0,0-1 0,0 1 0,0-1 0,0 0 0,0 0 0,-1 0 0,1 0 0,0 0 0,-1 0 0,2-1-24,4-4 12,0 0 0,0-1 0,0 0 0,-1 0 0,5-6-12,3-5 220,10-13-637,2-6 417,-25 36 16,-1-1 0,1 1 1,0-1-1,-1 0 0,1 1 0,-1-1 1,0 0-1,0 1 0,1-1 1,-1 0-1,0 1 0,0-1 0,-1 0 1,1 1-1,0-1-16,0 1 2,0 1-1,0-1 1,-1 1 0,1-1-1,0 1 1,0-1 0,0 1-1,0 0 1,-1-1 0,1 1-1,0-1 1,0 1 0,-1 0-1,1-1 1,0 1 0,-1 0-1,1-1 1,0 1 0,-1 0-1,1-1 1,-1 1 0,1 0-1,-1 0 1,1-1 0,0 1-1,-1 0 1,1 0 0,-1 0-1,1 0 1,-1 0 0,1 0-1,-1 0 1,1 0-1,-1 0 1,1 0 0,-1 0-1,1 0 1,-1 0 0,1 0-1,0 0 1,-1 0 0,1 0-1,-1 1 1,1-1 0,-1 0-1,1 0 1,0 1 0,-1-1-1,1 0 1,-1 0 0,1 1-1,0-1-1,-3 2 16,1 0-1,0 0 0,1 0 0,-1 0 0,0 1 1,0-1-1,1 0 0,0 1 0,-2 2-15,-3 6 7,-6 14-96,3-3 130,4-12-33,0 1-1,1 0 0,0 1 1,1-1-1,1 0 0,0 1 1,0 0-1,1 0-7,1-5-16,0 0-1,1-1 1,0 1-1,0-1 1,0 1 0,1-1-1,-1 1 1,2-1-1,-1 0 1,1 0 0,0 0-1,0 0 1,1 0 16,-3-5 16,0 0 1,0 1-1,0-1 0,0 0 1,1 0-1,-1 0 0,0 0 1,1 0-1,-1 0 1,0 0-1,1 0 0,0-1 1,-1 1-1,1 0 0,-1-1 1,1 0-1,0 1 1,-1-1-1,1 0 0,0 0 1,-1 0-1,2 0-16,3 0 1,0 0-1,-1 0 0,1-1 1,0 0-1,2-1 0,3-1 131,-1 0 0,1-1-1,8-4-130,-16 7 26,-1-1 0,1 1 0,-1 0 0,0-1 0,1 0 0,-1 1 0,0-1-1,0 0 1,0 0 0,0 0 0,-1-1 0,1 1 0,-1 0 0,1-1 0,-1 1-1,0-1 1,1-1-26,-2 3-7,1-1 1,-1 0-1,0 0 0,0 0 0,0 0 0,0 1 0,0-1 0,-1 0 0,1 0 0,0 0 0,-1 0 0,1 1 0,-1-1 0,0 0 0,0 0 0,0 1 0,0-1 0,0 1 1,0-1-1,0 1 7,-5-7-79,0 1 1,-1-1 0,-4-2 78,-6-7-75,-7-10 52,-21-29-87,35 49 249,10 7-137,0 0 0,0 0 0,0 0 1,-1 0-1,1 0 0,0 0 1,0 0-1,-1 0 0,1 0 1,0 0-1,0 0 0,0 0 1,0-1-1,-1 1 0,1 0 0,0 0 1,0 0-1,0 0 0,0-1 1,-1 1-1,1 0 0,0 0 1,0 0-1,0 0 0,0-1 0,0 1 1,0 0-1,0 0 0,0 0 1,0-1-1,0 1 0,-1 0 1,1 0-1,0-1 0,0 1 1,0 0-1,0 0 0,1 0 0,-1-1 1,0 1-1,0 0 0,0 0 1,0-1-1,0 1 0,0 0 1,0 0-1,0 0 0,0 0 0,0-1 1,1 1-1,-1 0-2,2-3-21,0 0 0,0 1 0,1-1 0,0 0 0,-1 1 0,1 0 0,0 0 0,0 0 1,0 0-1,2-1 21,38-17 4,-18 10 14,0-2-10,1 2 0,1 0 0,-1 2 0,24-3-8,-45 10 34,0 0 0,0 0 0,0 1-1,0 0 1,1 0 0,-1 0-1,0 0 1,0 1 0,0 0-1,2 1-33,-5-2 20,0 1 0,0 0 0,0 0 0,0 0-1,0 1 1,0-1 0,0 0 0,-1 1 0,1-1-1,0 1 1,-1-1 0,1 1 0,-1 0 0,0 0-1,0 0 1,0-1 0,0 1 0,0 0 0,0 0-1,0 1 1,0-1 0,-1 0 0,1 0 0,-1 0-1,0 1-19,2 8 34,-2 1-1,1-1 1,-2 8-34,0 3-154,1-18 180,0-1 0,-1 0 0,0 0-1,0 1 1,1-1 0,-2 0 0,1 0-26,0 0 7,0 0 0,0 0 0,0 0 0,0 0 0,1 0-1,-1 0 1,1 0-7,-1 0 417,1-1 31,5-3-470,-2-1 48,-1 0 0,1 0 0,0 0 0,-1-1 0,0 1 0,1-1 0,-1 0 0,0 1 1,0-1-1,0 0 0,-1 0 0,1 0 0,-1 0 0,0-1 0,1 1-26,9-19 25,14-20-273,-19 32 216,0-1 1,0 1 0,1 0 0,4-4 31,1-1 66,-10 12-101,1 0-1,-1 0 1,1 0-1,0 0 1,-1 1-1,1-1 1,0 0-1,1 1 1,-1 0-1,0 0 1,1 0-1,-1 0 1,3 0 35,1 21 107,-5-12-61,-1 0 0,1 0 0,-1 0 0,-1 1-1,1-1 1,-1 0 0,0 1 0,-1-1 0,-1 4-46,0 22-83,2-22 183,-2 0-1,0-1 1,0 1-1,-1-1 0,-3 9-99,1-3 277,0-9-239,3-5-185,5-4-27,-2 2 165,0-1 1,-1 0-1,1 1 0,0-1 1,-1 0-1,1 0 0,-1 0 1,0 1-1,1-1 0,-1 0 1,0 0-1,1 0 0,-1 0 1,0 0 8,6-13-66,-2 8 55,0 0-1,0 0 1,-1 0-1,1-1 1,-2 1-1,1-2 12,2-1 13,0 0-1,0 1 1,1 0 0,0 0-1,0 0 1,1 1 0,0 0 0,2-2-13,-4 5 21,-4 2-23,1 1 1,-1 0 0,0 0-1,1 0 1,-1 0 0,1 0-1,-1 0 1,1 0 0,-1 0-1,1 0 1,0 1 0,-1-1-1,1 1 1,0-1-1,-1 1 1,1 0 0,0 0-1,0 0 1,0 0 0,-1 0-1,1 0 1,0 0 0,0 0-1,-1 1 1,1-1 0,0 1-1,-1-1 1,1 1 0,0 0-1,-1 0 1,1 0 1,6 3-72,-1 1 1,0 1-1,0 0 0,-1 0 1,6 6 71,5 4 96,0-1-13,0-1 1,2-1-1,-1-1 1,2 0-1,0-2 1,9 4-84,-19-11 53,-1 0-1,1-1 1,0 0-1,0-1 1,0 0 0,0 0-1,0-1 1,0-1-1,3 0-52,5 1-1196,-1 0-1,4 1 1197,-19-1-421,1 1 1,-1-1-1,0 1 0,1 0 0,-1 0 1,0 0-1,0 0 0,0 0 1,1 1 420,-1-1-2939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7:54.75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 9 2144,'-3'1'834,"3"-2"-963,0 1 196,0 0 1,0 0 0,0 0 0,0 0 0,0 0 0,1 0 0,-1 0 0,0 0-1,0 0 1,0-1 0,0 1 0,0 0 0,0 0 0,0 0 0,0 0 0,0 0-1,0 0 1,0 0 0,0 0 0,0-1 0,0 1 0,0 0 0,0 0 0,0 0-1,0 0 1,0 0 0,-1 0 0,1 0 0,0 0 0,0 0 0,0-1 0,0 1-1,0 0 1,0 0 0,0 0 0,0 0 0,0 0 0,0 0 0,0 0 0,0 0-1,0 0 1,-1 0 0,1 0 0,0 0 0,0 0 0,0 0 0,0 0 0,0 0-1,0 0 1,0 0 0,0 0 0,0 0 0,-1 0 0,1 0 0,0 0 0,0 0-1,0 0 1,0 0 0,0 0-68,-6-3 5527,5 5-2799,1-2-2834,0 1 576,0-2-414,0 1 0,0 0 0,0 0 0,0 0 0,0-1 0,0 1 0,0 0 0,0 0 0,0 0 0,0-1 0,1 1 0,-1 0 0,0 0 0,0 0 0,0 0 0,0-1 0,0 1 0,0 0 0,1 0 1,-1 0-1,0 0 0,0-1 0,0 1 0,0 0 0,1 0 0,-1 0 0,0 0 0,0 0 0,0 0 0,1 0 0,-1 0 0,0 0 0,0 0 0,0 0 0,1 0 0,-1 0 0,0 0 0,0 0 0,1 0 0,-1 0 1,0 0-1,0 0 0,0 0 0,1 0 0,-1 0 0,0 0 0,0 0 0,0 0 0,0 0 0,1 0 0,-1 1 0,0-1 0,0 0-56,2 1 41,-1 0-1,1-1 0,0 1 1,0-1-1,-1 1 1,1-1-1,0 0 0,0 1 1,-1-1-1,1 0 1,0 0-1,0 0 0,0 0 1,1-1-41,10 1 170,68 4-403,7-5 233,-26 1 116,308 7 710,-314 1-954,-53-11 555,-2 2-2686,0 0-4943,-1 1 1469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42.8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353 16 1984,'0'-1'116,"0"0"0,0 1 0,0-1 0,0 0 0,0 0 0,0 1 0,0-1 0,0 0 0,-1 1 0,1-1-1,0 0 1,0 0 0,-1 1 0,1-1 0,0 0 0,-1 1 0,1-1 0,-1 0-116,1 1 52,0 0 0,-1 0 0,1 0 0,-1 0 0,1 0 0,0 1 0,-1-1 0,1 0 0,-1 0 0,1 0 0,0 0 0,-1 0 0,1 1 0,0-1 0,-1 0 0,1 0 0,0 1 0,-1-1 0,1 0 0,0 1 0,0-1 0,-1 0 0,1 0 0,0 1 0,0-1 0,0 1 0,0-1 0,-1 0-1,1 1-51,-24 33 523,-1-2 0,-2 0-1,-1-2 1,-22 19-523,31-32 131,0 1 0,1 1 1,1 1-1,1 1 0,0 2-131,-57 93 965,66-103-1061,6-10 72,4-9 16,13-33-106,3 0 0,3-3 114,-14 28 24,1 0 1,1 1-1,0 0 0,1 1 0,0 0 0,0 1 1,5-3-25,25-20-131,14-16 131,-41 35 41,-1 0 0,0 0 0,-1-1 0,0-1 0,2-6-41,-11 17 73,-2 6-39,0-1 0,-1 0-1,1 0 1,-1 0 0,1 0-1,-1 0 1,0 0 0,1 0-1,-1 0 1,0 0-1,0 0 1,0 0 0,1 0-1,-1-1-33,0 2 208,0 0-37,0 0-75,5 8-91,2 4-55,0-2-1,1 1 0,0-1 0,1 0 1,3 2 50,51 43 125,-27-25-98,1-3-87,-28-21 43,-1 0 1,0 0-1,0 0 0,0 1 0,3 4 17,-3-2 42,-2-3 104,-1 1 0,1 0 0,2 6-146,-6-10 22,0 1-1,-1-1 1,0 0 0,0 0 0,0 1 0,0-1 0,0 1-1,0-1 1,-1 1 0,0-1 0,0 2-22,0 1 60,-1 0 0,1 0 0,-1 0 0,-1 0 0,1 0 0,-1 0 0,0 0 0,0 0 0,-1-1 0,0 1 0,0-1 0,0 0 0,-1 1-60,1-2 109,0 0-1,0-1 1,0 1-1,0-1 1,-1 0-1,1 0 1,-1 0-1,0-1 0,0 1 1,0-1-1,0 0 1,-1 0-1,1 0 1,0-1-1,-1 1 0,1-1 1,-3 0-109,-13 1 285,0 0-1,0-2 1,0 0 0,-14-3-285,-81-16 472,0 1-286,29 1-383,84 16 107,1 1-1,-1 0 1,1 0 0,-1 0-1,1 0 1,-1 1 0,0-1-1,1 0 1,-1 1 0,1-1-1,-1 1 1,1-1 0,0 1-1,-1-1 1,1 1 0,-1 0-1,1 0 1,0 0 0,0 0-1,0 0 1,-1 0 0,1 0-1,0 0 1,0 1 0,0-1-1,1 0 1,-1 1 0,0-1-1,0 0 1,1 1 0,-1-1 0,1 1-1,-1-1 1,1 1 0,0 0 90,-1 3-591,0 0 1,0 0-1,1 1 1,0-1 0,0 0-1,0 1 1,1-1 0,-1 0-1,2 5 591,8 19-1941,4 3-560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44.3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150 52 1248,'0'-5'985,"0"5"-869,0-1 1,0 1-1,0 0 1,0-1-1,0 1 0,0 0 1,0 0-1,0-1 1,0 1-1,0 0 1,0 0-1,0-1 0,0 1 1,0 0-1,0 0 1,0-1-1,-1 1 0,1 0 1,0 0-1,0 0 1,0-1-1,0 1 0,-1 0 1,1 0-1,0 0 1,0 0-1,0-1 0,-1 1 1,1 0-1,0 0 1,0 0-1,-1 0 0,1 0-116,-1 0 464,1 0-80,0 0 176,0 0-479,-1-1-1,0 1 1,1 0-1,-1 0 1,0-1-1,1 1 0,-1 0 1,1-1-1,-1 1 1,1 0-1,-1-1 0,1 1 1,-1-1-1,1 1 1,-1-1-1,1 1 1,-1-1-1,1 0 0,0 1 1,0-1-1,-1 1-80,0-2 103,0 2-68,0-1 0,0 1-1,-1 0 1,1-1 0,0 1-1,-1 0 1,1 0-1,0-1 1,-1 1 0,1 0-1,0 0 1,-1 1 0,1-1-1,0 0 1,0 0-1,-1 1 1,1-1 0,0 1-1,0-1 1,-1 1 0,1-1-1,0 1 1,-1 0-35,-27 18 441,23-14-323,1 0 0,0-1 0,0 2 0,0-1 0,1 0 0,-1 1 0,1 0 0,-3 6-118,-1 2 118,5-10-194,1 1-1,0-1 0,-1 1 1,1 0-1,1-1 0,-1 2 77,0 3 6,1-1 0,0 1-1,1 0 1,0-1 0,0 1-1,1-1 1,0 1 0,1-1-1,0 1 1,0-1 0,1 0-1,-1 0 1,2 0 0,-1 0-1,1 0 1,5 6-6,-7-10 16,0-1 0,1 0-1,-1 0 1,1 0 0,0 0 0,0 0-1,0 0 1,0-1 0,0 0 0,0 1 0,1-1-1,-1 0 1,1-1 0,0 1 0,-1-1 0,1 1-1,0-1 1,0 0 0,0 0 0,0-1 0,0 1-1,0-1 1,0 0 0,0 0-16,2-1 61,0 0 1,0 0-1,0 0 1,0-1-1,0 0 1,-1 0-1,1 0 1,-1-1-1,1 0 1,-1 0-1,0 0 1,0-1-1,0 1 1,-1-1-1,4-4-61,16-15 118,-10 10-30,-1 0 0,0-1 0,-1 0 0,0-2-88,22-26 549,-30 35-651,0 1 0,1 0 0,0 1-1,6-6 103,-5 5-327,3 13 140,-5-1 214,0-1 0,0 1-1,-1 0 1,3 4-27,-5-6-14,1 0 1,0-1-1,0 1 1,1 0-1,-1-1 0,1 0 1,-1 0-1,1 0 0,2 1 14,11 9 114,-11-8-69,0-1 0,0 0 0,0-1 1,1 1-1,1-1-45,-5-2 25,0 0 0,0 0 1,-1-1-1,1 1 0,0-1 1,0 1-1,0-1 1,0 0-1,1 0 0,-1 0 1,0 0-1,0 0 0,0-1 1,0 1-1,0 0 0,0-1 1,-1 0-1,1 1 1,0-1-26,9-4 296,-1 0 0,0 0 0,0-1 0,0 0 0,-1-1 1,8-8-297,-14 13 37,-1 0 0,1 0 1,-1-1-1,0 1 0,0-1 0,0 0 1,0 0-1,-1 0 0,1 1 1,-1-2-1,0 1 0,0 0 0,0 0 1,0 0-1,0 0 0,-1-1 1,1 1-1,-1 0 0,0-1 0,0 1 1,0 0-1,0-1 0,-1 1 1,0 0-1,1 0 0,-1-1-37,-3-6-17,0 1-1,0 0 1,-1 0-1,-1 0 1,1 1-1,-2-2 18,4 6-241,0 0-1,0 0 1,-1 0-1,0 1 1,1-1-1,-1 1 1,-1 0-1,1 0 1,0 0 0,-1 0-1,1 1 1,-3-1 241,6 3-158,1-1 0,-1 1 0,1 0 0,-1 0 0,1 0 0,-1 0 0,1 0 0,-1 0 0,1 0 0,-1 0 0,1 0 0,-1 0 0,1 0 0,-1 0 0,1 0 0,-1 0 1,1 0-1,-1 1 0,1-1 0,-1 0 0,1 0 0,-1 0 0,1 1 0,-1-1 0,1 0 0,-1 1 158,-3 3-2773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48.3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 92 1472,'-12'3'954,"7"-3"320,6-3 1106,4 0-1825,-4 3-514,0-1 0,0 1 0,-1 0 0,1-1 0,0 1 0,-1-1 0,1 1 0,0-1 0,-1 1 0,1-1 0,-1 1 0,1-1 0,-1 0 0,1 1-1,-1-1 1,1 0-41,15-6 1115,-16 6-1088,0 1 0,0-1-1,0 0 1,1 0 0,-1 0 0,0 1-1,0-1 1,1 0 0,-1 1 0,1-1-1,-1 0 1,1 1 0,-1-1 0,1 0-1,-1 1 1,1-1 0,-1 1 0,1-1-1,0 1 1,-1-1 0,1 1 0,0-1-1,-1 1 1,2-1-27,19-11 297,-4-3 657,-2 3-794,-14 10-170,1 1 0,-1 0 0,0-1 0,1 1 0,-1 0 0,1 0 0,-1 0 0,1 0 0,-1 0 0,1 0 0,0 1 0,-1-1 0,1 0 0,0 1 0,0-1 0,0 1 0,0 0 10,10-1 118,-10 1-89,1 0 0,0-1 0,0 1 0,-1 0 0,1 0 0,0 1 0,0-1 0,-1 1 0,1-1 0,0 1 0,-1 0 0,1 0 0,-1 0 0,1 0 0,-1 0 0,1 1 0,-1-1 0,1 1-29,9 8 99,-1-2 1,1 0 0,1 0 0,-1-1 0,1 0 0,0-1-1,6 1-99,-7-3 231,1 0-1,0 0 1,10 0-231,1 1 679,7 0 72,0-2-1,0-1 1,26-2-751,-52 0 116,0 0-26,-1 0 0,1 0 0,0-1 0,0 0 0,-1 0 0,1-1 0,-1 1 0,1-1 0,-1 0 0,0 0 0,1 0 0,-1-1 0,0 1 0,0-1 0,-1 0 0,4-3-90,-3-6-1057,-3 4-1325,2 5-2131,-3 5 1873,0 7-853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51.35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74 18 1728,'-2'-2'132,"1"-2"407,7-4-698,-5 7 15,4-1 4832,-2 1-5115,12 1 1147,-14 0-501,8 21 2853,-9-19-3041,-1-1 1,1 1-1,-1 0 0,0 0 1,1-1-1,-1 1 1,0-1-1,0 1 0,0-1 1,0 1-1,0-1 1,-1 1-1,0-1-31,-6 10 34,3-2 59,1 1-1,0-1 1,0 1 0,1 0-1,0 0 1,-1 10-93,-2 17 126,2 11-126,1-15-74,-5 92 279,7 97-205,2-100 622,-2-29-414,-9 63-208,9-145 158,2-9-134,-1-1 0,0 1-1,0-1 1,0 0 0,0 1 0,0-1 0,0 1-1,0-1 1,-1 0 0,1 1 0,0-1-1,-1 0 1,1 1 0,-1-1 0,1 0 0,-2 2-24,2-3 192,0 0-48,0 0-48,0 0 32,0 0-75,0 0-117,-12-18 256,7-12 1,2 0 0,1-1 0,1-28-193,0-17-72,0 61 56,1 0 1,0 0 0,3-15 15,-2 23-28,1 0 1,0-1-1,0 1 0,1 0 1,-1 0-1,2 0 1,-1 1-1,4-6 28,-1 3-22,1-1 0,1 1 1,0 1-1,0-1 0,0 2 0,1-1 1,0 1-1,7-4 22,12-6-320,2 1 1,10-3 319,-27 13 45,44-28 248,-26 21-597,-29 13 208,0 4 86,0-1 1,0 1-1,-1 0 0,1-1 0,-1 1 0,0 0 0,0 0 0,-1 0 1,1 0-1,-1 0 0,0 0 0,0 0 0,0 0 0,0 0 0,-1 0 1,0 0 9,-1 6 97,-1 1 1,0-1-1,-1 0 1,-4 7-98,5-11-46,0 2 36,-1 1-1,-1-1 1,0 1 0,0-2 0,0 1 0,-1 0-1,0-1 1,-1 0 0,1-1 0,-1 1-1,-1-1 1,-7 5 10,-1-2 60,12-6 16,0 0-1,0 0 1,-1-1-1,0 0 1,1 0-1,-1 0 0,0 0 1,0-1-1,0 0 1,0 0-1,0 0 1,-4-1-76,-83 0 170,91 0-250,1 0 6,0 0-17,0 0-85,8 4 64,18 7-171,-11-5 407,0 1 1,-1 0-1,1 1 1,-1 0-1,-1 2 1,9 6-125,-22-16 1,80 79-248,-67-65 311,-1 0 0,0 1 0,-2 1 1,9 15-65,-12-19 375,1 0 0,7 9-375,-7-11 175,0 1 0,-1 0-1,1 3-174,-8-13-25,1 1 0,-1-1 0,1 0 0,-1 0 0,1 0 0,-1 0 0,1 0 0,0 1 0,0-1 1,-1 0-1,1-1 0,0 1 0,0 0 0,0 0 0,0 0 0,0 0 0,0-1 0,0 1 0,1 0 0,-1-1 0,0 1 0,0-1 25,1 0-949,-3-1-3004,-3-5 2071,-3-15-2587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55.05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25 230 1312,'0'0'22,"0"0"0,0-1 0,0 1 1,0 0-1,0 0 0,0 0 0,0 0 0,0 0 0,0 0 0,0-1 1,-1 1-1,1 0 0,0 0 0,0 0 0,0 0 0,0 0 0,0 0 1,0 0-1,0-1 0,0 1 0,0 0 0,0 0 0,-1 0 0,1 0 1,0 0-1,0 0 0,0 0 0,0 0 0,0 0 0,0 0 0,0 0 1,-1 0-1,1 0 0,0 0 0,0 0 0,0 0 0,0 0 0,0 0 1,0 0-1,-1 0-22,-7 1 1446,-4 1 1774,12-3-3120,0 0 0,0 0 0,0 0 1,0 1-1,0-1 0,0 0 0,0 0 0,0 0 1,1 1-1,-1-1 0,0 0 0,0 0 0,1 1 1,-1-1-1,1 0 0,-1 0 0,1 1 1,-1-1-1,1 0-100,8-6 315,0 0 0,0-1 1,-1 0-1,1-2-315,0 0 40,1 0 0,0 1 0,6-4-40,-6 6 11,1 1 1,0-1-1,1 2 0,-1 0 1,1 0-1,0 1 0,0 1 1,2-1-12,-8 3 32,-1 0 0,1 1 0,0 0 0,-1 0 0,6 1-32,-8-1 18,-1 0 0,1 1 1,-1-1-1,0 1 0,1 0 0,-1 0 1,0 0-1,1 0 0,-1 0 1,0 0-1,0 1 0,0-1 0,0 1 1,0-1-19,2 4 54,0-1 0,-1 1 0,0-1 0,0 1 0,0 0 0,0 1 0,-1-1 0,0 0 0,0 1 0,0-1 0,0 1 0,-1-1 0,0 5-54,1 12 477,0-1 0,-2 0 0,-1 4-477,0 10 43,6 15-70,-5-30 26,2-1 1,0 0-1,1 0 1,1 0-1,0 0 0,2 0 1,0-1-1,1 0 1,6 11 0,-5-4 32,-8-25-18,0 0 0,0 1 0,0-1 0,1 0 0,-1 1 0,0-1 0,0 0 0,0 0 0,1 1 0,-1-1 0,0 0 0,0 0 0,1 1 0,-1-1 0,0 0 0,1 0 0,-1 0 0,0 0 0,1 1 1,-1-1-1,0 0 0,1 0 0,-1 0 0,0 0 0,1 0 0,-1 0 0,0 0 0,1 0 0,-1 0 0,0 0 0,1 0 0,-1 0 0,0 0 0,1 0 0,-1 0 0,0 0 0,1-1 0,-1 1 0,0 0 0,1 0 0,-1 0 1,0 0-1,1-1 0,-1 1 0,0 0 0,0 0 0,1-1 0,-1 1 0,0 0 0,0-1 0,0 1 0,1 0 0,-1-1-14,11-13 498,-5 3-364,-2-1 1,0 1-1,0-1 0,-1 0 0,1-8-134,-2 7 71,9-51-222,-9 44 140,2-1 1,0 1 0,1 0 0,2-4 10,34-85 16,-36 95-93,-2 6 70,0 0-1,0 0 1,1 0-1,3-4 8,66-114-571,-73 126 564,0-1-1,1 1 0,-1-1 0,1 1 1,-1 0-1,1-1 0,-1 1 0,1 0 1,-1-1-1,1 1 0,0 0 0,-1-1 1,1 1-1,-1 0 0,1 0 0,0 0 1,-1 0-1,1 0 0,0 0 1,-1 0-1,1 0 0,0 0 0,-1 0 1,1 0-1,0 0 0,-1 0 0,1 0 1,-1 0-1,1 1 0,0-1 0,-1 0 1,1 0-1,-1 1 0,1-1 8,23 16 40,-15-11 34,20 12 54,0-1 0,10 1-128,-2-3 176,-21-10 517,-7-1-1757,-5-2-4533,-4-1 3848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56.0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 49 1664,'-3'-7'275,"3"7"-223,-1-1 1,1 1-1,0-1 1,-1 1-1,1-1 1,0 1-1,0-1 0,0 0 1,-1 1-1,1-1 1,0 1-1,0-1 1,0 1-1,0-1 1,0 1-1,0-1 1,0 0-1,0 1 1,0-1-1,1 1 1,-1-1-1,0 1 1,0-1-1,0 1 1,1-1-1,-1 1 1,0-1-1,0 1 1,1-1-1,-1 1 1,0-1-1,1 1 1,-1 0-1,1-1 1,-1 1-53,1-2 308,0 0-1,-1 1 1,1-1 0,-1 0 0,1 1-1,-1-1 1,0 0 0,0 1 0,0-2-308,1-2 2317,2 12-1767,-2-5-510,4 18 148,-1 0 0,0 4-188,19 159 1355,-7-88-913,-15-84-351,1 1-1,1-1 1,3 9-91,-3-11 80,-1 1 0,1-1 0,-2 1 0,1-1 0,-1 10-80,3-2 204,-4-16-187,0 0 1,1-1-1,-1 1 0,0 0 1,0 0-1,0 0 1,1 0-1,-1-1 0,0 1 1,0 0-1,0 0 1,0 0-1,-1 0 0,1 0-17,0 0-293,-1-1 0,0 0-1,1 1 1,-1-1 0,1 0 0,-1 0-1,0 1 1,1-1 0,-1 0-1,0 0 1,1 0 0,-1 0 0,0 0-1,1 0 1,-1 0 0,0 0-1,1 0 1,-1 0 0,0 0 0,1 0-1,-1 0 1,0 0 0,1-1-1,-1 1 294,-8-4-2138,-2-7 42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56.7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88 2144,'-9'-5'3044,"17"6"2429,1-1-3395,0 0-3612,238-32 3902,-169 24-1627,-67 6-563,0 1 1,0-2-1,0 0 0,9-3-178,-8 2 123,1 0 1,-1 2-1,5-1-123,23-3 187,-14 2-150,1 1 0,12 1-37,-38 2-949,-1 2 246,0 1 1,0-1-1,0 1 0,-1-1 1,1 1-1,-1-1 0,0 1 1,0 0 702,-7 14-4224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8:59.8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10 185 1888,'0'0'27,"-1"-1"-1,1 1 1,0 0 0,0 0-1,0-1 1,0 1 0,0 0-1,0-1 1,0 1 0,0 0-1,0-1 1,0 1 0,0 0-1,0 0 1,0-1 0,0 1-1,1 0 1,-1-1 0,0 1-1,0 0 1,0 0 0,0-1-1,0 1 1,1 0 0,-1 0-1,0-1 1,0 1 0,0 0-1,1 0 1,-1 0 0,0 0-1,0-1 1,1 1 0,-1 0-1,0 0-26,1-1-32,0 1 0,0-1 0,0 1 0,0-1 0,0 1 0,-1-1 0,1 0 0,0 0 0,0 1 0,-1-1 0,1 0 0,0 0 0,-1 0 0,1 0 0,-1 0 32,1 0 26,-1 1 0,0 0 1,0 0-1,0 0 0,0 0 0,0-1 0,1 1 0,-1 0 0,0 0 0,0-1 0,0 1 0,0 0 0,0 0 0,0-1 0,0 1 1,0 0-1,0 0 0,0-1 0,0 1 0,0 0 0,0 0 0,0 0 0,0-1 0,0 1 0,0 0 0,0 0 0,0-1 1,0 1-1,-1 0 0,1 0 0,0 0 0,0-1 0,0 1 0,0 0 0,0 0 0,-1 0 0,1-1 0,0 1 0,0 0 1,0 0-1,-1 0 0,1 0 0,0 0 0,0 0 0,-1-1-26,-12-1 1978,4-1-767,10 1-1137,0 0 0,0 0 1,0 0-1,1 0 0,-1 1 0,1-1 1,-1 0-1,1 0 0,-1 1 1,1-1-1,0 1 0,0 0 0,0-1 1,2 0-75,55-30 532,17-10-131,-64 35-378,0 1-1,1 0 1,-1 1-1,1 1 1,1 0-1,-1 1 1,0 0-1,2 0-22,20-1 12,-1 1-1,23 2-11,-38 1-63,1 1 1,0 1-1,-1 0 1,18 6 62,-27-5 40,1 0-1,-1 1 1,0 0-1,-1 0 1,1 2 0,-1-1-1,0 1 1,0 0-1,5 5-39,6 6 217,-1 1 0,11 14-217,-23-22 16,1-1 0,-2 1-1,1 1 1,-1-1 0,-1 1-1,4 10-15,0 6-97,3 16 97,-6-18 166,1-1 0,5 8-166,-10-27 75,0 0 0,1 0 0,0-1 0,0 1 0,0-1-1,0 0 1,1 0 0,0 0 0,0 0 0,0-1 0,0 1 0,0-1 0,1 0 0,0 0 0,3 1-75,0 0 127,0-1 0,0 0 0,0-1 0,1 0 0,0 0 0,-1-1 0,1 0 0,-1 0 0,5-1-127,11-1 112,0 0 0,0-2 0,-1 0 0,0-2 0,2-1-112,-10 2-236,-1 0 0,0-2 0,0 0 0,-1 0 0,0-1 0,0-1 0,0 0 0,7-6 236,-18 12-41,9-9-1994,-11 11 1946,1 0 1,-1-1 0,0 1 0,0 0-1,0 0 1,0-1 0,1 1 0,-1 0-1,0-1 1,0 1 0,0 0 0,0 0-1,0-1 1,0 1 0,0 0 0,0-1-1,0 1 1,0 0 0,0-1-1,0 1 1,0 0 0,0 0 0,0-1-1,0 1 1,0 0 0,0-1 0,0 1-1,-1 0 1,1 0 0,0-1 0,0 1-1,0 0 1,0 0 0,-1-1-1,1 1 1,0 0 0,0 0 0,-1 0-1,1-1 1,0 1 0,0 0 0,-1 0-1,1 0 1,0 0 0,0-1 88,-14-3-2592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1.10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14 149 2144,'0'0'-17,"-1"1"1487,2-7 1071,-1 6-2023,0 0-172,14-7 406,-11 3-666,0 1 0,0 0 0,1 0 0,0 0 0,0 0-1,1 0-85,0-1 182,0 1 0,-1 0 0,1-1 0,2-2-182,4-9 332,7-7 67,-17 21-390,1-1 0,-1 1 0,0-1 1,1 0-1,-1 0 0,0 0 1,0 0-1,0 0 0,0 0 0,-1 0 1,1 0-1,0 0 0,-1 0 0,1 0 1,-1 0-1,0 0 0,0-1 0,0 1 1,0-1-10,2-4 4,-2 7-3,1 0-1,-1 0 1,0-1 0,0 1-1,0 0 1,0 0 0,1-1-1,-1 1 1,0 0 0,0 0-1,0-1 1,0 1-1,0 0 1,0-1 0,0 1-1,0 0 1,0 0 0,0-1-1,0 1 1,0 0 0,0 0-1,0-1 1,0 1 0,0 0-1,0-1 1,0 1-1,0 0 1,0 0 0,0-1-1,-1 1 1,1 0 0,0 0-1,0-1 1,0 1 0,0 0-1,-1 0 1,1 0 0,0-1-1,0 1 1,-1 0-1,1 0 1,0 0 0,0 0-1,-2 0 18,0 1 0,0-1 0,1 1 0,-1 0 0,1 0 0,-1 0 1,0 0-1,1 0 0,0 0 0,-1 0 0,0 1-18,-7 5 14,-15 14-233,20-6 625,2-10-327,0-1 1,0 0-1,1 1 1,-1-1-1,1 5-79,-1-4 89,1 1-1,-1 0 1,0-1 0,-2 6-89,-1-3 124,0 1 1,-1-1 0,0-1 0,0 1 0,-2 0-125,-3-5 213,35-13-154,-1 5 157,0 0 0,0-2 1,-1-1-1,7-3-216,-27 10-7,5-1-699,-1 0-1,1 0 0,0 0 1,0 1-1,1 0 0,2 1 707,2 0-3866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18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98 3232,'-3'-15'1035,"2"12"-614,1 3-186,17-5 271,27 0 926,25 1-1432,17-1 1160,83-21 154,-90 13-1310,0 2 1,5 4-5,-27 6-576,4-2-1632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2.56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 24 3072,'-2'-2'399,"-4"1"1804,13 20-656,7 69-1027,9 46 261,-11-86-61,-11-48-647,-1 0 0,1 0 0,0 0 0,0 0-1,-1 0 1,1-1 0,0 1 0,0 0-1,-1 0 1,1 0 0,0-1 0,0 1 0,-1 0-1,1-1 1,0 1 0,-1 0 0,1-1-73,1-3 52,0 0 0,0 0 0,0-1 0,-1 1 0,0-1 0,0 1 0,1-4-52,0-1 4,12-56-259,-8 32 224,1 0 1,2 1-1,13-31 31,-21 60 3,0 1 0,0 0 0,0 0 0,0-1 0,1 1 0,-1 0 0,1 0 0,-1 0 0,1 0 0,0 0 0,0 1 0,0-1 0,0 0 0,1 0-3,-3 2-2,1 0-1,0 0 1,-1-1 0,1 1-1,0 0 1,0 0-1,-1 0 1,1 0 0,0 0-1,-1 0 1,1 0-1,0 0 1,-1 0-1,1 0 1,0 0 0,-1 1-1,1-1 1,0 0-1,-1 0 1,1 1 2,1-1-2,-1 1 0,0 0 0,0 0-1,1 1 1,-1-1 0,0 0 0,0 0 0,0 0 0,0 1-1,0-1 1,0 1 0,0-1 2,4 11-27,0 0 0,-1 1 0,0-1 0,-1 1 0,-1 0 0,0 0 0,1 10 27,1 10 194,-2-22-95,2 14 105,-1 0 0,0 14-204,-3-38 181,0-1 54,1 0-214,0 0 0,-1 0 0,1-1-1,0 1 1,0 0 0,-1 0 0,1-1 0,0 1 0,-1 0-1,1-1 1,0 1 0,-1-1 0,1 1 0,-1-1 0,1 1-1,-1-1 1,1 0 0,-1 1 0,1-1 0,0 0-21,8-16 28,-6 9 2,30-61-288,-22 44 260,1 0 1,1 1-1,14-20-2,-26 43 5,-1 0 1,1 0-1,0 0 0,0 0 0,0 0 1,-1 1-1,1-1 0,0 0 0,0 0 1,0 1-1,0-1 0,1 0 0,-1 1 1,0-1-1,0 1 0,0-1 1,0 1-1,0 0 0,1-1 0,-1 1 1,0 0-1,0 0 0,1 0 0,-1 0 1,0 0-1,0 0 0,1 0 0,-1 1 1,0-1-1,0 0 0,0 1 1,1-1-1,-1 0 0,0 1 0,0 0 1,0-1-1,0 1 0,0 0 0,0-1 1,0 1-1,0 0 0,0 0 1,0 0-6,4 5 27,0-1 1,0 1 0,0 0 0,-1 0 0,0 0-1,0 1 1,-1-1-28,10 21 103,-1 1 0,-2 0-1,-1 0 1,0 5-103,-2 26 432,-6-35-565,-1-23 165,-5 12-886,-2-1-2938,7-11 1894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3.6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3 180 2976,'-2'0'1177,"8"0"-562,-6 0-492,0 0-59,14 2 1701,-5 7-1595,1 1 1,0-2 0,1 1 0,5 2-171,-11-8 94,0 0 1,0-1-1,1 0 1,-1 1-1,1-2 1,-1 1-1,1-1 1,0 1-1,-1-2 1,1 1-1,6-1-94,-6 0 73,0 0 0,-1-1-1,1 0 1,0 0-1,0 0 1,-1-1 0,1 0-1,-1 0 1,2-1-73,-5 2 33,0 0 0,1 0 0,-1-1 0,0 1 0,0-1 0,0 1 0,0-1 0,0 0 1,0 0-1,0 0 0,-1 0 0,1 0 0,-1 0 0,0 0 0,1-1 0,-1 1 0,0 0 0,0-1 0,0 1 1,-1-1-1,1 1 0,0-1-33,-1-7-45,0 0 1,0 0-1,-1 0 1,0 1 0,0-1-1,-1 0 1,-1 1-1,1-1 1,-2 1-1,1 0 1,-1 0-1,-2-3 45,3 7 7,0 0-1,0 0 0,-1 0 0,1 0 1,-1 1-1,-1-1 0,1 1 0,0 0 1,-5-2-7,6 3 1,0 1 1,-1 1-1,1-1 1,-1 0-1,1 1 1,-1 0 0,1 0-1,-1 0 1,0 0-1,0 1 1,1-1 0,-1 1-1,0 0 1,0 0-1,-3 1-1,3-1 21,0 1-1,0 0 1,1 1-1,-1-1 1,0 0-1,0 1 0,1 0 1,-1 0-1,1 0 1,0 0-1,-1 1 1,1 0-1,0-1 1,0 1-1,1 0 0,-1 0 1,1 0-1,-1 1 1,1-1-1,0 1 1,0-1-1,1 1 1,-2 2-21,-3 9-13,1 1 1,0 0 0,1 0 0,-1 17 12,3-16 15,1 1 0,1-1 0,0 1 0,1-1 0,2 6-15,1 18 309,-4-35-251,1 0 1,0 1 0,0-1-1,0 0 1,1 0 0,0 0-1,0 0 1,1 0 0,0 0-1,0-1 1,0 1 0,0-1-1,1 0 1,0 0 0,0 0-1,0 0 1,1-1 0,0 0-1,0 0 1,0 0 0,0 0-1,0-1 1,1 0 0,-1 0-1,1-1 1,0 1 0,0-1-59,2 0 157,-1-1 0,1 0 0,0 0 0,-1 0 0,9-1-157,8 0 313,0 1 596,24-3-909,-3 1 409,-38 0-400,0 1 0,-1-1 0,1-1 1,0 1-1,4-2-9,22-5-254,-30 8 90,0-1 0,1 1 1,-1-1-1,0 0 0,0 0 0,0 0 1,0 0-1,0-1 0,0 1 1,0-1-1,0 0 0,0 0 1,0 0 163,-14-9-7371,8 4 4854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4.5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134 3 3072,'2'-3'2576,"-7"10"-1584,-4 2-602,1 1 1,0 1 0,1-1 0,0 1-1,0 1 1,-2 5-391,-8 23 420,-4 13-420,8-17 564,8-26-465,1 1 0,0-1-1,1 1 1,0 0 0,1 0 0,0 0 0,1 0 0,0 1 0,1-1 0,0 0 0,1 3-99,0-12 19,-1 0 0,0-1 1,1 1-1,0 0 1,-1 0-1,1-1 0,0 1 1,0 0-1,0-1 0,0 1 1,0-1-1,0 1 1,0-1-1,0 0 0,1 1-19,-2-2 28,1 1-1,0-1 0,0 1 0,-1-1 1,1 0-1,0 1 0,0-1 0,0 0 1,0 1-1,-1-1 0,1 0 0,0 0 1,0 0-1,0 0 0,0 0 0,0 0 1,-1 0-1,1 0 0,0 0 0,0 0 1,0-1-1,0 1 0,0 0 0,-1 0 1,1-1-1,0 1 0,0-1 0,-1 1 1,1-1-1,0 1 0,-1-1 0,1 1-27,3-3 8,-1 0-1,0 0 0,0 0 0,0 0 1,-1-1-1,1 1 0,-1-1 0,1 0 1,-1 0-1,0 0-7,15-44-21,-6 15 7,-8 23 61,0-1 0,-1 0 0,0 0 1,0 0-48,0-1 88,0-1 0,1 1 0,1-4-88,1 3-45,-5 19-363,1 15 200,3 7 227,7 21-19,1 10 45,-10-49 12,1 0 1,0 0-1,1-1 1,0 1-1,1 0-57,5 13-85,-9-21-325,-1-2-844,0 0 76,0-4-2465,0-3 534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4.9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4320,'1'0'173,"0"1"1,0 0-1,0 1 0,0-1 1,0 0-1,0 0 0,0 0 1,0 1-1,0-1 0,-1 0 1,1 1-1,0-1 1,-1 1-1,1-1 0,-1 0 1,0 2-174,11 32 42,-8-14 611,-1 0 1,-1 11-654,0-9 1013,4 20-1013,0 37 378,-5-79-377,0 0-1,0 0 1,0 0 0,0-1-1,0 1 1,0 0-1,1 0 1,-1 0-1,0 0 1,1 0-1,-1 0 1,1 0-1,-1-1 1,1 1-1,-1 0 1,1 0 0,-1-1-1,1 2 0,0-2 5,-1 0 0,1 0 0,-1 0-1,0 0 1,1 0 0,-1 0 0,1 0 0,-1 0 0,0 0 0,1 0-1,-1 0 1,1 0 0,-1 0 0,0-1 0,1 1 0,-1 0-1,1 0 1,-1 0 0,0 0 0,1-1 0,-1 1 0,0 0-1,1 0 1,-1-1 0,0 1 0,0 0 0,1-1-5,2-2 44,-1 0 0,1 0 0,-1-1 0,1 1-1,-1-1 1,0 0 0,0-1-44,16-39-20,-3 5 17,2 1 0,13-19 3,-27 51-1,0 0 6,1-1-1,0 1 1,1 0 0,-1 0-1,5-4-4,-8 10 1,0-1 0,0 0 0,0 0 0,0 0 0,0 1 1,0-1-1,-1 0 0,2 1 0,-1-1 0,0 1 0,0-1 0,0 1 0,0 0 0,0-1 0,0 1 0,0 0 0,0 0 0,1 0 0,-1 0 0,0 0 0,0 0 0,0 0 0,0 0 0,0 0 0,1 1 0,-1-1 0,0 0 0,0 1 0,0-1 0,0 1 0,0-1 0,0 1 0,0 0 0,0-1 1,0 1-1,0 0 0,0-1 0,-1 1 0,1 0 0,0 0-1,3 4 63,0 1-1,0-1 1,0 1 0,-1-1 0,0 1 0,0 0 0,-1 0 0,2 5-63,12 53 719,-10-39-416,18 91 193,-17-46-2058,-6-55-913,-2 0 1,0 0-1,-2 9 2475,0-11-1947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6.3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1312,'0'0'96,"0"0"0,0 0 0,0 0 0,0 0 0,0 0 0,0 0 1,0 1-1,0-1 0,0 0 0,0 0 0,0 0 0,0 0 0,0 0 0,0 0 0,0 0 0,1 0 0,-1 0 0,0 0 1,0 0-1,0 0 0,0 0 0,0 0 0,0 0 0,0 0 0,0 0 0,0 0 0,0 0 0,0 0 0,1 0 0,-1 0 1,0 0-1,0 0 0,0 0 0,0 0 0,0 0 0,0 0 0,0 0 0,0 0 0,0 0 0,0 0 0,0 0 0,1 0 1,-1 0-1,0 0 0,0 0 0,0 0 0,0 0 0,0 0 0,0 0 0,0 0 0,0-1 0,0 1 0,0 0 0,0 0 1,0 0-1,0 0 0,0 0 0,0 0 0,0 0 0,0 0 0,0 0 0,0 0 0,0 0 0,0-1 0,0 1 1,0 0-1,0 0-96,9 11 1416,7 17-1590,-14-19 213,0 1 1,0 0 0,0-1-1,-1 1 1,-1 0 0,0 0-1,-1 10-39,1 3-21,1 95 97,-3 137 1725,-5-128-1220,7-126-544,0-1 1,0 1-1,0-1 0,0 0 0,0 1 0,0-1 0,0 1 0,1-1 0,-1 1 0,0-1 1,0 0-1,0 1 0,0-1 0,1 0 0,-1 1 0,0-1 0,0 0 0,1 1 0,-1-1 1,0 0-1,0 1 0,1-1 0,-1 0 0,0 0 0,1 1 0,-1-1 0,1 0 1,-1 0-1,0 0 0,1 1 0,-1-1-37,2 0 48,-1 0 0,1 0 0,-1 0 0,1 0 0,-1 0 0,1 0 0,-1 0 0,1 0 0,-1-1 0,1 1-48,35-14 172,-33 12-103,11-4-5,-9 3-138,0 0-1,0 0 0,0 1 1,0 0-1,0 1 0,1-1 1,0 1 74,42-9-3040,-43 7 1818,-4-1-1268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6.6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65 6304,'1'-1'196,"1"0"1,-1 0 0,0 0-1,1 1 1,-1-1-1,0 0 1,1 1-1,-1-1 1,1 1 0,-1-1-1,1 1 1,-1-1-1,1 1 1,-1 0 0,1 0-197,4-1 235,22-5-52,1 2 0,-1 1 1,20 0-184,-2 0 207,50 0 322,-45 2-1490,37-6 961,-65 4-649,-12 2-372,0 0 0,0-1 0,0 0 0,0-1 0,9-4 1021,-8 1-2171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7.54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1 4640,'0'0'72,"-1"1"0,1-1 0,-1 0 0,1 1 0,0-1 0,-1 1 0,1-1 0,0 1 0,0-1 0,-1 1 0,1-1 0,0 1 0,0-1 0,-1 1 0,1 0 0,0-1 0,0 1 0,0-1 0,0 1 0,0-1 0,0 1 0,0 0 0,0-1 0,0 1 0,0-1 0,1 1 0,-1-1 0,0 1 0,0 0 0,0-1 0,1 1 0,-1 0-72,3 14 320,2 761 2901,-2-737-2928,5-42-197,-5 1-101,-1 1-1,0-1 1,0 0-1,-1 0 0,1 0 1,0 0-1,-1 0 1,1-1-1,-1 1 0,0 0 1,1-1-1,-1 1 6,11-35-210,-4 14 39,48-120 161,-27 78-225,-29 65 236,0 0-1,0 0 1,0-1 0,0 1-1,0 0 1,0 0 0,0-1 0,1 1-1,-1 0 1,0 0 0,0-1-1,0 1 1,0 0 0,1 0-1,-1 0 1,0 0 0,0-1 0,0 1-1,1 0 1,-1 0 0,0 0-1,0 0 1,1 0 0,-1 0-1,0-1 1,0 1 0,1 0-1,-1 0 1,0 0 0,0 0 0,1 0-1,-1 0 1,0 0 0,0 0-1,1 0 1,-1 0 0,0 0-1,0 1 1,1-1 0,-1 0-1,0 0 1,0 0 0,1 0 0,-1 0-1,0 0 1,0 0 0,0 1-1,1-1 1,-1 0 0,0 0-1,0 0 1,0 1 0,1-1-1,-1 0 1,0 0 0,0 0 0,0 1-1,0-1 1,0 0 0,0 0-1,0 1 1,1-1 0,-1 0-1,0 1 0,0-1 4,2 4 100,0 0-1,0 0 1,0 0-1,-1 1 1,1-1-1,-1 1 1,0-1-1,-1 1 1,1 0-1,-1-1 1,0 1-1,0 1-103,2 17 267,1 25 120,-2-31-161,0 1-1,2 4-225,6 56 62,-2-12-295,-6-23-375,-1-29-1269,0-13 133,1-9-2757,5-6 2661,3 0 645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8.6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3 204 3552,'-3'-2'1206,"5"5"-605,8 6-328,-8-8-227,0 0 0,0 0 0,1 0 1,-1 0-1,0-1 0,0 1 0,1-1 0,-1 1 0,0-1 1,0 0-1,1 0 0,-1 0 0,0 0 0,1 0 0,-1-1 1,0 1-1,0-1 0,1 0 0,-1 1 0,0-1 0,1-1-46,0 0 53,0 0 0,0 0-1,-1-1 1,1 1-1,-1-1 1,1 0 0,-1 1-1,0-1 1,0 0-1,0 0 1,-1 0 0,1-1-1,0-2-52,1-1 69,-1-1-1,0 0 1,-1 0 0,1 0-1,-1 0 1,-1 0-1,0 0 1,0 0 0,0 0-1,-1 0 1,-1 0 0,1 0-1,-1 0 1,0 0-1,-2-2-68,4 10 1,0-1-1,0 0 1,0 1-1,0-1 1,0 1-1,-1-1 0,1 0 1,0 1-1,0-1 1,-1 1-1,1-1 1,0 0-1,-1 1 1,1-1-1,0 1 0,-1-1 1,1 1-1,-1 0 1,1-1-1,-1 1 1,1-1-1,-1 1 0,0 0 1,1-1-1,-1 1 1,1 0-1,-1 0 1,0 0-1,1-1 0,-1 2-9,0-1 0,0 0 0,0 1 0,0-1 0,0 1 0,1-1 0,-1 1 0,0-1 0,0 1 0,1-1 0,-1 1 0,0 0 0,1-1 0,-1 1 0,0 0 0,1 0 0,-1 0 9,-3 5-8,0 1 1,1 0-1,0-1 1,-2 7 7,-1 9 399,1 0 1,1 0-1,0 8-399,2-15 199,2-10-164,0 0 0,0 1 1,0-1-1,1 0 0,0 1 0,0-1 0,0 0 1,0 0-1,1 0 0,0 0 0,1 2-35,2 3 105,0 1-1,1-1 1,1 0-1,3 5-104,-8-13 62,0 1 0,1-1 0,-1 1 0,0-1 0,1 0 0,0 0 0,-1 0 0,1 0 0,0-1 0,0 1 0,0-1 0,0 1 0,0-1 0,0 0 0,1 0 0,-1-1 0,0 1 0,0 0 0,1-1 0,-1 0 0,0 0 0,1 0 0,-1 0 0,0-1 0,1 1-1,0-1-61,4-1 103,-1-1 0,0 1 0,1-1 0,-1-1 0,0 1 0,-1-1 0,1 0 0,-1-1-1,0 0 1,5-4-103,-8 7 0,17-17-44,-1 0 0,0-2 44,-12 13-11,-1 0 0,-1 0 0,0 0 0,0-1 0,0 1 0,-1-1 0,1-5 11,-2 6 57,-1 1 0,0-1 1,-1 1-1,0-1 0,0 0 0,0 0 1,-1 1-1,0-1 0,-1 0 0,0 0 1,0 1-1,0-1 0,-1 0 0,0 1 1,-1-1-58,2 6-5,0 0 0,0 0 0,0 1 0,0-1 0,0 0 0,0 0 0,-1 1 0,1-1 0,-1 1 0,1-1 0,-1 1 0,0 0 0,1 0 0,-1 0 0,0 0 1,0 0-1,0 0 0,0 0 5,-18-12-354,27 15-300,-3-1 682,-1 0 1,1 0-1,0 1 1,-1-1-1,3 2-28,16 16-44,-2 0 0,0 1 0,-2 2 0,0 0 0,6 10 44,9 11-212,-10-11 241,-11-17 148,-1 1-1,2-2 1,0 1 0,9 6-177,-21-20 29,1 0 0,0 1 0,0-1 0,0 0 0,0 0 0,0 0 0,0 0 0,0 0-1,0 0 1,0 0 0,0-1 0,0 1 0,1-1 0,-1 0 0,0 0 0,0 0 0,0 0 0,1 0 0,-1 0 0,0 0 0,0-1 0,1 1 0,-1-1 0,0 1 0,0-1 0,0 0 0,0 0 0,2-1-29,3-2 17,-5 3-118,-1 0-1,1 0 1,0 0 0,-1 0-1,1 0 1,-1 0-1,1-1 1,-1 1-1,1 0 1,-1-1 0,0 1-1,0-1 1,0 0-1,0 1 1,0-1-1,0 0 1,0 0 101,15-30-5323,-11 18 1681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9.24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34 1 4064,'-2'1'98,"1"1"1,-1-1-1,0 1 1,0 0-1,1-1 1,-1 1-1,1 0 0,0 0 1,-1 0-1,1 0 1,0 0-1,0 0 1,0 1-1,1-1-98,-8 13-135,7-11 340,0 0 0,0 0 0,0 0 0,0 0 0,1 0 0,-1 0 0,1 0 1,1 0-1,-1 0 0,0 0 0,1 1-205,0 7 213,2 71 1568,-3-81-1669,0 0 0,0 1 0,0-1 0,1 0 0,-1 0 0,1 0 0,0 0 0,-1 0 0,1 0 0,0 0 0,0 0 0,1 1-112,-1-3 32,-1 0-1,1-1 1,-1 1 0,1 0 0,-1-1-1,1 1 1,-1 0 0,1-1-1,-1 1 1,0 0 0,1-1-1,-1 1 1,1-1 0,-1 1 0,0-1-1,1 1 1,-1-1 0,0 0-32,10-22-11,0-2 1,-2 1 0,1-9 10,12-36 324,-8 47-303,-6 12-95,0 20-54,-4-2 163,-1-1 1,-1 1 0,1 0-1,-1 0 1,-1 0 0,0 0-1,0-1 1,0 5-36,-1 2 83,1-12 23,0-2-42,2-1-34,-1 0 0,0 0-1,0 0 1,0 0-1,0 0 1,0 0 0,0 0-1,0-1 1,0 1-1,-1 0 1,1 0 0,0-1-1,-1 1 1,1-1-1,-1 1 1,1-1-30,1-3 161,-2 5-157,0 0 1,0-1-1,0 1 1,0 0-1,1-1 0,-1 1 1,0 0-1,0-1 1,0 1-1,0 0 0,1-1 1,-1 1-1,0 0 1,0 0-1,0-1 1,1 1-1,-1 0 0,0 0 1,0 0-1,1-1 1,-1 1-1,0 0 0,1 0 1,-1 0-1,0 0 1,1-1-1,-1 1 0,0 0 1,1 0-1,-1 0 1,0 0-1,1 0 1,-1 0-1,0 0 0,1 0 1,-1 0-1,0 0 1,1 0-1,-1 0 0,0 0 1,1 0-1,-1 1 1,0-1-1,0 0 0,1 0 1,-1 0-1,0 0 1,1 1-1,-1-1-4,10 17 93,-10-17-93,10 19-511,-5-9-538,0 1 0,0 0 0,-1 1 1049,-3-10-2976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9.6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86 1 5408,'0'5'544,"-1"1"1,0-1-1,0 1 1,0-1-1,0 0 1,-1 1-1,0-1 1,0 0-1,-1 1-544,-27 45 1785,20-36-1075,2 0 1,-3 5-711,9-15 164,0-2-99,0 1 0,1-1-1,0 1 1,-1-1 0,1 1 0,1 0 0,-1 0 0,0 0-65,1-3 267,0-1-49,1 0-178,0 0 1,0 0-1,0 0 0,0 0 0,1 0 0,-1 0 1,0 0-1,0 1 0,0-1 0,0 0 0,0 1 1,-1-1-1,1 1-40,2 0-27,15 2-222,-10-2 25,0 1-1,0 0 1,0 0 0,2 2 224,17 1-1840,-25-5 1480,0 1 0,-1-1 0,1 0-1,-1 0 1,1 0 0,0 0 0,-1-1 0,1 1-1,-1 0 1,1-1 0,-1 1 0,1-1 0,-1 1-1,1-1 1,0 0 360,-1 0-3013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21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318 690 1408,'0'-1'89,"1"1"0,-2-1 0,1 1 0,0-1 1,0 0-1,0 1 0,0-1 0,0 1 0,0-1 0,0 1 0,-1-1 0,1 1 0,0-1 1,0 1-1,-1 0 0,1-1 0,0 1 0,-1-1 0,1 1 0,0 0 0,-1-1 1,1 1-1,-1-1 0,1 1 0,-1 0 0,1 0 0,-1-1 0,1 1 0,-1 0 1,1 0-90,-2-1 84,1 1 0,-1 0 1,0 0-1,0 0 0,1-1 1,-1 2-1,0-1 0,0 0 1,1 0-1,-2 1-84,-3 0 95,-1 1 1,1 0-1,0 0 1,-6 4-96,-8 6 175,1 1 0,1 1 0,1 0 1,-17 17-176,-4 5 354,24-25-185,1 2 0,1 0-1,0 0 1,0 1 0,2 1-1,0 0 1,0 0 0,1 1-169,9-15 3,-1 1 1,0-1 0,1 0-1,-1 0 1,1 0-1,-1 0 1,1 1-1,0-1 1,0 0 0,-1 0-1,1 1 1,0-1-1,0 0 1,0 0 0,0 1-1,0-1 1,1 0-1,-1 0 1,0 1-1,0-1 1,1 0 0,-1 0-1,1 0 1,-1 1-1,1-1 1,0 0 0,-1 0-1,1 0 1,0 0-4,1 0 6,-1 0 1,1 0 0,-1 0-1,1 0 1,0 0 0,0-1-1,-1 1 1,1-1 0,0 1-1,0-1 1,0 1 0,-1-1-1,1 0 1,0 0 0,0 0-1,0 0 1,0 0 0,1-1-7,6-1 24,0 0 0,-1 0 0,1-1 0,-1 0 0,1-1 1,-1 0-1,0 0 0,0 0 0,-1-1 0,2-2-24,7-6 99,0 0 0,0-1 0,10-14-99,-9 7 269,-1 0-1,0-3-268,-7 11 45,1-5-9,-9 15-49,1 0 0,-1 1 0,1-1-1,0 0 1,-1 1 0,1-1 0,0 1-1,0 0 1,1-1 0,0 1 13,-3 2-10,1-1-1,-1 1 1,1 0 0,-1 0 0,1 0 0,-1 0 0,1 0 0,-1-1 0,1 1-1,-1 0 1,1 0 0,-1 0 0,1 0 0,-1 1 0,1-1 0,-1 0-1,1 0 1,-1 0 0,1 0 0,-1 0 0,1 1 0,-1-1 0,1 0-1,-1 0 1,0 1 0,1-1 0,-1 0 0,1 1 0,-1-1 0,0 0 0,1 1-1,-1-1 1,0 1 0,0-1 0,1 1 0,-1-1 0,0 1 0,0-1 10,9 18 59,2 22 365,-10-31-403,1 0 0,0 0 0,1-1 0,0 1 0,1-1 1,-1 1-1,2-1 0,-1-1 0,1 1 0,1 1-21,-4-7 5,-1 0 1,1 0-1,0 0 0,0-1 1,0 1-1,1 0 0,-1-1 1,0 0-1,1 1 0,-1-1 1,1 0-1,-1 0 0,1 0 1,-1-1-1,1 1 0,0 0 1,-1-1-1,1 0 0,0 0 1,0 0-1,-1 0 0,1 0 1,0 0-1,-1-1 0,1 1 1,0-1-1,-1 0 0,1 0 1,-1 0-1,1 0 0,-1 0 1,1 0-1,-1-1 0,0 1 1,0-1-1,1 0 0,-1 0 1,0 1-1,-1-1 0,2-1-5,17-20-81,-1-1-1,-1 0 1,-2-1-1,11-20 82,48-111 20,-52 107-66,-7 13 27,-1-1-1,-2 0 1,2-16 19,-10 35-8,-2 0 0,0 0 0,-1 0 0,-1 0 0,-1-1 0,0 1 0,-1-1 0,-2-5 8,0 3-27,-1 0 0,-1 0 1,-1 1-1,-1 0 0,-1 0 1,0 1-1,-1 0 0,-1 0 1,-11-13 26,21 31-9,-1 0 0,1 0 0,-1 1 0,1-1 0,-1 0 0,1 1 0,-1-1 0,0 1 0,1-1 0,-1 0 0,0 1 0,1-1 0,-1 1 0,0 0 0,0-1 0,0 1 0,1 0 0,-1-1 0,0 1 0,0 0 0,0 0 0,0 0 0,0 0 0,0 0 9,0 0-10,0 0-1,0 1 1,0-1-1,0 1 1,0-1-1,0 1 1,0-1-1,0 1 1,0 0-1,0 0 1,1-1-1,-1 1 0,0 0 1,1 0-1,-1 0 1,0 1 10,-3 4-13,0 1-1,1 0 1,0 0 0,0 0 0,1 1 13,2-8 2,-5 20 50,0 1 1,2-1-1,1 1 1,0-1-1,2 1 0,1 16-52,27 210 139,-12-135-251,-9-65 288,1 0-1,9 22-175,-9-44 102,0 0-1,2 0 1,0-1-1,2-1 1,5 7-102,-15-26 40,1-1 0,0 1 0,0-1 0,0 0 0,0 0 0,0 0 0,1 0 0,-1 0 0,1-1 0,0 1 0,-1-1 0,2 0-40,3 2-277,0-1-1,0-1 1,0 0-1,0 0 1,7 1 277,-10-3-494,0 0 1,1 0-1,-1-1 1,0 0-1,0 0 0,1 0 1,-1-1-1,0 0 494,5 0-1709,1-3 50,-5-2 747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09.9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6048,'0'0'2240,"0"0"-1728,0 7-160,5 1 256,-1 14-416,-1 14-96,2 22-32,-1 6-224,-1 2 96,2-4-800,-1-5 448,-1-6-2496,6-1 1632,-1 1-1280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1.0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3 204 3232,'-1'-1'85,"1"0"0,0 0 0,-1 0 1,1 0-1,0 0 0,0 0 0,0 0 0,0 0 0,0 0 1,0 0-1,0 0 0,0 0 0,0 0 0,1 0 1,-1 0-1,0 0 0,1 0 0,-1 1 0,1-1 0,-1 0 1,1 0-1,-1 0 0,1 0-85,19-25 396,-7 10 273,-4 2-307,0 1 1,1 0 0,0 1-1,1 0 1,4-2-363,-11 10 59,0 1-2,0-1 1,0 1 0,0-1 0,0 1 0,1 1-1,3-3-57,-7 5 8,0 0 0,0-1 0,0 1 0,0 0 0,0-1 0,0 1-1,0 0 1,0 0 0,0 0 0,0 0 0,0 0 0,0 0-1,0 0 1,0 0 0,0 1 0,0-1 0,0 0 0,0 1 0,0-1-1,0 1 1,0-1 0,0 1 0,0-1 0,0 1 0,0-1 0,-1 1-1,1 0 1,0 0 0,0-1 0,-1 1 0,1 0 0,0 0-1,-1 0 1,1 0 0,-1 0 0,1 0-8,7 16-20,-1-1-1,0 1 1,-1 1-1,-1-1 1,-1 4 20,2 0 48,0 0 0,1 0 1,5 8-49,-7-18 79,15 26 209,-18-34-219,-1 0-1,1-1 0,0 1 1,1-1-1,-1 1 1,0-1-1,1 0 0,-1 0 1,1 0-1,0-1 1,1 2-69,-2-3 32,-1 1-1,0-1 1,0 0 0,1 0 0,-1 0 0,0 0-1,1 0 1,-1 0 0,0 0 0,1 0 0,-1 0 0,0-1-1,0 1 1,1 0 0,-1-1 0,0 1 0,0-1 0,0 0-1,0 1 1,0-1 0,0 0 0,0 1 0,0-1 0,0 0-1,0 0 1,0 0 0,0 0 0,0 0 0,-1 0 0,1 0-1,0-1-31,2-2 20,0-1 0,0 0 0,-1 0 0,1 0-1,-1 0 1,0-1 0,0 0-20,3-15 168,-1 0 1,-1-1-1,0-18-168,-1-67 841,-2 71-566,0 35-268,0 0 0,0 1 0,0-1 0,0 0 0,0 1 0,0-1 0,0 0 0,0 0 0,0 1 0,0-1 0,1 0 0,-1 1 0,0-1 0,0 0 0,1 1 0,-1-1 0,1 1 0,-1-1 0,0 0-1,1 1 1,-1-1 0,1 0-7,0 1 21,0 0-1,-1 0 1,1 0-1,0 0 1,-1-1-1,1 1 1,0 0-1,-1 0 1,1 0-1,0 0 1,-1 1-1,1-1 1,0 0-1,-1 0 1,1 0-1,0 0 1,-1 1-1,1-1 1,0 1-21,5 2 207,1 1 0,-1 0 0,-1 1 1,5 3-208,-1-1 116,-1-1-261,-1 0-610,1-1 0,-1 0 0,7 2 755,2 1-5600,-7-4 2304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1.6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1 190 1728,'3'1'870,"12"0"-382,15-4 90,-9 0-16,8-2 253,-1-1 0,16-6-815,-35 9 74,0-1 0,0 0 0,0 0 0,0-1 0,-1 0 0,0 0 0,0-1 0,-1 0 0,6-5-74,-10 8 15,-1-1-1,1 1 1,-1-1-1,1 0 1,-1 1-1,0-1 1,-1 0-1,1 0 0,-1 0 1,0-1-1,0 1 1,0 0-1,0-3-14,0 5 15,-1 0 0,0 0-1,0 0 1,0 0 0,0 0-1,0 0 1,0 0 0,-1 0-1,1 0 1,0 0 0,-1 0-1,0 0 1,1 0 0,-1 1-1,0-1 1,0 0 0,0 0-1,0 1 1,-1-1 0,1 1-1,0-1 1,-1 1 0,1-1-1,-1 1 1,1 0 0,-1-1-1,1 1 1,-1 0 0,0 0-15,-1 1 23,1-1 0,0 1-1,0-1 1,0 1 0,0 0 0,-1 0 0,1 0 0,0 0 0,0 1 0,0-1 0,-1 0 0,1 1-1,0 0 1,0-1 0,0 1 0,0 0 0,0 0 0,0 0 0,0 0 0,0 1 0,1-1 0,-1 0-1,0 1 1,0 1-23,-5 2 144,1 1 0,1 0 0,0 1 0,-1 0 0,2-1 0,-2 3-144,3-3 95,-1 0 0,1 1 0,0-1-1,1 1 1,0-1 0,0 1 0,0 0 0,0 2-95,2-7 37,0 1-1,0 0 1,0-1 0,0 1 0,0-1 0,0 1 0,0 0-1,1-1 1,0 1 0,-1-1 0,1 1 0,0-1 0,0 0-1,0 1 1,1-1 0,-1 0 0,0 0 0,1 0 0,0 0-1,-1 0 1,1 0 0,0 0 0,0 0 0,1 0-37,11 7 387,0-1 0,0 0 0,1-1 0,0-1 1,13 4-388,-10-4 133,-10-3-409,1-1 1,-1 0-1,1-1 1,-1 0-1,1 0 1,0-1-1,-1 0 1,1 0-1,0-1 0,-1 0 1,1-1-1,1 0 276,-8 1-386,1 0 0,-1 0-1,0 0 1,0 0 0,1 0-1,-1 0 1,0 0 0,0-1-1,0 1 387,9-7-2917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2.0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0 5408,'-5'2'1453,"5"-2"-885,13 1-8,-8 2-401,-1 0 0,1 0 0,-1 0 0,0 0 0,0 1 0,0-1-1,0 1 1,0 0 0,-1 0 0,0 1 0,1-1 0,-2 1 0,1-1 0,-1 1 0,1 0 0,-1 0 0,0 0-159,4 15 297,-1 0 1,0 0 0,2 19-298,10 107 1104,-12-106-783,5 26-321,-5-41-39,-4 2-737,-1-18-2496,2-11-945,0 0 3555,9-5-1653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2.6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37 9 5728,'-2'2'395,"0"1"1,0-1-1,0 1 1,0 0-1,1-1 1,-1 1-1,0 1-395,-10 36-346,6-18 889,5-19-476,0 0 1,0 0-1,1 0 0,-1 0 1,1 0-1,0 0 0,0 0 1,0 0-1,1 0 0,-1 0 1,1 0-1,-1 1 0,1-2 1,0 1-1,0 0 0,0 0 1,1 0-1,-1 0-67,0-1 25,1 0-1,-1-1 1,0 1 0,1 0-1,-1-1 1,1 0 0,-1 1-1,1-1 1,0 0 0,-1 0-1,1 0 1,0 0-1,0 0 1,0 0 0,0 0-1,0-1 1,0 1 0,0-1-1,0 1 1,0-1 0,0 0-1,0 0 1,0 0-1,0 0 1,0 0 0,0 0-1,1-1-24,2 0 116,0 0 1,0 0-1,-1 0 0,1-1 0,0 0 0,-1 0 0,1 0 0,-1-1 0,0 1 0,1-1 0,-1 0 1,-1 0-1,1-1 0,0 1 0,2-5-116,-3 5 4,-1 0 1,0 0-1,0-1 0,0 0 1,0 1-1,-1-1 0,1 0 1,-1 1-1,0-1 0,0 0 1,-1 0-1,1 0 0,-1 0 1,0 0-1,0 0 0,0 0 1,0 0-1,-1 0 0,0-4-4,0 4 9,0-1 1,0 1-1,-1-1 0,0 1 0,1 0 0,-1 0 0,-1 0 0,0-1-9,3 4-2,-1 0-1,0 0 1,0 0-1,0 0 1,0 0-1,0 0 1,0 0-1,0 1 1,0-1-1,0 0 1,-1 1-1,1-1 0,0 1 1,0-1-1,-1 1 1,1 0-1,0 0 1,-1-1-1,1 1 1,0 0-1,0 0 1,-1 0-1,1 0 1,0 0-1,-1 1 1,1-1-1,0 0 1,-1 1-1,1-1 0,0 0 1,-1 1 2,-4 2-335,0 0 0,1 1 0,-1-1 0,1 1 1,-1 0-1,1 0 0,0 1 0,1 0 0,-1-1 0,1 2 0,0-1 1,0 0-1,1 1 0,0 0 0,0-1 0,0 2 0,0-1 0,1 0 0,0 0 335,2-5-118,0 0 0,0-1 0,0 1 0,0 0 0,0-1-1,0 1 1,0 0 0,0 0 0,0-1 0,0 1-1,0 0 1,0-1 0,1 1 0,-1-1 0,0 1-1,0 0 1,1-1 0,-1 1 0,0-1 0,1 1-1,-1-1 1,1 1 0,-1-1 0,1 1 0,-1-1 0,1 1-1,-1-1 1,1 1 0,0-1 0,-1 0 0,1 0 118,10 7-1403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3.6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262 1 4480,'-2'0'144,"0"0"1,1 0-1,-1 0 1,0 0-1,1 1 0,-1-1 1,0 0-1,1 1 1,-1 0-1,1-1 1,-1 1-1,1 0 1,-1 0-1,1 0 0,-1 0 1,1 0-1,0 0 1,0 0-1,-1 1-144,-9 7 440,-33 17 1768,-6 9-90,30-22-1736,1 1 0,0 1 0,1 1-382,9-8 54,2-2 77,1 0 0,0 0 1,1 0-1,-2 2-131,6-6 31,0-1 0,0 0 0,0 1 0,0-1 0,0 1 1,1 0-1,-1-1 0,1 1 0,-1-1 0,1 1 0,-1 0 0,1-1 0,0 1 1,0 0-1,0 0 0,0-1 0,0 1 0,0 0 0,0-1 0,1 1 0,-1 0 1,1 1-32,0-1 35,0-1 1,0 1-1,0-1 1,1 1 0,-1-1-1,0 0 1,1 0 0,-1 1-1,1-1 1,-1 0 0,1 0-1,-1 0 1,1-1-1,0 1 1,-1 0 0,1 0-1,0-1 1,0 0 0,0 1-1,0-1-35,7 2 218,1 0 0,0-1 0,3-1-218,-7 0 74,18 2-948,0-2 1,-1-1 0,24-5 873,-31 4-1565,-1-1 1,-1-1 0,1-1 0,0 0 0,-1 0 0,10-7 1564,-7 2-2171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4.0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8 4384,'-9'-7'1632,"14"10"-1248,-1 1-128,-4-4 480,0 0-448,5 11 256,-5-1-320,0 1 0,0 1-128,0 1-352,-5 2 160,5-1-832,0 1 512,-4-5-576,-1-2 544,5-8-1216,0 7 896,0-7-1024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4.3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3552,'1'5'542,"1"-1"0,0 1 0,-1-1 0,1 0 1,1 1-1,-1-1 0,1 1-542,6 11 2183,2 12-1635,-2 1 0,0 0 0,-2 0-1,-2 0 1,1 13-548,12 57-211,3 11 75,-11-51-2933,-9-31-2035,-1-27 3051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4.7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 4896,'0'8'1824,"0"-8"-1440,4-8-96,1 8 288,7-3-384,0-2-448,4 2 160,4-1 0,1 4 64,3-3-256,0 3 160,2 0-1088,-2 0 672,0 0-1664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5.51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265 11 2976,'0'0'35,"0"0"0,0 0-1,0 0 1,1 0 0,-1 0 0,0 0 0,0 0-1,0 0 1,0 0 0,0 0 0,0-1 0,0 1 0,0 0-1,0 0 1,0 0 0,0 0 0,0 0 0,0 0 0,1-1-1,-1 1 1,0 0 0,0 0 0,0 0 0,0 0-1,0 0 1,0-1 0,0 1 0,0 0 0,-1 0 0,1 0-1,0 0 1,0 0 0,0 0 0,0-1 0,0 1-1,0 0 1,0 0 0,0 0 0,0 0 0,0 0-35,-1-6 1535,1 6-1231,-5 4 320,-33 49 1414,19-27-1388,-27 49 345,19-30-854,4-7-253,2 2 0,2 1 0,-1 9 112,7-14-762,10-25-299,-1 0-1,0 0 1,0 0-1,-2-1 1,-1 5 1061,2-8-2299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3:35.2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503 62 736,'-1'0'57,"1"0"0,-1 0 0,1 0 1,-1 0-1,1 0 0,-1 0 0,1 1 0,-1-1 0,1 0 1,-1 0-1,1 0 0,-1 1 0,1-1 0,0 0 0,-1 1 0,1-1 1,0 0-1,-1 1 0,1-1 0,0 1 0,-1-1 0,1 0 1,0 1-1,0-1 0,0 1 0,-1-1-57,-15 22 771,6-7-537,-13 14-50,2 2 0,-9 17-184,0 0 153,-1-2 1,-3-1 0,-2-2 0,-2-1-1,-1-2 1,-12 7-154,4-8 768,-23 15-768,58-44-192,9-6-8,9-7 224,11-7-13,0-1 0,-1 0 0,-1-1 0,0-1 0,0 0 0,7-11-11,17-22 133,16-26-133,6-8 153,37-50-30,-49 58-171,-49 72 36,8-16 96,-10 13 198,-8 3-546,4 2 222,1 1-1,0-1 0,0 1 0,0 0 0,0 0 1,0 1-1,0 0 43,-2 1-15,-10 8 85,1 1 0,1 0 0,-7 9-70,-3 3 25,-46 53-197,41-44 306,-2-1-1,-4 1-132,28-29 61,5-8-43,10-13-69,16-18-27,3 1 0,17-18 77,63-57 172,-54 57-163,-37 35-7,8-8 214,-1 0 0,-1-2 1,3-6-217,-21 27 27,-2 3-27,0-1-1,-1 1 1,1 0 0,0 0-1,0 0 1,0 0-1,0 0 1,0 0-1,0 1 1,0-1-1,0 0 1,0 0-1,0 1 1,-1 1 12,0 1 0,0-1-1,0 1 1,0 0 0,-1-1 0,1 1-1,-1-1 1,1 1 0,-1-1-1,0 1-11,-3 5-2,0 0-1,-1-1 1,0 0-1,-1 0 0,1 0 1,-1-1-1,-3 2 3,-48 33-107,18-14-120,-8 13 628,43-36-559,1 0 0,0 0 0,-1 1 0,1 0 0,1-1 0,-1 1-1,0 0 1,1 1 0,0-1 0,0 0 0,0 2 158,2 9-1147,6 0-714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22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1 154 2720,'-1'-2'957,"7"1"-135,14 1 385,-4 0-636,-9-2-228,1-1 0,-1 1 0,0-1 0,5-3-343,12-4 473,99-29 1378,81-13-1851,-137 35 480,-50 13-590,-1 0 75,1 0 1,6 0 34,-19 4-243,1-1 0,0 1 0,0 0 0,-1 1 0,1-1 0,0 1 1,0 0-1,-1 0 0,1 0 0,2 1 243,1 1-813,16 9-1430,-11 2-306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5.8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 0 7968,'-7'0'2944,"2"0"-2272,10 7-192,-5-7-544,7 4-64,2 9-448,3-3 320,1 4-448,-1 4 416,0 0-1696,0 0 1088,-3 0-1920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39:16.2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 36 7232,'-14'-10'2656,"11"2"-2048,11-2-192,1 2-5824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1.7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17 992,'3'-4'1407,"-3"4"-661,-3 0-467,3 0-300,0 0 149,0 0-59,0 0-48,0 0 118,0 0-54,0 0-122,8 3 64,-3-2 58,0 0 0,0-1 1,0 1-1,0-1 0,0-1 1,0 1-1,0-1 0,-1 0 1,1 0-1,2-1-85,31-5 304,-9 4 304,-21 1-617,-1 2 0,1-1 1,0 1-1,0 0 0,2 1 9,13 0-617,-14-1-738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2.2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11 1472,'0'0'16,"0"0"1,0 0-1,0 0 0,0 0 1,0 0-1,0 0 1,0 1-1,0-1 0,1 0 1,-1 0-1,0 0 0,0 0 1,0 0-1,0 0 1,0 0-1,0 0 0,0 0 1,0 0-1,0 0 0,0 0 1,0 0-1,0 0 1,0 0-1,0 0 0,0 0 1,0 0-1,0 0 0,1 0 1,-1 0-1,0 0 1,0 0-1,0 0 0,0 0 1,0 0-1,0 0 0,0 0 1,0 0-1,0 0 0,0 0-16,0 2 50,2-4 57,-1 1 95,23 5 1228,-6-4-49,-17 0-1547,1 0 0,-1 0 1,1 0-1,-1 0 0,1-1 1,-1 1-1,1-1 0,-1 1 1,1-1-1,-1 1 0,0-1 1,1 0-1,-1 0 0,0 0 1,1 0 165,2-6-1483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2.6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1 225 2816,'0'-1'91,"1"0"0,-1 0 1,1 0-1,-1 0 0,1 0 0,0 0 1,-1 1-1,1-1 0,0 0 0,0 0 1,0 1-1,-1-1 0,1 1 0,0-1 1,0 1-1,0-1 0,0 1 0,0-1 1,0 1-1,1 0-91,0-1 2,-1 0 0,1 0 0,0 1 0,-1-1 1,1 0-1,-1 0 0,1-1 0,-1 1 0,1 0 0,-1 0 0,0-1 1,1 0-3,4-10 64,0 0 0,-1-1 0,-1 1 0,0-1 0,0-2-64,-1-2-674,1 0 1,0 1 0,2-1 0,0 1 0,3-5 673,-1 7-917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3.01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49 3232,'-5'-8'1184,"5"8"-896,5-7-96,-1 7 96,4-3-192,-1-2-160,2-2 0,3 4-384,-4-5 224,4 1-1088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3.3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15 192 3072,'-2'-3'478,"0"-1"1,0 0-1,1 0 1,-1 0-1,1-1 1,0 1-1,0 0 1,0-2-479,1 0-40,-1 0 1,1-1 0,0 1 0,1 0 0,0-3 39,2-9-1512,1 0 0,2 0-1,2-7 1513,-2 8-524,-1-1-351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3.72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13 533 3712,'-12'-15'1408,"12"12"-1120,0-8-64,3 4 800,1-1-608,1 1 192,-5-1-352,4 2-96,-1-6-96,2 2-128,2 7 32,2-5-608,-1-2 352,1-1-1088,3-1 768,0 1-832,0-4 800,0 2-1056</inkml:trace>
  <inkml:trace contextRef="#ctx0" brushRef="#br0" timeOffset="1">354 85 1888,'9'-12'704,"-6"6"-544,1-6-32,1 9 704,2 0-480,-2-5-288,-1 1-64,4-1-448,-1 1 224,2 1-1440,-1-2 928,1 4 96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4.0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1 384 2912,'12'-18'1056,"-8"7"-800,1-8-96,2 13 288,2-6-288,3-2-64,0-1-64,0 2-128,0-2 64,0 0-1248,5 4 704,4-2-1184</inkml:trace>
  <inkml:trace contextRef="#ctx0" brushRef="#br0" timeOffset="1">404 26 1408,'4'-7'512,"1"2"-384,7 2-64,-5 3 704,-7 0-448,12-3-352,-3-1 0,-1 4-224,4 0 128,0-3-1344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4.3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1248,'12'0'448,"-12"6"-352,5-6-32,-5 0 256,7 0-192,2 0 96,-1 5-128,1-5-352,-2 3 160,5 4-1120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24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1070 2656,'21'-16'1376,"8"-5"-587,-8 3-368,-1-2 0,-1 0 0,13-19-421,46-72 1006,-39 54 69,18-18-1075,-49 66 66,15-19 552,1 1-1,16-12-617,-40 39-6,0 0-1,0 0 0,0 0 1,0 0-1,0 0 0,0 0 1,0 0-1,0 0 0,0 1 1,0-1-1,0 0 0,0 0 1,0 0-1,0 0 0,0 0 1,0 0-1,0 0 0,0 0 1,0 0-1,0 0 0,0 0 0,0 0 1,0 0-1,0 0 0,0 0 1,0 0-1,0 0 0,0 0 1,0 1-1,0-1 0,0 0 1,0 0-1,0 0 0,0 0 1,0 0-1,1 0 0,-1 0 1,0 0-1,0 0 0,0 0 1,0 0-1,0 0 0,0 0 1,0 0-1,0 0 0,0 0 1,0 0-1,0 0 0,0 0 1,0 0-1,0 0 0,0 0 0,1 0 1,-1 0-1,0 0 0,0 0 1,0 0-1,0-1 0,0 1 1,0 0-1,0 0 7,-3 10-12,-4 11 79,-1 1-1,2 0 0,0 1 0,1 0 0,0 19-66,2-22 168,1-5-224,-4 18 53,2 1 0,1-1-1,2 1 1,2 9 3,-1-38-2,1-1 0,0 0 0,0 0 0,0 1 0,0-1 0,1 0 0,-1 0 0,1 0 0,0 0 0,1-1 0,-1 1 0,0-1-1,1 1 1,2 1 2,-1 0 15,1-1 0,0 0 0,0 0-1,0-1 1,1 1 0,-1-1 0,1 0 0,0-1-1,3 2-14,2 0 56,1-1 0,-1-1-1,1 1 1,-1-2 0,1 0 0,0 0-1,0-1 1,-1 0 0,1-1-1,8-2-55,-2 0 10,1-1 0,-1-1 0,0-1 0,-1-1-1,0 0 1,6-4-10,-15 6-6,1 0 1,-1 0-1,-1-1 0,1 0 0,-1-1 1,0 1-1,0-1 0,-1-1 0,0 1 1,0-1-1,-1 0 0,0 0 0,0-1 6,-1 0 2,0-1-1,-1 1 1,0-1-1,0 0 1,-1-1-1,0 1 0,-1 0 1,0 0-1,-1-1 1,0-3-2,0 9-18,0-1 1,-1 1 0,0-1 0,0 1-1,0-1 1,-1 1 0,1-1-1,-1 1 1,-1 0 0,1 0-1,-1 0 1,0 0 0,0 1-1,0-1 1,0 1 0,-1 0-1,0 0 1,0 0 0,-3-3 17,4 6-4,1-1-1,-1 1 1,1-1 0,-1 1 0,1 0 0,-1 0 0,0 0 0,1 1 0,-1-1 0,0 1-1,0-1 1,1 1 0,-1 0 0,0 0 0,0 0 0,0 0 0,1 1 0,-1-1-1,0 1 1,0-1 0,1 1 0,-1 0 0,0 0 0,1 1 0,-1-1 0,1 0 0,0 1-1,-3 1 5,1 0-33,-1 1-1,1 0 0,0 0 0,0 0 0,0 1 1,1-1-1,-1 1 0,1 0 0,0 0 0,0 0 1,1 0-1,0 0 0,-1 4 34,-2 5-67,2 1 0,0 0 0,1 0 0,0 0 0,2 1 0,-1-1 0,2 0 0,0 0 0,2 8 67,-2-15 22,1 0 0,0 0 1,0 0-1,1 0 0,0 0 0,0 0 1,1-1-1,0 0 0,0 1 0,1-2 1,-1 1-1,2 0 0,-1-1 0,1 0 1,0 0-1,0-1 0,0 0 0,3 2-22,-3-4 48,-1 0 1,1 0-1,0 0 0,0-1 0,1 0 0,-1 0 0,0-1 0,0 1 0,1-1 0,-1-1 0,1 1 1,4-1-49,-2-1 70,1 0 1,-1 0 0,1-1 0,-1 0 0,1-1 0,-1 0-1,0-1 1,3-1-71,1-2 3,0 0 0,0-1 0,0-1 0,-1 0 0,0 0 0,-1-1 0,0-1 0,-1 0 0,0 0 0,8-13-3,1-10-1,-1 1 1,-2-2-1,-1 0 1,7-28 0,15-37-425,-34 95 409,-1-1 0,2 1 0,-1 1 0,0-1 0,1 0 0,0 1 0,0 0 0,2-2 16,-3 4-27,-3 2 32,0 0 0,1-1-1,-1 1 1,0 0-1,1 0 1,-1 0-1,0 0 1,1 0 0,-1 0-1,0 0 1,1 1-1,-1-1 1,0 0-1,1 0 1,-1 0 0,0 0-1,1 0 1,-1 0-1,0 1 1,1-1-1,-1 0 1,0 0 0,0 0-1,1 1 1,-1-1-1,0 0 1,0 0-1,1 1 1,-1-1 0,0 0-1,0 1 1,0-1-5,7 9 72,-4-3-117,-1 1 0,1-1-1,-1 1 1,-1 0 0,1 0 0,-1 0-1,-1 0 1,1 0 45,1 12-59,3 17 153,-2-1 1,-2 19-95,-1-36 54,-1 1 0,-1 0 0,0-1 0,-2 1-1,-4 11-53,8-28 17,-1 0-1,0 0 0,1 0 1,-1 0-1,0 0 0,0-1 1,0 1-1,0 0 0,-1-1 1,1 1-1,0-1 0,-1 1 1,1-1-1,-1 1 0,1-1 1,-3 1-17,3-1 23,0-1 1,0 0 0,-1 1-1,1-1 1,0 0-1,0 0 1,-1 1-1,1-1 1,0 0 0,0 0-1,-1 0 1,1-1-1,0 1 1,0 0 0,0 0-1,-1-1 1,1 1-1,0-1 1,0 1-1,0-1 1,0 1 0,0-1-1,-1 0 1,1 1-1,1-1 1,-2-1-24,-5-3-127,5 4 89,0 0 1,0 0-1,1-1 0,-1 1 0,0-1 1,1 1-1,-1-1 0,1 0 1,-1 1-1,1-1 0,0 0 1,0 0-1,-1 0 0,1 0 0,1 0 1,-1 0-1,0-1 38,17 10-752,7 8 798,-21-13-22,0 0 0,1 0 1,-1 0-1,0 0 0,1-1 1,-1 1-1,1-1 0,-1 0 1,1 0-1,0 0 0,-1 0 1,1 0-1,0-1 0,0 1 1,2-1-25,1 0 72,0 0 1,0-1-1,0 0 1,-1-1-1,1 1 1,0-1-1,0 0 1,-1 0-1,0-1 1,1 0-1,-1 0 1,0 0-1,0 0 1,0-1 0,-1 0-1,1 0 1,3-4-73,7-10-14,-1-1 1,0 0 0,-1 0 0,0-4 13,9-13 212,15-19-133,11-18 2,4-13-81,-38 59 49,-1 0 0,-1-1 0,-1 0 0,-2-1 0,1-9-49,32-194-297,-32 170 418,-7 38-230,-1-1-1,-2-20 110,0 30-53,1 15 41,-1-1 0,0 1 1,0-1-1,0 0 0,0 1 0,0-1 0,0 1 1,0-1-1,0 0 0,0 1 0,0-1 0,0 1 1,-1-1-1,1 0 0,0 1 0,0-1 0,0 1 1,-1-1-1,1 1 0,0-1 0,-1 1 0,1-1 1,-1 1-1,1-1 0,0 1 0,-1-1 0,0 1 12,1 0-12,-1 0 0,0 0-1,1 1 1,-1-1-1,0 0 1,1 1-1,-1-1 1,0 0 0,1 1-1,-1-1 1,1 1-1,-1-1 1,1 1-1,-1-1 1,1 1-1,-1-1 1,1 1 0,-1 0 12,-4 6-8,1-1 0,0 1 1,-3 6 7,3-1 56,0 1 1,1 0-1,0 1 1,1-1-1,1 0 1,0 13-57,-2 5-62,-4 85 430,7 109-368,4-178 300,1 1 1,3-1-1,12 41-300,-16-71 41,1 0-1,1-1 0,1 0 1,0 0-1,1 0 1,1-1-1,8 11-40,0-2 35,12 17-79,-27-39 71,1 1-1,-1 0 1,1 0-1,0-1 1,0 1-1,0-1 1,0 0-1,1 0 0,-1 0 1,3 1-27,-4-3-128,1 1 1,-1-1-1,0 1 1,1-1-1,-1 0 1,0 1-1,1-1 0,-1-1 1,0 1-1,1 0 1,-1 0-1,0-1 1,1 0-1,-1 1 1,2-2 127,-3 2-408,1-1-1,0 0 1,-1 0 0,1 0 0,-1 0 0,1 0 0,-1 0 0,0-1 0,1 1 0,-1 0 0,0-1-1,1-1 409,2-4-3034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4.7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 1408,'12'-4'512,"-3"4"-384,3 7-64,-5-7 480,2 3-320,3-3-224,0 0-32,0 5 0,-4-2 32,5 1-512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5.05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1728,'0'5'640,"0"-2"-480,4 1-64,-4-4 864,0 0-544,5 6-96,-2 2-192,1-1-128,-4-7 32,5 8-736</inkml:trace>
  <inkml:trace contextRef="#ctx0" brushRef="#br0" timeOffset="1">34 188 2400,'-5'12'896,"5"-12"-704,5 3-64,-1 5-32,-1 2-96,2-2-224,-1 2 128,-1 5-1568,-3 3 896,5 8 192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7.02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 3232,'-3'0'1184,"3"3"-896,3 0-96,-3 4 1088,5 6-736,2 0 352,7 5-544,-2 0-64,3 5-160,6-2 64,0-3-128,-1-3-32,1-2 0,-2-1-2656,2-1 1440,-9-19-1632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13.46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 55 1664,'0'0'20,"0"0"0,0 0 1,0 0-1,0 0 0,0 0 0,0 0 1,0 0-1,0 0 0,0 0 0,0 0 1,0 0-1,0 0 0,0 0 0,0 0 0,0 0 1,0 1-1,0-1 0,0 0 0,0 0 1,0 0-1,-1 0 0,1 0 0,0 0 1,0 0-1,0 0 0,0 0 0,0 0 1,0 0-1,0 0 0,0 0 0,0 0 0,0 0 1,0 0-1,0 0 0,0 0 0,0 0 1,0 0-21,0 0 42,0 0 0,0 0 0,1 0 0,-1 0 1,0 0-1,0 1 0,0-1 0,1 0 0,-1 0 1,0 0-1,0 0 0,0 0 0,0 1 0,0-1 1,1 0-1,-1 0 0,0 0 0,0 0 0,0 1 1,0-1-1,0 0 0,0 0 0,0 0 0,0 1 1,0-1-1,0 0 0,0 0 0,0 1 0,0-1 1,0 0-1,0 0 0,0 0 0,0 1 0,0-1 1,0 0-1,0 0 0,0 0 0,0 1 0,0-1 1,0 0-1,0 0 0,0 0 0,0 1 0,-1-1 1,1 0-1,0 0 0,0 0 0,0 0 0,0 1 1,-1-1-43,1 0 165,0 0 251,0 0-128,0 2-156,0 0 0,1 0-1,-1 0 1,1-1 0,-1 1 0,1 0 0,0-1 0,0 1 0,0 0 0,0-1-1,0 1 1,0-1 0,0 1 0,0-1 0,0 0 0,1 1 0,-1-1 0,1 0-1,0 0-131,5 4 196,0 0 0,0-1 0,6 3-196,5 1 162,0-1 0,0 0 0,1-2 0,-1 0 0,1-1 0,1-1 0,-1 0 0,6-2-162,27 4 156,-11-2-253,9-1 97,-17-2 154,1 1 1,0 1 0,0 2-1,14 4-154,-16-1 207,21 0-207,-21-3-159,-7-2 254,0-1-1,0-1 0,22-3-94,-6-2 23,0-1 0,0-2 0,24-9-23,-55 14-3,-7 1 76,0 1 0,0 0-1,0 0 1,0 1-1,0-1 1,0 0 0,0 1-1,0 0 1,3 0-73,-9-8 53,-50-25 417,13 8-577,24 15 64,0-1 1,1 0-1,-4-4 43,-29-28 512,48 43-389,0 0-70,0 0-229,0 0 32,0 0 53,0 0-5,16 10-128,-7-1 341,-6-6-94,1 0 0,-1 1 0,1-1 1,0-1-1,0 1 0,0 0 0,0-1 0,1 0 1,0 0-24,23 10-240,0 1 0,9 6 240,-29-14 106,0 1 1,-1-1-1,6 6-106,12 9 267,-24-19-254,1 1 0,-1-1 0,1 1 0,-1 0 0,1 0 0,-1-1 0,0 1 0,0 0 0,0 0 0,0 0 0,0 0 0,0 1 0,0-1 0,-1 0 0,1 0 0,-1 0 0,0 1 0,0-1 0,1 0 0,-1 0 0,-1 1 0,1-1 0,0 0 0,-1 0 0,1 1 0,-1-1 0,1 0 0,-1 0-1,0 0 1,0 0 0,0 0 0,0 0 0,0 0 0,-1 0 0,1 0 0,-1-1 0,1 1-13,-15 12 103,-1-1 0,0 0-1,-1-1 1,0-1 0,-16 6-103,-12 8-130,45-24 116,-24 17-1251,24-18 1116,0 1 0,0-1 0,1 1 0,-1 0 0,0-1 0,1 1 0,-1 0 0,0 0 0,1 0 0,-1 0 0,1-1 0,-1 1 1,1 0-1,0 0 0,-1 0 0,1 0 0,0 0 0,0 0 0,-1 0 0,1 0 0,0 0 0,0 0 0,0 0 0,0 0 0,0 0 0,1 0 0,-1 1 149,7 8-3397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5.79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3712,'0'8'1408,"9"-5"-1120,-2 4-64,2 1-256,-6-2-32,6 1-256,3 4 192,0 1-1632,0-6 960,0 1-640</inkml:trace>
  <inkml:trace contextRef="#ctx0" brushRef="#br0" timeOffset="1">310 235 3904,'0'7'1440,"5"1"-1120,2 5-96,-2-1 96,-1 6-224,-1 3-32,2 5-32,-1 2-1728,-4 1 928,0-4-1472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6.14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2560,'9'10'960,"-2"-2"-768,2 2-32,3-2 192,0 2-224,5 5-32,-2 4-64,1-6-1312,6 2 704,-6-4-896</inkml:trace>
  <inkml:trace contextRef="#ctx0" brushRef="#br0" timeOffset="1">343 318 4064,'29'12'1504,"-17"-9"-1184,8 7-64,-8-2 992,4 0-736,5-1-224,8-1-160,-5 2-128,4-4 0,1-4-2208,-1-4 1216,1-4-1920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1:35.4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1472,'5'8'544,"2"-5"-416,1 2-32,-8-5-256,9 7 64,-2-1-864,2-1 512,3-2 128</inkml:trace>
  <inkml:trace contextRef="#ctx0" brushRef="#br0" timeOffset="1">227 142 2720,'-3'0'1024,"3"7"-800,0-4-64,3 5 128,1 2-192,1 1-512,-1-4 192,-1 4-1440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15.0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77 1152,'-3'-4'1282,"6"11"4673,14 1-5651,77-5 683,120 4-689,-179-6-309,0-2-1,0-2 0,-1-1 0,1-2 1,19-6 11,137-38 707,-151 42-788,1 2 0,0 1 0,31 2 81,-40 2 27,54 3 288,-74-1-269,1 0 0,0 2-1,-1-1 1,0 2-1,8 2-45,-13-3-37,-6-2-22,8 3-373,-9-2 193,0 0-1,0 0 1,-1 0-1,1-1 0,-1 1 1,1 0-1,-1-1 1,0 1-1,0 0 0,1-1 1,-1 1-1,0-1 1,-1 1-1,1-1 0,0 0 1,0 1-1,0-1 1,-1 0-1,1 0 0,-1 0 1,1 0-1,-1 0 1,1 0-1,-1 0 0,0-1 1,1 1-1,-1 0 240,-18 7-2197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16.0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91 992,'0'-2'61,"0"0"-1,0 0 1,0 0-1,0 0 1,0 0 0,0 0-1,1 1 1,-1-1-1,1 0 1,-1 0 0,1 0-1,0 0 1,0 0-1,-1 1 1,1-1 0,1 0-1,-1 1 1,0-1-1,0 1 1,1-1 0,-1 1-1,0 0-60,0 0 250,-1 0 0,1 1 0,-1-1 0,1 1 0,-1-1 0,1 1 0,0-1 0,-1 1 0,1 0 0,0-1 0,-1 1 0,1-1 0,0 1 0,-1 0 0,2 0-250,11 6 1915,-12-5-2092,2 1 242,-1-1 0,0 0 0,1 1 0,-1-1 0,1 0 0,-1 0 1,1-1-1,-1 1 0,1 0 0,0-1 0,-1 0 0,1 1 0,0-1 0,-1 0 0,2-1-65,23 0 241,0-2 0,-1-2 0,1 0 0,-1-2 0,3-2-241,56-12 176,-68 16-133,10 0-64,-26 5-193,-1 0 102,0 2 120,-1 0-1,0 0 1,0 0-1,0-1 0,0 1 1,0 0-1,0 0 0,0-1 1,0 1-1,-1-1 1,1 1-1,-1-1 0,1 1 1,-1-1-1,-1 1-7,-3 3-15,-17 17 212,-2-1-1,0-2 1,-1 0-1,-1-2 1,0-1-1,-26 11-196,23-13 589,-16 11-589,33-17-120,12-8 139,-5 3 91,1 0 0,1 0 0,-1 0 0,0 0 0,1 1 0,0 0 1,-2 2-111,5-6 101,22 14 843,33 12-432,1-2 0,35 9-512,-21-8 1323,28 15-1323,-75-30 175,-15-8-352,0 1 0,-1 0 0,0 0 0,1 1 0,-1 0 177,10 6-5242,-16-10 4837,1 1 0,0-1 0,0 1 0,0-1 0,-1 0 0,1 1 0,0-1 0,0 0 0,0 0 0,0 1 0,0-1 0,0 0 0,-1 0-1,1 0 1,0 0 0,0 0 0,0 0 0,1-1 405,5-7-1717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17.4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261 36 1248,'-2'-1'140,"1"1"-1,0-1 1,-1 1-1,1-1 1,0 1 0,-1-1-1,1 1 1,-1 0 0,1 0-1,-1-1 1,1 1 0,-1 0-1,1 0 1,-1 1-1,1-1 1,0 0 0,-1 0-1,1 1 1,-1-1 0,1 1-1,0-1 1,-1 1-140,0 0 190,0 0 0,0 0-1,0 0 1,0 0 0,0 0 0,0 1 0,1-1 0,-1 0 0,0 1-1,1 0 1,-1-1 0,1 1 0,0 0 0,0-1 0,-2 3-190,-25 47 544,4 13 284,3 2 0,-2 19-828,-7 23 541,18-70-109,-3-1 0,-6 12-432,17-36 123,2-8 341,0-12-70,2 3-317,-1 0 0,1-1 0,1 1 1,-1 0-1,0 0 0,1-1 0,0 1 0,0 0 0,0 0 0,1-1-77,3-15 152,19-108 141,14-68-581,-32 160 267,2-21 21,-3 14 389,-5 15-44,0 15-903,5 28 190,-1-4 300,0 0 0,1-1 0,0 1 0,1-1 0,0 0 0,1-1 0,5 7 68,9 12-95,14 31 254,-3 1 0,6 17-159,-9-16-122,3-1 1,11 13 121,-33-59 28,-6-9 141,0 0 0,-1 1 0,0-1 0,2 3-169,-5-8 14,0 1-1,0-1 1,0 1 0,0 0 0,0-1-1,0 1 1,0-1 0,0 1 0,0-1-1,0 1 1,0-1 0,0 1-1,0 0 1,0-1 0,0 1 0,-1-1-1,1 1 1,0-1 0,0 1 0,-1-1-1,1 1 1,0-1 0,-1 0-1,1 1 1,0-1 0,-1 1 0,1-1-1,-1 0 1,1 1 0,-1-1-14,-13 7 121,-14-3 60,-1-1 0,1-1 0,-1-2 0,1-1 0,-17-3-181,-10 1 221,23 2-650,-26 3 429,1 4-3283,49-3 1341,3 1 652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14 108 2720,'-4'1'1240,"1"-4"-955,-3 1 3162,12 3-2334,4 0-802,0-1 0,0-1 0,-1 0 0,1 0 0,0-1 0,0 0 0,3-1-311,19-4 836,179-39 444,-13 10-2117,-187 33 528,-9 2 62,0 1-1,0-1 1,0 1-1,0-1 1,0 1 0,0 0-1,0 0 1,0 0-1,0 0 1,1 0 0,-1 1-1,0-1 1,1 1 247,5 3-2592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18.40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 53 1984,'3'2'384,"-3"-2"-55,-3-5 110,3 4 244,0 1-230,0 0-176,-6 14 4026,-7 20-3342,4 3-744,2-1-1,2 1 1,2 0-1,1 0 1,2 20-217,0-38 52,0 8 211,0-25-225,0-1 0,0 0 0,1 1 0,-1-1 0,0 1 0,1-1 0,0 0 0,-1 1 0,1-1 0,-1 0 0,1 1 0,0-1 0,0 0 0,0 0 0,0 0-38,-1 0 8,1-1 0,-1 0 0,1 1-1,-1-1 1,1 0 0,-1 0 0,1 0 0,-1 1 0,1-1-1,-1 0 1,1 0 0,-1 0 0,1 0 0,-1 0 0,1 0 0,-1 0-1,1 0 1,-1 0 0,1 0 0,-1 0 0,1 0 0,-1 0 0,1-1-1,-1 1 1,0 0 0,1 0 0,-1 0 0,1-1 0,-1 1-1,1 0 1,-1-1 0,0 1 0,1 0 0,-1-1 0,0 1 0,1 0-1,-1-1 1,0 1 0,1-1 0,-1 1 0,0-1 0,0 1 0,0-1-1,1 1 1,-1 0 0,0-1-8,12-27 262,-11 24-250,36-93-135,-35 92 126,1 0 0,-1 1 0,1-1 0,2-4-3,-4 8-6,-1 1 1,0-1-1,1 1 1,-1-1-1,1 0 1,-1 1-1,1-1 1,-1 1-1,1-1 1,-1 1-1,1-1 1,0 1-1,-1-1 1,1 1-1,-1 0 1,1-1-1,0 1 1,-1 0-1,1 0 1,0-1-1,0 1 1,-1 0-1,1 0 1,0 0-1,0 0 1,-1 0-1,1 0 1,0 0-1,-1 0 1,1 0-1,0 0 1,0 1-1,-1-1 1,1 0-1,0 0 1,-1 1-1,1-1 1,0 0-1,-1 1 1,1 0 5,7 6-4,-2 0 0,1 1 1,-1 0-1,3 6 4,13 16-65,-15-21 192,2 0 0,-1 0 1,1-1-1,1 0 0,5 3-127,-11-8 118,-1-1 0,1 0 0,0 1 0,0-1 0,1-1 0,-1 1-1,0-1 1,1 1 0,-1-1 0,0-1 0,1 1 0,-1 0 0,1-1 0,-1 0 0,1 0 0,2-1-118,-3 0 101,-1 0 0,1 0 0,-1-1 1,0 1-1,1-1 0,-1 0 0,0 0 1,0 0-1,0 0 0,0 0 0,0-1 1,-1 1-1,1-1 0,-1 0 0,0 0 1,0 0-1,0 0 0,0 0 0,1-2-101,1-3 170,0-1 0,0 0 0,-1-1 0,0 1 0,-1-1 0,1-6-170,-1 7 24,-1 0 0,-1 0-1,0 0 1,0 0-1,-1 0 1,0 1-1,0-1 1,-1 0 0,-1 0-1,1 1 1,-1 0-1,0-1 1,-1 1-1,0 0 1,-1 1-1,1-1 1,-1 1 0,-1-1-24,-2-2-515,-2-1 0,1 1 0,-1 0 0,0 1 0,-2 0 515,-3-2-2467,0 0 0,-1 2 0,-9-5 2467,21 11-3644,9 4 2322,0 0 629,11-1-768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25.5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61 64 1728,'-1'-1'56,"1"1"1,0-1-1,-1 1 1,1 0-1,-1-1 1,1 1-1,-1 0 1,1-1-1,-1 1 1,1 0-1,-1-1 1,1 1-1,-1 0 0,1 0 1,-1 0-1,1-1 1,-1 1-1,1 0 1,-1 0-1,1 0 1,-1 0-1,0 0 1,1 0-1,-1 0 1,1 0-1,-1 0 0,1 1 1,-1-1-1,1 0 1,-1 0-57,0 1 31,-1 0 0,1 0 0,0 0 0,0 0 0,1 0 0,-1 0 0,0 0 0,0 0 0,0 0 0,1 1 0,-1-1 0,0 1-31,-2 7 6,0 0 0,0-1 0,-1 9-6,4-16 33,-2 9 52,-4 16 392,2 1-1,0-1 1,0 25-477,5-29 142,-2 25-407,13-59 734,-2-3-302,-2 0 0,0 0-1,6-16-166,3-7 284,13-28-140,-17 35 227,2 1 0,13-20-371,-27 48 4,0 1-1,0-1 1,0 0 0,1 1 0,-1-1 0,0 1 0,1 0 0,-1-1-1,1 1 1,-1 0 0,1 0 0,0 0 0,-1 0 0,1 0-1,0 0 1,0 1 0,0-1 0,0 0 0,0 1 0,0 0-1,0-1 1,-1 1 0,1 0 0,0 0 0,0 0 0,0 0-1,0 1 1,0-1 0,0 0 0,0 1 0,0-1 0,0 1 0,0 0-1,-1 0 1,1-1 0,1 2-4,6 4-48,0-1 0,-1 1 0,0 1 0,0-1 0,0 1 0,3 6 48,21 18-187,22 25 378,-47-48-36,-1 1 1,0 0 0,0 0 0,0 0 0,-1 0 0,-1 1-156,-3-8 18,0-1 0,-1 1 0,0-1 1,1 0-1,-1 1 0,0-1 0,0 1 0,0-1 0,0 1 0,0-1 0,0 0 1,0 1-1,0-1 0,0 1 0,-1-1 0,1 1 0,-1-1 0,1 0 0,-1 1 0,0-1 1,1 0-1,-1 0 0,0 1 0,0-1 0,0 0 0,0 0 0,0 0 0,0 0 1,0 0-1,0 0 0,0 0 0,0 0 0,-1-1 0,1 1 0,0 0 0,-1-1-18,-5 4 185,0-1 0,0-1-1,-1 1 1,1-1-1,-1-1 1,-3 1-185,-102 13 1247,-17 2-1273,95-7-1902,33-9 1694,1-1 0,0 1-1,-1-1 1,1 1 0,0 0 0,0 0 0,-1 0 0,1 0-1,0 0 1,-1 1 234,2-2-115,0 1 0,0-1 0,-1 0 0,1 1 0,0-1 0,0 1 0,0-1 0,0 0 0,0 1 0,-1-1 0,1 1 0,0-1 0,0 1 0,0-1 1,0 1-1,0-1 0,0 0 0,1 1 0,-1-1 0,0 1 0,0-1 0,0 1 0,0-1 0,0 0 0,1 1 0,-1-1 0,0 1 0,0-1 0,1 0 0,-1 1 0,1-1 115,6 8-1840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26.7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99 134 576,'1'-4'1711,"-1"5"-1557,-1-1 0,1 0 0,-1 1 0,1-1 0,-1 0 1,0 1-1,1-1 0,-1 0 0,1 0 0,-1 0 0,1 0 0,-1 1 0,0-1 0,1 0 0,-1 0 0,0 0 1,1 0-155,-14 4 1848,13-4-1724,0 1-1,0-1 1,0 1 0,0-1 0,-1 0-1,1 1 1,0-1 0,0 0 0,0 0-1,0 0 1,0 0 0,-1 0-124,-11 11 1936,11-9-1935,0 0 1,0 0-1,0 0 1,0 0-1,1 0 1,-1 0-1,1 1 1,-1-1-1,1 1 1,0-1-1,0 1 1,0-1-1,0 1-1,-11 42-137,5-17 511,5-22-298,1 1 0,-1 0 1,1 0-1,0 0 0,1 0 1,0 0-1,0 3-76,0-7-5,0-1 0,0 1 0,1 0 1,-1 0-1,1-1 0,0 1 0,0 0 0,0-1 0,0 1 1,0-1-1,0 0 0,1 1 0,-1-1 0,1 0 1,0 0-1,0 1 0,0-1 0,0-1 0,1 2 5,-2-2 2,0 0-1,0-1 0,0 1 1,0-1-1,0 0 1,0 1-1,0-1 0,0 0 1,1 1-1,-1-1 0,0 0 1,0 0-1,0 0 0,0 0 1,0 0-1,1 0 0,-1 0 1,0-1-1,0 1 1,0 0-1,0-1 0,0 1 1,0 0-1,0-1 0,0 1 1,0-1-1,0 0 0,0 1 1,0-1-1,0 0 1,0 0-1,0 0-1,4-4 85,0 0 0,0-1 0,-1 1-1,4-7-84,3-4 199,-8 14-258,-1-1 20,0 1 0,0 0-1,0 0 1,1 0 0,-1 0-1,1 0 1,1-1 39,-3 3-12,0-1-1,0 1 1,0 0 0,1-1 0,-1 1-1,0 0 1,0 0 0,1 0-1,-1 0 1,0 0 0,0 0-1,0 0 1,1 1 0,-1-1 0,0 0-1,0 1 1,0-1 0,0 1-1,0-1 1,1 1 0,-1-1 12,9 6-37,1-1 0,0-1 1,0 0-1,0 0 0,6 0 37,-11-3 76,-1-1 0,0 1 0,0-1 0,0 0 0,0 0 0,0-1 0,1 1 0,-1-1 0,0 0 0,0-1 0,0 1 0,-1-1 0,1 0 0,0 0-76,4-3 49,-1 1 1,0-2 0,0 1 0,-1-1 0,0 0 0,0 0-1,0-1 1,-1 0 0,0 0 0,0-1 0,0 0 0,-1 0-1,-1 0 1,1 0 0,-1-1 0,-1 0 0,0 0 0,0 0-1,0 0 1,-1 0 0,-1 0 0,0-1 0,0 1-1,0-1 1,-1 1 0,-1-1 0,0 1 0,0 0 0,-1-1-1,0 1 1,0 0 0,-1 0 0,0 0 0,-1 0 0,-2-2-50,6 10-34,0 0 1,-1 0-1,1 0 1,-1 0-1,0 0 1,1 1-1,-1-1 1,0 0-1,1 0 1,-1 0-1,0 1 1,0-1 0,0 0-1,1 1 1,-1-1-1,0 1 1,0-1-1,0 1 1,0 0-1,0-1 1,0 1-1,0 0 1,0 0-1,0-1 1,0 1 0,-1 0 33,0 0-113,1 1 0,-1-1 0,0 1 0,1 0 0,-1-1 0,0 1 1,1 0-1,-1 0 0,1 0 0,-1 0 0,1 0 0,0 0 0,-1 0 1,0 2 112,-3 2-633,0 1 1,0 1-1,1-1 0,-1 1 1,1 0-1,-2 6 633,3-7-461,1 0 0,0 1-1,0-1 1,1 0 0,0 1 0,0-1-1,0 0 1,1 1 0,0-1-1,1 3 462,2 16-1477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42:27.3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 37 1888,'-1'0'22,"1"0"0,0 0-1,-1 0 1,1 1 0,0-1 0,-1 0 0,1 0 0,0 0 0,0 0-1,-1 0 1,1 0 0,0 0 0,-1 0 0,1 0 0,0 0-1,-1 0 1,1 0 0,0 0 0,-1 0 0,1 0 0,0-1-1,-1 1 1,1 0 0,0 0 0,0 0 0,-1 0 0,1 0 0,0-1-1,0 1 1,-1 0 0,1 0 0,0-1 0,0 1 0,-1 0-1,1 0 1,0-1 0,0 1 0,0 0 0,0-1 0,0 1-1,-1 0 1,1 0 0,0-1-22,-3-2 745,-7 7 371,-5 4-208,11-6-827,0 0 0,0 1 0,1-1 0,-1 1-1,1 0 1,-1-1 0,1 1 0,0 1 0,0-1-1,1 0 1,-2 3-81,1-3 20,1 1-1,0 0 1,1-1-1,-1 1 1,0 0-1,1 0 1,0 0-1,0 1 1,0-1-1,1 0 1,-1 0-1,1 2-19,0-4 18,0 1-1,1-1 1,-1 1-1,1-1 1,-1 0-1,1 1 1,0-1 0,-1 1-1,1-1 1,1 0-1,-1 0 1,0 0-1,0 0 1,1 1-1,-1-2 1,1 1 0,0 0-1,0 0 1,0 0-1,-1-1 1,2 1-18,-1-1 50,-1 0 0,1 0 0,-1 0 0,1-1 0,-1 1 0,1 0 0,0-1 0,-1 1 0,1-1 0,0 0 0,-1 1 0,1-1 0,0 0 0,0 0 0,-1 0 0,1 0 0,0-1 1,1 1-51,0-1 120,0 0 0,0 0 1,0-1-1,0 1 1,0-1-1,0 1 1,0-1-1,0 0 1,1-2-121,3-2 252,0-1 0,-1 0 1,1-1-1,-2 1 0,1-1 0,1-4-252,-3 6 128,-1 0 0,0 0-1,-1 0 1,1-1 0,0-5-128,-2 10 20,-1 0-1,1-1 1,-1 1 0,0 0 0,0-1 0,0 1 0,0-1 0,0 1-1,0 0 1,-1-1 0,1 1 0,-1 0 0,0-1 0,0 1 0,1 0-1,-1 0 1,-1-1-20,0 0-101,1 0 0,-1 1-1,0-1 1,0 1 0,0 0-1,-1 0 1,-1-2 101,3 3-95,0 0 0,-1 1-1,1-1 1,0 1 0,0-1 0,0 1-1,0 0 1,-1-1 0,1 1 0,0 0-1,0 0 1,-1 0 0,1 0 0,0 0 0,-1 0-1,1 0 1,0 0 0,0 0 0,0 1-1,-1-1 1,1 1 95,-15 7-2293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15.6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61 992,'6'1'241,"0"-1"0,1 1 0,-1-1-1,0 0 1,0 0 0,0-1 0,0 0 0,0 0 0,0 0 0,0-1 0,0 0 0,2-1-241,7-3 251,0 0 1,0 2-1,0-1 1,1 2-1,5 0-251,4-2 401,17-6-401,-33 9 3,1 0-1,0 0 0,-1 1 1,1 0-1,0 1 1,0 0-1,3 0-2,19 4 49,19 4-49,-20-3 446,23 1-446,0-3 273,91 3 398,-117-6-642,0 1 0,17 4-29,-34-4 5,-1 1 1,1 1-1,-1 0 1,0 1-1,0 0 1,0 0-1,0 1 0,2 2-5,-6-3 48,-1 0 0,1-1-1,0 0 1,0 0-1,1 0 1,-1-1 0,0 1-1,1-2 1,-1 1-1,1-1 1,0 0 0,0 0-1,0-1-47,194-6 347,-182 5-359,-11 1-13,0 0 0,0-1 0,0 0 0,2-1 25,-8 1 0,1 1 1,0 0 0,0-1-1,-1 1 1,1 0 0,0 0-1,2 1 0,6 0-479,-10-1-220,-6 9-2628,-3 1 1412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19.7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65 2144,'-3'-4'55,"-4"-1"969,8 9-444,0-3-234,13 11 902,1-4-783,-13-7-358,0 1-1,0-1 0,0 0 0,0 0 0,1 0 0,-1 0 0,0 0 1,1 0-1,-1-1 0,1 1 0,-1-1 0,1 0 0,0 1-106,32 0 256,-18-1-208,1 1 0,10-3-48,-7 2 121,-17 0-54,1 0 0,-1 0 1,1 0-1,-1-1 1,1 1-1,-1-1 0,3-1-67,-2 0 25,0 1-1,1 0 0,-1 0 0,0 0 0,1 1 1,-1-1-1,0 1 0,1 1 0,-1-1 0,0 1 1,1 0-1,-1 0 0,5 1-24,-6-1 16,1 0-1,0-1 0,0 0 1,0 0-1,0 0 1,0 0-1,0-1 1,3-1-16,20-1 196,10 2 43,-16 0-207,0 1 1,7 2-33,-5 1-36,5 0 141,20 0-105,71 5 560,-32 0-704,-81-8 170,22 0 84,0-1 0,5-2-110,-14 3 192,-17 1-162,0-1 1,-1 0-1,1 0 1,0 0-1,0 0 1,0-1-1,2 0-30,5-1 98,1 1 0,-1 0-1,6 0-97,16-1 75,-8 0 23,0 1 1,0 1-1,1 1-98,20 0-108,287 4-20,-229-13 282,-41 4-266,-51 3 153,0 0-1,0-1 1,0 0-41,4-1-58,19-1 103,1 1-1,0 2 1,4 2-45,-9-1 32,40-5-128,-52 4 93,0-1-1,0-1 1,13-3 3,4-1 84,-21 5-84,-1 1 0,1 1 0,0 0 0,1 1 0,17 0-42,48 4-38,-56-6 116,-18 0-35,0 1 0,1-1-1,-1 1 1,1 1 0,-1-1-1,0 1 1,1 0 0,-1 1-1,2 0 0,-2 0-1,1 0 0,-1-1 0,1 1 0,0-1 0,-1-1 0,1 1 0,0-1 0,0 0 0,3-1 1,-1 0 6,0 1 0,0 0 1,0 1-1,0 0 0,6 1-6,-4 1 18,0-2 0,1 1 1,-1-1-1,0-1 0,1 0 1,7-2-19,22-3 139,8-3-139,-32 5 7,9-2-13,-7 1-4,1 0-1,0 1 0,0 2 1,0 0-1,0 1 0,18 2 11,-27 0 13,-1 0-1,0-1 1,0 0-1,1-1 1,-1 0-1,0-1 0,1 0 1,-1 0-1,0-1 1,0-1-1,0 1 1,0-2-13,-4 3 3,-1-1 1,1 1 0,-1 0 0,1 0-1,0 1 1,1 0-4,0 0 12,0-1-1,-1 0 1,1 0 0,5-1-12,11-4 69,1 2 1,0 0-1,0 2 1,0 1-1,22 1-69,37-2-54,-59 0 160,0 1 0,-1 2 1,1 0-1,0 1 0,-1 2 0,1 0 0,-1 1 0,0 2 0,13 5-106,-28-9 111,0-1 0,0 0 0,0 0 0,0-1 1,1 0-1,2-1-111,28 5 234,23 4-180,-8 2-1,-34-7-106,0 0 0,0-2-1,0 0 1,1-1 0,12-2 53,-17 1-379,-3-2-712,-6 1-2885,-13 1 2419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23.1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30 1248,'0'0'56,"0"0"1,0 0-1,0 0 0,-1 0 0,1 1 1,0-1-1,0 0 0,0 0 0,0 0 1,0 0-1,-1 0 0,1 1 0,0-1 1,0 0-1,0 0 0,0 0 1,0 1-1,0-1 0,0 0 0,0 0 1,0 0-1,0 1 0,0-1 0,0 0 1,0 0-1,0 0 0,0 1 1,0-1-1,0 0 0,0 0 0,0 0 1,0 1-1,0-1 0,0 0 0,0 0 1,0 0-1,0 1 0,1-1-56,8 3 1062,19-2 118,-24-1-718,-3 0-350,-1 0-21,0 0 64,18 8 31,-9-7-8,1 0 0,-1 0 0,1-1 0,-1 0 0,5-1-178,10 0 182,-9 0-46,0-1 0,0 0 0,-1-1 0,14-4-136,30-6 342,124-4-4,-138 15-100,-6-1 28,1 3 1,15 3-267,-30-1 44,0 2 1,1 1-1,16 6-44,-23-4 92,-15-5-97,1-1 1,-1 1-1,1-1 0,-1 0 0,1 0 0,-1-1 0,1 1 0,0-1 0,0 0 5,33 0 246,-2-1 90,0 2 0,4 2-336,-9-1 12,1-1 0,17-2-12,3 0-195,51-3 270,9-4-75,-88 4 138,11 0-63,-29 4-70,15 1-26,0-2 0,0 0-1,0-1 1,-1-1 0,1 0-1,4-3 22,-17 4 12,0 1-1,0 0 0,0 0 0,0 1 0,0 0 1,0 0-1,0 0 0,0 1 0,-1 0 0,5 1-11,1 0 36,0-1 0,1 0 0,-1-1-1,6-1-35,-2 0 20,0 1-1,8 2-19,11-1-44,-26-1 29,0 1 1,0-1 0,0 1-1,1 1 15,21 5 79,0-1 0,0-1-1,0-2 1,3-1-79,-20-1-57,0 0-1,11 3 58,-12-2 26,1 0-1,11 0-25,-16-1-12,0 0 0,0 1 0,0 0 1,0 1-1,0 0 0,-1 0 0,1 1 0,-1 0 0,1 1 12,-6-4 8,0 0-1,0 0 1,0 0-1,-1 0 1,1 0-1,0-1 1,0 0-1,0 1 1,0-1-1,0 0 1,0 0-1,0-1 1,1 1-8,5-2 26,0 0 0,0-1 0,6-2-26,-8 2 2,0 0 1,0 1-1,0 0 0,0 1 1,0 0-1,1 0 0,-1 0-2,-2 1-13,38 0-40,0 1 1,0 2 0,15 5 52,-41-5 42,0-1-1,0-1 1,0-1 0,0 0 0,1-1 0,-1-1 0,5-1-42,-3 0-8,1 1 1,2 1 7,19-2 143,-19 0-102,0 0 0,0-2 0,9-3-41,-14 5 37,0 0 0,0 1 1,-1 1-1,1 1 0,0 0 1,16 3-38,-11 0 3,0 1 1,0 1 0,0 2 0,0 0 0,17 8-4,-9-3 12,0-2-1,18 4-11,-14-9 55,0-1-1,0-1 1,0-2-1,1-2-54,-24 1 17,-6 0-11,-1-1 0,0 1 0,0-1 0,1 0 0,-1-1 0,0 1 0,0-1-6,0 0 7,0 1 0,0 0 0,0 0 0,0 0 0,0 0 0,1 0 0,-1 1-7,2-1-5,0 0 1,-1 0 0,1 0-1,0-1 1,-1 1 0,1-1-1,2-2 5,21-6-7,-1 2 21,0 0-52,1 1 0,0 1 0,1 1 0,-1 2 0,5 1 38,16-1 77,-34 2-57,0 0-1,0 1 1,0 1-1,12 2-19,-12-2-103,-13-1 96,-1 0 0,1 0 0,-1 0 0,1 1 0,0-1 0,-1 1 0,1 0 0,-1-1 0,0 1 0,1 0 0,-1 1 0,1-1 7,1 1 27,-2-2-16,-1 1-1,0-1 0,0 1 1,0 0-1,0-1 0,0 1 1,0 0-1,0 0 0,0 0 1,0-1-1,0 1 1,0 0-1,-1 0 0,1 0 1,0 0-1,0 1 0,-1-1 1,1 0-11,-1 0-28,0-1 0,1 1-1,-1-1 1,0 1 0,0-1 0,0 1 0,0-1 0,1 1 0,-1-1 0,0 1 0,0-1 0,0 1 0,0-1 0,0 1 0,0-1 0,0 1 0,-1-1 0,1 1 0,0 0 0,0-1-1,0 1 1,0-1 0,-1 1 0,1-1 0,0 0 0,-1 1 0,1-1 0,0 1 0,-1-1 0,1 1 0,0-1 0,-1 0 0,1 1 0,-1-1 0,1 0 0,-1 1 0,1-1 0,-1 0-1,1 0 1,-1 0 28,0 1-350,-1 0 0,0 0-1,0 0 1,0-1 0,1 1-1,-1 0 1,0-1-1,-2 0 351,-7 1-1811,9-1 1437,-1 1 1,1-1-1,0 0 0,-1 0 0,1 0 0,-1 0 0,1 0 0,-1-1 0,1 1 0,-1-1 0,1 0 1,0 0-1,-2 0 374,0-4-859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23.4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12 2560,'-2'0'2227,"3"0"-749,7 0-340,-2-2-1712,-6 1 534,0 1-1,0 0 0,0 0 0,0 0 0,0-1 0,0 1 0,0 0 0,0 0 0,0 0 0,0-1 0,0 1 0,0 0 0,0 0 1,0-1-1,0 1 0,0 0 0,0 0 0,0 0 0,0 0 0,0-1 0,-1 1 0,1 0 0,0 0 0,0 0 0,0 0 0,0-1 1,0 1-1,-1 0 0,1 0 0,0 0 0,0 0 0,0 0 0,-1 0 0,1-1 0,0 1 41,-6-2-1205,-3 1-1003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24.4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1728,'6'4'789,"-5"-3"-516,0 0-1,1 0 1,-1 0-1,0 0 0,0 0 1,0 0-1,0 0 1,0 1-1,0-1 1,-1 0-1,1 1 1,0-1-1,-1 1 0,1-1 1,-1 1-1,1 0-272,5 29 3042,-4-20-3483,10 51 808,-5-26-252,0 0 0,-2 7-115,5 35-31,-6-49 92,0 1 0,-1 14-61,-3-27 99,2-1 0,1 6-99,1 30 149,0-10 48,-4-41-357,0-1 27,0 17-550,-9 41 443,9-52 495,-1 0 1,0-1-1,0 1 0,0 0 1,-1 0-256,0-1 132,1 0-1,-1 0 1,2 1 0,-1-1 0,0 1-132,1-5 112,0-1-69,0 0-129,0 0-52,0 0-209,-5-9-2314,5-8-987,0 4 1088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25.4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 1824,'-3'-5'814,"3"5"-765,2 0 43,-1 0 110,-1 0 12,0 0 271,0 0-64,0 0 262,0 0-171,0 0 48,0 0-187,0 0-21,1 0-283,0 0 0,0 0 0,0 0 0,0 0 0,-1 1 0,1-1 0,0 0 0,0 1 0,0-1 0,0 1 0,-1-1 0,1 1 0,0 0-69,0-1 20,25 28 547,-22-22-447,1 0 0,1 0 1,-1-1-1,1 0 0,0 1-120,10 5 111,-1 0 0,2-2 0,-1 0 0,1 0 0,8 2-111,3 0 53,-14-5 67,1 0 0,10 2-120,20 4 168,21 10-168,-46-15-10,-2 1 0,1 1 0,-1 1 0,13 9 10,-20-9 34,0 0-1,-1 1 0,0 0 0,7 10-33,-14-18-10,10 14 31,-12-16-13,-1 0-1,0-1 0,1 1 0,-1 0 0,1 0 0,-1-1 0,1 1 1,-1 0-1,1-1 0,-1 1 0,1 0 0,0-1 0,-1 1 1,1-1-1,0 1 0,0-1 0,0 0 0,-1 1 0,2-1-7,-2 0 0,0 0-1,0 1 1,0-1-1,1 0 1,-1 0-1,0 0 1,0 0-1,1 0 1,-1 0-1,0 0 1,0 1-1,0-1 1,1 0-1,-1 0 1,0 0-1,0 1 1,0-1-1,0 0 1,0 0-1,1 0 0,-1 1 1,0-1-1,0 0 1,0 0-1,0 1 1,0-1-1,0 0 1,0 0-1,0 1 1,0-1-1,0 0 1,0 0-1,0 1 1,0-1-1,0 0 1,0 1 0,6 1 283,-3-1 399,-6-1-367,2 0-155,-17 13 592,15-9-729,0-1 1,-1 0-1,1 0 1,-1 0 0,0 0-1,0-1 1,-1 1-24,-10 7 21,-86 60-12,43-31-45,1 3-1,-6 9 37,47-36 25,-12 9-2,2 0 0,1 2 0,1 0 1,-16 24-24,33-38 64,7-11-109,0 0 1,-1 0-1,1 0 0,-1 1 1,1-1-1,-1 0 0,1 0 1,-1 0-1,0 0 0,0 0 1,1-1-1,-1 1 0,0 0 0,0 0 1,0 0-1,0-1 0,0 1 1,0 0-1,0-1 0,0 1 1,0-1-1,0 1 0,-1-1 1,1 0 44,0 0-896,1 0-960,0-3 576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27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196 18 736,'16'-17'1653,"-16"16"-1173,0 1 75,0 0-203,0 0-96,0 0-21,-9 10 1034,-51 42 736,34-32-1317,21-17-658,0 0 0,1 1 1,-1-1-1,1 1 0,0 0 0,0 1 1,0-1-1,0 1 0,0 2-30,-5 6 87,1 1 0,1-1 0,0 2-1,1-1 1,1 1 0,0 0 0,-1 9-87,-14 159-288,20-173 346,0 0 0,0 0 0,1 1 0,0-1 1,1 0-1,3 9-58,-5-15 2,1-1 0,0 1-1,1-1 1,-1 0 0,0 1 0,1-1 0,0 0 0,0 0 0,0 0 0,0 0 0,0-1 0,0 1 0,1-1 0,0 1 0,-1-1 0,1 0 0,0 0 0,0 0 0,0 0-1,0 0 1,2 0-2,-4-2 46,1 0 0,-1 1 0,1-1-1,-1 0 1,1 0 0,0 0 0,-1 0-1,1-1 1,-1 1 0,1 0-1,-1-1 1,1 1 0,-1-1 0,1 1-1,-1-1 1,0 0 0,1 1 0,-1-1-1,0 0 1,1 0 0,-1 0 0,0 0-1,0 0 1,0 0 0,0-1-46,5-4 3,-1-1 0,0 1 0,-1-1 0,2-3-3,-3 5-20,13-24 189,-2-1 0,0-1 0,3-18-169,11-24-96,-23 58-49,-4 12 97,0 1-1,0-1 1,0 0-1,0 0 1,1 0-1,-1 1 1,1-1-1,-1 1 1,2-2 48,3 15 112,6 43-720,-10-41 626,1-1-1,0 1 1,1-1 0,0 1 0,1-1-1,2 3-17,-4-9 44,1 0 0,0 0-1,0-1 1,0 0-1,0 0 1,1 0-1,0 0 1,0 0-1,0-1 1,1 0 0,0 0-1,4 2-43,-7-5 50,1 1 0,0-1 0,0 1 0,0-1 0,0 0 0,0 0 0,0-1 0,0 1 0,1-1 0,-1 0 0,0 0 0,0-1 0,0 1 0,0-1 1,1 0-1,-1 0 0,0 0 0,-1 0 0,1-1 0,0 0 0,1 0-50,1-2 53,1 0 0,-1-1 0,-1 0 0,1 0 1,-1 0-1,0 0 0,0-1 0,0 0 0,-1 0 1,0 0-1,0-1 0,0 1 0,1-5-53,4-11 56,-1 0 0,0 0-1,2-14-55,-7 19-25,0 0-1,0 0 0,-2 0 1,0 0-1,-1 0 0,0 0 0,-2 0 1,0 0-1,-1 0 0,0 0 1,-6-13 25,9 28-186,-1 0 0,1 1 0,-1-1 0,0 0 0,1 0 0,-1 0 0,0 1 0,0-1 1,0 1-1,0-1 0,-1 1 0,1-1 0,0 1 0,-2-2 186,7 11-2368,3 2-565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40.2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39 64 1472,'-3'2'1052,"-4"-1"2997,3-1-4414,-10 12 685,13-10-328,-1 0 1,1 0-1,0 0 1,1 1 0,-1-1-1,0 0 1,0 1-1,1-1 1,0 0-1,-1 1 1,1-1-1,0 0 1,0 1-1,0-1 1,0 0 0,1 1-1,-1 0 8,1-1-5,-1 0 0,1-1 0,-1 1 1,1 0-1,-1 0 0,1-1 0,0 1 0,0 0 0,0-1 0,0 1 0,0-1 0,0 1 1,1-1-1,-1 0 0,0 1 0,1-1 0,-1 0 0,1 0 0,-1 0 0,1 0 0,0 0 5,-1-1 38,0 1 0,0-1 0,-1 0 0,1 0 0,0 0 0,0 0 0,0 0 0,0 0 0,-1 0 0,1 0 0,0 0 0,0 0 0,0 0 0,-1-1 0,1 1 0,0 0 0,0-1 0,-1 1 0,1 0 0,0-1 0,-1 1 0,1-1 0,0 1 0,-1-1 0,1 1 0,-1-1 0,1 1 0,-1-1 0,1 0 0,-1 1 0,1-1 0,-1 0 0,1 0 0,-1 1 0,0-2-38,1 1 19,-1 1-1,1-1 0,-1 0 0,0 0 0,0 0 0,1 0 0,-1 0 0,0 0 0,0 0 0,0 0 0,0 0 0,0 1 0,0-1 0,0 0 0,0 0 1,0 0-1,-1 0 0,1 0 0,0 0 0,-1 0 0,1 0 0,0 1 0,-1-1 0,1 0 0,-1 0 0,1 0 0,-1 1 0,0-1 0,1 0 0,-1 0-18,-8-7 385,8 7-388,1 0 0,0 1 1,-1-1-1,0 1 0,1-1 1,-1 1-1,1-1 0,-1 1 1,0-1-1,1 1 0,-1 0 1,0-1-1,1 1 0,-1 0 1,0-1-1,0 1 0,1 0 1,-1 0-1,0 0 0,0 0 0,1 0 1,-1 0-1,0 0 0,0 0 1,0 0-1,0 0 3,1 0-4,-1 0 0,0 0 1,0 0-1,1 0 0,-1 0 0,0 0 1,0 0-1,1 1 0,-1-1 0,0 0 0,0 0 1,1 1-1,-1-1 0,0 0 0,1 1 0,-1-1 1,1 1-1,-1-1 0,0 1 0,1-1 0,-1 1 1,1-1-1,-1 1 0,1 0 0,0-1 0,-1 1 1,1 0-1,0-1 0,-1 1 0,1 0 1,0-1-1,0 1 0,-1 0 0,1 0 0,0-1 1,0 1-1,0 0 0,0 0 0,0-1 0,0 1 1,0 0-1,0 0 4,1 2-16,-1 1 0,1 0 0,0-1-1,0 1 1,0-1 0,1 1 0,-1-1 0,2 2 16,-2-4 3,-1 0 1,1 0-1,0 0 1,-1 0-1,1-1 1,0 1-1,0 0 0,0 0 1,0-1-1,0 1 1,0-1-1,0 1 0,0-1 1,0 1-1,0-1 1,0 0-1,0 0 0,0 1 1,0-1-1,0 0 1,0 0-1,0 0 1,1 0-1,-1 0 0,0 0 1,0 0-1,0-1 1,0 1-1,0 0 0,0-1 1,0 1-4,3-1 85,-1 0 1,0-1-1,0 1 1,1-1-1,-1 1 1,0-1-1,0 0 0,2-2-85,-3 1 54,0 1-1,0 0 0,-1 0 1,1-1-1,-1 1 0,0-1 1,0 1-1,0-1 0,0 1 1,0-1-1,0 0 0,-1 0 1,1 1-1,-1-1 0,0 0 1,0 0-1,0 0 0,0 1 1,0-1-1,0 0 0,-1 0 1,0 1-1,1-1 0,-1 0 1,0 1-1,0-1 0,-1 0 1,1 1-1,0 0 0,-1-1 1,1 1-1,-1 0 0,0 0 1,0 0-1,-2-2-53,4 4-7,0 0-1,-1-1 1,1 1-1,0 0 1,-1 0 0,1 0-1,0 0 1,-1 0-1,1-1 1,0 1 0,-1 0-1,1 0 1,0 0-1,-1 0 1,1 0 0,-1 0-1,1 0 1,0 0-1,-1 0 1,1 1 0,0-1-1,-1 0 1,1 0-1,0 0 1,-1 0 0,1 0-1,0 1 1,-1-1-1,1 0 1,0 0 0,-1 0-1,1 1 1,0-1-1,0 0 1,-1 0 0,1 1-1,0-1 1,0 0 0,-1 1-1,1-1 1,0 0-1,0 1 1,0-1 0,0 0-1,0 1 1,0-1 7,-7 21-118,6-18 101,-1 2 31,1-1 0,0 0 0,0 1 0,0-1-1,1 1 1,-1-1 0,1 1 0,0-1 0,1 1-1,-1-1 1,1 1 0,0-1 0,0 0 0,0 1-1,0-1 1,1 0 0,1 3-14,10-14 843,-12 5-804,1 0 0,-1 0 1,0 0-1,0-1 1,0 1-1,0 0 0,0 0 1,0-1-1,0 1 1,-1-1-1,1 1 0,-1-3-39,2-2 56,-1 0 7,1 0 1,-1 0-1,-1-1 1,1 1 0,-2 0-1,1 0 1,0 0 0,-1 0-1,-1 0 1,1 0-1,-1 0 1,0 0 0,-1 0-1,0 0-63,3 6-12,0 1 0,0-1-1,-1 0 1,1 1 0,0-1 0,-1 0-1,1 1 1,-1-1 0,1 1 0,-1-1-1,1 0 1,-1 1 0,1-1 0,-1 1-1,1 0 1,-1-1 0,0 1 0,0-1 12,1 1-14,0 0 0,-1 0 0,1 0 0,-1 0 0,1 0 0,0 0 0,-1 0 0,1 0 0,-1 0 0,1 0 0,0 0 0,-1 1 0,1-1 0,-1 0 0,1 0 0,0 0 0,-1 0 1,1 1-1,0-1 0,-1 0 0,1 0 0,0 1 0,-1-1 14,0 2-34,0-1 1,0 1 0,0-1-1,0 1 1,0 0-1,0-1 1,0 1-1,0 0 1,1 0 0,-1-1-1,1 1 1,-1 0-1,1 0 34,0 1-129,0-1-1,0 1 1,0-1-1,0 0 1,0 1-1,0-1 1,1 1-1,-1-1 1,1 0 0,0 1-1,0-1 1,0 0-1,0 0 1,0 0-1,0 0 1,1 0-1,-1 0 1,1 1 129,11 11-1152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44.1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1310 1 1312,'1'1'1247,"-1"-1"-1117,0 1 0,0-1-1,0 0 1,0 1 0,0-1 0,0 1 0,1-1 0,-1 0 0,0 1 0,0-1 0,0 0 0,1 1 0,-1-1 0,0 0 0,1 1-1,-1-1 1,0 0 0,1 1 0,-1-1 0,0 0-130,-1 1 61,0-1-1,0 1 0,-1 0 1,1 0-1,0 0 0,0 0 1,0 0-1,0 0 1,0 0-1,0 0 0,0 0 1,1 0-1,-1 1 1,0-1-1,0 1-60,-5 8 614,-12 5-42,14-11-496,-1 0 0,0 0 0,1 1 0,0 0 0,0-1 0,0 1 0,-1 4-76,-8 13 258,10-17-181,-1 1 1,1 0-1,0 0 1,1 1-1,-2 4-77,-8 16 70,12-25-72,-1 0 0,1 0 0,-1 0 0,1 0-1,-1 0 1,0 0 0,0 0 0,0 0 0,0 0 0,0-1 0,0 1 0,0 0 0,-2 1 2,-3 15 315,0-8-280,0-1 1,2 1-1,-2 3-35,5-1 38,1-10-29,1 0 0,-1 1 0,0-1 0,-1 1 0,1-1 0,0 0 0,-1 1 0,1-1 0,-1 0 0,-1 2-9,-28 71 523,27-68-543,0-1 0,0 0 0,-1-1 1,0 1-1,0 0 0,-4 3 20,4-3 42,-1-1 0,1 1 0,1-1 0,-1 1 0,-1 4-42,2-4 81,-1 0 1,0 0-1,0-1 1,0 1-1,-1-1 0,1 0 1,-1 0-1,-1 0 1,1-1-1,-2 1-81,-14 13-62,-1 0 141,-1-1 1,-1-1-1,0-1 1,-4 0-80,-27 18 2,-20 3 200,43-18 24,19-11-42,0 1 0,0 0 1,-10 10-185,11-7-28,0 1 0,0 1 1,2 0-1,-7 10 28,-33 58-63,43-69 56,-24 51 1,20-41 28,1 1-1,1 0 0,-5 18-21,0 1 139,10-33-119,-1 0 1,0 0-1,0-1 1,-1 0-1,0 0 1,-7 7-21,-77 73 709,74-69-640,14-17-77,1 0-1,-1 0 0,0 0 1,0 0-1,0-1 0,-1 1 1,1-1-1,-2 2 9,2-2-9,0 0 0,0 0-1,0 1 1,0-1 0,1 0 0,-1 1-1,0-1 1,1 1 0,-1 0 0,1-1 0,-1 2 9,-2 2 70,0-1-1,0 1 1,0-1 0,0 0 0,-1-1 0,0 1 0,0-1 0,0 0 0,-3 2-70,-1 0 50,1 0 0,0 0 0,0 1 0,-6 5-50,7-5 62,-1 0 0,0 0 0,-1-1 0,-6 3-62,8-4 17,5-3 17,1 0 0,-1 0 0,0 0 0,0 0 0,1 0 0,-1-1 0,0 1 0,0 0 0,0-1 0,0 0 0,0 1 0,0-1 0,0 0 0,0 0 0,0 0 0,0 0 0,1-1 0,-3 1-34,3-1 1,1 1 0,-1-1 0,1 0 0,-1 1 0,1-1 0,0 1 0,-1-1 0,1 0 0,0 1 0,-1-1 1,1 0-1,0 1 0,0-1 0,0 0 0,-1 0 0,1 1 0,0-1 0,0 0 0,0 0 0,0 1 0,0-1-1,1-23 110,-1 15-178,1 3 53,0 0 0,0 0-1,1 0 1,-1 0 0,1 1-1,1-1 1,-1 0 0,1 1-1,0 0 1,2-4 15,1 0 23,-2 0-1,1 0 1,0-4-23,14-50-272,-18 59 284,0-1 1,0 0-1,0 0 0,-1 0 1,1 0-1,-1 0 1,0-3-13,0 4-124,0 3 97,0 1 203,0 0-101,-15 8-529,-20 43 310,27-40 119,1 1 0,0-1 0,-2 9 25,-4 5 43,8-18-37,1 1 1,0 0-1,1 0 0,0 1 0,0-1 1,0 1-1,1-1 0,1 1 0,-1 0 0,1 0 1,1-1-1,0 2-6,0-8-9,0 0-1,0-1 1,0 1 0,0 0-1,0 0 1,0 0 0,1-1-1,-1 1 1,0 0 0,1 0-1,0-1 1,-1 1 0,1-1-1,1 3 10,-1-3-7,1 0 0,-1-1 0,0 1 0,1 0 0,-1 0 1,1-1-1,-1 1 0,1 0 0,-1-1 0,1 0 0,-1 1 0,1-1 0,0 0 0,-1 0 0,1 0 0,0 0 0,-1 0 0,1 0 7,21-2 25,-1 0 0,0-2-1,0-1 1,15-5-25,-4 2-72,-7 1 131,4 0-54,29-4-5,-33 8 261,-25 3-298,-1 0 26,0 0 187,0 0-43,3-3 96,-3 2-224,0 1 0,0 0 0,0 0 0,1 0 1,-1 0-1,0 0 0,0-1 0,0 1 0,0 0 0,1 0 0,-1 0 0,0-1 0,0 1 0,0 0 0,0 0 0,0 0 0,0-1 1,0 1-1,1 0 0,-1 0 0,0-1 0,0 1 0,0 0 0,0 0 0,0-1 0,0 1 0,0 0 0,0 0 0,0 0 0,0-1 1,-1 1-1,1 0 0,0 0 0,0-1 0,0 1 0,0 0 0,0 0 0,0 0 0,0-1 0,-1 1-5,-2-4 132,0-1 0,-1 1 0,0 0-1,1 0 1,-2 0-132,-16-18 451,9 6-416,6 7-158,-1 0-1,1 0 0,1-1 1,-3-4 123,8 14-60,0-1-1,0 0 1,0 1-1,0-1 1,0 1 0,0-1-1,0 0 1,0 1 0,0-1-1,1 1 1,-1-1 0,0 0-1,0 1 1,0-1-1,1 1 1,-1-1 0,0 1-1,1-1 1,-1 1 0,0-1-1,1 1 1,-1-1 0,1 1-1,-1-1 61,14-11-1880,-10 9 1321,17-10-2037,-18 12 2171,0 0 0,-1 0 1,1 0-1,-1-1 0,1 1 0,-1-1 0,0 0 0,0 1 0,0-1 1,0 0-1,0 0 0,0-1 0,0 1 0,0-2 425,0-11-1557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15:59.13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201 141 1248,'0'0'62,"0"-1"-1,0 1 1,0-1-1,0 1 1,0-1-1,0 1 1,-1-1 0,1 1-1,0-1 1,0 1-1,0-1 1,-1 1 0,1-1-1,0 1 1,-1-1-1,1 1 1,0 0 0,-1-1-1,1 1 1,0-1-1,-1 1 1,1 0 0,-1 0-1,1-1 1,-1 1-1,1 0 1,-1 0-1,1-1 1,-1 1 0,1 0-1,-1 0 1,1 0-1,-1 0 1,1 0 0,-1 0-1,1 0 1,-1 0-1,0 0-61,-11-4 1052,7 2-660,0 0 1,0 0-1,0 1 0,0-1 1,0 1-1,0 0 0,-5 1-392,-11-5 587,-2 10-230,16-6-241,4 1-80,1 0-1,0 0 0,0 0 0,0 0 0,0 0 0,-1 0 0,1 0 0,0 1 0,0-1 0,0 1 0,0 0 0,0-1 0,0 1 1,0 0-1,0 0 0,-1 1-35,1 0 26,1-1 0,-1 0 0,0 0 0,0 0 0,1 0 0,-1 0 0,0 0 0,0 0 0,0-1 0,0 1 1,0-1-1,0 1 0,0-1 0,0 0 0,0 0 0,0 0 0,0 0 0,0 0-26,3 13-357,0-11 366,0 0 1,0 0 0,0 0-1,1-1 1,-1 1-1,1 0 1,-1-1 0,1 1-1,-1-1 1,3 1-10,6 3-19,0-1 0,1 0 0,0 0 1,0-1-1,0-1 0,9 2 19,-15-4 1,0 1 13,0 0 0,0 0 1,0-1-1,0 0 1,0 0-1,0-1 0,0 1 1,0-1-1,0 0 0,0-1 1,0 1-1,0-1 1,0 0-1,0 0-14,-3 1 20,1-1 0,-1 1 0,0-1 0,1 0 1,-1 0-1,0 0 0,0 0 0,0 0 0,0 0 0,0 0 0,-1 0 0,1-1 0,-1 1 1,0-1-1,1 0 0,-1 1 0,0-1 0,0 0 0,-1 1 0,1-1 0,-1 0 0,1 0 0,-1 0 1,0 1-1,0-2-20,3-47-80,-1 34 106,-1 15-22,-1 1-1,1-1 0,-1 1 1,0-1-1,0 1 0,0-1 1,0 1-1,0-1 0,0 1 1,0-1-1,-1 0 0,1 1 1,0-1-1,-1 1 0,1 0 1,-1-1-4,-2-4-9,2 4-1,1 1 1,-1-1 0,0 0 0,0 1 0,0-1 0,0 1-1,-1-1 1,1 1 0,-1-1 9,1 1-17,1 1 0,-1-1 0,0 1 0,0-1 0,0 1 0,0 0 0,0 0 0,0-1 0,0 1 0,0 0 0,0 0 0,0 0 0,0 0 0,0 0 0,0 0 1,0 0-1,0 0 0,0 1 0,0-1 0,0 0 0,0 1 17,-6 1 13,0 1 1,0-1 0,1 2 0,0-1 0,-1 1-1,1 0 1,-4 4-14,-3 2 5,0 2 0,-8 10-5,-10 5-96,26-22 92,1-1 0,0 0 0,0 1-1,1 0 1,-4 4 4,1 0 44,5-8-45,0 1 1,-1 0-1,1 0 1,0-1-1,0 1 1,0 0-1,0 0 1,0 0-1,1 0 0,-1 0 1,1 0-1,-1 2 1,1-2-16,0-1 11,0 0 0,0 0 0,0 0-1,1 0 1,-1 0 0,0 0 0,1 0-1,-1 0 1,0 0 0,1 0 0,-1 0-1,1 0 1,0 0 5,-1 0 31,1 1-30,1 1 0,0-1 1,-1 0-1,1 0 0,0 0 0,0 0 0,0 0 1,1 0-1,-1 0 0,0 0 0,1-1 0,-1 1 0,1-1 1,-1 0-1,1 0 0,0 0 0,-1 0 0,4 0-1,20 1 12,-17-1 69,0 0 0,0-1 0,8 0-81,-15 0 30,0 0-1,0-1 1,1 1 0,-1-1 0,0 0-1,0 1 1,0-1 0,1 0 0,-1 0-1,0 0 1,0 0 0,0-1 0,-1 1-1,1-1 1,0 1 0,1-2-30,-2 2 6,-1 1 0,1-1 0,-1 0 0,1 1 0,-1-1 0,0 0 0,1 0 0,-1 1 0,0-1 0,1 0 0,-1 0 0,0 0 0,0 1 0,0-1-1,1 0 1,-1 0 0,0 0 0,0 0 0,0 1 0,-1-1 0,1 0 0,0 0 0,0 0 0,0 0 0,0 1 0,-1-1 0,1 0-6,-1-1 52,-1 0-1,1 0 1,0 1-1,-1-1 0,1 0 1,-1 1-1,1-1 1,-1 1-1,0 0 1,1 0-1,-2-1-51,-1-1 65,-1 1 0,1 0 0,-1-1 0,0 2 0,1-1 0,-1 0 0,0 1 0,0 0 0,-4 0-65,-93 9-160,101-8-16,1 0 53,0 0 11,0 0 38,0 0 10,0 0 21,5-5 81,-5 5-34,1 0 0,-1-1 0,1 1 0,0-1 0,-1 1 0,1-1 0,-1 1 0,1-1 0,-1 1 0,1-1 0,-1 1 0,0-1 1,1 0-1,-1 1 0,0-1 0,1 0 0,-1 0-4,5-23 35,-4 19-21,0 1 0,0 0 1,0-1-1,-1 0 0,1-1-14,-1 2 40,0 3-35,1 1 1,-1 0 0,0-1 0,0 1-1,0-1 1,0 1 0,0-1-1,0 1 1,0-1 0,0 1 0,0-1-1,0 1 1,0 0 0,0-1-1,0 1 1,0-1 0,0 1 0,0-1-1,0 1 1,-1 0 0,1-1-1,0 1 1,0-1 0,0 1 0,-1 0-1,1-1 1,0 1 0,-1 0-1,1-1 1,0 1 0,-1 0-1,1-1 1,0 1 0,-1 0 0,1 0-1,-1-1 1,1 1-6,-5-4-920,6 4-645,4 4 450,4 4 262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46:00.8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334 275 480,'0'-1'13,"-1"1"0,0-1 1,1 1-1,-1 0 0,0-1 0,1 1 0,-1-1 0,1 0 1,-1 1-1,0-1 0,1 1 0,0-1 0,-1 0 0,1 1 1,-1-1-1,1 0 0,0 0 0,-1 1 0,1-1-13,-1-1 22,1 1-1,-1 0 0,0-1 1,1 1-1,-1 0 1,0 0-1,0 0 0,0 0 1,0 0-1,-1-1-21,-18-7 876,0 1 0,-1 1 0,0 0-1,-20-2-875,26 5 156,-44-6 552,39 7-352,1 0 0,0-2-1,-17-5-355,34 9-24,0 0 0,0 0 0,0 1-1,0-1 1,0 1 0,0 0-1,-1-1 1,1 1 0,0 0 24,1 0 128,4 2 5,18 6 63,1 0 1,0-1-1,0-1 0,8 0-196,96 12 348,-96-14-222,5-2-203,1-2-1,0-1 1,-1-1 0,24-6 77,-3 1-38,-43 5 63,-12 1-8,0 1 0,0 0 0,0-1 0,0 1 0,0 0 0,0 0 1,0 0-1,0 0 0,1 0 0,-1 0 0,0 0 0,0 0 0,0 0 1,0 0-1,0 1 0,1-1-17,-1 1-128,-1-1 42,-5 3 134,1-1-39,-1-1-1,1 0 0,-1 0 0,1 0 1,-1 0-1,0-1 0,1 0 0,-1 0 1,-3 0-9,-20 0-101,21 1 47,1 1 0,-1-1 0,1 1 0,0 0 0,0 1 1,0-1-1,0 1 0,0 0 0,0 1 0,-4 3 54,10-7 0,0 0-1,-1 0 1,1 1 0,0-1-1,0 0 1,-1 0 0,1 0-1,0 1 1,0-1 0,-1 0-1,1 1 1,0-1 0,0 0 0,0 0-1,0 1 1,0-1 0,0 0-1,-1 1 1,1-1 0,0 0-1,0 1 1,0-1 0,0 0-1,0 1 1,0-1 0,0 0-1,0 1 1,0-1 0,0 0-1,1 1 1,-1-1 0,0 0-1,0 1 1,0-1 0,11 8 48,19 2 16,27-1-78,0-2 0,1-3 0,11-2 14,-39-1-53,0 0 289,0-1 0,0-1 1,1-1-237,-18-1 307,0 0 1,0-1-1,8-4-307,-20 8 17,0 0 0,0-1 0,0 1 0,0 0 0,0-1 0,0 1 0,0-1 0,0 1 0,0-1 0,-1 0-1,1 1 1,0-1 0,0 0 0,-1 0 0,1 1 0,0-1 0,0-1-17,-1 2 10,0-1 0,0 1 1,0-1-1,0 1 0,0-1 0,0 1 0,0-1 1,0 1-1,0-1 0,0 1 0,0-1 1,-1 1-1,1-1 0,0 1 0,0-1 0,0 1 1,-1 0-1,1-1 0,0 1 0,-1-1 1,1 1-1,0 0 0,-1-1 0,1 1 0,0-1-10,-3-1 7,0 0 0,0 0-1,0 0 1,0 1 0,0-1-1,0 1 1,0-1-1,0 1 1,-2 0-7,-18-4 120,-1 1 0,0 1 0,-14 0-120,-11-1 125,-11-3-38,7 0-23,0 3-1,0 1 1,-16 4-64,62-1-29,-1 1 1,1-1-1,0 2 1,0-1-1,-1 1 1,1 0 0,0 0-1,0 1 1,-1 1 28,10-2-160,6 0 139,0 0 1,1 0-1,-1-1 0,1 0 1,-1-1-1,1 0 1,-1 0-1,5-1 21,23 0-65,13 3 40,-1-2 1,0-2-1,1-2 25,-28 2 320,0 0-1,9 2-319,-18 0 145,-48 3-369,0 1 0,0 2 0,1 1 0,0 1 0,-5 4 224,-242 67-155,324-83 982,100-21-1068,52-21 241,-133 31-122,143-45-139,-171 53 93,-24 6 100,-23 7 170,-4-1 59,0 0 0,0-2 0,-1 0-1,1-1 1,-2-1-161,-96-1 1248,57-1-1161,34 2-17,13 0 39,0-1 0,1-1 0,-1 0 1,-9-2-110,21 3-2,0 1 1,-1-1 0,1 0 0,0 0 0,0 0-1,0 0 1,-1 0 0,1 0 0,0 0 0,0 0-1,0-1 1,-1 1 0,1 0 0,0 0 0,0 0-1,0 0 1,-1 0 0,1 0 0,0 0 0,0 0 0,0 0-1,-1-1 1,1 1 0,0 0 0,0 0 0,0 0-1,0 0 1,0-1 0,-1 1 0,1 0 0,0 0-1,0 0 1,0-1 0,0 1 0,0 0 0,0 0-1,0 0 1,0-1 0,0 1 0,0 0 0,0 0-1,0 0 1,0-1 0,0 1 1,9-7-242,19-2-135,261-64-813,-177 48 1894,-101 22-558,-9 0 112,-20-2-194,15 5-137,-22-3-126,0 1 0,0 1-1,-22 3 200,-3-1-191,-259-4 537,248 2-364,0-3 0,0-2 0,1-3 0,0-3 0,-20-7 18,71 16 18,2 0-247,-1 1-1,0 0 0,0 0 1,-1 1-1,1 0 0,0 0 1,0 1-1,-1 0 230,-7 4-1701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37.3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 8 992,'1'0'168,"-1"-1"-1,0 0 1,1 1 0,-1-1-1,1 1 1,-1-1 0,1 1-1,-1-1 1,1 1 0,0 0 0,-1-1-1,1 1 1,-1 0 0,1-1-1,0 1 1,-1 0 0,1 0-1,0 0 1,-1 0 0,1-1-1,0 1 1,0 0 0,-1 0-1,1 0 1,0 1-168,0-1 101,-1 1 0,0 0 0,1-1 0,-1 1 0,0 0-1,1 0 1,-1-1 0,0 1 0,0 0 0,0 0 0,0 0 0,1-1 0,-1 1-1,0 0 1,0 0 0,-1 0 0,1-1 0,0 1 0,0 0 0,0 0-1,0 0 1,-1-1 0,1 1 0,-1 0-101,-1 7 345,-1 0 0,-1-1 0,1 0 0,-1 1 0,-2 0-345,-3 8 366,1-3-148,-1 0 1,-1-1 0,0 0-1,0 0 1,-9 6-219,-7 9 373,5-6-61,-20 15-312,9-10 46,-64 48 156,85-61-316,5-5-2908,17-12 708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38.5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473 20 832,'4'-18'480,"-4"16"-139,0 2 43,0 0 454,0 0-150,0 0 218,0 0-266,-8 3 1446,7-3-2058,1 1 1,0-1-1,-1 0 0,1 0 0,-1 0 1,1 1-1,-1-1 0,1 0 0,-1 0 1,1 0-1,-1 0 0,1 0 0,-1 0 1,0 0-1,1 0 0,-1 0 1,1 0-1,-1 0 0,1 0 0,-1 0 1,1 0-1,-1 0 0,1-1-28,-1 1 30,1 0 1,-1 0-1,0 0 0,1 0 1,-1 0-1,1 0 1,-1 0-1,1 0 0,-1 0 1,1 0-1,-1 0 0,0 0 1,1 1-1,-1-1 0,1 0 1,-1 0-1,0 1-30,-8 1 364,1-1-94,-1 0 0,0 1 0,1 0 0,-1 0 0,1 1 0,-2 0-270,-35 10 343,39-12-328,-40 7 273,-1 3-288,34-8 67,-1 2 0,1-1 1,0 2-1,0 0 1,-9 5-68,18-8-45,-22 16-57,24-18 129,1 0 1,0 0 0,0 0-1,0 0 1,0 0 0,0 0 0,0 1-1,1-1 1,-1 0 0,0 1 0,1-1-1,-1 1 1,1-1 0,-1 0-1,1 1 1,-1-1 0,1 1 0,0 0-28,0-1 2,0-1-1,1 1 1,-1 0 0,0 0 0,0 0 0,1 0 0,-1 0 0,1-1 0,-1 1 0,1 0 0,-1 0 0,1-1-1,-1 1 1,1 0 0,0-1 0,-1 1 0,1 0 0,0-1 0,0 1 0,0-1-2,14 9-6,31 12 352,-2 2 1,21 16-347,-62-37 126,-1-1 1,1 1-1,-1 0 0,0-1 1,0 1-1,0 0 1,0 1-1,0-1 0,0 0 1,0 2-127,-2-3 35,1 0 0,-1 0 0,1 0-1,-1 0 1,0 0 0,0 0 0,0 0 0,1 0 0,-1 0 0,0 0 0,0 0 0,0 0 0,-1 0 0,1 0 0,0 0 0,0 0 0,0 0 0,-1 0 0,1 0 0,-1 0 0,1 0 0,0-1 0,-1 1-1,0 0 1,1 0 0,-1 0 0,0 0 0,1-1 0,-2 2-35,-9 9 149,0-1 0,-1 0 0,-1-1-1,0 0 1,-4 2-149,-70 35 109,78-41-119,-1 0-71,-45 20-93,48-22-341,0-1 0,0 0-1,0 0 1,0-1 0,0 1 0,0-2 0,-2 1 515,9-1-50,0 0 1,0 0 0,0 0-1,0-1 1,0 1 0,0 0 0,0 0-1,0 0 1,1 0 0,-1 0-1,0 0 1,0 0 0,0 0 0,0 0-1,0-1 1,0 1 0,0 0-1,0 0 1,0 0 0,0 0 0,0 0-1,0 0 1,0-1 0,0 1-1,0 0 1,0 0 0,0 0 0,0 0-1,0 0 1,0 0 0,0 0-1,0-1 1,0 1 0,0 0 0,0 0-1,0 0 1,0 0 0,0 0-1,-1 0 1,1 0 0,0 0 0,0-1-1,0 1 1,0 0 0,0 0-1,0 0 1,0 0 0,0 0 0,0 0-1,-1 0 1,1 0 0,0 0-1,0 0 1,0 0 0,0 0 0,0 0-1,0 0 1,0 0 0,-1 0-1,1 0 1,0 0 0,0 0 0,0 0-1,0 0 1,0 0 0,0 0-1,-1 0 1,1 0 0,0 0 49,7-6-1869,7 1 83,8 1-742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40.05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387 94 1984,'9'-4'2917,"-8"4"-2811,-1-1 1,1 0-1,0 1 0,-1-1 0,1 0 0,-1 0 0,1 0 0,-1 1 1,1-1-1,-1 0 0,1 0 0,-1 0 0,0 0 0,0 0 1,1 0-1,-1 0 0,0 0 0,0 0 0,0 0 0,0 0 1,0 0-1,0 0 0,-1 0 0,1 0 0,0 1 0,0-1 1,-1 0-1,1-1-106,-2-11 392,2 12-340,-1 0-1,1 0 0,0 0 1,-1 0-1,0 0 1,1 0-1,-1 0 0,0 0 1,1 0-1,-1 0 0,0 1 1,0-1-1,0 0 0,0 0 1,0 1-1,1-1 1,-2 0-52,-16-10 609,2 6-458,0 0-1,-1 1 1,0 0 0,0 2-1,1 0 1,-1 1 0,-1 0-1,-3 2-150,6-1 30,0 2 0,0 0 0,0 0 0,0 2 0,1 0 0,-1 0 0,1 2 0,-12 5-30,22-9 28,0 0-1,-1 1 1,1-1-1,0 1 1,0 0-1,0 1 1,1-1-1,-1 0 1,1 1-1,0 0 1,0 0 0,0 0-1,1 0 1,-1 0-1,1 1 1,0-1-1,0 1-27,0 1 36,0 1 0,0-1 0,1 0 1,-1 1-1,2-1 0,-1 1 0,1-1 0,0 1 0,0-1 0,1 1 1,-1-1-1,2 5-36,10 27 273,0 0 1,3-1 0,17 32-274,12 31 523,24 86-54,-66-177-386,0-1 0,0 0 1,0 1-1,-1-1 0,0 1 0,-1-1 1,0 1-1,0-1 0,-2 8-83,-2 12 306,-1 1-1,-4 6-305,-3 15 137,-3-1 1,-1 0-1,-3 0 0,-8 9-137,26-55-2,-12 21-166,-7 24 168,7-28 73,8-13-354,5-6-301,0-1-4,0 0-556,-5-1-2415,5-3 960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40.4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 49 2656,'-1'-1'33,"1"1"0,0 0-1,0 0 1,0 0 0,0-1 0,0 1 0,-1 0 0,1 0-1,0-1 1,0 1 0,0 0 0,0 0 0,0 0-1,0-1 1,0 1 0,0 0 0,0 0 0,0-1 0,0 1-1,0 0 1,0 0 0,0-1 0,0 1 0,0 0 0,0 0-1,1-1 1,-1 1 0,0 0 0,0 0 0,0 0-1,0-1 1,0 1 0,0 0 0,1 0 0,-1 0 0,0-1-1,0 1 1,1 0-33,11-9 1023,19-5 1311,-30 14-2293,4-1 195,1 0 1,-1 0-1,1 0 0,-1 0 0,1 1 0,0 0 1,-1 0-1,1 1 0,-1 0 0,1 0-236,26 1 523,7-1-93,-20 0-225,1 0-1,-1-2 1,0-1-1,15-2-204,20-5-2997,-45 6 1600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43.5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218 73 2560,'-4'-3'264,"1"1"0,-1-1 1,0 1-1,0 0 0,0 0 0,0 1 1,0-1-1,0 1 0,0 0 0,-1 0 1,1 0-1,0 0 0,-1 1 0,1 0 0,-1 0 1,1 0-1,0 0 0,-1 1 0,1 0 1,-1 0-265,-1 0 122,0 1 0,1-1 1,-1 1-1,0 1 0,1-1 1,0 1-1,-1 0 0,1 0 0,0 1 1,1-1-1,-1 1 0,1 0 1,-1 0-1,-2 4-122,1 0 121,1 0-1,0 1 1,0 0 0,1-1-1,0 1 1,0 1 0,1-1-1,0 0 1,0 5-121,0 4 6,1-1 0,1 1-1,0 0 1,2 16-6,-1-28-11,1 1-1,1-1 1,-1 1-1,1-1 0,0 0 1,0 0-1,1 1 1,0-1-1,0-1 0,0 1 1,1 0-1,0-1 1,0 0-1,0 0 1,1 0-1,-1 0 0,1-1 1,3 2 11,-1 0 13,0-2 1,0 1-1,1-1 0,-1 0 1,1 0-1,0-1 0,0 0 1,0 0-1,1-1 1,-1 0-1,1 0 0,-1-1 1,1 0-1,1-1-13,-6 0-5,5 0 23,0 0-1,0 0 1,0-1 0,0-1-1,0 1 1,2-2-18,-9 3 10,-1-1 0,1 1 0,-1-1 0,1 0 0,-1 0 0,1 1 1,-1-1-1,0 0 0,1 0 0,-1 0 0,0 0 0,0 0 0,0-1 0,1 1 0,-1 0 1,0-1-1,-1 1 0,1 0 0,0-1 0,0 1 0,-1-1 0,1 1 0,-1-1 0,1 0 0,-1 1 1,1-1-1,-1 1 0,0-1 0,0 0 0,0 1 0,0-1 0,0 0 0,0 1 0,-1-1 0,1 0 1,0 1-1,-1-1-10,-2-7 56,0 1 0,0 0 1,-1 1-1,1-1 1,-4-3-57,-4-9 48,-5-7-71,-2 1 0,0 0-1,-2 2 1,-1-1 23,-4-5-109,18 23 93,5 5-29,0 0 1,0 0-1,0-1 0,0 1 1,0-1-1,1 1 0,-1-2 45,1 3-10,1 1 1,0-1-1,0 1 0,0 0 0,0-1 1,0 1-1,0-1 0,0 1 0,0 0 1,0-1-1,0 1 0,0-1 0,0 1 0,0 0 1,0-1-1,0 1 0,0-1 0,1 1 1,-1 0-1,0-1 0,0 1 0,0-1 10,1 1-13,0-1-1,-1 1 0,1-1 0,0 0 1,0 1-1,-1-1 0,1 1 0,0 0 0,0-1 1,0 1-1,0 0 0,-1-1 0,1 1 1,1 0 13,11-2-3,1 0 0,0 1 1,0 1-1,0 1 0,-1-1 1,2 2 2,16 0-16,38-1-38,33-5 54,-39-1 294,-59 5-254,0 0 0,0 0 1,0 0-1,1 0 0,-1 1 0,0-1 1,0 1-1,0 0 0,0 1 0,3 0-40,-7-2-8,1 1 2,0 0 0,0 1 0,0-1 0,-1 0 0,1 0 0,0 1 0,-1-1-1,1 0 1,-1 1 0,1-1 0,-1 1 0,1-1 0,-1 1 0,0 0 6,0-2 0,1 13 85,0 0-1,0 0 1,-2 10-85,0 5 45,-3 37-180,2-42 74,1-1 0,1 0 0,1 1 0,1 0 61,-1-19 10,0 0 0,0 0 0,0 0 0,1 0 0,-1-1-1,1 1 1,2 3-10,-3-7 20,-1 0 0,1 0 0,0 1 0,-1-1 0,1 0 0,0 0 0,0 0 0,-1 0-1,1 0 1,0 0 0,0 0 0,-1 0 0,1 0 0,0 0 0,0 0 0,-1-1 0,1 1 0,0 0 0,-1-1-1,1 1 1,0 0 0,-1-1 0,1 1 0,-1 0-20,2-1 40,5-3-36,0 0 1,0 0-1,0-1 1,0 0 0,-1 0-1,1-1 1,-2 0-1,1 0 1,-1 0-1,5-7-4,7-12 56,-1-2 0,4-9-56,2-4 45,-2 1-26,-13 25-103,0 0-1,1 0 1,4-4 84,-12 18-10,0 0 1,1 0-1,-1 0 1,0 0 0,0 0-1,0 0 1,0-1-1,0 1 1,0 0 0,1 0-1,-1 0 1,0 0-1,0 0 1,0 0 0,0 0-1,0 0 1,1 0-1,-1 0 1,0 0-1,0 0 1,0 0 0,0 0-1,0 0 1,1 0-1,-1 0 1,0 0 0,0 0-1,0 0 1,0 0-1,0 0 1,1 0 0,-1 1-1,0-1 1,0 0-1,0 0 1,0 0 0,0 0-1,0 0 1,0 0-1,0 0 1,1 0-1,-1 1 1,0-1 0,0 0-1,0 0 1,0 0-1,0 0 1,0 1 9,7 11-180,3 17 70,-5-11 125,1-1 0,1 1 0,1-1-1,10 15-14,-14-25 15,1 0 0,0 0-1,0 0 1,1-1 0,-1 0-1,1 0 1,1 0-1,-1-1 1,1 0 0,0 0-1,0-1 1,1 1-15,-5-4 15,0 0 0,-1 0 1,1 0-1,0 0 0,0 0 0,0-1 1,-1 1-1,1-1 0,0 0 0,0 0 0,0 0 1,0 0-1,0-1 0,-1 1 0,1-1 1,0 1-1,0-1 0,0 0 0,-1 0 0,1 0 1,-1-1-1,1 1 0,-1-1 0,1 1 1,-1-1-1,0 0 0,0 0 0,0 0 0,0 0 1,0 0-1,1-2-15,3-3 21,0-1 0,-1 0 0,-1-1 0,1 1 0,-1-1 0,0 0 0,-1 0 0,2-10-21,2-8 7,4-17-48,1 0-1,3 0 1,8-14 41,-21 54-25,0 0 0,1 0 0,-1 0 0,1 1-1,0-1 1,0 1 0,0 0 0,1 0 0,-1-1 25,-1 3-12,0 0-1,-1 0 1,1-1-1,0 1 1,0 0 0,-1 0-1,1 0 1,0 1-1,0-1 1,0 0-1,0 1 1,0-1-1,0 1 1,0 0-1,1 0 1,-1 0-1,0 0 1,0 0-1,0 0 1,1 1 12,-2-1 1,1 1-1,-1 0 1,1 0 0,0 0 0,-1 0-1,0 0 1,1 0 0,-1 0 0,0 0-1,1 1 1,-1-1 0,0 0-1,0 1 1,0-1 0,0 1 0,-1 0-1,1-1 1,0 1 0,0-1 0,-1 3-1,2 1-8,-1 0 0,1 0 0,-1 0 1,-1 0-1,1 0 0,-1 3 8,5 84 240,-5-67-357,1 1-1,2 4 118,-2-28 8,-1 1 0,1-1 0,0 0 0,-1 1 0,1-1 0,0 1 0,1-1 0,-1 0-1,0 0 1,1 0 0,-1 0 0,1 0 0,0 0 0,0 0 0,-1 0 0,1-1 0,0 1 0,1-1-1,-1 1 1,0-1 0,0 0 0,1 0 0,-1 0 0,0 0 0,1 0 0,-1 0 0,2-1-8,0 0 28,0 0-1,-1-1 1,1 0 0,-1 0 0,0 0 0,1 0 0,-1 0 0,0-1-1,1 0 1,-1 1 0,0-1 0,0 0 0,-1-1 0,1 1 0,0 0-1,-1-1 1,2-1-28,6-8 54,0 0-1,0-1 0,2-6-53,-9 14 1,67-93-107,-61 85 52,-7 9 73,1 0 1,0 0-1,0 0 0,1 0 0,-1 1-19,3-4-81,-6 6 73,1 0 1,0 0-1,0-1 0,0 1 0,0 0 0,0 0 0,0 0 0,0 0 0,0 0 0,0 1 0,0-1 0,1 0 8,6 22 379,-2-1-268,-1 0 1,-1 1-1,-1 0 0,-1 8-111,0-7 40,1 0 0,1 0 0,7 21-40,-8-32 15,1-1 0,1 1 0,0-1 0,1 2-15,-4-9 9,0 0 0,-1-1 0,1 1 0,0-1 0,1 1 0,-1-1 0,0 1 0,1-1-1,-1 0 1,1 0 0,0 0 0,-1-1 0,1 1 0,0-1 0,0 1 0,3-1-9,4 2 18,-5-1 5,0-1-1,0 0 1,0 0 0,0 0 0,0 0-1,1-1 1,-1 0 0,0 0 0,0 0-1,4-2-22,-2 1 9,-1-1 0,0 0-1,1 0 1,-1-1 0,0 0-1,0 0 1,-1-1 0,1 1-1,-1-1 1,4-4-9,-2 2 11,0-1 0,-1 0 1,-1 0-1,1-1 0,-1 0 0,0 0 1,1-4-12,3-6-25,-1 1 1,0-2-1,-2 1 0,0-1 1,-1 0-1,-1 0 1,-1 0-1,-1-1 1,0 1-1,-2-4 25,1 13-66,-1 7 27,0 1 0,1-1 0,-1 0-1,0 0 1,0 1 0,-1-1 0,1 0-1,0 0 1,-1 1 0,0-1 0,0 1 0,0-1-1,0-1 40,0 4-3,1 0 0,0 0 0,0 0 0,0 0 0,0-1 0,0 1 0,0 0 0,0 0-1,0 0 1,0 0 0,-1 0 0,1 0 0,0 0 0,0 0 0,0 1 0,0-1 0,0 0 0,0 0 0,0 0-1,0 0 1,-1 0 0,1 0 0,0 0 0,0 0 0,0 0 0,0 0 0,0 0 0,0 0 0,0 0 0,0 0-1,0 0 1,0 0 0,0 1 0,0-1 0,0 0 0,0 0 0,0 0 0,-1 0 0,1 0 0,0 0 0,0 0-1,0 0 1,0 0 0,0 1 0,0-1 0,0 0 0,0 0 0,0 0 0,0 0 0,0 0 0,0 0 0,0 0-1,0 0 1,1 0 0,-1 1 0,0-1 0,0 0 3,-1 10-90,0-4 52,-2 18 14,0-1 0,1 0 0,2 1 0,0-1 0,2 1 0,0-1 0,2 0 0,1 1 24,-5-22 3,0-1 0,0 1-1,0-1 1,1 0 0,-1 0 0,0 1-1,1-1 1,-1 0 0,1 1 0,0-1-1,-1 0 1,1 0 0,0 0 0,0 0-1,0 0 1,0 0 0,0 0-1,0 0 1,0 0 0,0 0 0,0-1-1,0 1 1,0 0 0,1-1 0,-1 1-1,0-1 1,0 1 0,1-1-3,0 0 9,1 0 1,-1 0-1,0-1 1,1 1-1,-1-1 1,1 1-1,-1-1 1,0 0-1,0 0 1,0 0-1,1 0 1,-1-1-1,0 1 0,0 0 1,0-1-10,39-29 134,-23 17-147,0 0-1,1 1 1,19-8 13,-32 17 29,1 2-1,0-1 1,0 1 0,0 0-1,0 0 1,0 1 0,0 0 0,0 0-1,0 0 1,0 1 0,1 0 0,-1 1-1,0 0 1,3 1-29,0 0 74,-1 1 0,1 0 0,-1 0 0,0 1 0,-1 1 0,6 2-74,12 10 193,10 9-193,15 11-29,-34-26-52,25 15-1619,28 13 1700,-31-23-5024,-38-15 1872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43.8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48 4064,'4'-31'1504,"1"15"-1184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30.7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1089 1984,'6'4'602,"-12"-5"311,19-7 132,-9 6-976,0 0-1,0-1 1,-1 0 0,1 0 0,-1 0 0,1 0-1,-1-1 1,0 1 0,0-1 0,0 0-69,3-4 209,-1-1 1,0 1-1,0-1 0,0-3-209,4-8 345,-1 0-1,0-1 1,-2 0 0,0 0-1,-2-1 1,0 1 0,-2-1-1,1-8-344,-3-13 86,0 42-6,0 1-22,0 0-4,0 0 47,-1-6 134,-1 11-259,0 0 0,0 0 0,0 1 0,1-1 0,0 0 0,0 1 1,0-1-1,1 0 24,-4 22 95,-7 38 69,8-37-73,-2-1 0,-4 9-91,6-23 47,1-1-1,0 1 1,0 6-47,-1 9 36,3-22 22,0 0 0,0 1 0,1-1 0,0 0 0,0 0 0,0 0 0,1 3-58,-1-7 18,0-1 1,0 0-1,0 0 1,0 0-1,0 0 1,0 0-1,0 0 1,0 0-1,0-1 1,0 1-1,1 0 1,-1 0-1,0-1 1,1 1-1,-1-1 1,0 1-1,1-1-18,25 5 219,-25-6-233,0 1 1,0-1-1,1 1 0,-1-1 1,0 0-1,0 0 1,0 0-1,0 0 0,1 0 14,-3-1 38,0 1-1,2 0 69,-1 0-77,0 0-1,1 0 0,-1 0 1,0 1-1,0-1 0,0-1 1,0 1-1,0 0 0,0 0 1,0 0-1,0 0 0,-1-1 1,2 0-29,-3 1 16,0 1 1,1 0-1,-1 0 1,0 0 0,1 0-1,-1 0 1,0 1-1,1-1 1,-1 0 0,1 0-1,-1 0 1,0 0-1,1 1 1,-1-1 0,1 0-1,-1 1 1,1-1-1,-1 1-16,0-1-23,1 1-1,0-1 0,0 1 0,-1-1 0,1 1 1,0 0-1,-1-1 0,1 1 0,0-1 1,-1 0-1,1 1 0,-1-1 0,1 1 0,-1-1 1,1 0-1,-1 1 0,1-1 0,-1 0 1,1 1-1,-1-1 0,0 0 0,1 0 0,-1 0 1,0 1 23,1-1 0,-12 17 314,10-15-329,0 1-1,1-1 1,-1 0-1,0 0 1,0 0 0,0 0-1,0-1 1,-1 1-1,1 0 1,0-1-1,-1 0 1,1 1-1,-1-1 1,1 0-1,-1 0 1,0-1-1,1 1 1,-1-1-1,0 1 1,0-1 15,2 0-48,-11 5 624,8-5-588,2 0-67,3 0 64,-1 0 0,1 0 0,-1 0 0,0 0 0,1 0 0,-1 1 0,1-1 0,-1 0 0,0 0 0,1 0 1,-1 0-1,0 1 0,1-1 0,-1 0 0,0 1 0,1-1 0,-1 0 0,0 0 0,0 1 0,1-1 0,-1 0 0,0 1 0,0-1 0,1 1 0,-1-1 0,0 0 15,0 1-4,0-1-1,0 0 1,0 0 0,0 0-1,0 0 1,0 0 0,0 0-1,0 1 1,0-1 0,0 0-1,0 0 1,0 0 0,0 0-1,0 0 1,0 0 0,1 1-1,-1-1 1,0 0-1,0 0 1,0 0 0,0 0-1,0 0 1,0 0 0,0 0-1,0 0 1,0 0 0,1 0-1,-1 0 1,0 1 0,0-1-1,0 0 1,0 0 0,0 0-1,0 0 1,1 0 0,-1 0-1,0 0 1,0 0 0,0 0-1,0 0 1,0 0 0,1 0-1,-1 0 1,0 0 0,0 0-1,0-1 1,0 1 0,0 0-1,0 0 1,0 0 0,1 0 4,10-6 47,11-13 452,-9 3-453,0-1-1,-1-1 0,6-13-45,-3 6-466,12-15 466,-11 18-240,-2-1 1,0 0 0,7-17 239,28-77 212,-9 21-149,-17 41-21,-2-1-1,-3-1 1,-2-1-1,-3 0 1,2-24-42,-9 27 3,-1-1-1,-3-5-2,1 6-720,-11 85 155,-12 86 418,-12 59 315,-2-4 211,-6 130-379,38-284 60,0 6 102,1 1 0,1 11-162,0-29-14,1 1 0,-1-1 0,1 1-1,1-1 1,0 1 0,0-1 0,0 0 0,0 0 0,1 0 0,0 0 0,1 1 14,-2-5 9,0 1 0,0-1-1,0 0 1,0 0 0,1 0 0,-1 0-1,1 0 1,-1-1 0,1 1-1,-1-1 1,1 1 0,0-1-1,0 0 1,0 0 0,0 0 0,0-1-1,0 1 1,0-1 0,0 1-1,0-1 1,0 0 0,0 0-1,0 0 1,0-1 0,0 1-1,2-1-8,1-1 10,0 1 0,0-1-1,0 0 1,-1 0-1,1-1 1,0 1 0,-1-1-1,0-1 1,0 1-1,0-1 1,0 0 0,4-4-10,0-2 64,-2 0 0,1 0-1,-1-1 1,-1 0 0,0 0 0,0-1 0,1-6-64,7-22 385,6-26-385,-5 12 80,15-43-182,-5-1 1,6-60 101,-21 89 41,36-218-45,-44 277-22,0-1-1,-1 1 0,0 0 1,-1-1-1,0 1 0,-2-11 27,2 21-15,1-1 0,-1 1-1,-1-1 1,1 1-1,0 0 1,0-1 0,0 1-1,0-1 1,0 1 0,0-1-1,0 1 1,-1-1-1,1 1 1,0 0 0,0-1-1,-1 1 1,1-1 0,0 1-1,0 0 1,-1-1-1,1 1 1,-1 0 0,1-1-1,0 1 1,-1 0 0,1 0-1,-1-1 1,1 1-1,0 0 1,-1 0 15,0 0-19,1 0 1,-1 1-1,0-1 0,1 0 1,-1 1-1,1-1 0,-1 0 0,0 1 1,1-1-1,-1 1 0,1-1 1,-1 1-1,1-1 0,0 1 1,-1 0-1,1-1 0,-1 1 19,-14 28-37,7 1 167,1 0-1,1 0 0,2 0 1,0 5-130,0-2 80,-7 56-33,-8 57-105,1 134 58,10-28-69,8-180 773,4-75-54,1-3-625,-1 0 0,0 1 0,0-2 0,-1 1-1,0 0 1,0-1 0,2-6-25,12-52-155,-12 43-114,8-22 269,-6 26-205,1 0 1,1 1-1,10-16 205,-18 31-21,0 1 0,0 0 0,0 0 0,-1-1 0,1 1-1,0 0 1,1 0 0,-1 0 0,0 0 0,0 0 0,0 0-1,1 0 1,-1 1 0,0-1 0,1 0 0,-1 1 0,0-1 0,1 1-1,-1-1 1,1 1 21,0 0-1,-1 0 0,1 0 0,-1 1 0,1-1 0,-1 0 0,0 1 0,1-1 0,-1 1 0,1-1 0,-1 1 0,0-1-1,0 1 1,1 0 0,-1 0 0,0 0 0,0 0 0,0 0 1,5 5 62,0 1 0,0 0 0,-1 0 0,0 0 0,-1 0 0,1 2-62,4 7-18,11 19 137,2-1-1,15 18-118,-30-42 46,1-1 1,1 0-1,0 0 0,0-1 1,1 0-1,0-1 1,0 0-1,0-1 0,1 0 1,7 3-47,-1-2-57,-13-4-238,0-1 0,0 0 0,0 0 0,1-1 1,-1 1-1,1-1 0,-1 0 0,1 0 0,-1 0 0,1-1 0,0 0 0,-1 1 1,1-2-1,0 1 0,1-1 295,-6 1-274,1 0 167,-1 0 0,0 0 0,1 0 0,-1 0 0,1 0 0,-1 0 0,0 0 0,1-1 0,-1 1 0,0 0 0,1 0 0,-1 0 0,0-1 1,0 1-1,1 0 0,-1 0 0,0-1 0,0 1 0,1 0 0,-1 0 0,0-1 0,0 1 0,0 0 0,1-1 0,-1 1 0,0 0 0,0-1 0,0 1 0,0 0 0,0-1 107,0-3-2133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21:46.6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373 46 2912,'-3'-4'218,"-1"0"0,1 0 0,-1 1 0,0-1 0,0 1 0,0 0 0,-1 0 0,1 1 0,-1-1 0,1 1 0,-1 0 0,0 0 0,0 0 0,0 1 0,0 0 0,0 0 0,0 0 0,0 0 0,-1 1 0,1 0 0,-3 0-218,1 1 76,0 0-1,-1 1 1,1-1 0,0 1-1,0 1 1,0-1 0,0 1-1,0 0 1,0 1 0,1 0-1,0 0 1,0 0-1,0 1 1,-4 3-76,-5 8 56,0 0-1,1 1 1,1 0 0,1 1-1,0 1 1,-1 4-56,-3 7 287,2 1 0,2 0 0,-7 22-287,16-40 19,1-1 0,0 0 0,1 1 0,0 0 0,1-1 1,0 1-1,1 0 0,0-1 0,1 1 0,0-1 0,1 0 1,1 0-1,0 0 0,1 0 0,0 0 0,0-1 0,1 0 0,1 0 1,0 0-1,1-1 0,-1 0 0,5 3-19,-5-6-63,-1 0-1,1-1 1,0 0 0,1 0 0,-1 0-1,9 3 64,-11-6-30,0-1 0,0 0 0,0 0 0,0 0 0,0-1-1,1 0 1,-1 0 0,1 0 0,-1 0 0,1-1 0,-1 0 0,4-1 30,9-1-21,1-1 1,-1-1-1,1-1 1,-1-1 0,8-3 20,86-43-120,-73 33 64,-9 6 166,-2-2 0,1-1 0,-2-1 0,0-2 0,4-4-110,-23 15 197,-1 0 0,1 0 1,-2 0-1,1-1 0,2-4-197,-6 2 182,-3 11-180,0 0-1,0 0 0,0-1 1,0 1-1,0 0 1,0 0-1,0-1 1,-1 1-1,1 0 1,0 0-1,0 0 1,0-1-1,0 1 1,-1 0-1,1 0 0,0 0 1,0-1-1,-1 1 1,1 0-1,0 0 1,0 0-1,-1 0 1,1 0-1,0 0 1,0 0-2,-2-1-7,1 1 1,-1 0-1,1 0 0,0 0 1,-1 0-1,1 0 1,0 0-1,-1 1 1,1-1-1,0 0 1,-1 1-1,1-1 1,-1 1 6,-2 1-20,1 0 1,-1 0-1,1 0 1,0 0 0,-1 0-1,1 1 1,0 0-1,0 0 1,1 0 0,-1 0-1,0 0 1,1 0-1,0 1 1,0-1 0,-1 4 19,1-5-17,2 1 1,-1-1 0,0 1 0,0-1 0,1 1 0,0-1 0,-1 1 0,1-1 0,0 1 0,0-1 0,0 1 0,1 0-1,-1-1 1,1 1 0,-1-1 0,1 1 0,0-1 0,0 0 0,0 1 0,0-1 0,0 0 0,1 0 0,-1 1-1,0-1 1,2 0 16,7 10 4,0-1 0,13 10-4,-19-17 38,1 0 1,0-1-1,0 0 0,0 1 0,1-2 1,-1 1-1,1-1 0,-1 0 0,2 0-38,-4-1 19,0-1 0,0 1 0,0-1 0,0 0 0,0-1 0,0 1 0,0 0 0,0-1-1,0 0 1,0 0 0,0 0 0,0 0 0,0 0 0,0 0 0,-1-1 0,1 1 0,0-1 0,-1 0-1,1 0 1,-1 0 0,0 0 0,0 0 0,0-1 0,0 1 0,0-1 0,0 1 0,-1-1-1,1 1 1,-1-1 0,1 0 0,-1 0 0,0 0 0,0 0 0,-1 0 0,1 0 0,-1 0 0,1 0-1,-1 0 1,0 0 0,0 0 0,0 0 0,-1-1 0,1 1 0,-1 0 0,1 0 0,-2-2-19,0-1 28,-1 0 1,0 0-1,-1 0 1,1 0-1,-1 1 1,0-1-1,-1 1 1,1 0-1,-1 0 1,0 1 0,0-1-1,0 1 1,-1 0-1,0 1 1,1-1-1,-1 1 1,0 0-1,-1 1 1,1-1-1,-6 0-28,8 2 15,-1 0 1,1-1-1,0 1 0,-1-1 0,1 0 0,0 0-15,4 2-6,0 0-1,0-1 1,0 1 0,0 0-1,0 0 1,0 0 0,0 0 0,0-1-1,0 1 1,0 0 0,0 0-1,1 0 1,-1 0 0,0 0-1,0-1 1,0 1 0,0 0 0,0 0-1,0 0 1,0 0 0,1 0-1,-1 0 1,0 0 0,0-1-1,0 1 1,0 0 0,0 0 0,1 0-1,-1 0 1,0 0 0,0 0-1,0 0 1,0 0 0,1 0-1,-1 0 1,0 0 0,0 0 0,0 0-1,1 0 7,6-2-122,8-2 116,1-1 0,-2 0 0,1-1 0,0 0 0,-1-2 0,-1 1 0,1-2 0,3-3 6,2-1 260,1 1-1,0 1 1,19-8-260,-34 17 38,-1 0 1,1 0-1,0 1 1,0-1 0,0 1-1,0 0 1,0 1-1,0-1 1,0 1 0,0 0-1,4 1-38,-7-1 39,0 0-1,0 1 1,1 0-1,-1-1 1,0 1-1,0 0 1,0 0-1,0 0 1,0 1-1,0-1 1,0 0-1,0 1 0,-1-1 1,1 1-1,-1 0 1,1-1-1,-1 1 1,1 0-1,-1 0 1,0 0-1,0 0 1,0 0-1,0 0 1,0 0-1,0 2-38,0 0 81,0 1-1,0-1 0,0 1 1,0-1-1,-1 1 1,0-1-1,0 0 0,0 1 1,-1-1-1,1 1 1,-2 1-81,-1 8 235,-2-1 0,1 0 0,-2 0-235,-4 14 32,-3-1-11,12-24-42,15-15 106,23-18-177,8-7 141,2 2-1,28-16-48,-55 42 141,1 0-1,-1 1 1,21-5-141,-39 13 12,0 0 0,1 1 1,-1-1-1,1 1 0,-1-1 1,1 1-1,-1 0 1,1 0-1,-1 0 0,0 1 1,1-1-1,-1 0 1,1 1-1,-1 0 0,0-1 1,1 1-1,-1 0 1,1 1-13,0 0 14,0 0 1,0 0 0,0 0-1,0 1 1,-1-1 0,1 1-1,-1 0 1,1-1 0,-1 1 0,0 1-1,1 1-14,1 3 87,-1 0 0,1 0 0,-1 0 0,-1 1 0,1-1 0,-2 1 0,1-1 0,-1 1 0,0 8-87,-1 38 742,0-53-604,0-2-52,2-1-6,-1 0-96,1-1 0,0 1 0,0-1 0,-1 0 0,1 1 0,-1-1 1,1 0-1,-1 0 0,0 0 0,0 0 0,0 0 0,0 0 0,0 0 0,0 0 0,-1-1 0,1 1 1,-1 0 15,9-19-210,-2 8 102,-3 4 17,0 1-1,1-1 1,0 2 0,1-1-1,-1 0 1,7-5 91,-12 13-2,0 0 0,0 0 0,0 0 0,0 0 1,1-1-1,-1 1 0,0 0 0,0 0 0,0 0 0,0 0 1,1 0-1,-1 0 0,0 0 0,0-1 0,0 1 0,1 0 1,-1 0-1,0 0 0,0 0 0,0 0 0,1 0 0,-1 0 1,0 0-1,0 0 0,0 0 0,1 0 0,-1 0 0,0 0 1,0 0-1,0 0 0,1 1 0,-1-1 2,3 2-15,-1 1 0,1 0 0,0 0 0,-1 1 0,0-1 0,0 0 0,0 1-1,0 0 16,7 10 78,-9-13-81,1 0 0,0-1 0,-1 0 0,1 1 0,0-1 0,-1 1 0,1-1 0,0 0 0,0 1 0,0-1 0,-1 0 0,1 0 0,0 0 0,0 1 0,0-1 0,0 0 0,-1 0 0,1 0 0,0 0 0,0-1 0,0 1-1,0 0 1,-1 0 0,1 0 0,0-1 0,0 1 0,0 0 0,-1-1 0,1 1 0,0-1 0,-1 1 0,1-1 3,5-1-63,2 1 10,-2-1 42,1 7 11,-5-4 1,-1 0 0,0 1 0,1-1 0,-1 1 0,0-1 0,0 1 0,0-1 0,0 1 0,0 0 0,-1-1 0,2 2-1,-2-2 48,0-1-11,0 0 1,0 0 15,1 10-415,1-5 368,-1 0 1,0 0 0,0 0-1,0 0 1,-1 0 0,0 1-1,0-1 1,0 0 0,0 0-1,-1 2-6,0 13 158,1 77-276,0-96 166,1 10-906,-1-13 867,0 2-9,0 0-1,1 0 0,-1-1 1,0 1-1,0 0 0,0 0 1,0 0-1,0-1 0,0 1 1,0 0-1,0 0 0,0-1 0,1 1 1,-1 0-1,0 0 0,0 0 1,0-1-1,1 1 0,-1 0 1,0 0-1,0 0 0,0 0 1,1 0-1,-1-1 0,0 1 1,0 0-1,1 0 0,-1 0 1,0 0-1,0 0 1,1-1-7,0 1 0,-1-1 0,1 1 0,0 0-1,0-1 1,-1 1 0,1-1 0,0 1 0,0 0 0,0 0 0,-1-1 0,1 1 0,0 0 0,0 0 0,0 0-1,0 0 1,0 0 0,-1 0 0,1 0 0,1 1 7,-1-1 3,0 0-61,1 0 15,-1 1 44,-1-1 0,1 1-1,0-1 1,-1 0 0,1 1 0,0-1 0,-1 1-1,1-1 1,-1 1 0,1 0 0,-1-1 0,1 1 0,-1 0-1,1-1 1,-1 1 0,0 0 0,1-1 0,-1 1 0,0 0-1,0 0 1,1 0-1,2 21 19,-1-6-34,2 10-8,-2 0-1,-1 0 0,-1 0 1,-1 2 23,0 18-92,1-26 67,0 59-20,-5 10 45,-8 103 256,10-143-229,1-28 261,1 0 0,-6 19-288,4-22 177,3-14-125,0-1 1,-1 0-1,0 1 0,1-1 1,-1 1-1,0-1 1,-1 2-53,0-16 192,1 0 0,0 0 0,1-6-192,7-287 130,-1 234-177,3 1 0,2 1 0,9-23 47,-12 65-2,0 2 1,2-1-1,1 1 0,1 1 0,0 0 0,2 0 1,1 2-1,1 0 0,10-11 2,-23 28 37,1 1 1,-1-1-1,1 1 0,0-1 0,0 1 1,0 1-1,0-1 0,0 0 0,1 1 1,0 0-1,-1 0 0,2 0-37,-3 1-7,1 1-1,-1-1 1,1 1-1,-1 0 1,1 0-1,-1 0 1,1 0-1,-1 0 1,1 1-1,-1 0 1,1 0-1,-1 0 1,1 0 0,-1 0-1,0 1 1,0-1-1,2 2 8,9 6 7,-1 1 1,0 0-1,0 1 0,-1 1 1,0 0-1,-1 0 0,0 1 1,3 8-8,-11-17 96,-1 0 0,1 0 0,-1 1 0,-1-1 0,1 1-1,-1-1 1,1 1 0,-1 0 0,0-1 0,-1 1 0,1 0 0,-1 2-96,0-5 40,0 0 0,0 0-1,0-1 1,0 1 0,-1 0-1,1 0 1,0-1 0,-1 1-1,0 0 1,1 0 0,-1-1 0,0 1-1,0-1 1,0 1 0,0-1-1,0 1 1,0-1 0,0 1 0,0-1-1,0 0 1,-1 0 0,1 1-1,-1-1 1,1 0 0,-1 0-1,1-1 1,-1 1 0,0 0 0,1 0-1,-1-1 1,0 1 0,1-1-1,-1 0 1,-1 1-40,-8-1 69,-1 0 0,1 0 0,-1-1-1,1-1 1,-9-2-69,-17-1-72,-129-20-5703,147 21 3945,-13-2-319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2.1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 1 832,'-12'1'763,"12"0"-733,1-1 0,-1 0 0,0 0 0,1 0 0,-1 0 0,0 0 1,1 0-1,-1 0 0,0 0 0,1 1 0,-1-1 0,0 0 0,1 0 0,-1 0 1,0 1-1,0-1 0,1 0 0,-1 0 0,0 1 0,0-1 0,1 0 1,-1 0-1,0 1 0,0-1 0,0 0 0,0 1 0,1-1 0,-1 0 0,0 1 1,0-1-1,0 1 0,0-1 0,0 0 0,0 1 0,0-1 0,0 0 1,0 1-1,0-1 0,0 0 0,0 1 0,0-1 0,0 0 0,-1 1 0,1-1 1,0 0-1,0 1-30,-9 22 1762,5-13-1252,-2 19-385,1 0-1,1 0 0,1 0 1,2 1-1,1-1 1,2 19-125,15 92 53,14 140 630,-26-214-553,-3 0 1,-4 27-131,1-48 179,0-21-59,0 0 0,-2 0 0,-1 2-120,2-14 68,0-5 40,0 1 0,1 0 1,0-1-1,1 2-108,0-9 149,0 0-58,1-3 10,7-5-113,1 1 0,0 1-1,0 0 1,1 0-1,-1 1 1,1 0-1,0 0 1,1 1-1,-1 1 1,1-1 0,0 2-1,-1 0 1,12-1 12,1 1 61,0 0 1,1 2 0,-1 1-1,0 1 1,0 1-1,8 2-61,-10 0 18,1 1-1,-1 1 1,0 0-1,0 2 1,-1 0 0,0 2-1,-1 0 1,0 1-1,-1 1 1,0 0-1,-1 1 1,-1 2-1,0-1 1,5 9-18,-15-17-277,-1 0 0,0 1 0,0-1 0,-1 1 1,0 0-1,-1 0 0,1 0 0,-2 0 0,1 1 0,-1-1 0,0 5 277,-1 3-3034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2.5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17 4320,'-7'-1'1168,"9"-1"-525,9-3-294,-9 5-339,3 0-49,-1 1 0,1-1 0,-1 1-1,1 0 1,4 2 39,9 2 36,16 3 172,-11-2 72,-1-2-1,1-1 0,0 0-279,174 3 994,-155-7-1350,0-2-1,-1-2 1,29-7 356,-66 11-8,10-4-1884,-14 5 1808,1 0 0,-1-1 0,0 1-1,0 0 1,1-1 0,-1 1 0,0 0 0,0-1 0,0 1 0,0 0 0,1-1 0,-1 1-1,0 0 1,0-1 0,0 1 0,0-1 0,0 1 0,0 0 0,0-1 0,0 1 0,0 0-1,0-1 1,0 1 0,0-1 0,0 1 0,0 0 0,-1-1 0,1 1 0,0 0-1,0-1 1,0 1 0,-1-1 84,-2-10-1557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2.9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73 3072,'22'-20'1120,"-17"12"-864,8-3-64,10 2 256,3-2-288,5 6-64,9 5-64,9-3 448,13 3-256,9-5 416,4 5-384,-7 0-128,-3 0-64,-16 5 128,-4-2-96,-4 2-160,-7 3 0,-7-5-1952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3.6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3552,'0'2'99,"0"0"0,0 0 0,0 0 0,0 0 0,0 0 0,1 0 0,-1 0 0,0 0 0,1-1 0,0 1 0,-1 0 0,1 0 0,0 0 0,0-1 0,0 1 0,0 0 0,0-1 0,0 1 0,1 0-99,4 8 284,37 80 22,-5 0 0,-4 3-1,20 87-305,-6-27 389,1 2 380,-45-139-693,-1-8-10,-1 0-1,0 0 1,0 1 0,-1-1 0,0 1-66,1-1-24,2-11 106,3-11-129,1-22-94,2-4 31,6-13 41,-2 10-236,4-8 305,-13 38-41,1 1 0,1-1 1,0 1-1,0 1 0,1-1 0,1 1 41,-8 9-2,0 1 0,0 0-1,0 0 1,1 0-1,-1 0 1,0 0 0,1 0-1,-1 0 1,0 0-1,1 1 1,-1-1 0,1 0-1,-1 1 1,1-1-1,0 1 1,-1 0 0,1-1-1,-1 1 1,1 0-1,1 0 3,-2 0 24,1 1 0,-1-1 0,0 0 0,1 1 0,-1-1 0,0 1 0,0-1 0,0 1 0,1 0 0,-1 0 0,0-1 0,0 1 0,0 0 0,0 0 0,0 0 0,0 0 0,-1 0 0,1 0 0,0 1 0,0-1 0,-1 0 0,1 0 0,-1 0 0,1 1 0,-1-1 0,1 1-24,1 4 43,-1 1-1,0-1 0,0 0 0,-1 0 1,1 1-1,-1-1 0,-1 0 1,1 0-1,-1 1 0,0-1 0,0 0 1,-1 0-1,-2 6-42,-2 4 82,-1 0 1,-1 0 0,-1-1-1,-5 9-82,7-14 217,3-4-83,0 1 0,0-1 0,-1 0-1,-2 1-133,5-4 3,0 0 0,0 0 0,0-1 0,0 1 0,1 0 0,-1 1 0,1-1 0,0 0 0,0 0 0,0 1 0,0-1 0,1 0 0,-1 1 0,1-1 0,0 0 0,0 1 0,0-1 0,1 1 0,-1-1 0,1 0 0,-1 1 0,1-1 0,0 0-1,1 0 1,-1 1 0,0-1 0,2 1-3,13 24-51,-12-21-25,0 0 0,0-1 0,0 1 0,1-1 1,0 0-1,5 5 76,0 2-1234,-9-12-40,-2-3-1519,0-10 702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3.9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216 1 4224,'-46'7'1365,"41"-6"-1336,1 0 0,-1 1 1,1-1-1,-1 1 0,1 0 0,0 0 0,0 1 0,0-1 1,0 1-1,0 0 0,1 0 0,-1 0 0,1 0 0,0 1 0,-3 3-29,-1 3-10,0 1-1,0 0 0,1 1 1,-2 6 10,-5 13 28,1 1 0,2-1 0,1 2 0,2-1 0,1 1 0,-2 32-28,5-7 50,3 1 1,2 0 0,6 31-51,-4-64-155,1 0 0,1 0 1,0 0-1,3-1 0,0 0 1,1-1-1,1 0 1,2 0-1,0-1 0,14 17 155,-9-16-997,16 18 997,23 14-1968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4.3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4224,'5'39'1568,"8"4"-1216,36 41-96,-9-30 224,14 10-320,8 11 288,-4 4-256,-9 14 96,-5 22-160,-4-3 416,-9-7-288,-8-2-192,-7-8-64,-6-4-352,-2 4 192,-3-8-2048,0-13 1216,3-22-1984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6.7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1980 3488,'-1'0'48,"1"-1"0,-1 1 1,1 0-1,-1-1 0,1 1 0,-1-1 1,1 1-1,-1-1 0,1 1 1,-1 0-1,1-1 0,0 0 0,-1 1 1,1-1-1,0 1 0,0-1 0,-1 1 1,1-1-1,0 0 0,0 1 0,0-1 1,0 0-1,-1 1 0,1-1 0,0 1 1,0-1-1,0 0 0,1 1 1,-1-1-1,0 0 0,0 1 0,0-1 1,0 1-1,1-1-48,1-16 290,-1 12-332,-1-1 0,1 1 0,1 0 1,-1-1-1,1 1 0,0 0 1,2-5 41,6-14-316,-5 9 227,1 1 1,0 0 0,2 0 0,-1 0 0,2 1 0,-1 0 0,4-2 88,21-24 17,22-19-17,-21 24 360,22-31-360,-17 10-46,10-24 46,27-38 94,-47 76 58,-8 9-50,2 2 0,2 0 0,17-16-102,87-68 259,20-21-208,-54 37 10,50-49 62,-107 113-105,2 1 1,1 1-1,1 2-18,12-1 56,0 2-1,36-13-55,54-27 257,-67 26-38,18-10 274,2 4 1,15-1-494,-20 16 53,1 4 0,1 5 1,8 2-54,-28 10 4,1 3 0,1 3 0,-1 3 0,22 4-4,-37 4 69,0 3 0,-1 2 1,0 3-1,-1 2 0,0 3 1,40 18-70,211 83 336,-246-92-272,0 2 0,-3 4 0,0 1 0,26 22-64,-18-6-154,40 39 154,57 61 65,-95-84 13,55 54 39,-5 5 1,98 134-118,-176-205-8,2-1 0,4 0 8,6 0-2,98 102-24,-114-110 29,-1 1 0,23 37-3,-8 0 110,49 70-86,-75-115-109,3-2-1,1-1 1,3 0 85,85 74 66,-55-53 15,-3 2 1,10 18-82,17 34 35,8 8-115,-70-89 51,1-2-1,1 0 1,3 0 29,18 10 176,1-2 0,30 14-176,109 52 105,-173-93-72,72 36 35,3-5-1,1-4 1,45 9-68,-85-29 121,182 50-9,-133-41 12,37 2-124,-9-10-106,0-6-1,86-6 107,-105-10 147,-1-5-1,54-14-146,-151 24 27,89-17 154,84-29-181,186-46 47,-333 86-62,92-27-102,96-41 117,-146 46 137,-1-3 1,42-27-138,-65 29 105,-3-3 1,0-1 0,39-37-106,-46 33 103,70-60-339,10 1 236,-85 69 29,107-81 262,-115 84-221,-2-2-1,-1-1 0,10-14-69,12-23-10,-1-4 10,25-35 52,-12 23-1,74-93-48,18-24 45,-23 28-16,131-158 272,-205 246-610,6-8 318,-33 54 46,1 1 0,1 2 0,2 1-1,2 1 1,0 3 0,5-1-58,35-20-251,2 3 1,50-19 250,-90 49-16,0 2 0,2 2 0,23-4 16,125-21-46,-132 28 54,29-3 52,0 3 0,1 4 0,0 4 0,14 5-60,-9 2 179,-1 4 0,91 21-179,196 49 800,-327-68-781,0 2 1,-1 2-1,-1 2 1,-1 3-1,-1 1 1,32 21-20,174 111 528,50 51-528,-235-150 63,-3 3-1,-3 3 1,-2 2 0,39 56-63,90 102-154,-87-103 148,-76-85 18,-2 1 0,-1 1 1,-1 2-1,9 22-12,61 152-5,-64-143-34,-11-28-150,2-2 0,16 23 189,49 67-177,-38-62 156,132 188-186,-115-172 230,3-2 1,7-1-24,-49-55 21,0-1-1,2-1 1,1-1 0,0-2 0,1 0-1,1-2 1,1-1 0,0-2 0,12 3-21,23 7-5,2-2 0,1-4 1,0-3-1,1-3 1,0-3-1,1-2 1,47-4 4,6-10-246,0-5 1,99-24 245,-76 9-537,215-51-739,-146 16-1439,-105 28-426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19.4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1 663 2560,'1'-3'91,"0"1"1,1-1-1,0 0 0,-1 1 1,1 0-1,0-1 0,1 1 1,-1 0-1,0 0 0,0 0 1,1 0-1,0 0 0,-1 1 1,1-1-1,2 0-91,10-5-86,1 0-1,7-1 87,-9 3 83,55-17-424,1 4-1,64-9 342,-79 19-138,0 2-1,12 2 139,112 2 196,-138 2-243,275 11-153,-221-6 240,551 48 376,-418-32-288,648 76 918,-622-67-1009,-22 0 71,173 18-131,-367-45-5,597 45 440,-271-45-223,9-16-189,358-40 506,-590 42-449,190-17 102,469-34-105,-317 28 762,227-12 54,-440 30-321,78-3-560,-111 5 105,-5 0-6,-174 12 45,74-2 288,68-13-421,-195 16 98,-1 1-1,1-1 1,-1 0-1,1-1 1,-1 1-1,3-2-97,-7 3 9,0 0-1,1 0 1,-1-1-1,1 1 0,-1 0 1,1-1-1,-1 1 1,0 0-1,1-1 0,-1 1 1,0 0-1,1-1 1,-1 1-1,0-1 0,0 1 1,1-1-1,-1 1 1,0-1-1,0 1 1,0-1-1,0 1 0,0-1 1,1 1-9,-2-1 0,1 0 1,0 0 0,0 0-1,-1 0 1,1 0 0,0 0-1,-1 1 1,1-1 0,-1 0-1,1 0 1,-1 0-1,0 1 1,1-1 0,-1 0-1,0 1 1,1-1 0,-2 0-1,-147-121-806,92 70 849,3-2 0,2-3-1,-27-39-42,66 78 196,0-2-1,1 0 1,-4-9-196,15 28 6,1 1 0,0-1-1,-1 0 1,1 1 0,0-1 0,0 0 0,0 1-1,-1-1 1,1 0 0,0 0 0,0 1 0,0-1-1,0 0 1,0 0 0,0 1 0,0-1 0,1 0-1,-1 1 1,0-1 0,0 0 0,0 1 0,1-1-1,-1 0 1,0 1 0,1-1 0,-1 0 0,1 1-1,-1-1 1,0 1 0,1-1 0,-1 1 0,1-1-1,0 1 1,-1-1 0,1 1 0,-1-1 0,1 1-1,0 0 1,-1-1 0,1 1 0,0 0 0,-1 0-1,1 0 1,0-1 0,0 1-6,3-1 82,0 1 0,0-1 0,0 1 0,-1-1 0,1 1 0,0 0 0,0 1 0,2 0-82,2 0 86,0 2 0,0-1-1,0 1 1,-1 0-1,0 1 1,1 0 0,-1 0-1,0 0 1,-1 1 0,1 0-1,-1 0 1,0 1-1,0 0 1,-1 0 0,1 0-1,-1 1 1,-1 0 0,1 0-1,0 3-85,4 5-41,-2 2 1,0-1-1,0 1 0,-2 0 1,0 0-1,-1 1 0,-1-1 1,1 10 40,-2-10-305,-1 0 0,-1 0 0,-1 1 1,0-1-1,-1 0 0,-2 6 305,2-15-468,0 0 1,0 1-1,-1-1 0,-1 0 0,1 0 1,-1-1-1,-1 1 0,1-1 0,-1 0 1,0 0-1,-1 0 0,0-1 1,-3 3 467,-13 11-2139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20.2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3 261 4992,'-1'-1'87,"1"1"-1,0-1 1,0 1 0,-1-1 0,1 1-1,0-1 1,0 1 0,0-1 0,0 1-1,0-1 1,0 0 0,0 1 0,0-1-1,0 1 1,0-1 0,0 1 0,0-1-1,0 0 1,1 1 0,-1-1 0,0 1-1,0-1 1,1 1 0,-1-1 0,0 1-1,1-1-86,14-13 423,-9 10-507,1 0 0,1 0-1,-1 1 1,2 0 84,80-38 197,347-131-1029,-445 190-607,-31 30 1042,-2-3 1,-3-1-1,-34 26 397,50-44 350,1 1-1,1 2 0,2 0 1,-20 30-350,40-51 76,0 0 0,0 1 0,0 0 0,1 0 0,0 0 0,1 0 1,0 1-1,1-1 0,0 1 0,-1 8-76,3-13 37,-1-1 0,1 0 1,1 0-1,-1 0 0,0 0 0,1 1 0,0-1 0,0 0 1,0 0-1,1 0 0,-1 0 0,1-1 0,0 1 0,0 0 1,0-1-1,1 1 0,-1-1 0,1 0 0,0 0 0,0 0 1,0 0-1,0 0 0,0 0 0,1-1 0,-1 0 0,2 1-37,10 4 22,0 0-1,0-1 0,0-1 0,0 0 0,1-2 0,0 1 0,4-1-21,35 3-487,24-2 487,-75-4-29,63 1-2525,31-5 2554,8-3-2288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31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16 5408,'-5'-11'1984,"5"11"-1536,0 0-128,0 0-256,0 0-96,-4-4-32,8 8 0,4-1 192,4 5-64,4-1-512,1-4 224,4 0-960,-1-3 672,4 0-704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20.7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 5408,'-5'3'1984,"5"5"-1536,0 5-128,5-1-160,0 2-160,0 6 64,-2 5-32,2-2-224,0 1 96,-2-1-512,2 2 320,0-2-1472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21.1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880 0 5152,'-1'1'51,"-25"21"2511,-11 12-2562,23-22-33,0 0 0,-1 0 0,0-2 0,-1 1 33,-68 37-192,35-21 143,20-10 16,1 1 1,1 1-1,0 2 0,2 0 1,0 2-1,2 1 1,1 0-1,0 2 0,-12 20 33,-85 129-1296,-45 42 1296,128-169-661,8-5-864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22.0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160 0 4480,'-11'20'539,"2"-1"1,0 2 0,1-1-1,1 1 1,-3 19-540,-4 31 512,1 9-512,-17 90 443,-10 42 186,36-189-730,1 1 0,1 6 101,3-29-8,-1-1 1,0 0 0,0 0-1,1 0 1,-1 1-1,0-1 1,0 0 0,1 0-1,-1 0 1,0 0-1,1 0 1,-1 0 0,0 0-1,1 0 1,-1 0-1,0 0 1,0 0 0,1 0-1,-1 0 1,0 0-1,1 0 1,-1 0 0,0 0-1,1 0 1,-1 0-1,0 0 1,0 0 0,1 0-1,-1-1 1,0 1-1,0 0 8,3-1-36,0-1 0,0 0-1,-1 1 1,1-1-1,-1 0 1,1 0 0,-1 0-1,0-1 1,0 1-1,0 0 1,0-1 0,1-1 36,20-39-270,-15 27 160,61-137-418,-36 77 691,10-14-163,-30 67 23,2-1 0,0 2 0,1 0 0,1 1 0,14-14-23,-12 16 19,2 0 0,0 1 1,1 1-1,1 2 0,0 0 1,1 1-1,1 1 0,1 1-19,-21 10 60,1 0-1,0 0 1,-1 1-1,1 0 1,3-1-60,-8 2 7,0 0 0,0 0 1,0 0-1,0 0 1,0-1-1,0 1 0,0 1 1,0-1-1,0 0 1,-1 0-1,1 0 0,0 0 1,0 1-1,0-1 1,0 0-1,0 1 0,0-1 1,-1 1-1,1-1 0,0 1 1,0-1-1,0 1 1,-1 0-1,1-1 0,0 1 1,-1 0-1,1 0 1,-1-1-1,1 1 0,-1 0 1,1 0-1,-1 0 1,0 0-1,1-1 0,-1 1 1,0 0-1,1 1-7,-2 2-18,1 0-1,0 0 1,-1 0-1,0 0 1,0 0-1,0 0 1,-1 0-1,1-1 1,-1 1 0,0 0-1,0-1 1,-1 2 18,-1 2-8,-23 42-9,-3-2 0,-2-1 0,-1-1 0,-3-2 0,-1-2 0,-18 14 17,33-32 335,14-14-141,0-1 1,0 0-1,-6 3-194,13-10 33,0 0-1,0-1 1,0 1 0,0-1 0,0 1 0,0-1-1,0 1 1,0-1 0,-1 0 0,1 0 0,0 1 0,0-1-1,-1 0-32,1 0 299,2 0-182,15 1-150,-1 2 0,1 0 0,-1 0-1,0 1 1,0 1 0,-1 1-1,10 4 34,4 2-113,8 3-18,-1 3 0,0 0 1,-2 3-1,18 13 131,-45-29-584,0-1 1,0 1-1,-1 0 1,0 0-1,1 1 0,-2-1 1,2 3 583,0 1-2416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22.6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0 2080,'0'1'67,"0"-1"-1,-1 0 1,1 0-1,0 0 1,0 0 0,-1 0-1,1 0 1,0 1 0,0-1-1,-1 0 1,1 0 0,0 0-1,0 1 1,0-1 0,-1 0-1,1 0 1,0 0-1,0 1 1,0-1 0,0 0-1,0 0 1,0 1 0,-1-1-1,1 0 1,0 0 0,0 1-1,0-1 1,0 0-1,0 1 1,0-1 0,0 0-67,0 16 1618,5 22-273,2 22-802,-5-30-366,44 366 11,-19-225-2669,-7-69 742,3-14-426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33:29.3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167 2 576,'0'0'12,"0"0"0,0-1-1,-1 1 1,1 0 0,0 0 0,-1 0-1,1 0 1,0 0 0,0 0 0,-1 0-1,1 0 1,0-1 0,-1 1 0,1 0-1,0 0 1,-1 0 0,1 1 0,0-1-1,-1 0 1,1 0 0,0 0 0,-1 0 0,1 0-1,0 0 1,0 0 0,-1 0 0,1 1-1,0-1 1,0 0 0,-1 0 0,1 0-1,0 1 1,0-1 0,-1 0 0,1 0-1,0 1 1,0-1 0,0 0 0,0 0 0,-1 1-1,1-1 1,0 0 0,0 1 0,0-1-1,0 0 1,0 1 0,0-1 0,0 0-1,0 1 1,0-1-12,-5 18 185,5-13-48,-1-1 0,1 0-1,-1 0 1,0 0 0,-1 0-1,1 1-136,-1-1 181,1 1 0,0-1-1,0 1 1,0 0 0,0-1-1,1 2-180,-1 44 800,-7 43-800,3-31 64,4-51-24,1-1 0,1 1-1,0-1 1,0 1 0,1-1-1,1 2-39,-1 1 61,0 0 0,0 0 1,-1 4-62,0 31 175,0-21 372,-1 0 0,-3 23-547,2-44 77,0 0 1,0 0 0,-1 0-1,0 0 1,0 0 0,-1-1-1,1 1 1,-1-1-1,-1 2-77,4-9-8,0 0-1,0 0 0,0 0 0,0 0 0,0 0 0,-1 0 0,1 0 0,-1 0 0,1 1 0,-1-2 9,-1-6-12,0-18-53,1 0 0,1-1 1,2 1-1,2-8 65,1-29 19,8-93-24,5-4 15,-17 126 150,-1 35-159,0 0 0,0 0 0,0 0 0,0 0 0,0 0 0,0 0 0,0 0 0,0 0 0,0 0 0,0 0 0,0 0 0,0 0 0,0 0 0,0 0 0,0 0-1,0 0 1,0 0 0,-1 0 0,1 0 0,0 0 0,0 0 0,0 0 0,0 0 0,0 0 0,0 0 0,0 0 0,0 0 0,0 0 0,0 0 0,0 0 0,0 0-1,0 0 1,0 0 0,0 0 0,0 0 0,0 0 0,0 0 0,0 0 0,0 0 0,0 0 0,0-1 0,0 1 0,0 0 0,0 0 0,0 0 0,0 0-1,-3 7-51,-3 10-134,-33 182 185,5-61 352,23-94-373,-5 9 185,8-30-148,2 1 1,0 0-1,2 1-16,3-19 5,-2 10 6,1 0 0,1 0-1,1 0 1,0 0 0,1 0 0,0 2-11,8 37-11,-8-44-70,-1 0 1,0 0-1,0 1 1,-3 9 80,0 19 167,-5 47-7,3 4-64,2-52-186,3-38-108,0-1 124,1 0 71,-1-1 1,0 1-1,1-1 1,-1 1-1,0-1 1,1 0-1,-1 1 1,0-1-1,0 0 1,1 1-1,-1-1 1,0 0-1,0 1 1,0-1-1,0 0 0,0 0 1,0 1-1,0-2 3,0-1 3,4-11 68,-1 0-1,-1 1 1,0-1 0,-1-6-71,4-56 64,-4 68-64,-1 0 0,1 0 0,0 1 0,0-1 0,1 1 0,1-2 0,2-46-262,3 28 122,2 0 0,3-4 140,5-14-178,-14 33 181,6-16 139,1 1 0,1 0 0,1 1-1,13-19-141,-23 41-13,0 0 0,0 0-1,0 1 1,1-1 0,-1 1-1,1 0 1,0 0 0,0 1-1,0-1 1,0 1 0,1 0 0,-1 0-1,1 0 1,3-1 13,-4 2-13,-1 1 0,0-1 0,0 1-1,0-1 1,1 1 0,-1 0 0,0 0 0,0 0 0,1 1 0,-1-1 0,0 1 0,0 0 0,0 0 0,0 0-1,0 0 1,0 0 0,0 1 0,0-1 0,0 1 0,-1 0 0,1 0 0,0 1 13,1 1 17,0 0 1,-1 0 0,1 0-1,-1 1 1,0-1 0,-1 1-1,1 0 1,-1-1-1,0 1 1,0 0 0,-1 1-1,1-1 1,-1 0 0,0 0-1,0 1 1,-1-1-1,0 0 1,0 1 0,0 1-18,-2 15 66,-1 0 1,-1-1-1,-1 1 1,-2 4-67,0 4 55,2-9-61,-1 1 1,-1-1 0,-1 0-1,-1-1 1,0 0 0,-2 0-1,-9 14 6,14-26-2,-1 0 0,0 0 0,0-1 0,0 0 0,-4 3 2,10-10-20,-1 1 0,1 0 1,0 0-1,-1-1 0,1 1 1,-1-1-1,1 0 0,-1 1 1,1-1-1,-1 0 0,1 0 0,-1 0 1,-1 0 19,3 0 1,0 0 0,0-1 0,0 1 1,-1 0-1,1-1 0,0 1 0,0 0 1,0-1-1,0 1 0,0 0 0,0 0 1,0-1-1,0 1 0,0 0 0,0-1 0,0 1 1,0 0-1,0-1 0,0 1 0,1 0 1,-1-1-1,0 1 0,0 0 0,0 0 1,0-1-1,1 1-1,14 1 17,1 0 0,-1 1 1,0 1-1,1 0 0,-1 1 1,12 5-18,-5 0 7,-1 0 0,1 2 1,-2 0-1,5 4-7,-16-9 11,-1 0 1,1 0-1,-1 1 0,0 0 1,-1 0-1,1 1 0,-2 0 0,1 0 1,-1 1-1,0 0 0,-1 0 1,0 0-1,0 1 0,-1-1 1,0 1-1,-1 0 0,0 1-11,2 6-731,4-2 193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29:54.56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0 185 64,'4'-2'59,"0"0"-1,0 0 1,0-1 0,0 1-1,-1-1 1,1 0 0,1-2-59,5-5 147,-1-1 1,7-8-148,-7 7-43,1 1-1,0 1 1,0-1 43,59-49 1376,-63 56-1346,-5 4-17,1-1 0,-1 0 0,1 0 0,-1 0 0,0 0-1,1 0 1,-1 0 0,0 0 0,0 0 0,0 0 0,0-1-1,0 1 1,0 0-13,-4 1-101,-21 0 389,16 3-236,8-3-52,-1 1-1,1-1 0,-1 0 1,0 1-1,1-1 1,-1 0-1,1 1 1,-1-1-1,0 0 1,1 0-1,-1 1 1,0-1-1,1 0 1,-1 0-1,0 0 1,1 0-1,-1 0 1,0 0 0,0 0 48,1 0-11,0 0-26,0 0-75,0 0-32,3 0-438,-3 0 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29:54.90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1408,'0'0'512,"9"0"-384,-6 0-64,-3 0 0,-3 0-64,3 0 64,0 0-32,0 0 192,0 0-128,0 0-256,-5 4 96,5-4-832,0 0 480,5 8-160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29:57.02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237 4 576,'0'0'8,"0"0"-1,0-1 1,0 1 0,0 0 0,0 0-1,-1 0 1,1 0 0,0-1 0,0 1-1,0 0 1,0 0 0,0 0 0,-1 0-1,1 0 1,0 0 0,0-1 0,0 1-1,0 0 1,-1 0 0,1 0 0,0 0-1,0 0 1,0 0 0,0 0-1,-1 0 1,1 0 0,0 0 0,0 0-1,0 0 1,-1 0 0,1 0 0,0 0-1,0 0 1,0 0 0,-1 0 0,1 0-1,0 0 1,0 0-8,-6 8-34,-1 16-134,6-21 247,-6 25-10,-2 0 0,-3 4-69,-3 5 39,-32 73-40,26-62 169,-5 12-192,14-37 26,8-14 24,-1 1 0,0-1 1,0-1-1,-1 1 1,0-1-1,-1 0 0,-5 6-26,12-14 3,0 0-1,-1 1 0,1-1 0,0 0 1,-1 1-1,1-1 0,0 0 0,-1 0 1,1 1-1,-1-1 0,1 0 1,0 0-1,-1 0 0,1 1 0,-1-1 1,1 0-1,0 0 0,-1 0 0,1 0 1,-1 0-1,1 0 0,-1 0 1,1 0-1,-1 0 0,1 0 0,0 0 1,-1 0-1,0-1-2,1 1 5,-1 0 1,1-1-1,0 1 0,-1-1 1,1 0-1,-1 1 1,1-1-1,0 1 0,0-1 1,-1 0-1,1 1 0,0-1 1,0 1-1,0-1 1,-1 0-1,1 1 0,0-1-5,0-4 20,0 1 1,0-1-1,0 1 0,0-1 0,1-1-20,4-12 78,0 1 1,1 0-1,1 0 0,3-5-78,-7 16 39,10-24 16,-11 22-129,1 0 0,1-1 1,0 1-1,0 0 1,0 1-1,1-1 0,0 1 1,1 0-1,5-6 74,-7 10-74,-4 3 106,0 0 5,1 2-2,-1 0 0,0 0 0,-1 0 0,1 0 0,0 0 0,0 0 0,-1 0 0,1 0 0,-1 0 0,0 0 0,1 0 0,-1 0-1,0-1 1,0 1 0,0 0 0,0 0 0,-1-1 0,0 2-35,-5 5 18,6-7-39,0 0 0,1 0 1,-1 0-1,0 0 0,0 0 1,1 0-1,-1 0 0,0 0 0,1 0 1,0 0-1,-1 0 0,1 1 0,-1-1 1,1 0-1,0 1 21,0 0-160,0-2-48,0 0-368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30:01.05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155 7 576,'-2'2'115,"2"-3"15,0-5 65,0 6-193,0-1 0,-1 1-1,1 0 1,0 0-1,-1 0 1,1 0 0,0-1-1,-1 1 1,1 0-1,-1 0 1,1 0 0,0 0-1,-1 0 1,1 0-1,0 0 1,-1 0 0,1 0-1,0 0 1,-1 0-1,1 0 1,-1 0 0,1 1-1,0-1 1,-1 0-1,1 0 1,0 0 0,0 0-1,-1 1-1,-4 1-13,0 1 0,0 1 0,0-1 0,1 1 0,-1-1 0,1 1 0,0 0-1,0 1 1,0 0 13,-1 0-20,-1 1 70,0-1 0,-1 0 0,1 0 0,-2 1-50,-23 17 29,3-1-109,27-21-59,1-1-69,4 0 189,0 1 0,-1-1 0,1 0 0,0 0 0,-1 0 0,1-1 0,0 1 0,-1-1 0,1 0 0,2-1 19,-4 2-7,6-3 11,0 0-1,0-1 1,0 0 0,0 0 0,0 0-1,-1-1 1,0 0 0,0-1 0,5-4-4,13-10-45,-13 11 32,-8 5 53,1 0 1,-1 1-1,1-1 1,0 1-1,1 1 1,1-2-41,-6 0-92,-1 3 114,0 1-59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30:10.65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656 63 480,'-1'0'48,"0"0"113,3-7 35,-2 7-73,0 0-38,0 0 1,0-1-9,0 1 0,-1-1 0,1 1 0,0-1 1,0 1-1,0 0 0,0-1 0,-1 1 0,1-1 1,0 1-1,0 0 0,-1-1 0,1 1 0,0 0 0,0-1 1,-1 1-1,1 0 0,0-1 0,-1 1-77,-5 0 100,5 0-97,-1 0 0,1 0 0,-1 0-1,1 0 1,-1 0 0,1 0 0,-1 0-1,1 0 1,0 1 0,-1-1-1,1 1 1,-1-1 0,1 1 0,0-1-1,0 1 1,-1 0 0,1 0 0,0 0-3,-64 50-176,64-50 213,-6 39-394,6-34 298,1-5 56,0-1 0,0 0 1,0 0-1,0 0 0,0 1 1,0-1-1,-1 0 0,1 0 0,0 0 1,0 1-1,0-1 0,0 0 1,0 0-1,0 0 0,0 1 0,0-1 1,0 0-1,0 0 0,1 1 1,-1-1-1,0 0 0,0 0 0,0 0 1,0 1-1,0-1 0,0 0 1,0 0-1,0 0 0,1 0 0,-1 1 1,0-1-1,0 0 0,0 0 0,0 0 1,1 0-1,-1 0 0,0 1 1,0-1-1,0 0 0,1 0 0,-1 0 1,0 0-1,0 0 0,0 0 1,1 0-1,-1 0 0,0 0 0,0 0 1,0 0-1,1 0 0,-1 0 1,0 0-1,0 0 0,1 0 0,-1 0 1,0 0-1,0 0 0,0 0 0,1 0 1,-1 0-1,0 0 0,0-1 1,0 1-1,1 0 0,-1 0 0,0 0 1,0 0-1,0 0 0,0-1 3,17-8 4,-16 9-1,7-6-16,1 1 0,-1-1 0,0-1 0,0 1 0,6-8 13,33-41 195,-37 42 16,0-1-247,-8 11 40,-1 1 1,1-1-1,0 1 1,0 0-1,0-1 0,0 1 1,0 0-5,3-2 10,-8 4 2,-7 11 3,0 5 24,8-13-28,0-1-1,1 0 1,-1 1-1,1-1 1,-1 1-1,1 0 1,0 0-1,0-1 0,0 1 1,0 0-11,1-1 43,-1-2 92,-14 7-270,13-6 144,-1 0 0,1 0 0,-1 1 0,1-1 0,0 1 0,0-1 0,-1 1 0,1 0-9,-5 3-3,-2 2 66,7-5-65,1-1 1,-1 0-1,1 1 1,-1-1-1,0 0 1,0 0-1,1 0 1,-1 0-1,0-1 1,0 1 1,-1 0 4,1 0 0,-1 0 1,1 0-1,0 1 0,-1-1 0,1 1 0,0-1 1,-1 2-5,-16 9-82,3-1-195,13-10 292,0 1-1,0-1 1,0 1 0,1-1 0,-1 1 0,1 0 0,-1 0 0,1 0 0,0 0 0,0 1 0,0-1 0,-2 2-15,-12 14 157,-41 39-168,29-31-99,21-18 101,-1-1-1,0 0 0,-9 6 10,10-8 7,1 0-1,-1 0 1,1 1 0,1 0-1,-1 0 1,1 1-1,-4 4-6,-7 14 42,-6 14-42,9-16-88,1-2 81,1 1 0,1 0 0,-6 18 7,-4 2-21,19-39 22,-1 0 0,0 1 0,0-1 1,0 0-1,0 0 0,-1 1-1,-7 10 121,10-14-118,0 0 1,0 1-1,0-1 1,0 0 0,0 1-1,-1-1 1,1 0 0,0 0-1,0 1 1,0-1-1,0 0 1,0 0 0,-1 0-1,1 1 1,0-1 0,0 0-1,0 0 1,-1 0-1,1 1 1,0-1 0,0 0-1,-1 0 1,1 0 0,0 0-1,0 0 1,-1 0-1,1 0 1,0 0 0,0 0-1,-1 1 1,1-1 0,0 0-1,-1 0 1,1 0-4,0-11-57,8-14 55,5-12 148,3-18-146,-10 30-51,2 1-1,0 0 1,2 0 0,9-18 51,-16 38-6,-1 0-1,0 0 1,0-1 0,0 1-1,-1-1 1,0 1 0,0-1-1,0 1 1,0-1 0,0 0 0,-1-3 6,0 7-3,-1 1 0,1 0 0,0-1 0,-1 1 0,1-1 0,0 1 0,-1 0 0,1-1 0,0 1 0,-1 0 0,1-1 0,-1 1 0,1 0 0,-1 0 0,1 0 0,0-1 0,-1 1 0,1 0 0,-1 0 0,1 0 0,-1 0 0,1 0 0,-1 0 0,1 0 1,-1 0-1,1 0 0,-1 0 0,1 0 0,-1 0 0,1 0 0,-1 0 0,1 1 0,-1-1 0,1 0 0,-1 0 0,0 1 3,-4 14-80,-10 38 80,-2-1 0,-2 0 0,-10 15 0,18-45-5,0 0-6,2 1 1,0-1-1,-1 9 11,-25 76 42,33-86-53,2-19 25,0 1-1,0-1 1,0 0 0,0 1-1,0-1 1,-1 1 0,0-1 0,1 0-1,-1 1-13,0 1 14,-1 0 1,1 0-1,1 1 0,-1-1 0,1 0 1,-1 0-1,1 1-14,0-1-17,0 0 0,0 0 0,-1 0-1,1 0 1,-1-1 0,0 1 0,0 0 0,-1 2 17,-1 0-9,2 0 0,-1-1-1,1 1 1,-1 0 0,2 0 0,-1 0-1,1 0 1,0 1 9,-3 23 53,0-4-68,1 1 0,1-1 1,2 12 14,0 4-15,0-25-25,0-13 33,-1-1-1,0 0 0,0 0 0,0 0 1,0 0-1,0 0 0,-1 0 1,1 1 7,0 16 174,1-15-117,-2-4 69,0-3-94,0 0 0,0-1 0,1 1 0,-1 0 0,1 0 0,0-1 0,-1 1 0,1 0 0,0 0 0,0-1 0,0 1 0,1-1-32,-1-5 80,-2-70-163,0 44 32,1 0-1,2 0 1,2 0 0,6-32 51,-6 46-114,-2 13 101,0 1 0,1-1 0,0 0 0,0 1 0,0 0 0,1-1 13,-2 4-30,1 0 0,-1 0 1,0 0-1,0 0 0,-1 0 1,1 0-1,0 0 30,-1 0 132,1 1-67,-6 6 10,-5 6-97,6-7-15,1 0 1,0 1 0,0-1-1,0 0 1,1 1 0,-2 1 36,4-4 16,-5 7-91,2-4 72,3-3 3,-1 1 1,0-1-1,0 0 0,1 0 1,-1 1-1,1-1 1,-1 0-1,1 0 0,0 1 1,-1-1-1,1 1 1,0-1-1,0 0 0,0 1 1,0-1-1,0 0 1,0 1-1,0-1 0,1 1 1,-1-1-1,0 0 1,1 2-1,2 10 40,-1 0 0,-1 0 0,0 0 0,-1 1 0,-1-1 0,0 3-40,0 19 5,2 10-46,0-19 53,-1 1 0,-2 0 0,-2 13-12,2-20 12,-2 8 221,3-22-127,-1 0 0,1 0-1,1 0 1,-1 4-106,1-4 24,-1 0-1,0 0 1,0 0-1,-1 5-23,-1-6 115,1-5 19,-1-14 140,2-26-5,1 38-282,-4-52 13,2 41 0,1 0 0,0 0 0,1-1 0,1-9 0,22-157-128,-3 90 187,-17 68-55,-1 0-36,0 1 1,-1-2 31,4-73-395,-10 160 43,5-59 353,0 6 18,0 0 0,0 0 0,-2 0 0,1 0 0,-3 9-19,-1-1 38,1 1 0,1 0 0,0 0-1,2 1-37,0 82 124,1-65-217,0-25 109,0 0 1,1-1-1,0 1 1,1-1 0,0 1-1,1-1 1,0 0-1,1 0 1,5 10-17,-9-21-4,1 0 0,-1 0-1,1 0 1,-1 0 0,1-1 0,-1 1 0,1 0 0,-1 0 0,1 0-1,0-1 1,0 1 0,-1 0 0,1-1 0,0 1 0,0-1-1,0 1 1,0-1 0,-1 1 0,1-1 0,0 1 0,0-1 0,0 0-1,0 0 1,0 1 0,0-1 4,1 0 4,-1-1 0,0 1 0,0 0 0,0-1 0,0 1 0,0-1 0,1 1 0,-1-1 0,0 0 0,0 0 0,0 1 0,0-1 0,-1 0 0,1 0 0,0 0 0,0 0 0,0 0-4,4-7 21,0 1 0,0-1 0,-1 0 0,0 0 0,-1-1-21,7-17 91,-2-1 1,4-18-92,7-27-81,3 15 155,3 0 1,9-12-75,-32 65-5,8-21-113,-10 15 53,-5 17-68,-4 14-58,7 6 220,1 1 0,2 21-29,0-2 81,-1-46 14,0-1 245,1-9-235,-1 0 1,1 0 0,1-5-106,43-107-324,-34 94 290,5-1 18,-15 24 11,-1 1-22,0 2-90,0 1 64,-1 0 54,1 0 1,-1 1-1,1-1 1,-1 0-1,1 1 1,-1-1-1,1 0 1,-1 1-1,1-1 1,-1 1 0,1-1-1,-1 1 1,1-1-1,0 1 1,-1-1-1,1 1 1,0 0-1,0-1 1,-1 1-1,1-1 1,0 1 0,0 0-1,0-1 1,0 1-1,0 0-1,-3 16 31,8 79 156,-5-94-150,0-2 11,0-2-30,0 0 1,1 0-1,-1 0 1,0 0-1,0 0 1,0 0-1,0 0 1,0 0-1,0 1 1,0-2-19,-1-12-57,3 0 41,1 1 0,0-1 0,4-9 16,-7 24-8,0-1 1,0 1-1,0 0 0,0-1 1,0 1-1,1 0 0,-1 0 1,0-1-1,0 1 1,0 0-1,0 0 0,0-1 1,0 1-1,1 0 0,-1 0 1,0-1-1,0 1 0,0 0 1,1 0-1,-1 0 1,0 0-1,0-1 0,0 1 1,1 0-1,-1 0 0,0 0 1,0 0-1,1 0 1,-1 0-1,0 0 0,1-1 1,-1 1-1,0 0 0,0 0 1,1 0-1,-1 0 0,0 0 1,1 0-1,-1 0 1,0 0-1,0 1 0,1-1 1,-1 0-1,0 0 0,0 0 1,1 0-1,-1 0 1,0 0-1,0 0 0,1 1 1,-1-1-1,0 0 0,0 0 1,0 0-1,1 1 8,0 0-15,-1 0 0,1 0-1,0 0 1,0 0 0,-1 0 0,1 0-1,0 0 1,-1 0 0,1 0 0,-1 1-1,0-1 1,1 1 15,3 30 64,-2 1 0,-1-1 0,-1 1 0,-3 9-64,-1-4 29,-5 17-29,3-26 26,2 0 0,1 0 0,2 4-26,1-22-12,0-1 0,1 0 0,0 1 0,1-1 0,1 0 0,-1 1 0,1-1 0,5 9 12,-6-14 10,1 1 0,0-1 0,0 0 1,0 0-1,1 0 0,0 0 0,0-1 0,0 0 1,0 1-1,1-1 0,0 0-10,-2-2 0,0 0 0,0 1 0,0 0 0,-1-1 0,1 1 0,-1 0 0,1 0 0,-1 0 0,0 1 0,1 1 0,-28-104 373,12 37-326,-1 1-35,-3-47-12,12 52-182,2-12 182,3 45-29,1-1 0,2 1-1,0 0 1,2-4 29,-3 5 28,-2 19-28,0 0 1,1 0-1,-1 0 1,1 0 0,-1 0-1,1 0 1,0 0-1,1-1 0,-1 1-15,0 1 1,0-1-1,0 0 0,0 1 0,0-1 1,-1 0-1,1 0 0,-1 1 0,1-1 1,-1 0-1,0 0 0,0 0 0,-1-2 15,1 5-117,-12 13 330,4 1-360,0-1 0,-7 8 147,2-3-63,5-8 77,-1 0 0,0-1 1,0 0-1,-1 0 0,0-1 0,-1 0 1,-3 1-15,2-1 19,1-1 1,1 1 0,0 1 0,0 0 0,1 1 0,-8 9-20,11-12 9,1 1 0,0 0 1,0 0-1,1 1 0,0-1 1,0 1-1,1 0 0,-1 4-9,-3 20-64,2-1 0,1 1 64,-2 65-5,4-75 44,1 1-1,1 0 1,0 0 0,4 17-39,-3-39 4,-1 0 0,1 0 1,-1-1-1,1 1 0,0 0 1,-1-1-1,1 1 0,0 0 1,0-1-1,0 1 1,1-1-1,-1 1 0,0-1 1,0 0-1,1 1 0,-1-1 1,1 0-1,-1 0 1,2 1-5,3 1-24,0-1 1,0 1 0,0-1 0,1 0 0,-1-1 23,8 3-74,30 2 389,-43-6-150,-1 0 22,0 0-54,2 2-100,0 0 0,0 0 0,0 0 0,0 0 0,0 0 0,-1 0 0,1 0 0,-1 0 0,1 1 0,-1-1 0,0 1-33,1-1-4,0 1 1,1-1-1,-1 0 1,0 0-1,1 0 1,-1 0-1,1-1 1,0 1-1,0-1 1,0 0-1,2 2 4,16 8 145,7 7-154,0-1-1,7 2 10,3 1-82,-31-15 82,0 0 0,-1 0-1,0 0 1,0 1 0,0 0 0,-1 0 0,0 1 0,0 0 0,2 1-151,0 1 0,1-1 1,7 7 150,-12-14-56,6 11-27,-7-9 107,-1 1 0,0-1-1,0 0 1,0 0 0,0 1 0,0-1 0,-1 1 0,0-1-1,0 0 1,0 1 0,0 2-24,0 1 127,8 8-450,-4-10 378,-5-10 368,-23-67-524,19 60 162,-2 0 1,1 0 0,-2 1-1,1 0 1,-2 1 0,1 0 0,-10-9-63,-3-3 63,2 0-116,-2 1 0,0 1-1,-11-7 55,-17-1-144,45 25 165,-1 1 0,0 0 0,-1 0 0,1 1 0,0-1 0,0 1 0,-1 0 0,1 1 0,-1-1-21,1 1 30,-7-2-150,-1 1 1,1 0-1,-1 1 1,0 1 0,-9 1 119,20-2-2,1 1 0,-1 0 1,1-1-1,-1 1 0,1 0 1,-1 0-1,1 0 1,0 0-1,-1 0 0,1 0 1,0 0-1,0 0 1,-1 0-1,1 1 0,0-1 1,1 1-1,-1-1 0,0 0 1,0 1-1,0-1 1,1 1-1,-1 0 0,1-1 1,-1 1-1,1 0 1,0 1 1,-1-1-2,1 1 0,0-1 1,-1 1-1,1-1 1,0 1-1,1 0 0,-1-1 1,0 1-1,1-1 0,-1 1 1,1-1-1,0 1 1,0-1-1,0 1 0,0-1 1,0 0-1,2 2 2,1 0-1,1 0 1,-1 0-1,1 0 0,0 0 0,0-1 0,1 0 0,-1 0 1,1-1-1,-1 1 0,1-1 0,0 0 0,3 0 1,0 1-24,0 0 0,0 0 0,0 1 0,5 4 24,-1 0 21,0-1 0,1 0 0,0-1-21,35 17 65,-38-17-78,1 1 1,-1 0 0,0 0 0,-1 1 0,1 0-1,-2 1 1,7 7 12,-11-9-60,7 5 30,9-2 142,10 4-224,-30-13 160,7 2-70,3 2 77,-9-3-61,0-1 1,1 0-1,0 0 1,-1 0-1,1 0 1,0 0-1,0 0 1,-1-1 0,3 1 5,-4-1-27,11-1 118,-10 1-67,0-1 0,0 1 0,0-1 0,0 0 0,0 0 1,0 0-1,0 0 0,-1 0 0,1 0-24,-1 0-8,0 0 0,0 0 1,0 1-1,0-1 0,0 0 0,0 1 0,1-1 0,-1 1 0,0-1 1,0 1-1,0 0 0,1 0 0,-1-1 0,0 1 0,0 0 0,1 0 1,-1 0-1,0 0 0,0 0 0,1 0 0,-1 1 0,0-1 1,0 0-1,0 1 0,1-1 8,19 15-85,-2 10-150,-18-24 288,0 0 34,14 1-35,-9 1-41,-2 0 82,-5-3-73,-8-7-75,3-4 154,0 0 0,1-1 0,0 0-99,1 1 33,0 1-1,-1 0 0,0 0 1,-4-4-33,6 10-26,0 0 0,0 0-1,0 0 1,1 0 0,0-1 0,0 1 0,0-1 0,0 0 0,1 1 0,0-3 26,1 6 0,-1 1 0,1-1 0,0 0 1,0 1-1,0-1 0,0 1 1,0-1-1,-1 0 0,1 1 0,0-1 1,0 1-1,-1-1 0,1 1 1,0-1-1,-1 1 0,1-1 1,-1 1-1,1-1 0,-1 1 0,1-1 1,-1 1-1,1 0 0,-1-1 1,1 1-1,-1 0 0,1-1 1,-1 1-1,1 0 0,-1 0 0,0 0 1,1-1-1,-1 1 0,0 0 1,1 0-1,-1 0 0,1 0 0,-1 0 1,0 0-1,1 0 0,-1 1 1,0-1-1,1 0 0,-1 0 1,1 0-1,-1 1 0,-3-1 10,1 1 0,-1 0 1,0 1-1,1-1 0,0 1 0,-3 0-10,-9 6-2,1 0-1,-2-2 0,1 0 1,-6 2 2,-29 10 16,47-17-15,0 0 1,0 0-1,1 0 1,-1-1-1,0 1 1,0-1 0,0 0-1,0 0 1,0 0-1,0 0 1,1 0 0,-1-1-1,0 1 1,0-1-1,0 0 1,-1 0-2,-2-2 27,0 1 0,0-1 0,0-1-1,1 1 1,-1-1 0,-3-3-27,4 4 58,5 3-58,0 0 1,0 0-1,-1 0 0,1 0 1,0 0-1,0 0 0,0 0 1,-1-1-1,1 1 0,0 0 1,0 0-1,0 0 0,0 0 1,-1-1-1,1 1 0,0 0 1,0 0-1,0-1 0,0 1 1,0 0-1,0 0 0,0 0 1,-1-1-1,1 1 0,0 0 1,0 0-1,0-1 0,0 1 1,0 0-1,0 0 0,0-1 1,0 1-1,0 0 0,0 0 1,1-1-1,-10-7-123,9 7 123,-1 0 0,0 0-1,0 0 1,0 0 0,0 1 0,0-1 0,0 0 0,0 0 0,0 1 0,0-1-1,0 0 1,-1 0 0,-5-3-142,-17-14 355,12 10-218,10 6 5,0 1 0,0-1 0,0 1 0,0-1 0,0 0 0,0 0 0,1 0 0,-1 0 0,0 0 0,1 0 0,0 0 0,0 0 0,-1-2 0,-9-23-11,2 1 1,1-1-1,-1-12 11,4 22 36,0 0 1,-1 0 0,-2-3-37,-8-21 82,3-2-142,2-3 60,-7-23-63,16 57 32,1 0 0,0 1 0,0-1 0,1 0 0,1 0 0,1-9 31,0 9-20,0-1 0,2 1 0,-1 0 0,2 0 0,-1 0 0,2 1 0,-1 0 0,4-5 20,8-13-48,1 2 0,2 0 0,9-10 48,-23 29 56,0 0 1,0-1 0,-1 0 0,0 0 0,1-5-57,5-8 9,-8 16-20,0 0 1,0 0 0,-1-1-1,0 1 1,0-1-1,0 1 1,-1-1-1,0 0 1,-1 0 0,1 1-1,-1-1 1,0 0-1,-1 0 1,0 1-1,0-1 1,0 0 0,-1 1-1,0-1 1,0 1-1,-1 0 1,0-1 0,-1 0 10,2 4-42,1 0 1,-1 0 0,1 0 0,0-1 0,-1 1 0,1 0 0,1-1 0,-1 1 0,0 0 0,1-2 41,0 4 53,-1 1-65,0 0 0,0 0 0,-1-1-1,1 1 1,0 0 0,0 0 0,0 0 0,0 0-1,0 1 1,-1-1 0,1 0 0,0 0 0,0 1 0,0-1-1,0 1 1,0-1 0,0 1 0,0-1 0,0 1-1,0-1 1,0 1 12,-35 43 54,18-24-49,-10 16-5,27-33-17,-10 13 9,-1 0-1,0-1 0,-13 12 9,10-17 75,14-9-79,0-1 0,0 1 1,0-1-1,1 0 1,-1 1-1,0-1 1,0 0-1,0 0 1,0 1-1,0-1 1,0 0-1,0 0 1,1 0-1,-1 0 0,0 0 1,0 0-1,0-1 1,0 1 3,0-3-6,1 0-1,-1 0 1,1 0 0,0 0-1,0 0 1,0 0 0,1-2 6,-1 1-4,0-1-4,1 1 0,0-1 0,0 1 0,0 0-1,0 0 1,1-1 0,0 1 8,5-20-12,-6 19 53,0 0 0,0 1 1,1-1-1,-1 0 0,1 1 1,0-1-1,1 1 0,0-2-41,-2 5-37,-1 1-43,-1 1 52,0 0 0,0 0 1,0 0-1,0 0 0,0 0 0,0 0 1,0 0-1,0 0 0,1 0 1,-1 1-1,0-1 0,1 0 0,-1 0 1,1 1-1,-1 0 28,-26 127-501,13-66 440,10-36-1,-7 17 62,-5 14 293,16-53-318,0-4 12,1 1 1,-1-1 0,0 0 0,0 0 0,0 0-1,0 0 1,-1 0 0,1 1 0,0-1-1,0 0 1,-1 1 12,18-33 219,27-28-1008,34-33 789,-29 34-75,8-15 149,-1-5-74,18-24 65,-73 101-51,21-27-43,-19 25-28,-1 4 8,-10 16 31,-12 25 299,-12 22-445,-22 31 164,47-83 62,-20 30-209,-19 42 147,45-82 16,-1 0 0,1 0 0,0 0 0,0 1 0,1-1 0,-1 0 0,0 1 0,1-1 0,-1 0 0,1 1 0,0-1 0,0 1 0,0-1 0,0 2-16,1-4 12,1 1 0,-1-1 0,0-1-1,0 1 1,0 0 0,0 0 0,0 0 0,1-1 0,-1 1 0,0 0 0,0-1 0,0 1 0,1-1-12,4-4 0,0 0 0,-1-1 0,1 1 1,-1-1-1,0 0 0,4-7 0,6-6-7,5-5-183,1 2 0,1 1 0,8-6 190,-22 20-1243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31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26 4224,'-12'-25'1568,"12"25"-1216,7 0-96,-7 0-128,9 7-128,-6-4-1920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30:26.27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507 226 736,'0'-1'157,"-2"0"-79,1 12 295,-8 12 571,9-22-843,0-1 49,0 0-22,0 0 117,0 0-80,0 0-26,-11 9-54,11-8-107,0-1 0,-1 1-1,1 0 1,0 0 0,0 0-1,0-1 1,0 1 0,0 0-1,0 0 1,0-1 0,0 1-1,0 0 1,0 0 0,0 0-1,1-1 1,-1 1 0,0 0 22,1-1 6,-1 1 0,0-1-1,0 0 1,0 1 0,1-1 0,-1 0 0,0 1 0,0-1 0,0 0 0,0 1 0,0-1-1,0 0 1,0 1 0,0-1 0,0 0 0,0 1 0,0-1 0,0 0 0,0 1 0,0-1-1,0 0 1,0 1 0,0-1 0,0 0 0,0 1 0,0-1 0,0 0 0,-1 1 0,1-1-1,0 0 1,0 1 0,0-1 0,-1 0 0,1 0 0,0 1 0,0-1 0,-1 0 0,1 0-1,0 0 1,-1 1 0,1-1 0,0 0 0,-1 0 0,1 0 0,0 0 0,-1 0 0,1 1-1,0-1 1,-1 0 0,1 0 0,0 0 0,-1 0 0,1 0 0,0 0 0,-1 0 0,1 0-1,0-1 1,-1 1 0,1 0-6,-1-6-56,-3 2-42,4 4-281,0 0 123,0 0 128,0 0 107,0 0 111,0 0 65,0 0 256,0 0-113,0 0-4,0 0-156,1 23-349,-2-17 65,1-6 159,0 0 0,0 1-1,0-1 1,0 0 0,0 0 0,0 0 0,0 1 0,0-1 0,0 0 0,-1 0-1,1 0 1,0 1 0,0-1 0,0 0 0,0 0 0,0 0 0,-1 0-1,1 0 1,0 1 0,0-1 0,0 0 0,0 0 0,-1 0 0,1 0-1,0 0 1,0 0 0,0 0 0,-1 0 0,1 0 0,0 0 0,0 0 0,-1 0-1,1 0 1,0 0 0,0 0 0,0 0 0,-1 0-13,1 0-7,-1 0 0,1 0 0,0-1 0,-1 1 0,1 0 0,-1-1 0,1 1 0,0 0 0,-1-1 0,1 1 0,0 0 0,0-1 0,-1 1 0,1-1 0,0 1 0,0-1 0,0 1 0,-1-1 0,1 1 0,0-1 0,0 1 0,0-1 0,0 1 0,0-1 0,0 1 0,0 0 0,0-1 1,0 1-1,0-1 0,0 0 7,-4-11 25,3 11-23,1-1 0,-1 1 1,1 0-1,-1-1 0,1 1 1,-1 0-1,1-1 0,0 1 0,-1 0 1,1-2-3,1-14-259,0 13 282,-1 0 0,0 0 0,0-1-1,0 1 1,0 0 0,-1 0 0,1-1-1,-1 1 1,0 0 0,0 0-1,-1 0 1,1 0 0,-1 0-23,0 2-19,1-1-1,0 1 1,0-1 0,0 1-1,1-1 1,-1 1 0,1-1-1,-1 0 1,1 0 19,0 0 4,-1 0 0,1 1 0,-1-1 0,0 0 0,0 0-1,0 0 1,0 1 0,0-1 0,-1 0-4,-6-11 50,-3-5 108,11 19-248,-2 0 62,-1 0 1,1 0 0,0 0 0,0 0 0,0 1 0,0-1 0,-1 1 0,1-1 0,0 1-1,0 0 1,0 0 0,-1 1 27,-3 0 33,1-1 0,-1 1 0,1-1 0,-1 0 0,0 0 0,0-1-33,3 0 3,1 0 0,-1 0 0,1-1 0,-1 1 0,1 0 1,-1-1-1,1 0 0,-1 0 0,1 0 0,-1 0 0,1 0 0,0 0 1,0 0-1,-1-1 0,1 1 0,0-1 0,0 0 0,1 0 1,-1 1-1,0-1 0,0 0 0,1 0 0,-1-1 0,1 1 1,0 0-1,0 0 0,-1-2-3,0-2 17,-1 1 1,1-1 0,-1 1-1,0-1 1,-1 1-1,-3-4-17,6 8 5,-1-1-1,0 0 1,1 1-1,-1 0 1,0-1-1,0 1 1,0 0-1,0 0 1,-1 0-1,1 0 1,0 0-1,0 0 1,0 1-1,-1-1 1,1 1 0,0 0-1,-1-1 1,-1 1-5,-27-4-121,18 1 236,8 3-109,1-1-1,0 1 0,0 0 1,0 0-1,-1 1 0,1-1 1,0 1-1,0 0 0,0 0 1,0 0-1,0 0 0,0 1 1,0 0-1,1-1 0,-1 2 1,0-1-1,1 0 0,0 1 1,-4 2-6,-19 14-136,25-18 155,-1-1-1,1 1 1,-1 0-1,1-1 1,-1 1-1,1 0 1,-1-1-1,1 0 1,-1 1-1,0-1 1,1 0-1,-1 0 0,0 0 1,1 0-1,-1 0 1,0 0-1,1-1 1,-2 1-19,-8-12 71,1 0 173,10 11-242,-1 1 0,0-1 1,0 0-1,0 0 0,0 0 1,1 0-1,-1 0 0,0 0 1,1 0-1,-1 0 0,1 0 1,-1 0-1,1 0 0,0-1 1,-1 1-1,1 0 0,0 0 1,0 0-1,0 0 0,0-1 1,0 1-1,0 0 0,0 0 1,0 0-1,0-1 0,0 1 1,1 0-1,-1 0 0,1 0 1,-1 0-1,1 0 0,-1-1-2,1 2-1,-1-1 0,0 1 0,0 0 0,0-1 0,1 1 0,-1 0 0,0 0 0,0-1 0,1 1 0,-1 0-1,0 0 1,1-1 0,-1 1 0,0 0 0,0 0 0,1 0 0,-1 0 0,1-1 0,-1 1 0,0 0 0,1 0 0,-1 0 0,0 0 0,1 0 0,-1 0-1,0 0 1,1 0 0,-1 0 0,1 0 0,-1 0 0,0 0 0,1 0 0,-1 0 0,0 1 0,1-1 1,11-1-28,0 0 0,1 0 0,6-3 28,-18 4-1,7-1 7,0 0 1,0 0 0,-1 1 0,1 0 0,0 1 0,0 0 0,0 0 0,5 2-7,-7-2-23,0 1 1,-1 0 0,0 0-1,1 0 1,-1 1 0,0 0-1,0 0 1,-1 0-1,1 0 1,0 1 0,-1 0-1,1 0 23,17 16 3,-18-18-10,-1 0-1,0 1 1,0-1 0,0 1-1,0 0 1,-1 0 0,1 0-1,-1 0 1,0 0 0,1 1-1,-2-1 1,2 1 7,-2 0-26,1 1 0,-1-1 0,0 0 0,0 0 0,0 1-1,0-1 1,-1 0 0,0 1 0,0-1 26,8 40 283,-7-39-342,0-1 0,0 0 0,0 1 0,0-1-1,1 0 1,0 1 0,0-1 0,0 0 0,0 0 0,1-1 0,-1 1 0,2 1 59,6 8-16,8 9 43,-4-7-17,-11-11-70,10 18-99,-9-16 144,0-1 0,0 1-1,1 0 1,0-1 0,0 0-1,2 1 16,3 4-137,-9-8 138,0-1 0,0 0-1,0 0 1,0 0 0,0 0 0,0 0 0,1 0 0,-1 0 0,0 0-1,0-1 1,1 1 0,-1 0 0,1-1 0,-1 1 0,1 0-1,4 0-50,24 5 98,-21-4 87,-9-2-138,1-1 0,-1 1 0,1 0 1,-1 0-1,1 0 0,-1 0 0,1 1 0,-1-1 0,1 0 0,-1 0 0,0 0 1,1 0-1,-1 0 0,1 1 0,-1-1 0,1 0 0,-1 0 0,0 1 0,1-1 1,-1 0-1,0 0 0,1 1 0,-1-1 3,14 10 39,-11-8-42,0 0 1,0 0-1,0 0 1,0 0-1,0 1 0,0 0 1,-1-1-1,1 1 1,-1 0-1,0 0 0,0 0 1,0 1-1,1 1 3,-3-4 96,0-1-16,0 0 6,1-2-69,-1 0 1,0 0 0,0-1 0,0 1 0,0 0-1,0 0 1,-1 0 0,1 0 0,-1 0 0,1-1-18,-3-14-40,-1-25-125,4 36 194,0 0 1,0 1-1,1-1 1,0 1-1,0-1 0,0 1 1,2-5-30,-1 1 98,0 4-91,0 0 0,0 0 0,0 1 0,1-1 0,0 1 0,0-1 0,1 0-7,11-19 218,-15 23-227,0 0 0,1 0 1,-1 1-1,1-1 0,-1 0 1,1 0-1,0 0 0,-1 1 1,1-1-1,-1 0 0,1 1 1,0-1-1,0 0 1,0 1-1,0-1 9,-1 1-2,0 0-1,1 0 1,-1 0 0,0 0-1,1 0 1,-1 0 0,0 0-1,1 0 1,-1 0-1,0 0 1,1 0 0,-1 0-1,0 1 1,1-1 0,-1 0-1,0 0 1,0 0 0,1 0-1,-1 0 1,0 1 0,0-1-1,1 0 1,-1 0 0,0 1-1,0-1 1,1 0 0,-1 0-1,0 1 3,2 2 8,0 1-1,0 0 0,0 0 1,0 0-1,-1 0 1,0 1-8,2 1 44,0 9-94,0 0 0,0 1 0,-1-1-1,-1 0 1,-1 1 0,0 10 50,0-8 61,7 37-56,2 39 134,-9-79-120,-1-1-1,-1 0 1,0 0 0,-1 1-19,-3 12-86,0-2 74,1 0 0,1 0 0,2 0 0,0 0 12,1-12 43,-1 0 0,0 0 0,-1 0-1,-1 0 1,0-1 0,0 0 0,-1 1 0,-2 0-43,0 2-25,1 1 1,1 0 0,0 0 0,-1 9 24,-9 62 96,9-55 40,5-27 12,4-22-6,17-47-211,-15 42 17,1 1-1,2 1 1,0-1-1,7-12 53,4-9-30,26-55-237,-5 9 726,-26 57-646,-7 18 58,-4 11 104,-6 164-221,3-91 193,0-70 85,3 8-176,0-6 324,-2-5-59,-2-9-18,-6-16-198,-21-38 383,27 63-296,0 0-1,0 0 1,0 1-1,0-1 0,0 0 1,0 1-1,0-1 1,-1 1-1,1-1 1,0 1-1,-2-2 9,2 3-3,0-1-1,0 0 1,0 1-1,0-1 1,1 1-1,-1-1 1,0 1-1,0-1 1,0 1-1,0 0 1,0 0-1,0-1 1,0 1-1,0 0 1,-1 0-1,1 0 1,0 0-1,0 0 1,0 0-1,0 0 1,0 1 0,0-1 3,-1 0-3,0 1 0,0-1 0,0 0 1,0 1-1,0-1 0,0 0 1,0-1-1,0 1 0,-1 0 1,1 0-1,0-1 0,0 1 1,0-1-1,0 0 0,1 0 1,-1 1-1,0-1 0,0-1 1,0 1-1,1 0 0,-1 0 0,0-1 1,1 1-1,-1 0 0,1-1 1,0 0-1,-1 1 0,1-2 3,-5-4 45,1-1 0,0 0 0,0 0 0,1-1 0,-3-5-45,4 6 1,1 0 1,0 0 0,0 0-1,1 0 1,0-1-1,0 1 1,0 0-1,2-1 1,-1 1-2,0 4-25,-8-22-44,8 26 26,0 0 81,0 0-17,0 0-64,0 0 1,0 0-17,0 0 27,0 0 117,0 0-47,0 0-150,0 0 58,0 0 204,0 0-70,0 0-160,0 0 32,0 0 106,0 0-26,0 0-53,0 0-32,-4 21-123,5 26 234,6 40-58,-5-60-39,-1 1 0,-2 16 39,0 0 78,1-43 2,0 3 65,0-2-107,0-4 78,2-56-189,2 1 0,3-1 0,9-29 73,-11 62-7,2 1 0,0-1 0,9-16 7,-10 30 23,0 1 1,0 0-1,3-2-23,2-4-11,-11 15-8,1 1 0,0-1 1,0 0-1,0 0 1,-1 0-1,1 0 1,0 0-1,0 1 1,0-1-1,0 0 1,1 1-1,-1-1 1,0 1-1,0 0 1,0-1-1,1 1 19,23-3-61,-24 4 53,-1-1 0,0 0 0,1 0 0,-1 0 1,0 0-1,0 0 0,1 0 0,-1 1 0,0-1 0,0 0 0,1 0 0,-1 0 0,0 1 0,0-1 0,0 0 0,1 0 0,-1 1 0,0-1 1,0 0-1,0 0 0,0 1 0,0-1 0,0 0 0,1 0 0,-1 1 0,0-1 0,0 0 0,0 1 0,0-1 0,0 0 0,0 1 8,0 8 110,0-8-107,0 24 130,-1-6-151,1 0 1,1-1 0,1 1 0,4 15 17,0-2 58,2 22-58,-2-10-15,-2-23 55,-1 0-15,0 1 0,0 19-25,0 42-16,-3-70-2,1-9 30,-1-1 0,0 1 0,0-1 0,0 1 0,-1-1 0,1 0 1,-1 1-1,1-1 0,-1 1 0,-1-1 0,1 0 0,0 1 0,-1-1-12,-15 27 117,-6 17-117,-13 34-13,4 2 0,2 5 13,26-75 88,-1 0 1,0 0 0,-1 0 0,0-1 0,-1 0 0,-5 6-89,4-9-47,-1 2-29,5-4 63,3-4 20,0-1 0,0 1 0,0-1 0,0 1 0,-1-1 0,0 0 0,1 1 0,-1-1-1,0 0 1,0 0 0,0 0 0,0 0 0,0-1 0,-1 1 0,1 0-7,0-1-12,0 0 1,1 1-1,-1 0 1,1-1-1,0 1 1,-1 0-1,1 0 1,0 0 0,0-1-1,0 1 1,0 0-1,0 1 1,0 0 11,-10 18-32,6-16-46,3-4 104,1 0 0,0 1 0,0-1 0,0 0-1,-1 1 1,2-1 0,-1 1 0,0-1 0,0 1 0,0 0-26,0 0-8,1 0-1,-1 1 1,0-1 0,0 0 0,-1 0-1,1 0 1,0 0 0,-1 0 0,1 0-1,-1 0 1,0 0 8,1-2 54,1 0-17,0 0 11,0 0 53,0 0-79,0 0-198,-3 3 160,0 0 0,0-1 0,0 0 0,0 0 0,0 0 0,-1 0 0,-2 1 16,-4 9 1,9-9-6,-1 0 1,0 0-1,0 0 0,0-1 0,-1 1 0,1-1 0,-1 1 0,1-1 0,-1 0 5,-22 13-80,23-11-152,2-3 225,0-1 0,0 1-1,0-1 1,0 1 0,0 0-1,0-1 1,0 1 0,-1-1-1,1 1 1,0-1-1,0 1 1,-1-1 0,1 1-1,-1-1 1,1 1 0,0-1-1,-1 1 1,1-1 0,-1 0-1,1 1 8,-9 13-314,8-12 366,-4 3-18,1-1 0,-1 0 0,0 1 0,-1-1 0,1-1 0,-5 3-34,1-1-76,7-4 90,-1 1 1,0-1-1,0 0 0,0 0 1,0 0-1,0 0 1,0 0-1,-1 0 1,1-1-1,0 0 1,0 0-1,-1 0 1,0 0-15,2 0 4,0 1 1,-1-1 0,1 0 0,0 1-1,-1-1 1,1 1 0,0 0 0,0 0 0,-1 0-5,2 0 1,0-1 1,0 0-1,1 1 1,-1-1 0,0 1-1,0-1 1,1 1-1,-1 0 1,0-1 0,1 1-1,-1 0 1,1-1-1,-1 1 1,1 0 0,-1 0-1,1-1 1,-1 1 0,1 0-1,0 0 1,-1 0-1,1 0 1,0 0 0,0 0-2,0 0-59,0-1-5,8 0-53,-5 0 118,0 0 1,1-1-1,-1 0 1,0 1-1,0-1 0,0-1 1,1 1-1,-1 0 1,0-1-1,0 1 1,-1-1-1,1 0-1,35-28 26,-14 10 96,-4 4-186,-2-1 1,11-12 63,-12 11-12,-3 3-10,-1 0 0,-1-2-1,4-7 23,16-21 57,-28 38-42,0 0 1,0 0-1,0 0 1,-1-1-1,0 0 1,1-7-16,6-12 8,-1 2-9,-8 19-1,1 0 0,0 1-1,0-1 1,1 1 0,0-1-1,0 1 1,0 0 0,1 0 0,-1 0 2,-2 4-13,-1 1 0,0-1 1,1 1-1,-1-1 0,1 1 1,-1-1-1,1 1 0,-1-1 1,1 1-1,-1 0 0,1-1 1,-1 1-1,1 0 0,-1-1 1,1 1-1,0 0 0,-1 0 1,1-1-1,-1 1 0,2 0 13,-2 1-12,1-1 0,-1 1 1,1-1-1,-1 1 0,0 0 0,1-1 0,-1 1 0,0 0 0,1-1 1,-1 1-1,0 0 0,1-1 0,-1 1 0,0 0 0,0-1 0,0 1 0,0 0 1,0 0-1,0-1 0,0 1 12,1 8 14,1 0 0,-2-1 0,1 1 0,-2 0 0,1-1 0,-1 1 1,0 0-1,-1-1 0,0 1 0,0-1 0,-1 1 0,0-1 0,0 0 0,-2 3-14,-57 97-165,54-95 202,-1 1 1,0-2-1,-9 11-37,11-15 94,6-6-72,-1 0 0,1-1 0,-1 1 0,1 0 0,-1-1 0,0 1 0,1-1 0,-1 1-1,0-1 1,0 0 0,0 0 0,0 0 0,0 0 0,0 0 0,0 0 0,0 0 0,-1-1 0,1 1 0,0-1 0,0 0 0,-2 1-22,4-1-1,0 0 1,-1 0 0,1 0-1,-1 0 1,1 0 0,-1 0-1,1-1 1,0 1 0,-1 0-1,1 0 1,-1 0 0,1 0-1,0 0 1,-1-1 0,1 1-1,0 0 1,-1 0 0,1-1 0,0 1-1,-1 0 1,1 0 0,0-1-1,-1 1 1,1 0 0,0-1-1,0 1 1,-1 0 0,1-1-1,0 1 1,0-1 0,0 1 0,0 0 1,0 0-1,0-1 0,-1 1 1,1 0-1,0 0 0,0 0 1,0-1-1,0 1 0,0 0 1,-1 0-1,1 0 0,0-1 1,0 1-1,0 0 0,0 0 1,-1 0-1,1 0 1,0 0-1,0 0 0,0-1 1,-1 1-1,1 0 0,0 0 1,0 0-1,-1 0 0,1 0 1,0 0-1,-1 0 2,0 0 1,1 0-1,-1-1 1,1 1-1,-1 0 1,1 0 0,-1-1-1,1 1 1,-1 0-1,1-1 1,-1 1 0,1-1-1,0 1 1,-1 0-1,1-1 1,-1 1 0,1-1-1,0 1 1,0-1-3,-1 0-6,1 1 1,0-1 0,-1 1-1,1-1 1,-1 1-1,1-1 1,-1 1 0,1-1-1,-1 1 1,1 0-1,-1-1 1,1 1 0,-1 0-1,0-1 1,1 1-1,-1 0 1,1 0 0,-1-1-1,0 1 6,-11-2-6,11 2 6,0 0 0,0-1 0,0 1 0,-1 0 0,1 0 0,0 0 0,0 0 0,0 0 0,0 0 0,-1 0 1,1 0-1,0 0 0,0 1 0,0-1 0,0 0 0,0 1 0,-1-1 0,-9 3-54,10-3 48,1 0 1,-1 0-1,0 0 1,1 0-1,-1 0 1,1 1-1,-1-1 1,0 0-1,1 0 1,-1 0-1,1 1 1,-1-1-1,1 0 1,-1 1-1,1-1 1,-1 0-1,1 1 0,-1-1 1,1 1-1,0-1 1,-1 1-1,1-1 1,0 1-1,-1-1 1,1 1 5,-2 1-1,1 0 0,-1 0 0,1 1 0,-1-2 0,0 1 0,0 0 0,0 0 0,0-1 0,0 1 0,0-1 0,0 1 0,-1-1 0,1 0 0,0 0 0,-1 0 0,1 0 0,-1-1 0,1 1 0,-1-1 0,1 1 0,-3-1 1,4 0-16,-2 0-10,0-1 0,-1 1 0,1 0 0,0 1 1,-1-1-1,0 0 26,-7 7 40,0-1 0,1 1 0,0 1 0,-9 8-40,-2 5-34,15-14 30,-1-1 1,0 1-1,0-1 1,-2 0 3,9-5-69,0-1 53,7 0 22,0 0 0,1 0 1,-1-1-1,0 0 1,1 0-1,-1-1 0,0 0 1,0 0-1,0-1 1,0 0-1,0 0 0,-1 0 1,0-1-1,1 0 1,3-3-7,70-51-64,-33 23-201,-28 22 232,0-1 1,-1-1-1,10-13 33,-8 12-80,-16 13 94,-1 0 0,1 0-1,0 0 1,-1-1 0,0 1-1,1-1 1,-1-1-14,8-6 253,-10 10-259,0 1-1,0-1 1,0 0 0,0 0-1,0 0 1,0 0-1,0 0 1,0 0 0,0 0-1,-1 0 1,1 0 0,0 0-1,-1-1 1,1 1 0,-1 0-1,1 0 1,-1-1 0,0 0 6,0 1-8,0-1 1,1 0 0,-1 1 0,0-1 0,0 1 0,1-1-1,-1 1 1,1-1 0,-1 1 0,1 0 0,0-1 0,-1 1-1,1 0 1,0-1 0,0 1 0,0 0 0,0 0 0,0 0-1,0 0 1,1-1 7,8-8-32,5-15 387,-13 20-341,1 0 0,-1 1 0,1 0 0,0-1 0,1 1 0,-1 0 0,2-1-14,-4 5 0,-1-1-20,1 1 0,-1-1 0,1 1-1,-1-1 1,1 1 0,-1-1 0,1 1-1,0-1 1,-1 1 0,1 0 0,-1-1 0,1 1-1,0 0 1,0 0 0,-1-1 0,1 1 20,0 1-2,-1-1 0,1 1 0,-1 0 0,1-1 0,-1 1 0,1 0 0,-1-1 0,0 1 0,1 0 0,-1-1 0,0 1 0,0 0 0,0 0 0,1 0 0,-1-1 0,0 1 0,0 1 2,0 0-15,1 1 0,-1 0 0,0 0 0,0 0 0,0 0 0,0 0 0,-1-1 1,1 1-1,-1 0 0,0 0 0,1-1 0,-1 1 0,-1 0 15,-2 6 32,-1 0 1,0-1-1,-2 3-32,4-6 21,-1-1 0,1 2 0,0-1-1,0 0 1,1 1 0,0-1 0,0 1-1,0 0 1,0 0-21,2-3-6,0 1 0,-1-1 0,0 0 0,0 1 0,0-1 0,0 0 0,-1 0-1,1 0 1,-1 0 0,0 0 0,0 0 0,0 0 0,0-1 0,0 1 6,2-3 5,-1 0 0,1 1 0,0-1 0,0 0 0,0 0 1,0 0-1,0 0 0,0 0 0,0 0 0,-1 0 0,1 0 0,0 0 0,0 0 0,0 0 1,0 0-1,0 0 0,-1 0 0,1 0 0,0 0 0,0 0 0,0 0 0,0 0 0,0 0 1,-1 0-1,1 0 0,0 0 0,0 0 0,0 0 0,0 0 0,0 0 0,0 0 0,-1 0 1,1 0-1,0 0 0,0-1 0,0 1 0,0 0 0,0 0 0,0 0 0,0 0 0,0 0 1,0 0-1,-1 0 0,1-1 0,0 1 0,0 0 0,0 0 0,0 0 0,0 0 0,0 0 1,0 0-1,0-1 0,0 1 0,0 0 0,0 0 0,0 0 0,0 0 0,0 0 0,0-1 1,0 1-1,0 0 0,0 0 0,0 0 0,0 0 0,0 0 0,1 0 0,-1-1 1,0 1-6,0-11 15,7-12 349,10-22-364,-10 28-25,-1 0-1,0-1 0,-2 0 0,2-9 26,0-11 54,4-39-481,-6 43 467,-2 24-33,-1 0 0,0-1 1,0 1-1,-1-1 0,-1 1 0,0 0 0,-1-7-7,2 17-7,0-1 1,0 1-1,0-1 0,0 1 0,-1-1 0,1 1 0,0-1 1,0 1-1,0 0 0,0-1 0,-1 1 0,1-1 0,0 1 1,0-1-1,-1 1 0,1 0 0,0-1 0,-1 1 1,1 0-1,0-1 0,-1 1 0,1 0 0,0 0 0,-1-1 1,1 1 6,-1 0-10,1 0 0,-1 1 1,1-1-1,-1 0 0,1 1 1,-1-1-1,1 0 0,0 1 1,-1-1-1,1 1 0,-1-1 1,1 0-1,0 1 0,0-1 1,-1 1-1,1-1 1,0 1-1,0-1 0,0 1 1,-1-1-1,1 1 10,-8 15-8,6-12 5,0-1-1,0 1 1,1 0-1,-1 0 1,1 0-1,0 0 1,-1 4 3,1 0 46,0 0 0,-1 0-1,0 0 1,-1-1 0,-3 9-46,6-16 5,0 0-1,0 0 1,0 0 0,0 0-1,0 1 1,0-1-1,0 0 1,0 0-1,0 0 1,0 0 0,0 0-1,-1 1 1,1-1-1,0 0 1,0 0-1,0 0 1,0 0 0,0 0-1,0 0 1,0 0-1,-1 1 1,1-1-1,0 0 1,0 0 0,0 0-1,0 0 1,0 0-1,-1 0 1,1 0-1,0 0 1,0 0 0,0 0-1,0 0 1,-1 0-1,1 0 1,0 0-1,0 0 1,0 0 0,0 0-1,-1 0 1,1 0-1,0 0 1,0 0-1,0 0 1,0 0 0,0 0-1,-1 0 1,1-1-1,0 1 1,0 0-1,0 0 1,0 0 0,0 0-1,0 0 1,0 0-1,-1-1 1,1 1-1,0 0 1,0 0 0,0 0-1,0 0 1,0 0-1,0-1 1,0 1-1,0 0 1,0 0 0,0 0-5,-4-15 276,3 10-267,-2-11-33,1-1 0,1 1 0,1-1 0,0 0 0,1-3 24,0-20 88,2-13 131,-2 34-311,0-1-1,-1 0 1,-2-13 92,-5 0 410,-1-3-447,8 34 40,0 1 1,0-1-1,-1 1 1,1-1-1,-1 1 1,1-1 0,-1 1-1,0-1 1,1 1-1,-1-1 1,0 1-1,-1-1-3,1 1 3,0-1 0,0 1 1,1-1-1,-1 0 0,0 1 0,0-1 0,1 0 0,-1 1 0,1-1 1,-1 0-1,1 0 0,0-1-3,0-1-1,-1 0 0,1 0 0,-1 0-1,0 0 1,0 0 0,0 0 0,-1 0 0,-1-3 1,-3-9 4,4 10-26,1-1 0,0 1 0,0-1 1,1 1-1,0-6 22,0 7-21,0-1 0,-1 1 0,1-1 0,-1 1 0,0 0 0,-1-1 0,0-1 21,-7-20 160,8 24-161,0 0 0,1 0 1,-1 0-1,1 0 0,0 0 1,0 0-1,0 0 1,0 0-1,1-1 0,-1 1 1,1 0-22,-1 0 1,0 0-1,1-1 0,-1 1 0,-1 0 0,1 0 1,0 0-1,-1-1 0,0-1 22,1 4-1,0 0 0,0 0-1,0 0 1,0 0 0,0 0 0,1 0 0,-1 0 0,0 0 0,1 1 0,-1-1-1,1 0 1,-1 0 0,1 0 0,-1 0 0,1 0 0,0 0 0,0 0 1,12-14-205,-12 15 200,0 1 0,0-1 0,0 0 1,0 0-1,0 1 0,0-1 0,0 0 0,0 1 0,0-1 1,0 1-1,0-1 0,0 1 0,0 0 0,0-1 0,-1 1 1,1 0-1,0 0 0,0-1 0,-1 1 0,1 0 1,0 0 4,3 6 14,-1 1 0,1-1 0,-1 1 0,0-1 0,-1 1 0,0 0-14,6 18 6,32 75-331,4-1 325,-39-89 23,0 0 1,-1 1-1,0-1 1,-1 1-1,0 0 1,-1 0-1,-1 0 1,0 0-1,0 1 1,-1-1-1,-1 0 0,0 0 1,0 0-1,-1 0 1,-1 2-24,-2 7 6,1-6 20,0 0 1,-2 6-27,5-20 21,4-14 17,0-1 1,1 1-1,0 0 1,1 0-1,1-1-38,14-40 112,-9 20-181,-6 21 1,-1 0 1,-1 0-1,1-5 68,4-26-91,-3 17 153,-1-1 1,-1 0-1,-2-3-62,-1 30-9,0 1 1,1-1-1,-1 1 1,0-1-1,0 1 1,0-1-1,0 1 0,0-1 1,0 1-1,0-1 1,-1 1-1,1-1 1,0 1-1,0 0 0,0-1 1,0 1-1,-1-1 1,1 1-1,0-1 1,0 1-1,-1 0 1,1-1-1,0 1 0,-1-1 1,1 1-1,0 0 1,-1 0-1,1-1 1,-1 1-1,1 0 9,-1 0-5,0 0 0,0 0-1,1 0 1,-1 0 0,0 0 0,0 1 0,1-1-1,-1 0 1,0 1 0,0-1 0,1 0-1,-1 1 1,0-1 0,1 1 0,-1-1 0,0 1 5,-22 25 20,20-22 22,-6 9-89,0-1 1,0 1-1,2 1 1,-5 9 46,4-9-4,7-13-4,0 1 0,0-1 0,1 1 0,-1-1-1,0 1 1,0 0 0,1-1 0,-1 1 0,1 0 0,-1 1 8,-14 77 205,6-36 22,0 12-227,6-36-36,-1 0 0,-2 2 36,-4 25-8,0 4 125,-1 0 0,-10 23-117,-5-10 271,11-30-88,11-27-151,0-1 0,0 1 1,0-1-1,-1 0 1,0-1-1,0 1 1,0-1-1,-2 2-32,1-2-10,0 1 0,0 0-1,1 1 1,-1 0-1,2 0 1,-4 5 10,7-10-19,0-1 12,0 0-1,0 1 0,1-1 0,-1 1 0,0-1 0,1 1 1,-1-1-1,1 1 0,-1 0 0,1-1 0,0 1 1,0 0-1,0-1 0,0 1 8,7 12-320,-6-13 181,14 0 427,-11 0-269,-1-1 0,1 0 0,-1 0 0,1 0 0,0 0-1,-1 0 1,1-1 0,-1 1 0,0-1 0,1 0 0,-1 0 0,3-1-19,3-1-77,11 1-18,-18 2 89,0 0-1,0 0 1,0 0-1,0-1 1,1 1-1,-1 0 1,0-1-1,0 1 1,0-1-1,0 0 1,0 0-1,0 0 1,0 0-1,0 0 1,1-1 6,1-1 2,1-1 0,-1 0 0,0 0 0,1-1 0,-1 1 0,-1-1 1,1 0-1,-1 0 0,1 0 0,0-4-2,-2 4 18,0-1 0,1 1 1,0-1-1,0 1 0,0 0 1,0 0-1,2-1-18,4-17-5,-6 20-24,0 1 0,0-1 0,0 0 0,0 1 0,0 0 0,1-1 29,-1 2-12,-1 0-1,0-1 1,0 1-1,0-1 1,0 1-1,0-1 1,-1 0-1,1 0 1,0 0-1,-1 0 1,1 0-1,-1 0 1,1-1 12,3-5-14,-4 8 15,-1 0-1,0 0 1,0-1 0,0 1-1,0 0 1,0 0-1,1 0 1,-1 0 0,0 0-1,0 0 1,0 1 0,0-1-1,0 0 1,1 0-1,-1 0 1,0 0 0,0 0-1,0 0 1,0 0-1,0 0 1,0 0 0,1 0-1,-1 0 1,0 0-1,0 0 1,0 1 0,0-1-1,0 0 1,0 0-1,0 0 1,0 0 0,0 0-1,0 0 1,1 1-1,-1-1 1,0 0 0,0 0-1,0 0 1,0 0 0,0 0-1,0 0 1,0 1-1,0-1 1,0 0 0,0 0-1,0 0 1,0 0-1,0 0 1,0 1 0,0-1-1,0 0 1,-1 0-1,1 0 1,0 0 0,0 0-1,0 0 1,0 1-1,-1 4 1,0 1 0,0 0 0,-1-1 0,1 1 0,-1-1 0,-1 1 0,1-1-1,-1 0 1,0 1-1,-2 3-3,1-3-4,3-5 15,1 0 1,-1-1-1,1 1 1,0 0-1,-1-1 1,1 1 0,-1 0-1,1 0 1,0-1-1,0 1 1,-1 0-1,1 0 1,0 0-1,0 0-8,-1 5 57,-5 3-98,6-6 20,0-3-48,0 0 53,0 0 106,19-10 49,-16 9-139,6-5 0,-46 56 128,4-20-212,25-24 78,1 0 1,0 0-1,0 0 0,1 1 1,-6 8 5,8-10 27,1 0 1,-1 0-1,0 0 1,0 0-1,-1-1 1,0 0-1,0 0 1,0 0-1,0 0 1,0-1-1,-1 0 1,1 0-1,-4 1-27,3-6-379,5 1-1786,8 1 848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30:48.627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512 582 832,'0'0'6,"-9"-1"231,13-5-48,-4 6-165,-1 1-1,1-1 1,0 0 0,0 0 0,-1 0-1,1 0 1,0 0 0,0 0-1,-1 1 1,1-1 0,0 0 0,-1 0-1,1 0 1,0 0 0,-1 0 0,1 0-1,0 0 1,-1 0 0,1 0-1,0-1 1,0 1 0,-1 0 0,1 0-1,0 0 1,-1 0 0,1 0-1,0 0 1,0-1 0,-1 1 0,1 0-1,0 0 1,0 0 0,-1-1-24,-8-8 382,4 4 96,-13-5 1171,8 2-1213,9 8-448,0 0 0,-1-1 0,1 1 0,0 0 1,0-1-1,-1 1 0,1 0 0,0 0 0,0 0 0,-1 0 0,1 0 0,0 1 1,-1-1-1,1 0 0,0 0 0,0 1 0,0-1 0,-1 1 0,1-1 0,0 1 1,0 0-1,0-1 0,0 1 0,0 0 0,-1 0 12,-2 3-56,0-1 0,0 1 1,0 0-1,0 0 0,-1 2 56,1 1-34,0 0-1,0 1 1,0 0-1,1 0 1,1 0 0,-1 0-1,1 0 1,0 4 34,-6 21-66,6-28 58,1-1 1,0 1 0,0 0-1,1 1 1,0-1 0,0 0-1,0 0 1,0 0 0,1 0-1,0 0 1,0 0 0,0 0-1,0 0 1,1 0 7,-1-2-26,0 0 0,1-1 0,-1 1-1,1 0 1,0 0 0,-1-1 0,1 1 0,0-1 0,1 1 0,-1-1 0,0 0-1,1 0 1,-1 0 0,1 0 0,-1-1 0,1 1 0,0-1 0,0 1 0,0-1-1,0 0 1,0 0 0,3 0 26,-3 0-4,1-1 0,0 0 0,-1 0 0,1-1 0,-1 1 0,1-1 0,-1 1 0,1-1 0,-1 0 0,1-1 0,-1 1 1,0 0-1,0-1 0,1 0 0,-1 0 0,2-2 4,7-5-47,0 0 1,-1-1 0,3-5 46,-13 14-11,9-10 54,-1 0-1,0-1 1,-1 0 0,0 0-1,-1-1 1,0 0 0,-1 0-1,-1-1 1,0 0 0,-1 0-1,0 0 1,-1 0 0,1-14-43,-2 3 40,-1-1 1,-2-14-41,0-3-87,-4 14 519,4 25-397,1 0 0,-1 0 0,-1 0-1,1 1 1,-1-1 0,1 1 0,-1-1 0,0 1-1,-1-2-34,2 3 2,-2-2 26,0 0-1,0 0 1,0 0-1,0 0 1,-1 0 0,1 1-1,-1 0 1,0-1 0,0 1-1,0 1 1,-2-2-28,4 2 45,0 0 0,0-1 0,0 1 0,1-1 0,-1 1 0,1-1 0,-1 1 0,1-3-45,-2 0 93,-20-31-509,21 33 408,1 1 0,0-1 1,0 1-1,0-1 0,0 1 0,1-1 0,-1-2 8,-4-11 109,-2-3 230,6 16-376,0 0 0,0 0 0,0 0-1,0 0 1,0 1 0,-1-1 0,1 1 0,-1-1 0,0 1-1,0-1 1,0 1 37,-3-7 101,5 9-111,0-1 0,-1 0 0,1 1 0,0-1 0,0 1 0,-1-1 0,1 0 0,0 1 0,-1-1 0,1 1 0,0-1-1,-1 1 1,1-1 0,-1 1 0,1 0 0,-1-1 0,1 1 0,-1-1 10,-8-5 298,-3-3-260,-20-9 58,31 18-117,0 0 1,0-1-1,0 1 0,0-1 1,-1 0-1,1 1 0,1-1 1,-1 0-1,0 0 0,0 0 0,0 1 1,0-1-1,0 0 0,1 0 1,-1 0-1,0 0 0,1 0 21,-9-7-261,8 7 272,1 1 0,-1-1 0,1 1 0,-1-1 1,1 1-1,-1-1 0,0 1 0,1 0 0,-1-1 0,0 1 1,1 0-1,-1-1 0,0 1 0,0 0 0,1 0 0,-1-1 0,0 1 1,0 0-1,1 0 0,-1 0 0,0 0 0,0 0-11,0 0-21,1-21 272,-1 20-283,-1 1 0,0 0 1,1-1-1,-1 1 0,0 0 1,1 0-1,-1 1 1,0-1-1,-1 0 32,-3 1 119,-30 20 36,19-11-163,5-2 14,-1 0 0,2 0 1,-5 5-7,1-5-111,14-8 119,-1 0-1,1 1 0,-1 0 1,1-1-1,-1 1 1,1 0-1,0 0 1,-1 0-1,1 0 0,0 0 1,0 0-1,-1 1-7,1 0 3,-1 0 0,0 0 1,1 0-1,-1-1 0,0 1 0,0 0 0,0-1 0,0 1 0,-1-1 1,1 0-1,0 0 0,0 0 0,-1 0 0,1 0 0,-1 0 0,1 0 1,-3-1-4,4 1-139,-2 1 48,-1 17 374,-1-1-295,0-3-141,3-7 131,-1 0 1,0 0 0,0 0 0,-3 5 21,2-5 57,0 0 0,1 0 0,0 1 1,0 3-58,-4 14 94,0 0 0,-1-1 0,-4 5-94,10-25-8,1-1 0,0 1 0,-1-1 0,2 1 0,-1 0 0,0-1 0,1 1 0,0 2 8,-7 17-53,-2 11 218,9 7-351,0-40 287,0 20-186,9 22-59,-9-43 218,0-1-10,0 0 59,14 29-294,-13-7 107,-2-19 89,1 1 0,-1-1 0,0 1 1,0-1-1,0 0 0,0 1 0,0-1 0,-1 1-25,1-3 0,0 1-1,0 0 1,0 0 0,0 0 0,0-1-1,0 1 1,-1 0 0,1-1 0,0 1-1,-1-1 1,1 0 0,-1 1 0,0-1-1,0 0 2,2-1-3,0 0 0,0 0 0,-1 0 0,1 0 1,0 0-1,0 0 0,-1 0 0,1 0 1,0 0-1,0 0 0,-1 0 0,1 0 0,0 0 1,0 0-1,-1 0 0,1 0 0,0 0 1,0 0-1,-1 0 0,1 0 0,0-1 0,0 1 1,-1 0-1,1 0 0,0 0 0,0 0 1,0-1-1,0 1 0,-1 0 0,1 0 0,0 0 1,0-1-1,0 1 0,0 0 0,0 0 1,-1-1-1,1 1 0,0 0 0,0 0 0,0-1 1,0 1-1,0 0 0,0 0 0,0-1 1,0 1-1,0 0 0,0 0 0,0-1 2,0-16-104,1 13 91,-2-10-48,2 1-1,0-1 1,0 0 0,2 1-1,-1 0 1,3-4 61,1-10 32,4-11-75,-8 32 61,0 0 0,-1 0 0,0-1-1,0 1 1,-1-1 0,1-2-18,-1 9 53,0 0-117,0 0-10,0 16 84,-8 26-15,8-38 24,-1 0 1,0-1-1,-1 1 1,1-1-1,0 1 1,-1-1-1,0 0 1,0 1-1,0-1 1,0 0-1,0 0 0,-1 0 1,1 0-1,-2 1-19,-13 17 107,15-14 29,2-6-138,0-1 0,0 0 0,0 0-1,0 1 1,0-1 0,0 0 0,0 0-1,0 1 1,0-1 0,0 0 0,0 0 0,0 0-1,0 1 1,0-1 0,0 0 0,-1 0 0,1 1-1,0-1 1,0 0 0,0 0 0,0 0-1,0 0 1,-1 1 0,1-1 0,0 0 0,0 0-1,0 0 1,-1 0 2,-3 16-21,-7-2 21,11-13-43,0-1 22,0 14 42,-5 36 65,5-47-104,0-1-1,-4 8-56,7-38 293,-2-28-218,2 49 1,-3 6-8,1 0-1,0 1 1,-1-1 0,0 0 0,1 0 0,-1 0 0,1 0 0,-1 0-1,0 0 1,0 0 0,1 0 0,-1 0 0,0 0 0,0 1 0,0-1-1,0 0 1,0 0 0,0 0 7,0 0-117,10 16-91,-4 18 219,-4-28-44,0 0 0,0 0 1,0 0-1,-1 0 1,0 1-1,0-1 0,0 0 1,-1 1-1,0 1 33,5 83 454,-5 2-513,4-66 139,4-2-117,-4 123 234,-4-90 224,0-56-85,0 22 165,0 28-501,4-38-101,-3 17 186,5-20-144,-5-9 47,0 0 1,0 0-1,0 1 1,0-1-1,-1 0 1,1 0-1,-1 1 1,1-1 0,-1 0-1,1 1 1,-1-1-1,1 2 12,7 0 69,-6 1-66,-2-4 4,0 1 0,0 0 0,1-1 0,-1 1 0,0-1 0,1 1-1,-1-1 1,1 1 0,-1-1 0,0 1 0,1-1 0,-1 1 0,1-1-1,0 1 1,-1-1 0,1 0 0,-1 1 0,1-1 0,0 0 0,-1 0-1,1 0 1,-1 1 0,1-1 0,0 0 0,-1 0 0,2 0-7,-1 1-22,26-2-79,-25 1 97,-1 0 1,0 0-1,1 0 0,-1 0 0,0 0 1,0-1-1,1 1 0,-1 0 0,0-1 1,0 1-1,1-1 0,-1 0 1,1 0 3,3-1 96,-3 2-11,19-3-245,-18 3 137,0 1 0,0-1 0,-1 1 0,1-1 0,0 1 0,0 0 0,0 0 0,-1 0 0,1 1-1,-1-1 1,1 1 0,-1-1 0,1 1 0,-1 0 0,2 1 23,-1 0-14,1 0 1,0 0-1,-1-1 1,1 1-1,0-1 0,0 0 1,0 0-1,1-1 1,-1 1-1,0-1 0,2 0 14,26 2-10,-28-3-5,-1 0 1,1-1-1,0 1 0,-1-1 1,1 1-1,-1-1 0,1 0 1,-1-1-1,1 1 1,-1 0-1,0-1 0,1 0 1,-1 0-1,0 0 0,0 0 1,0 0-1,1-2 15,12-8-55,-2 3 77,12-8-39,-17 11-169,1 2-262,-6 2 236,8 1 216,-11 1 44,0 0-47,-1 0 1,1 0 0,-1 1 0,1-1-1,-1 0 1,0 1 0,1-1 0,-1 1 0,0-1-1,1 0 1,-1 1 0,0-1 0,1 1 0,-1-1-1,0 1 1,0-1 0,0 1 0,1-1-1,-1 1 1,0-1 0,0 1 0,0-1 0,0 1-1,0-1 1,0 1-2,1 12 165,-1-13-161,-1 10-72,1 0 0,-2 0 0,1-1 0,-2 3 68,-2 21 117,3-27-135,1 0 1,-1 0-1,1 1 0,0-1 0,1 0 1,-1 3 17,1-7 26,-1 1 0,0 0 0,0-1 0,0 1 0,0-1 0,0 0 0,0 1 0,-1-1 0,0 1-26,1-2 123,1-1-48,-15-1-587,21-2 442,0-1 1,-1 0 0,1-1 0,-1 1 0,0-1 0,0 0-1,-1 0 1,1-1 69,-1 1-17,29-28 81,-25 15 96,-2 15-127,12-9 3,6-14-11,-6 9-215,25-32 334,-42 49-138,5-8 50,0 0 1,-1 0-1,1 0 0,-1 0 1,0-3-57,-3 8-7,0 1 1,-1 0-1,1 0 0,0 0 1,0 0-1,0 0 0,2-1 7,7-8-17,6-10 202,7-10 382,-4-8 142,-12 23-660,4-7-71,-2 0 1,0 0-1,-1-1 1,-1-1 21,4-10-32,-9 29 32,0 0 0,-1-1 0,0 0 0,0 0 0,-1 1 0,1-1 0,-2 0 0,1-2 0,-1-9 55,-1 2-68,2 1 0,0-1 0,2-10 13,3-36-54,-5 57 39,1-1-1,-1 0 1,2 0-1,1-3 16,-2 4 29,0 1-1,0-1 1,-1 0-1,1 0 0,-1 1 1,0-1-1,-1 0 1,1-4-29,-5-67 16,13 26-267,-10 37 269,1 1 0,-2 0 1,0 0-1,0 0 0,-1 0 0,-1 0 0,1 0 0,-2 0 0,0 1 0,-2-3-18,-2 0-100,0-1-1,-10-9 101,10 11-77,-1 0 0,1 0 0,-2-7 77,-20-31-479,13 22 468,10 13-48,0 0 1,-4-16 58,9 24-157,3 7 156,0 0 0,-1 0 0,1-1 0,0 1 0,-1 0 0,1 0 0,0 0 1,-1 0-1,0 0 0,1 0 0,-1 0 0,1 1 0,-1-1 0,0 0 1,0 0-1,0 0 0,1 1 0,-1-1 0,0 0 0,0 1 0,0-1 1,0 0 0,-5-2 172,6 3-169,-1-1-1,1 1 0,-1-1 1,0 1-1,1-1 0,-1 1 1,1 0-1,-1-1 0,0 1 1,0 0-1,1 0 0,-1 0 1,0 0-1,1-1 1,-2 1-3,-14-11 90,7 4 113,9 7-207,0-1 1,-1 1-1,1 0 0,-1 0 1,1-1-1,0 1 0,-1 0 1,1 0-1,-1 0 1,1-1-1,0 1 0,-1 0 1,1 0-1,-1 0 0,1 0 1,-1 0-1,1 0 1,0 0-1,-1 0 0,1 0 1,-1 0-1,1 0 0,-1 0 1,1 0-1,-1 1 1,1-1-1,0 0 0,-1 0 1,1 0-1,-1 0 0,1 1 1,0-1-1,-1 0 1,1 1 3,0-1 2,0 0 0,-1 0 0,1 1 1,0-1-1,0 0 0,0 1 0,0-1 1,-1 0-1,1 1 0,0-1 1,0 0-1,0 1 0,0-1 0,0 0 1,0 1-1,0-1 0,0 1 1,0-1-1,0 0 0,0 1 0,0-1 1,0 0-1,0 1 0,1-1 1,-1 0-1,0 1-2,1 0-4,-1 1 0,1-1 1,0 1-1,-1 0 0,0-1 0,1 1 1,-1-1-1,0 1 0,0 1 4,4 14 2,12 26-18,-15-42-37,-1-1 117,0 0-11,0 1-44,0 0 0,1-1 0,-1 1 0,1 0 0,-1-1 0,1 1 0,-1-1 0,1 1 0,0-1 0,-1 1-1,1-1 1,0 1 0,-1-1 0,1 0 0,0 1 0,-1-1 0,1 0 0,0 1 0,0-1 0,0 0-9,16 4 226,-16-4-253,1 0 161,4 0-44,44-3-282,-47 3 228,0 0-1,1 0 1,-1-1-1,1 0 0,-1 1 1,0-1-1,1 0 1,-1 0-1,0-1 0,0 1 1,0-1-36,-2 1-112,-1 1 42,0 0 102,0 0-10,0 0-65,0 0 22,0 0 63,0 0-4,0 0-28,0 0-74,0 0 16,16 18 91,-8-6-92,-1 0 0,-1 1 0,0-1 1,-1 1-1,0 0 0,0 3 49,-5-15 13,3 8 129,-3-7-60,-4-5-26,-20-37 376,18 31-451,0 0 1,0 1-1,-1-1 0,0 1 1,0 1-1,-3-3 19,4 4-46,1 0 0,0-1 0,0 0 0,0 0 0,1 0 0,0 0 0,1-1 0,0 0 0,0 1 0,0-1-1,1-1 47,1-6-180,1 14 180,0 0 0,0-1 0,0 1 0,0 0 0,0-1 0,-1 1-1,1 0 1,0-1 0,-1 1 0,1 0 0,-1-1 0,1 1 0,-4-8 236,4 8-249,-1 0-1,1 0 1,-1 0-1,1 0 1,-1 0 0,1 0-1,-1 1 1,1-1-1,-1 0 1,1 0-1,-1 1 1,0-1 0,0 0-1,0 0 14,-4-5-139,5 5 141,0 0-1,-1 1 1,1-1-1,-1 0 1,0 0 0,1 0-1,-1 1 1,0-1-1,1 0 1,-1 1 0,0-1-1,0 1 1,1-1-1,-1 1 1,0-1 0,0 1-1,0-1-1,-1 0 100,2 1-101,0 0 1,0 0 0,0 0 0,0-1 0,0 1 0,0 0 0,0 0 0,0-1 0,0 1 0,0 0-1,0 0 1,0-1 0,-1 1 0,1 0 0,0 0 0,0 0 0,0-1 0,0 1 0,0 0 0,0 0-1,-1 0 1,1 0 0,0-1 0,0 1 0,0 0 0,-1 0 0,1 0 0,0 0 0,0 0 0,0 0-1,-1-1 1,1 1 0,0 0 0,-1 0 0,1 0 32,-4-2 158,4 2-191,0 0 0,0 0-1,0 0 1,0 0 0,0 0-1,0-1 1,-1 1 0,1 0-1,0 0 1,0 0 0,0 0 0,0 0-1,0 0 1,0 0 0,0 0-1,0 0 1,0 0 0,-1 0-1,1 0 1,0-1 0,0 1 0,0 0-1,0 0 1,0 0 0,0 0-1,0 0 1,-1 0 0,1 0-1,0 0 1,0 0 0,0 0 0,0 0-1,0 0 1,0 1 0,-1-1-1,1 0 1,0 0 0,0 0-1,0 0 1,0 0 0,0 0-1,0 0 1,0 0 0,0 0 0,0 0-1,-1 0 1,1 0 0,0 0-1,0 1 1,0-1 0,0 0-1,0 0 1,0 0 0,0 0 0,0 0-1,0 0 1,0 0 0,0 0-1,0 1 1,0-1 0,0 0-1,0 0 1,0 0 0,0 0 1,0 1-171,0 13 59,15 17-23,-13-26 132,1-1 1,-1 1-1,0-1 1,0 1-1,0 0 1,-1 0 0,0-1-1,0 1 1,0 0-1,0 3 3,0 0-73,0-8 80,-1 1-1,0-1 0,0 0 0,0 0 1,0 0-1,0 0 0,0 0 0,1 1 1,-1-1-1,0 0 0,0 0 0,0 0 0,0 0 1,0 1-1,0-1 0,0 0 0,0 0 1,0 0-1,0 0 0,0 1 0,0-1 1,0 0-1,0 0 0,0 0 0,0 1 1,0-1-1,0 0 0,0 0 0,0 0 1,0 0-1,0 1 0,-1-1 0,1 0 1,0 0-1,0 0 0,0 0 0,0 0 0,0 1 1,0-1-1,-1 0 0,1 0 0,0 0 1,0 0-1,0 0 0,0 0-6,-1 0 32,1 1-25,-1-1 0,1 0 0,0 0 0,0 0 0,-1 0 0,1 0 0,0 0 0,-1 0 0,1 0 0,0 0 0,0 0 0,-1 0 0,1 0 0,0 0 0,0 0 0,-1 0 0,1 0 0,0 0 0,0 0 0,-1 0 0,1 0 0,0 0 0,-1 0 0,1-1 0,0 1 0,0 0 0,0 0 0,-1 0 0,1 0 0,0-1 0,0 1 0,-1 0-7,-6-7 192,1-2-414,6 7 217,0 1 0,-1 0 0,0 0 0,1-1 0,-1 1 0,1 0 0,-1 0 0,0 0 0,0-1 0,0 1 0,0 0 0,0 0 0,0 0 1,0 1-1,0-1 0,0 0 0,0 0 0,-1 1 0,1-1 0,0 0 0,0 1 0,-1-1 0,0 1 5,2 0 5,-1 0-69,-1 0 38,2 0 68,0 15-367,1-13 323,-1-1-1,1 1 1,-1 0 0,1 0-1,0-1 1,0 1 0,-1 0-1,1-1 1,1 1 0,-1-1-1,0 1 1,0-1 0,0 1-1,1-1 1,-1 0-1,1 0 3,4 6-42,8 17 78,-2 0 0,-1 1 0,-1 0 0,-1 0-1,2 14-35,11 30-51,-17-55 27,0 1-1,-1 0 1,0-1-1,-1 1 1,-1 1-1,-1-1 0,0 0 1,0 0-1,-2 1 1,-2 14 24,2-8 48,-2 3-219,3-19 272,5-10-213,6-12-47,-5 0 165,0 0 0,1-5-6,6-20 46,-8 28-134,16-38-101,18-33 189,-37 78 6,-2 5 0,0 0 0,0 0 0,1 0 0,-1 0-1,1 0 1,-1 0 0,1 0 0,-1 1 0,1-1 0,-1 0 0,1 0 0,0 0 0,-1 0 0,1 1 0,0-1 0,0 0 0,0 0-6,0 2 149,1 5-168,1 1 1,-1-1-1,-1 0 0,1 0 1,-1 1-1,0-1 0,0 1 1,-1-1-1,0 1 0,0-1 1,-1 6 18,1 28-99,3 7 155,-2 21-56,-1-47 83,0-20-78,0 0 38,1 0-39,-1 0 0,1-1 0,-1 1 0,1-1 1,-1 1-1,1-1 0,-1 0 0,1 1 1,-1-1-1,1 1 0,0-1 0,-1 0 1,1 1-1,-1-1 0,1 0 0,0 0 0,-1 0 1,1 0-1,0 1 0,-1-1 0,1 0 1,0 0-1,0 0 0,-1 0 0,1 0 1,0-1-5,13-3-101,-13 4 81,-1 0 30,1-1 1,-1 1 0,1-1-1,0 1 1,-1 0 0,1-1-1,-1 1 1,0-1-1,1 1 1,-1-1 0,1 0-1,-1 1 1,0-1 0,1 1-1,-1-1 1,0 0-1,0 1 1,1-1 0,-1 0-1,0 1 1,0-1 0,0 0-1,0 0-10,0-20 211,0 13-298,-4-22 183,4-45-507,0 75 443,13-3-101,10 5-192,-22-1 122,1-1 32,0 1 103,1 1-1,-1-1 1,0 0-1,1 1 1,-1-1-1,0 1 0,0 0 1,0-1-1,0 1 1,0 0-1,-1 0 1,1 1-1,0-1 1,-1 0-1,0 0 1,2 3 4,5 9 83,-4-8-65,0 1 1,0 0-1,-1 0 0,0 0 0,0 0 1,-1 0-1,1 5-18,8 22-64,-10-31 50,0-1 0,0 1 0,-1 0 1,1-1-1,-1 1 0,0 0 0,0 1 14,0-2-6,0 1 0,0-1 0,0 1 0,1-1 1,-1 1-1,1-1 0,0 1 0,0 1 6,0-3-8,0 1-1,-1 0 1,1 0 0,0-1-1,-1 1 1,0 0 0,1 0 0,-1 0-1,0 0 1,0-1 0,0 1-1,0 0 1,0 0 8,-1 8-4,1-9 47,0-1-6,0 0 11,0 0 53,0 0-63,0 0-150,0 0 37,1 9 139,0-9-68,-1 1 0,1 0 0,-1 0-1,1-1 1,-1 1 0,1 0 0,-1 0 0,0 0 0,0-1 0,1 1 0,-1 0 0,0 0-1,0 0 1,0 0 0,0 0 0,0 0 0,0 0 0,0-1 0,0 1 0,0 0 0,0 0-1,-1 0 1,1 0 0,0 0 0,0-1 0,-1 1 0,1 0 0,-1 0 0,1 0 0,-1-1-1,1 1 1,-1 0 0,1-1 0,-1 1 0,0 0 4,-5 8 16,4-2-13,-1-1 1,0 1-1,0 0 1,0-1-1,-1 0 1,0 0-1,-3 3-3,-9 16 125,-50 98-199,57-105-3,0-1 0,-1 7 77,2-7 18,0 1 0,-4 4-18,-17 35 71,24-44-61,0-1-1,-1 0 1,-1 0 0,0 0-1,-1-1 1,0 0 0,-2 1-10,-19 27 101,27-38-78,0 0 0,0 0 0,0 0 0,0 0 0,-1-1 0,1 1 0,0-1 0,0 1 0,0-1 0,-2 0-23,3 0-1,-1 1 1,1-1 0,-1 0 0,1 1 0,-1-1 0,1 0 0,0 1 0,-1 0 0,1-1 0,0 1 0,-1 0 0,1 0 0,0 0 0,0-1 0,0 1 0,-1 1 0,1-1 0,0 0-1,0 1 1,-17 27 13,9-14 8,-2 4-91,3-3 129,7-15-22,1-1 17,2-1-6,21-14 65,-1-1 0,-1-1 0,0-1 0,12-13-113,4-9 209,28-39-209,-33 33-12,14-27 12,-18 28-116,28-36 116,-35 48-491,-14 20 353,-36 61 112,-3-2 0,-1-1 1,-2-2-1,-3-1 1,-5 3 25,20-22 57,5-5-46,-2 0 1,-5 3-12,14-12-176,6-6 166,1 1 0,-1 0 0,0-1 0,0 0 0,-1 0 0,1 0 0,-6 1 10,-13 7 16,17-9 112,0-1 0,1 1 0,-1-1 0,0-1 0,-4 1-128,7 0-7,0 1 0,1-1-1,-1 1 1,1 0 0,0 0 0,-1 0-1,1 1 1,0-1 0,0 1-1,1 0 1,-3 1 7,5-3-1,-1 0 0,1 0 0,-1 0 0,1 0 0,-1-1 0,0 1 0,1 0 0,-1-1-1,0 1 1,0 0 0,0-1 0,0 1 0,1-1 0,-1 1 0,0-1 0,0 0 0,0 1 0,0-1 0,-1 0 1,1 0 6,1 0 1,-1 0-1,0 0 1,1-1-1,-1 1 1,1 0-1,-1 0 1,1-1-1,-1 1 1,1 0 0,-1-1-1,1 1 1,-1-1-1,1 1 1,-1-1-1,1 1 1,-1-1-1,1 1 1,0-1-1,-1 1 1,1-1-1,0 0-6,-3-5 66,1 0 0,0 0 0,0-1 0,0 1 0,0-4-66,1 5 11,-7-48 50,2-1 0,1-33-61,1 15-575,-4-7 575,1 18-381,5 29 169,-3 0 0,-2-8 212,-19-97 1115,24 122-1030,1 5-108,2 9 19,-1 0 1,0 1 0,0-1-1,0 0 1,0 1 0,0-1-1,0 0 1,0 1 0,0-1-1,0 0 1,0 1-1,-1-1 1,1 0 0,0 1-1,0-1 1,-1 0 0,1 1-1,0-1 1,-1 1 0,1-1-1,0 1 1,-1-1 0,1 1-1,-1-1 1,1 1 3,-1 0-10,1 0 1,0 0 0,0 0-1,-1 0 1,1 0-1,0 0 1,0 0-1,-1 0 1,1 0-1,0 0 1,-1 0 0,1 1-1,0-1 1,0 0-1,0 0 1,-1 0-1,1 0 1,0 1 0,0-1-1,0 0 1,-1 0-1,1 1 1,0-1-1,0 0 1,0 0 0,0 1-1,0-1 1,0 0-1,-1 0 1,1 1-1,0-1 1,0 0-1,0 1 1,0-1 0,0 0-1,0 0 1,0 1-1,0-1 10,-1 15-89,1 367-39,4-288 373,3-103-202,-3 1-183,-1-1 0,0 0-1,0 0 1,-1 0 0,-1-1 0,1-2 140,1-7-151,6-36-435,-3 17 399,5-9 187,-6 27 94,-1 9 2,-1-1-1,-1 1 0,0-1 0,0 0 0,-1 0-95,-7 22 99,-1 13-80,-21 107 21,1 33-40,6-36 264,18-108-185,2-9 25,-1 0 0,0 0 0,-1 0 1,-2 6-105,4-14 106,3-5 118,7-15-255,-1-1-1,0 1 0,-2-2 1,2-6 31,1-4-50,35-124 104,-40 144-85,0-1 1,1 1 0,1-2 30,-1 3-48,-1-1 0,1 0 0,-1-2 48,0 2-45,-4 10 45,0 0 1,0 0 0,0 0 0,0 0-1,0 0 1,0 0 0,0 0-1,0 0 1,0 0 0,0 0 0,0 0-1,0 1 1,0-1 0,0 0 0,0 0-1,0 0 1,0 0 0,0 0 0,0 0-1,0 0 1,0 0 0,0 0-1,0 0 1,0 0 0,0 0 0,1 0-1,-1 0 1,0 0 0,0 0 0,0 0-1,0 0 1,0 0 0,0 0 0,0 0-1,0 0 1,0 0 0,0 0-1,0 0 1,0 0 0,0 0 0,0 0-1,0 0 1,0 0 0,0 0 0,0 0-1,0 0 1,0 0 0,0 0 0,0 0-1,0 0 1,0-1 0,1 1-1,-1 0 1,0 0 0,0 0 0,0 0-1,0 0 1,0 0 0,0 0 0,0 0-1,0 0 1,0 0 0,0 0 0,0 0-1,0 0 1,0 0 0,0 0-1,-3 18 28,-18 54 3,13-39-54,-2 0-1,-4 5 24,2-8 13,-2-1-1,-1 0 1,-1-1 0,-2-1-1,-1 0 1,0-1 0,-2-1-1,-2 0-12,-6-1 223,27-22-218,0 0 0,0-1 0,0 1 0,-1-1 0,1 0 0,-1 0 0,1 0 0,-1 0 0,1 0 0,-1-1 0,1 1 0,-2 0-5,3-1 2,1 0 0,-1 0 0,1 0 0,0-1 0,-1 1 0,1 0-1,-1 0 1,1 0 0,-1 0 0,1 0 0,-1 0 0,1-1 0,-1 1 0,1 0 0,0 0 0,-1-1 0,1 1 0,0 0 0,-1-1 0,1 1 0,-1 0 0,1-1 0,0 1 0,0 0 0,-1-1 0,1 1-1,0-1 1,0 1 0,0-1 0,-1 1 0,1 0 0,0-1 0,0 1 0,0-1 0,0 1 0,0-1 0,0 1 0,0-1 0,0 1 0,0-1 0,0 1 0,0-1 0,0 1 0,0-1 0,0 1 0,1 0-1,-1-1 1,0 1 0,0-1 0,0 1 0,1-1-2,12-26 104,-12 25-104,124-231-259,-80 145 235,-21 45-372,18-25 396,-30 50-45,1 0 0,1 2 0,1-1 0,15-13 45,-29 30 3,-1-1 0,1 1-1,-1-1 1,1 1 0,-1-1 0,1 1 0,-1 0 0,1-1 0,-1 1 0,1 0-1,0-1 1,-1 1 0,1 0 0,0 0 0,-1-1 0,1 1 0,0 0 0,-1 0-1,1 0 1,0 0 0,0 0-3,-1 0 2,0 1 1,1-1-1,-1 0 1,0 1-1,0-1 0,1 1 1,-1-1-1,0 0 0,0 1 1,0-1-1,0 1 0,1-1 1,-1 0-1,0 1 1,0-1-1,0 1 0,0-1 1,0 1-1,0-1 0,0 1 1,0-1-1,0 0 0,-1 1 1,1-1-3,-9 37 50,7-30-62,-30 127 610,16-57-370,5-26-236,1-6-293,-10 27 301,19-68 27,0 1-1,0 0 1,0-1 0,0 1-1,1 2-26,0-7-3,0 0 0,0 0 0,0 1 0,0-1 1,0 0-1,0 0 0,0 0 0,0 0 0,0 0 0,0 0 0,0 0 0,0 0 0,0 0 0,0 0 0,0 0 0,0 0 1,0 0-1,0 0 0,0 0 0,0 0 0,0 0 0,0 1 0,0-1 0,0 0 0,-1 0 0,1 0 0,0 0 0,0 0 0,0 0 1,0 0-1,0 0 0,0 0 0,0 0 0,0 0 0,0 0 0,0 0 0,0 0 0,0 0 0,0 0 0,0 0 0,0 0 0,-1 0 1,1 0-1,0 0 0,0 0 0,0 0 0,0 0 0,0 0 0,0 0 0,0 0 0,0 0 0,0 0 0,0 0 0,0 0 0,0-1 1,0 1-1,0 0 0,0 0 0,0 0 0,0 0 0,0 0 3,-1 0-4,1 0-1,0-1 1,0 1 0,0 0-1,0-1 1,0 1-1,-1 0 1,1 0 0,0-1-1,0 1 1,0 0 0,0-1-1,0 1 1,0 0 0,0-1-1,0 1 1,0 0 0,0-1-1,0 1 1,1 0 0,-1-1-1,0 1 1,0 0 0,0 0 4,9-32-108,-1-1-1,4-31 109,-2 7 57,3-25 31,-6 38-342,10-40 254,-14 75-42,-1 0 0,0-1-1,0-4 43,-1 11 1,-1 0 0,0 1-1,0-1 1,0 0 0,-1 1-1,1-1 1,-1 1 0,1-1-1,-1 0 1,0 1 0,0-1-1,0 1 1,0 0 0,-2-3-1,3 5-2,0 0-1,0-1 1,0 1 0,-1 0 0,1 0-1,0 0 1,-1-1 0,1 1 0,0 0-1,0 0 1,-1 0 0,1 0 0,0 0-1,-1 0 1,1 0 0,0-1-1,-1 1 1,1 0 0,0 0 0,-1 0-1,1 0 1,0 0 0,-1 1 0,1-1-1,0 0 1,-1 0 0,1 0 0,0 0-1,0 0 1,-1 0 0,1 0 0,0 1-1,-1-1 1,1 0 0,0 0 0,0 0 2,-12 10-48,10-8 33,-7 7 34,0 1 1,0 0-1,1 0 1,1 1-1,0 0 1,-6 11-20,-7 20 88,-3 13-88,18-43-40,-8 17-14,1 3 66,-1-1 0,-2 0 1,-1-1-1,-11 13-12,26-42-6,1 0 1,-1 0-1,0 0 1,1 0-1,-1 0 1,0 0-1,0 0 1,0-1-1,0 1 1,0 0-1,0-1 1,1 1-1,-2 0 1,1-1-1,0 1 1,0-1-1,0 0 6,1 0-4,-1 0 0,1 0 0,-1 0 0,1 0 0,-1 0 0,1 0 0,-1-1 0,1 1 0,0 0 0,-1 0 0,1 0 0,-1-1 0,1 1 0,0 0 0,-1-1 0,1 1 0,0 0 0,-1-1 0,1 1 0,0 0 0,0-1 0,-1 1 0,1-1 0,0 1 0,0-1 0,0 1 0,0-1 4,-2-5-28,0-1 0,0 0-1,1 1 1,1-1 0,-1-2 28,0 1 2,-2-44-32,2-1 1,2 0 0,2 1-1,3 0 1,2 0 0,14-49 29,19-84-320,-38 175 308,-2 13-51,-6 20 47,-9 30 121,-2-1 0,-3 0 0,-2-1-1,-2-1 1,-2-2 0,-14 19-105,37-64-1,0 1 1,-1-1-1,0 0 0,1 0 1,-4 2 0,6-4 2,-1-1 0,1 0 1,0 1-1,-1-1 0,1 0 1,0 0-1,-1 1 1,1-1-1,-1 0 0,1 0 1,-1 0-1,1 0 1,-1 0-1,1 0 0,-1 1 1,1-1-1,0 0 0,-1 0 1,1 0-1,-1 0 1,1-1-1,-1 1 0,1 0 1,-1 0-1,1 0 1,-1 0-1,1 0 0,-1-1 1,1 1-1,0 0 0,-1 0 1,1-1-1,0 1 1,-1 0-1,1 0 0,-1-1 1,1 1-1,0-1 1,0 1-1,-1 0 0,1-1 1,0 1-1,0-1 0,-1 1 1,1 0-1,0-1 1,0 1-1,0-1 0,0 1 1,0-1-1,0 1 0,0-1 1,0 1-3,-3-10 20,0 1 0,1-1 0,1 0 0,0 0 0,0 0 0,1 0 0,0-6-20,3-17 68,5-22-68,18-85-50,7-51-28,-33 186 11,-4 12 34,-3 13 10,-34 123 322,-7 71-299,-1 12 901,48-222-887,0 0-1,0-1 0,0 1 1,-1-1-1,1 1 0,-1-1-13,1-6 14,0-1 0,1 1-1,-1-1 1,1 1 0,0-1-1,0 1 1,0-2-14,6-47-119,2 1 0,14-51 119,-6 27 185,3 4-113,-9 38 48,1-18-120,-9 43-470,-3 18 276,-4 21 229,-2 0 8,0-5-38,1 0 0,1 1 0,2-1 1,0 6-6,3 10 52,-6 117 434,2-117-350,-1 0 0,-9 31-136,2-19 203,12-51-189,-1-1 0,1 0 1,-1 0-1,0 0 0,0 0 0,0 0 1,0-1-1,0 1 0,0 0 0,-1 0-14,2-1 3,0-1-1,-1 0 0,1 1 1,0-1-1,-1 0 0,1 0 1,0 1-1,-1-1 1,1 0-1,0 0 0,-1 0 1,1 1-1,-1-1 0,1 0 1,0 0-1,-1 0 0,1 0 1,-1 0-1,1 0 1,-1 0-1,1 0 0,0 0-2,-1 0 1,0 0 0,1-1 0,-1 1-1,0 0 1,1-1 0,-1 1 0,1 0-1,-1-1 1,1 1 0,-1-1 0,1 1-1,-1-1 1,1 1 0,-1-1 0,1 0-1,-1 1 1,1-1 0,0 0-1,-3-4 7,1-1-1,0 1 1,0-1 0,1 1 0,-1-1 0,1 0 0,1 0-1,-1 1 1,1-7-7,0-15 7,3-16-7,-1 21-31,2-20-7,1 0 0,2 1 0,3 0 0,0 0 0,3 0 0,1 2-1,13-23 39,20-42 308,19-38-760,-48 104 243,11-36 209,-10 23 140,-11 35-50,-6 13-80,-1 0 0,1 0 0,-1 0 0,1 0 0,-1 0 0,0-1 0,0-1-10,12-52-48,-10 46 79,-2 8-27,0-1-1,0 1 1,-1 0 0,1 0-1,-1-1 1,1 1-1,-1 0 1,0-1 0,0 1-1,-1-1 1,1 1-1,-1 0 1,0-1 0,1 1-1,-1 0 1,-1 0 0,1 0-1,0 0-3,-11-33-16,10 24 250,2 12-265,0 0-1,0 0 1,0 0-1,0 0 1,1 0-1,-1 0 1,0 0 0,0 0-1,0 0 1,0 0-1,0 0 1,0 0-1,0 0 1,0 0 0,0 0-1,0 0 1,0 0-1,0 0 1,0 0-1,0 0 32,0 3-5,1 8 1,-1 0 0,-1 0 1,0-1-1,0 1 0,-1 0 0,0-1 0,-4 10 4,-12 20-15,-1-2 0,-3 0 0,-20 28 15,-20 34 61,15-31-167,12-18 82,24-36 10,0 0 0,2 1 0,-1 0 0,0 5 14,-2-1 77,9-17-96,1 0 1,0 0 0,1 0 0,-1 0-1,0 1 1,1-1 0,0 0 0,-1 1 18,-8 28 340,7-25-252,1 1 0,-1-1 1,1 1-1,0 3-88,-14 55 320,14-56-349,-1 1 1,1-1 0,-2 2 28,-5 20 111,6-22-106,2-7-4,1 0-1,-1 0 0,1 0 0,-1 0 0,1 0 0,0-1 0,0 1 0,0 0 0,1 0 0,-1 2 0,3 17-51,-3-16 30,1 0 0,0 0 0,0-1 0,0 1 0,1-1 0,0 1 0,0 0 21,5 8 21,-1 0 0,2 0-1,0-1 1,0 0 0,1-1-1,1 0 1,0-1 0,2 2-21,25 23-786,13 16 786,-25-25-68,-11-11 125,-6-7-6,1 0-1,0-1 0,1 1-50,79 67-160,-52-51-693,-36-24 836,0-1 0,1 1 0,-1-1 0,0 1 0,0-1 0,1 1 0,-1-1 0,0 0 0,1 1 0,-1-1 0,1 0 0,-1 0 0,0 0 0,2 0 17,17-2-119,-13 0 92,-3 0-162,-4 2 187,0 0 0,0 0 0,0 0 0,0 0 1,0 0-1,0 0 0,0 0 0,0 0 0,0 0 1,0 0-1,0 0 0,0 0 0,0 0 0,0 0 1,0 0-1,0 0 0,0 0 0,0 0 0,0 1 1,0-1-1,0 0 0,0 0 0,0 0 0,0 0 1,0 0-1,0 0 0,0 0 0,0 0 0,0 0 1,0 0-1,0 0 0,0 0 0,0 0 0,1 0 0,-1 0 1,0 0-1,0 0 0,0 0 0,0 0 0,0 0 1,0 0-1,0 0 0,0 0 0,0 0 0,0 0 1,0 0-1,0 0 0,0 0 0,0 0 0,0 0 1,0 0-1,0 0 0,1 0 2,-2 5-109,2-2 54,-1 0 1,0-1-1,-1 1 1,1 0 0,0-1-1,-1 1 1,0-1-1,1 1 1,-1 0 0,0-1-1,0 0 1,-1 1-1,1-1 1,0 0 0,-2 2 54,-1 2-91,0 0 0,1 0 1,0 0-1,-1 2 91,-14 25 117,6-11 54,11-18-189,-1 0-1,1 0 0,-1-1 0,-1 1 1,1-1-1,-3 3 19,5-5-53,0-1 117,0 0-11,12-11-42,24-30 293,21-33-304,-21 33 362,-17 14-16,7-17-346,-17 29 44,19-27-14,-19 29-13,0 0-1,-1 0 0,0-1 1,2-7-17,4-5-11,-11 22 36,0-1 0,0 1 1,-1-1-1,0 0 0,0 0 0,0 0 0,0-1-25,34-135 213,-31 118-184,1-4-19,-2 0 0,0-1 0,-2-12-10,-1 25 9,1 0-1,0 0 1,1 0-1,1 0 1,5-12-9,6-30 90,-13 42 79,-2 12-182,0 0 1,1 1 0,-1-1-1,1 1 1,-1-1-1,1 1 1,0-1 0,0 0 12,0 0 32,0 0 1,-1 0 0,1 0 0,-1 0 0,0 0-1,0 0 1,0 1 0,-1-1 0,1 0 0,-1 0-1,0-2-32,-1-12 24,3-11-142,2 0 1,1 0 0,1 1-1,6-18 118,-7 34-20,0 0 0,0 1 1,1 0-1,1 0 0,-1 0 0,2 0 0,-1 1 0,1 0 0,1 1 0,0-1 1,5-3 19,-13 11-21,0 2 18,0-1-1,0 0 0,0 0 1,0 0-1,0 0 0,0 1 1,0-1-1,1 0 0,-1 0 1,0 0-1,0 0 0,0 1 1,0-1-1,0 0 1,0 0-1,0 0 0,0 0 1,1 0-1,-1 0 0,0 0 1,0 1-1,0-1 0,0 0 1,0 0-1,1 0 0,-1 0 1,0 0-1,0 0 0,0 0 1,0 0-1,1 0 0,-1 0 1,0 0-1,0 0 0,0 0 1,0 0-1,1 0 0,-1 0 1,0 0-1,0 0 1,0 0-1,0 0 0,1 0 1,-1 0-1,0 0 0,0 0 1,0-1-1,0 1 0,0 0 1,1 0-1,-1 0 0,0 0 1,0 0-1,0 0 0,0 0 1,0-1-1,0 1 0,0 0 1,1 0-1,-1 0 0,0 0 1,0-1-1,0 1 0,0 0 1,0 0-1,0 0 4,1 2 19,-1 0-1,1 0 1,0 1-1,0-1 1,0 0-1,0 0 0,0 0 1,1 0-1,-1 0 1,0-1-1,1 1 1,0 0-1,0 0-18,10 16 70,-4-10 7,-14-15 158,-8-15-339,5 7 255,7 14-178,1-1 1,0 0-1,0 1 0,0-1 0,0 0 0,0 0 0,0 0 0,1 0 1,-1 0-1,0 0 0,1 0 0,0 0 0,-1-2 27,10 12-69,-2 0 37,-1 1 0,0 1 0,-1-1 0,0 1 0,-1 0 0,4 9 32,38 115-162,-33-91 132,-9-33 38,-2 1-1,1 0 1,-2-1 0,1 1 0,-1 0-1,-1 0 1,0 0 0,-1 0-1,0 0 1,-1 4-8,-1 0 10,-1 0 1,-1 0-1,0 0 0,-1 0 0,-1-1 1,-7 13-11,-9 16 54,3 1 1,0 6-55,-22 47 45,22-54-25,5-9-29,-7 9 9,-12 14 352,-10 12-235,14-25-357,20-27 381,-8 16 332,11-16-413,-27 68 141,22-52-222,6-20 26,1 1 0,-3 13-5,-14 33 101,22-59-98,0 0 0,0 0 0,-1 0 0,1 0 0,0 0 0,-1 0 0,1 0 0,-1-1-1,1 1 1,-1 0 0,1 0 0,-1 0 0,0-1 0,1 1 0,-1 0 0,0-1 0,1 1-1,-1-1 1,0 1 0,0-1 0,0 1 0,0-1 0,0 1 0,0-1-3,1 0 144,-7-7 453,2-33-736,3 35 77,1 0-1,0 0 1,1 0-1,-1-1 1,1 1 0,0 0-1,1 0 1,-1 0-1,1-3 63,2-20 18,-4-2 4,0 0-1,-4-18-21,4 41-5,1 6 8,0 1 0,0-1 0,0 0 1,0 0-1,0 1 0,0-1 1,-1 0-1,1 1 0,0-1 0,0 1 1,-1-1-1,1 0 0,0 1 0,-1-1 1,1 1-1,0-1 0,-1 0 0,1 1-3,-4-7 32,4 6-28,0 1-1,0-1 1,0 1-1,0-1 0,0 1 1,-1-1-1,1 1 1,0-1-1,0 1 1,0 0-1,-1-1 1,1 1-1,0-1 0,0 1 1,-1 0-1,1-1 1,0 1-1,-1 0 1,1-1-1,-1 1 0,1 0 1,0 0-1,-1-1 1,1 1-1,-1 0 1,1 0-1,-1 0 0,0 0-3,-16-6-424,14 5 438,1 0 1,0 0-1,-1 0 1,1 0-1,-1 1 0,1-1 1,-1 1-1,-1 0-14,-48 0-53,50 1 28,0 0-1,0 0 1,0 0 0,1 0 0,-1 1 0,0-1-1,1 1 1,-1 0 0,1-1 0,-2 2 25,-2 3 156,4-5-159,1-1-1,-1 1 1,1 0 0,-1 0 0,1 0-1,0 0 1,-1 0 0,1 0 0,0 0-1,0 0 1,0 0 0,-1 0 0,1 1 3,-3 10-187,-2-4 32,2-3 183,-1 1 0,1-1 1,0 1-1,0 0 0,0 0 0,1 0 1,0 1-1,0-1 0,1 1 1,-1 0-29,-1 29 111,-30-36 663,32 0-765,-1 0 0,0 0 0,1 0 1,-1 0-1,1-1 0,-1 1 0,1 0 0,-1-1 0,1 1 1,-1-1-1,1 1 0,-1-1 0,1 0 0,-1 0 1,1 0-1,0 1 0,0-1 0,-1-1-9,2 1-432,0 1-59,1-2-1524,5 1 180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31:31.9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 16 224,'-5'-12'96,"1"12"-64,-1-3-32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31:35.5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167 79 64,'-7'0'111,"1"0"1,-1 1-1,1 0 1,-1 0-1,1 1 1,-1 0-1,1 0 1,0 0-1,0 1 1,-4 2-112,9-4 28,0 0 0,0 0 0,0 0 0,0 0 0,0 0 0,0 0 0,0 0 0,1 1 0,-1-1 0,0 0 0,0 1 0,1-1 0,-1 0 0,1 1 0,0-1 0,-1 1 0,1-1 0,0 1 0,0-1 0,0 1 1,0-1-1,0 1 0,0-1 0,0 1 0,1 0-28,-1 0 17,0 0 0,1 0 0,-1-1 1,1 1-1,0 0 0,-1 0 0,1-1 0,0 1 1,0-1-1,0 1 0,0-1 0,0 1 0,0-1 1,1 1-1,-1-1 0,0 0 0,1 0 1,-1 0-1,1 0 0,0 1-17,10 4 37,-10-4 5,-1-1 0,1 0 0,0 0 1,-1-1-1,1 1 0,0 0 0,0-1 0,0 1 0,-1-1 1,3 1-43,39 1 496,-42-2-427,0 0-85,-1 0 18,0 0 1,0-1-1,1 1 0,-1 0 0,0 0 1,0 0-1,0-1 0,1 1 1,-1 0-1,0 0 0,0 0 1,0-1-1,0 1 0,0 0 1,0 0-1,0-1 0,0 1 0,0 0 1,0 0-1,1-1 0,-1 1 1,0 0-1,0 0 0,-1-1 1,1 1-1,0 0 0,0 0 0,0-1 1,0 1-1,0 0 0,0 0 1,0-1-1,0 1 0,0 0 1,0 0-1,-1-1 0,1 1 1,0 0-1,0 0 0,0 0 0,-1-1 1,1 1-1,0 0 0,0 0 1,0 0-1,-1 0 0,1 0 1,0-1-1,0 1 0,-1 0 1,1 0-3,-11-6 257,11 6-243,-7-3 117,0 0 0,-1 0 0,-6-1-131,11 4-5,1-1 0,-1 1 1,0-1-1,1 1 0,-1 0 0,0 0 1,1 0-1,-1 1 0,0-1 1,1 1-1,-1-1 0,-2 2 5,5-2-8,-1 0 1,1 1-1,-1-1 0,1 0 0,-1 1 0,1-1 1,-1 0-1,1 1 0,-1-1 0,1 0 1,0 1-1,-1-1 0,1 1 0,0-1 0,-1 1 1,1-1-1,0 1 0,-1-1 0,1 1 0,0-1 1,0 1-1,0 0 0,0-1 0,0 1 1,0-1-1,-1 1 8,2 1-11,-1-1 1,0 1-1,0 0 0,1-1 1,-1 1-1,0-1 0,1 1 1,0-1-1,-1 1 1,1-1 10,2 5-33,1 0 1,0-1 0,0 0 0,1 2 32,-5-7 35,0 1 0,1-1 0,-1 0 1,0 1-1,0-1 0,1 0 0,-1 1 0,0-1 0,1 0 0,-1 0 1,0 1-1,1-1 0,-1 0 0,0 0 0,1 0 0,-1 1 1,1-1-1,-1 0 0,0 0 0,1 0 0,-1 0 0,1 0 0,-1 0 1,1 0-1,-1 0 0,0 0 0,1 0 0,-1 0 0,1 0 1,-1 0-1,1 0 0,-1 0 0,0 0 0,1 0 0,-1-1 0,1 1 1,-1 0-1,0 0 0,1 0 0,-1-1 0,0 1 0,1 0-35,-1-1 32,1 0 1,-1 0-1,1 1 0,-1-1 0,1 0 0,-1 0 0,0 1 0,1-1 0,-1 0 0,0 0 0,0 0 0,0 0 0,1 1 0,-1-1 0,0 0 0,0 0 0,0 0 0,0 0 0,-1-1-32,-2-8 14,0 0 0,-1-1 0,0 1 0,-1 0 0,-1 1 0,-2-6-14,-7-10 81,12 20-73,1 0-1,-1 0 0,1 0 1,0 0-1,1 0 0,-1-1 1,1 1-1,0-2-7,1 7-69,6 5-75,6 4 55,-1 0 0,0 1 0,6 8 89,8 8-53,1 0 0,1-2-1,13 8 54,-25-20 30,0 1-1,3 4-29,-16-15 171,3 0-76,-4-1-89,-1-2-4,0 1 1,0 0 0,0 0-1,1 0 1,-1-1-1,0 1 1,0 0-1,0 0 1,0 0 0,-1 0-1,1-1 1,0 1-1,0 0 1,0 0-1,0 0 1,0-1 0,0 1-1,0 0 1,0 0-1,0 0 1,0 0 0,0 0-1,-1-1 1,1 1-1,0 0 1,0 0-1,0 0 1,0 0 0,0 0-1,-1 0 1,1-1-1,0 1 1,0 0-1,0 0 1,0 0 0,-1 0-3,-7-5-5,7 5 7,-14-8-1,1 1-1,-1 1 1,-1 0-1,1 1 1,-1 1-1,0 1 1,0 0-1,0 1 1,0 0-1,0 1 1,-15 2-1,26 0-11,1-1 0,0 1 0,0 0 1,0 0-1,0 1 0,0-1 0,0 1 0,1 0 0,-1 0 1,0 1-1,1-1 0,0 0 0,-1 1 0,1 0 1,0 0-1,0 1 11,1-2-15,0 0 1,0 0-1,1 1 0,-1-1 1,1 0-1,-1 1 0,1-1 1,0 1-1,0-1 1,0 1-1,1 0 0,-1-1 1,1 1-1,-1 0 0,1 0 1,0-1-1,0 1 1,0 0-1,0 0 0,0-1 1,1 1-1,0 0 0,-1-1 1,1 1-1,0 0 15,2 4 3,0-2 0,0 1 1,0 0-1,1 0 0,0-1 0,0 0 0,0 0 0,1 0 1,0 0-1,0-1 0,0 0 0,4 3-3,-1-2 24,0-1 1,0 0-1,0 0 0,0-1 1,1 0-1,0-1 0,-1 0 1,8 1-25,14 0 103,0-2 0,0-1 0,1-1 0,-1-2 0,1-1-103,-16 3 36,5-2-15,10 1 186,0-2 0,0-1-1,-1-2 1,28-9-207,-15 1 104,38-15-107,-59 21 117,-14 7-93,-1 0 1,1-1-1,-1 0 0,0 0 0,0 0 0,0-1 0,0 0 0,0-1-21,-6 5 1,1 0-1,-1 0 1,0 0-1,0 0 1,0-1-1,0 1 1,0 0-1,0 0 1,0 0-1,0 0 1,0 0-1,0 0 1,0 0-1,0 0 1,0-1-1,0 1 1,0 0-1,0 0 1,0 0 0,0 0-1,0 0 1,0 0-1,0 0 1,0 0-1,0-1 1,0 1-1,0 0 1,0 0-1,0 0 1,0 0-1,0 0 1,0 0-1,0 0 1,0 0-1,0-1 1,0 1-1,0 0 1,0 0-1,0 0 1,0 0-1,0 0 1,-1 0 0,1 0-1,0 0 1,0 0-1,0 0 1,0 0-1,0 0 1,0 0-1,0 0 1,0 0-1,-1 0 1,1-1-1,0 1 1,0 0-1,0 0 1,0 0-1,0 0 0,-12-1 114,-16 1-29,10 2-45,-1 0 0,1 1-1,-16 5-39,27-6-38,1 1 0,-1-1 0,0 1 0,1 0 0,0 1 0,-1 0 1,2 0-1,-1 0 0,0 0 0,1 1 0,-3 3 38,6-6-10,1 0 1,0 0-1,0 0 0,0 0 1,0 0-1,0 1 0,0-1 1,1 0-1,-1 0 1,1 1-1,0-1 0,-1 0 1,1 1-1,0-1 0,0 0 1,1 1-1,-1-1 0,0 0 1,1 1-1,-1-1 1,1 0-1,0 0 0,0 1 1,0-1-1,0 1 10,3 4-44,0 0-1,0 0 1,0 0 0,1 0-1,0-1 1,5 5 44,-6-6 20,0-1 0,1 0 0,0 0 0,0-1 0,0 1 0,0-1 0,0 0 0,1-1 0,0 1 0,-1-1 0,1 0 0,3 0-20,-5-1 12,-1-1 1,0 1-1,1-1 0,-1 0 1,0 0-1,1 0 0,-1 0 0,0-1 1,1 1-1,-1-1 0,0 0 1,0 0-1,1 0 0,-1 0 0,0-1 1,0 1-1,0-1 0,-1 0 1,1 0-1,0 0 0,-1 0 0,1 0 1,0-2-13,-1 3 15,-1-1 1,1 0 0,-1 1 0,0-1-1,0 0 1,0 0 0,0 0-1,0 0 1,0 0 0,0 0-1,-1 0 1,1-1 0,-1 1-1,1 0 1,-1 0 0,0 0-1,0-1 1,0 1 0,0 0-1,0 0 1,-1-1 0,1 1-1,-1 0 1,1 0 0,-1 0-1,0 0 1,0 0 0,0 0 0,0 0-1,0 0 1,0 0 0,-1 0-16,0-1-11,1 1 1,-1 0 0,-1 0 0,1-1-1,0 1 1,-1 1 0,1-1 0,-1 0 0,1 0-1,-1 1 1,0 0 0,1-1 0,-1 1-1,0 0 1,0 0 0,0 1 0,0-1 0,0 1-1,0-1 1,0 1 0,0 0 0,0 0-1,-2 1 11,-1 0-20,-1 0 0,0 1-1,0 1 1,1-1-1,-1 1 1,1 0 0,0 0-1,-3 3 21,-12 8-107,-14 13 107,19-14 62,4-5-14,8-5-57,0-1 1,0 1-1,0 0 1,0 0 0,1 1-1,-1-1 1,1 1 0,0 0-1,0 0 1,0 0-1,0 0 1,0 1 8,3-4 3,0-1 1,0 1-1,0-1 1,0 0-1,0 1 0,0-1 1,0 1-1,0-1 0,0 0 1,1 1-1,-1-1 0,0 1 1,0-1-1,0 0 0,0 1 1,0-1-1,1 0 0,-1 1 1,0-1-1,0 0 0,1 1 1,-1-1-1,0 0 0,1 0 1,-1 1-1,0-1 0,1 0 1,-1 0-1,0 0 1,1 1-1,-1-1 0,0 0 1,1 0-1,-1 0 0,0 0 1,1 0-1,-1 0 0,1 0 1,-1 0-1,0 0 0,1 0 1,-1 0-1,1 0 0,-1 0-3,23 0-32,-20 0 40,5-2-24,-1 1 1,1-1-1,0 0 1,-1-1-1,1 0 1,-1 0-1,0-1 1,1 0 15,20-12 86,9-9-86,-22 14 86,108-70 207,24-7-293,-22 9 389,-121 76-383,1 1 0,-1-1 0,0-1 0,0 1 0,0-1-1,0 1 1,0-1 0,1-2-6,-4 4-13,1 0 0,-1 0-1,0 1 1,0-1 0,0 0-1,0 0 1,0 0 0,0 0 0,-1-1-1,1 1 1,-1 0 0,1 0 0,-1 0-1,0 0 1,0-1 0,0 1 0,0 0-1,0 0 1,-1 0 0,1-1 13,0 2-2,-1 0 1,1 1-1,0-1 0,0 1 1,0-1-1,-1 1 0,1 0 1,0-1-1,-1 1 1,1-1-1,0 1 0,-1-1 1,1 1-1,-1 0 1,1-1-1,-1 1 0,1 0 1,0-1-1,-1 1 1,1 0-1,-1 0 0,1 0 1,-1-1-1,0 1 0,1 0 1,-1 0-1,1 0 1,-1 0-1,1 0 0,-1 0 1,1 0-1,-1 0 1,1 0-1,-1 0 0,0 0 1,1 0-1,-1 1 1,1-1-1,-1 0 2,-23 12-30,17-9 53,-71 37-208,-67 37 292,122-63-120,1 1 0,0 1-1,1 1 1,1 1 0,-1 3 13,-21 23 54,-39 30-54,74-68 101,0-1 0,0 0 0,0-1 0,-1 1 0,1-2 0,-8 4-101,14-7 26,-1 1 1,0 0-1,1-1 0,-1 1 0,0-1 0,1 0 0,-1 1 0,0-1 0,1 0 0,-1 0 1,0 0-1,0 0 0,1 0 0,-1-1 0,0 1 0,0-1 0,1 1 0,-1-1 0,1 1 1,-1-1-1,0 0 0,1 0 0,-1 0 0,1 1 0,0-2 0,-1 1 0,1 0 0,0 0 1,-1 0-1,1-1 0,0 1 0,0 0 0,0-1 0,0 1 0,1-1 0,-1 0-26,-4-8 3,0 0-1,1 0 0,1 0 1,-1 0-1,2-1 1,0 0-1,0 1 0,1-1 1,0-8-3,0-9-166,0 16 155,1-1-1,0 1 1,1 0 0,0 0 0,3-9 11,-3 18-17,0-1 0,0 1 0,0 0 0,0 0 0,1 0 0,-1 0 0,1 0 0,0 1 0,0-1 0,0 0 0,0 1 0,1 0 0,-1-1 0,1 1 0,-1 0 0,1 0 0,0 0 0,0 1 0,0-1 0,0 1-1,0-1 1,0 1 0,0 0 17,16-4-55,-1 2 0,1-1 0,0 2 0,11 0 55,-4 0 146,9 1-321,-23 1 193,0 0 1,1-1-1,-1-1 0,8-1-18,-110-1 747,-335-6-598,394 10-217,22 1 97,0-1 0,1 0 0,-1-1 0,-6 0-29,15 1-6,-1 0 0,1 0 0,-1 0 0,1-1-1,0 1 1,-1 0 0,1 0 0,-1 0 0,1 0 0,0 0-1,-1 0 1,1-1 0,0 1 0,-1 0 0,1 0-1,0-1 1,-1 1 0,1 0 0,0 0 0,0-1-1,-1 1 1,1 0 0,0-1 6,0 1 0,0-1 1,1 1-1,-1-1 1,0 1-1,1 0 0,-1-1 1,0 1-1,1 0 1,-1-1-1,1 1 0,-1 0 1,1 0-1,-1 0 1,0-1-1,1 1 0,-1 0 1,1 0-1,-1 0 0,1 0 1,-1 0-1,1 0 1,-1 0-1,1 0 0,36-6-71,0 1 0,34 1 71,-9 1-34,13-3-37,1 4-1,0 3 1,-1 4-1,1 3 1,-1 3 71,16 4-2,-25-5 105,25 9-103,-80-17 2,1 0 1,-1 0-1,1-1 1,-1-1-1,1 0 1,0 0-1,-1-1 0,1-1 1,-1 0-1,0-1 1,1 0-3,-2-1-46,-1-1 0,0 0 0,-1 0 1,1-1-1,-1 0 0,0-1 0,4-5 46,-4 5 81,-8 7-74,1 0 1,-1 0-1,0-1 1,0 1-1,1 0 1,-1 0-1,0-1 1,0 1-1,1 0 1,-1 0-1,0-1 0,0 1 1,0 0-1,0 0 1,1-1-1,-1 1 1,0 0-1,0-1 1,0 1-1,0 0 1,0-1-1,0 1 1,0 0-1,0-1 1,0 1-1,0 0 1,0-1-1,0 1 1,0 0-1,0-1 1,0 1-1,0 0 0,0-1 1,-1 1-1,1 0 1,0-1-8,-1 1 2,0-1 1,1 0-1,-1 0 1,0 1-1,0-1 0,0 0 1,0 1-1,0-1 1,0 1-1,0-1 1,-1 1-3,-30-7 2,3 5 9,1 2 0,0 1-1,-17 3-10,-153 13 155,141-13-112,-64 0 47,80-7-84,37 2-29,8 0-37,12-2 73,56 3 146,1-3-1,-1-4 0,51-11-158,-121 18 16,-1-1 1,1 1-1,-1 0 1,0-1-1,1 1 1,-1-1-1,0 1 0,1-1 1,-1 0-1,0 1 1,0-1-1,0 0 1,1-1-17,-1 2 13,-1 0 1,0-1-1,0 1 1,0 0 0,0-1-1,0 1 1,1 0-1,-1-1 1,0 1 0,0 0-1,0-1 1,0 1-1,0 0 1,0-1 0,0 1-1,0 0 1,0-1-1,0 1 1,0 0 0,-1-1-1,1 1 1,0 0-1,0-1 1,0 1 0,0 0-1,0-1 1,-1 1-1,1 0 1,0-1 0,0 1-1,-1 0-13,-2-3 38,0 0 0,0 1 0,0-1 0,-1 1 0,1 0 0,-1 0 0,0 0 0,1 0-38,-11-3-14,-1-1 1,1 2 0,-1 0 0,1 1-1,-2 0 14,-76-8-136,90 11 131,-63-4-59,0 2 0,-61 7 64,84 1-216,-13 4 216,13-3-115,6 1 81,16-4 24,0-1 1,-5 0 9,-44 4 21,106-14 155,11 4-32,1 3 0,-1 2 0,31 6-144,-18-2 43,56-2-43,58-13-128,-103 4 133,-42 4 30,19 1-35,-40 0-367,1 1 0,-1 1 0,0-1 0,1 2 1,-1-1-1,0 1 0,2 1 367,9 6-1072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3:52.71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147 439 832,'1'-1'302,"-4"0"-222,-4-2-126,5-36 89,0-107-6,2 142-32,0-8 3,-2 25 17,0 6 28,1 20 128,1-34-136,0-3-13,0 0 1,0 0-1,0-1 0,0 1 0,-1 0 1,1 0-1,0 0 0,-1 0 0,1-1 0,-1 1 1,0 0-1,0 1-32,-7 29 389,5-28-85,1-2-245,0 3 67,1-4-87,1 1 0,-1-1 0,1 0 0,0 0 0,-1 0 0,1 0 0,0 1 0,0-1 0,0 0 0,0 0 0,0 2-39,2 3 38,-1-3-16,-5 6-13,-4 0-235,8-9 213,0 1-1,-1-1 1,1 0-1,0 0 1,-1 1-1,1-1 0,0 0 1,-1 1-1,1-1 1,0 0-1,0 1 1,0-1-1,-1 0 0,1 1 1,0-1-1,0 0 1,0 1-1,0-1 1,0 0-1,0 1 0,0-1 1,-1 1-1,1-1 1,0 0-1,0 1 0,1-1 1,-1 1 13,-1-1 1,1 1-1,0-1 1,0 0 0,0 1 0,0-1-1,0 1 1,0-1 0,0 1 0,0-1 0,0 1-1,0-1 1,1 0 0,-1 1 0,0-1-1,0 1 1,0-1 0,0 0 0,1 1-1,-1-1 1,0 1 0,0-1 0,1 0-1,-1 1 1,0-1 0,1 0 0,-1 1 0,0-1-1,1 0 1,-1 0 0,1 1 0,-1-1-1,0 0 1,1 0 0,-1 0 0,1 0-1,-1 0 1,0 1 0,1-1 0,-1 0-1,1 0 1,-1 0 0,1 0 0,-1 0 0,1 0-1,-1 0 1,0 0 0,1-1 0,-1 1-1,1 0 0,2-1 51,0 0 0,0 0-1,0-1 1,0 1 0,-1-1-1,3-1-50,-2-2-83,-3 5 76,0-1 0,0 1 0,0 0 0,0 0-1,0 0 1,0 0 0,0 0 0,0-1 0,1 1 0,-1 0-1,0 0 1,0 0 0,0 0 0,0 0 0,0-1 0,0 1-1,0 0 1,0 0 0,0 0 0,1 0 0,-1 0 0,0 0 0,0 0-1,0 0 1,0 0 0,0-1 0,1 1 0,-1 0 0,0 0-1,0 0 1,0 0 0,0 0 0,0 0 0,1 0 0,-1 0-1,0 0 1,0 0 0,0 0 0,0 0 0,1 0 0,-1 0-1,0 0 1,0 0 0,0 0 0,0 1 7,1-1-64,-1 0 80,0 0 16,0 0 5,19-12-74,-18 11 43,0 0-1,0 1 1,0-1-1,1 0 1,-1 0 0,0 0-1,0 0 1,0 0-1,-1 0 1,1 0 0,0 0-1,0 0 1,0 0-1,-1-1 1,1 1 0,-1 0-1,1 0 1,-1-1-1,1 1 1,-1-1-6,2-3-46,-2 5 47,1-1-1,-1 1 1,0 0 0,0 0 0,0-1 0,1 1 0,-1 0 0,0 0 0,0-1 0,0 1-1,0 0 1,0-1 0,1 1 0,-1 0 0,0-1 0,0 1 0,0 0 0,0 0 0,0-1-1,0 1 1,0 0 0,0-1 0,0 1 0,0 0 0,-1-1 0,1 1 0,0 0 0,0-1-1,-1 1-22,1-1-1,-1 0 1,0 0 0,1 0 0,-1 0 0,1 0 0,-1 0 0,1 0 0,-1 0 0,1 0 0,0 0 0,0 0 0,-1 0 0,1 0-1,0 0 1,0-1 0,0 1 0,0 0 0,0 0 22,1-1 14,-1 1 0,0-1-1,-1 1 1,1 0 0,0-1 0,0 1-1,-1-1 1,1 1 0,0 0 0,-1-1-1,0 1 1,1 0 0,-1 0 0,0-1-1,1 1-13,-2-1 6,1 0-1,0 0 0,0 0 1,0-1-1,0 1 0,0 0 1,1-1-1,-1 1 0,1 0 1,-1-1-1,1 1 0,0-1 1,0 1-1,0-2-5,-1 3-112,1 1 102,0 0 0,-1 0 0,1 0 0,0 0 1,0-1-1,0 1 0,0 0 0,-1 0 1,1 0-1,0 0 0,0 0 0,0-1 1,0 1-1,0 0 0,0 0 0,-1 0 1,1-1-1,0 1 0,0 0 0,0 0 0,0 0 1,0-1-1,0 1 0,0 0 0,0 0 1,0-1-1,0 1 0,0 0 0,0 0 1,0 0-1,0-1 0,0 1 0,0 0 0,0 0 1,0 0-1,1-1 10,2-22 27,-3 21-31,0 1 0,0-1 0,0 0 1,0 0-1,-1 1 0,1-1 1,0 0-1,-1 1 0,1-1 0,-1 0 4,1 2 10,0 0-1,0-1 0,0 1 0,-1 0 0,1 0 1,0-1-1,0 1 0,0 0 0,0-1 0,0 1 1,0 0-1,0-1 0,0 1 0,0 0 0,1-1 0,-1 1 1,0 0-1,0-1 0,0 1 0,0 0 0,0-1 1,0 1-1,1 0 0,-1 0 0,0-1 0,0 1 1,1 0-1,-1 0 0,0-1-9,1 0-22,-1 0-1,0 0 1,1-1-1,-1 1 1,0 0 0,0-1-1,0 1 1,0 0-1,0 0 1,0-1 0,0 1-1,-1 0 1,1-1-1,0 1 1,-1 0 0,1 0-1,-1-1 1,1 1-1,-1 0 1,0-1 22,1 1 129,0 1-131,0-1 0,0 1 0,1 0 0,-1 0 0,0 0-1,0-1 1,0 1 0,0 0 0,0 0 0,0-1 0,0 1 0,0 0 0,0 0 0,0 0 0,0-1 0,0 1 0,0 0 0,0 0 0,0-1 0,0 1 0,-1 0 0,1 0 0,0 0 0,0-1-1,0 1 1,0 0 0,0 0 0,0 0 0,-1-1 2,-2-6-87,3 7 89,0 0 1,0 0 0,0 0 0,0-1 0,0 1-1,0 0 1,0 0 0,0-1 0,0 1 0,0 0-1,0 0 1,0-1 0,0 1 0,-1 0 0,1 0-1,0 0 1,0 0 0,0-1 0,0 1 0,0 0-1,-1 0 1,1 0 0,0 0 0,0-1 0,0 1-1,-1 0 1,1 0 0,0 0 0,0 0 0,0 0-1,-1 0 1,1 0 0,0 0 0,0 0 0,-1 0-1,1 0 1,0 0-3,-1-1-29,1 1 0,-1 0-1,0 0 1,1 0 0,-1 0-1,1-1 1,-1 1 0,0 0-1,1-1 1,-1 1 0,1 0-1,-1-1 1,1 1 0,-1-1-1,1 1 1,-1 0 0,1-1-1,-1 0 30,1 0-9,-1 1 0,1-1 0,-1 1 0,1-1 0,-1 0 0,0 1 0,1-1 0,-1 1 0,0-1 0,0 1 0,0 0 1,1-1-1,-1 1 0,0 0 0,0-1 0,0 1 0,0 0 0,1 0 0,-2 0 9,2 0 64,-2 0-60,0 0 1,0 0 0,0 0 0,1 0-1,-1 0 1,0 1 0,0-1 0,1 1-1,-1 0-4,-2-2-65,3 1 55,1 0 0,0 0 0,0-1 0,-1 1-1,1 0 1,0 0 0,-1-1 0,1 1 0,0 0 0,-1 0-1,1 0 1,0 0 0,-1 0 0,1 0 0,0 0-1,-1 0 1,1-1 0,0 1 0,-1 0 0,1 0 0,0 1-1,-1-1 1,1 0 0,-1 0 10,0-2-191,-4-1 206,3 2 478,7-1-430,-3 2-89,-1 0 0,0-1 0,1 1 1,-1 0-1,1 0 0,-1 0 0,0 0 0,1 0 1,-1 1-1,0-1 0,1 0 26,3 1 293,1 0 0,-1 0 0,0-1 0,1 1 0,-1-2 0,3 1-293,2 0 45,-9 0-211,-1 0 92,0 0 175,0 0-42,16 0 239,-4 0-242,-9 0-51,11-3 30,-5 2 56,9-3 218,4-1 231,-20 5-513,0 0-1,1 0 1,-1-1-1,0 1 1,0-1-1,0 1 1,0-1 0,0 0-1,0 0 1,0 0-1,1 0-26,0-1 11,0 0 0,0 0 1,0 1-1,0-1 0,1 1 0,-1 0 0,0 0 0,1 0 0,-1 1 0,0-1 0,1 1 1,2-1-12,-4 1-7,0 0 0,0 0 1,0-1-1,0 1 0,0-1 1,-1 1-1,1-1 0,0 0 1,0 0-1,1 0 7,16-6-40,7 0-7,-21 5 34,0 1 0,0-1 0,1 1 0,-1 0 0,4 1 13,54-5 208,-54 5-251,0 1 0,-1 1 1,1-1-1,5 3 43,-6-2-45,1 0-1,-1 0 1,1-1 0,4 0 45,-11-1 14,0 0 1,-1 0-1,1 1 1,0-1-1,-1 1 1,1-1-1,0 1 1,-1-1 0,1 1-1,-1 0 1,1 0-15,-1 0 20,1 0 0,-1-1 0,0 1 1,1-1-1,-1 1 0,0-1 1,1 1-1,-1-1 0,1 0 1,1 0-21,18 5 305,-6-1-210,-14-4-95,1 1 1,0-1-1,-1 0 1,1 1-1,-1-1 1,1 1-1,0-1 1,-1 1-1,1 0 1,-1 0-1,1-1 1,0 2-1,3 1-1,1 0 16,1-2-1,-1 1 1,1-1 0,2 0-15,-5 0-5,0-1 1,0 0 0,0 1 0,0 0 0,0 0 0,2 1 4,0 0-29,-6-2 29,1 0 0,0 0 0,0 0-1,0 0 1,-1 0 0,1 0 0,0 0 0,0 0-1,-1 0 1,1 0 0,0-1 0,0 1 0,-1 0-1,1 0 1,0-1 0,11-1 105,-5 2-110,0 0 1,-1 0 0,1-1 0,0 0 0,0 0 0,-1 0-1,1-1 1,-1 0 0,4-2 4,-6 3 12,0-1 0,0 0-1,0 1 1,0 0 0,0 0 0,0 0-1,1 1 1,-1-1 0,3 1-12,11-2-111,75-8 244,-35 10-319,-42-1 260,0 0 0,0 1 0,12 2-74,21 0-105,-41-1 102,0 0 0,-1 0 0,1 1 0,0 0 0,1 1 3,21 4-22,-16-3 39,8 0 120,-16-4-160,1 1 0,-1-1-1,0 1 1,1 0 0,-1 1-1,0-1 1,0 1 0,2 1 23,-6-2 4,1 0 1,0 0-1,0 0 1,0 0-1,0-1 1,0 0-1,3 1-4,12 1-85,34 5 64,-47-6 1,-1-1-1,0 1 1,0-1 0,1 0 0,-1 0-1,0 0 1,3-1 20,5 0 99,38-2-77,-38 2-220,-8 0 224,-1 0-1,1 1 1,-1 0-1,1 0 1,-1 0-1,1 0 1,-1 1-1,0-1 1,3 2-26,7-1 12,0-1 0,-1 0 0,1-1 0,3 0-12,10-1-32,27 5 26,22 0 33,-34 6 426,48-5-154,-49-8-70,17 0-58,-21-1 90,-25 5-305,1 0 0,-1-1 0,0-1 0,5-1 44,-14 3 123,9-5-75,-10 5-51,1-2 10,1 1-1,-1 0 1,0 0-1,1 1 1,-1-1-1,0 0 1,1 1 0,-1-1-1,1 1 1,-1 0-1,3 0-6,-2-1 35,0 1 1,0-1-1,0 1 1,0-1-1,0 0 0,0 0 1,2-1-36,10-3-184,-11 2 164,-4 3 21,1-1-1,0 1 0,-1-1 0,1 1 0,0-1 0,-1 1 1,1-1-1,0 1 0,0 0 0,0-1 0,-1 1 0,1 0 1,0 0-1,0 0 0,0 0 0,0-1 0,0 1 0,-1 0 1,1 1-1,0-1 0,0 0 0,0 0 0,22-3 331,10 2-312,-25 0-17,-1 1 1,1 0-1,-1 0 1,1 1 0,0 0-3,9 3 0,-8-2 0,-1 0 0,0-1 0,0 0 0,3 0 0,-2 0-28,0 0 1,0 0 0,0 1-1,5 1 28,-5 0-40,-1-1-1,0-1 0,1 0 1,5 1 40,61 6 53,45-8 272,-44-5-431,-70 5 59,0 0 1,-1-1-1,1 1 1,0-1-1,-1-1 1,1 1-1,2-2 47,-6 3 24,0-1 0,0 1 0,0-1-1,1 1 1,-1-1 0,0 1-1,0 0 1,1 0 0,0 0-24,11-1 112,-13 1-112,1-1 1,-1 1 0,1 0-1,-1-1 1,0 1 0,1 0-1,-1 0 1,1 0 0,-1 0-1,1 0 1,-1 0 0,1 0-1,-1 0 1,1 1 0,-1-1-1,1 1 0,-1-1 48,-1 0 0,9 0 22,-2 0-133,0 0 0,-1-1 1,1 1-1,2-2 63,-6 1 22,-1 0-1,1 1 1,-1-1-1,1 1 1,-1-1-1,1 1 1,0 0-22,0 0 38,0 0 0,0-1 0,-1 1-1,1-1 1,0 1 0,0-1 0,0 0-38,5-2 6,0 2 0,-1-1 0,1 1 0,0 0 1,0 1-1,-1-1 0,2 2-6,-1-2 24,0 1 1,0-1-1,0-1 1,0 0-1,0 0-24,6 0 54,0 0 0,0 0-1,0 2 1,0 0 0,13 1-54,10 0-23,-30 0-6,0-1 1,0 1-1,0 1 0,2 0 29,-2 0-27,0-1 0,0 0-1,0 0 1,3 0 27,-3-1 5,-1 1 0,1 0 0,0 0 1,-1 1-1,0 0 0,1 0-5,0 1 10,-1-1 0,1-1 0,-1 1 0,1-1 0,0 0-1,0-1-9,-1 1 20,1-1 0,-1 1 0,0 0 0,0 0-1,0 1 1,-1 0 0,5 1-20,-9-2 123,40 4-353,16 0 524,-51-6-385,-4 0 100,-1 1 0,1-1 0,-1 1 0,1 0 0,-1 0 0,1 0 0,0 0 0,-1 0 0,1 0 0,0 0 0,0 0-9,-1 0 5,-1 1 0,1-1-1,-1 0 1,1 0 0,-1 0 0,1 0 0,-1 0 0,1 0 0,-1 0 0,1 0 0,-1-1 0,1 1 0,-1 0 0,1 0 0,-1 0 0,0-1 0,1 1 0,-1 0 0,1 0 0,-1-1 0,1 1 0,-1 0-5,5-3 15,-1 1-1,1 0 1,0 1 0,0-1-1,0 1 1,0 0 0,0 0-1,1 1-14,-5-1-6,0 1 0,0 0-1,0 0 1,0-1-1,0 1 1,0-1-1,0 1 1,0-1 0,-1 1-1,1-1 1,0 0-1,0 1 1,0-2 6,11-5-162,3 4 205,-3 1-22,-10 2-5,1-1 1,0 1-1,0-1 1,0 0-1,0 0 0,-1 0 1,1 0-1,1-1-16,14-6 130,-10 6-161,1 0 1,0 1-1,-1 0 0,1 0 0,6 1 31,10-5-81,-10 1-4,-2 1 145,-10 2-34,0 0 0,-1 0-1,1 1 1,-1-1 0,1 1 0,0 0-1,1 0-25,97-7-149,-84 8 45,-12-1 96,0 1-1,-1-1 1,1 0-1,-1-1 1,1 1-1,4-2 9,-8 2 5,1 0 0,-1-1 0,1 1 0,0 0 0,-1 0 0,1 0 0,-1 1 0,1-1 0,-1 0 0,1 0 0,0 1 0,-1-1 0,1 1 0,-1 0 0,0-1 0,1 1-5,0 0 0,-1 0 0,1-1 0,-1 1 0,1-1 0,-1 1 0,1-1 0,-1 1 0,1-1 0,0 0 0,-1 0 0,1 0 0,0 0 0,-1 0 0,1 0 0,0-1 0,1 1 2,0-1-1,0 1 1,0 0 0,0 0-1,0 0 1,0 0-1,0 1 1,0-1-1,-1 1 1,3 0-2,30 11-211,-30-9 140,6 1 112,-7-2 9,0 0 1,0 0-1,0-1 0,0 0 0,0 0 1,1 0-1,-1 0 0,0-1 0,1 0 1,-1 0-51,2 1-44,-4 0 52,0-1 0,0 0-1,0 1 1,0-1 0,0 0 0,0 0 0,0 0 0,0-1 0,0 1 0,0 0-1,1-1-7,4 0 47,-6 1-61,0 0-1,0-1 1,0 1-1,1 0 1,-1 0 0,0-1-1,0 1 1,0-1-1,0 1 1,0-1-1,1 0 15,0 0 12,0 1-1,0-1 1,0 1-1,0 0 1,0 0-1,0 0 1,0 0-1,0 0 1,0 0-1,1 0-11,13 0 179,-15-1-110,8 0-304,-9 1 245,1-1-1,0 0 0,0 0 0,0 1 0,-1-1 0,1 1 0,0-1 1,0 1-1,0-1 0,0 1 0,0-1 0,0 1 0,0 0 1,0 0-1,1 0 0,-1-1 0,0 1 0,0 0 0,0 0-9,29-2 24,-27 2-4,-1 0 0,1 0-1,0-1 1,0 1 0,-1 0 0,1-1 0,0 0 0,-1 0 0,2 0-20,13-2 29,58-2-125,40 1-32,-105 4 167,9 0-79,0 0-1,0 1 1,0 2-1,10 1 41,4 0-220,-27-4 222,-1 1 1,1-1-1,-1 1 1,0 0-1,2 0-2,33 10 69,-38-11-62,0 1-1,0-1 0,0 1 0,0-1 0,0 0 1,0 1-1,0-1 0,1-1-6,12 3 78,-8 0-85,23 2-34,-26-3 37,1 0 5,1 0-1,0 0 0,-1 0 1,1-1-1,-1 0 1,1 0-1,0 0 1,-1-1-1,1 0 0,0 0 0,2-3 82,-7 4-73,-1-1 0,1 1-1,-1 0 1,1-1 0,-1 1-1,1 0 1,-1 0 0,1-1-1,-1 1 1,1 0 0,-1 0-1,1 0 1,-1 0 0,1 0-1,0-1 1,-1 1 0,1 0-9,11-3-101,12-4-54,10 3 176,-30 1 50,-4 3-68,0 0 0,0 0 1,0 0-1,0 0 0,0-1 0,0 1 1,0 0-1,0 0 0,0 0 1,0 0-1,0 0 0,0 0 0,0 0 1,0 0-1,0 0 0,0 0 1,0 0-1,0 0 0,1 0 0,-1-1 1,0 1-1,0 0 0,0 0 0,0 0 1,0 0-1,0 0 0,0 0 1,0 0-1,0 0 0,0 0 0,0 0 1,1 0-1,-1 0 0,0 0 1,0 0-1,0 0 0,0 0 0,0 0 1,0 0-1,0 0 0,0 0 1,0 0-1,0 0 0,1 0 0,-1 0 1,0 0-1,0 0 0,0 1 0,0-1 1,0 0-4,3 2 52,2-1 13,17 0-38,-21-1-27,0 0 0,0 0 0,0 0 0,-1 0 0,1 0 0,0 0 0,0 0 0,0 0 0,0 0 0,0 0 0,0-1 0,0 1 0,0 0 0,0-1 0,0 1 0,-1-1 0,1 1 0,0-1 0,4 0 0,-4 1 4,1 0 1,0 0 0,0 0 0,0 0-1,0-1 1,-1 1 0,1 0 0,0-1-1,0 1 1,-1-1 0,1 0-1,0 1 1,-1-1 0,2-1-5,-3 2 2,1 0 1,-1-1 0,1 1-1,-1 0 1,1-1-1,-1 1 1,1 0-1,-1 0 1,1 0 0,-1 0-1,1-1 1,-1 1-1,1 0 1,-1 0-1,1 0 1,0 0 0,-1 0-1,1 0 1,-1 0-1,1 1 1,-1-1-1,1 0-2,2 0 8,0 0 0,0 0 0,-1 0 0,1 0 0,0 0 0,0-1 0,-1 1 0,1-1 0,0 0 0,-1 0 0,1 0 0,-1 0 0,1 0 0,1-1-8,18-7-234,35 4 452,-26 1-287,1 1-1,0 2 0,8 1 70,-19 0 92,50-8-39,-69 8-56,0 0-1,0 0 1,0 0-1,0 0 1,0-1-1,0 1 1,0-1-1,0 1 0,0-1 1,0 0-1,0 0 1,0 0 3,1 0 12,0 0 0,-1 0 0,1 1 0,0-1 1,0 0-1,0 1 0,3 0-12,-5 0 85,8 0-10,22-1-118,-26 0 56,-1 0-41,-1 1-1,1-1 1,-1 1-1,1 0 1,-1 0-1,1 1 1,-1-1-1,1 0 1,-1 1-1,1 0 29,5 0 16,-1-1-1,1 0 1,-1-1-1,0 0 1,8-1-16,19-2-3,161 0-13,-188 4-22,0 0 0,1 1-1,-1 0 1,0 0 0,1 1 0,4 1 38,-10-2 8,0 0 0,0-1 1,1 1-1,-1-1 0,0 1 1,2-1-9,-2 0 9,0 0 0,0 0 0,1 0 0,-1 1 0,0 0 0,0-1 0,0 1 0,0 0-9,19 4 7,-20-5-7,0 0 0,1 1 0,-1-1-1,0 1 1,1-1 0,-1 1 0,0 0 0,0 0 0,1 0 0,-1 0-7,0 0 1,0 0 0,0-1-1,0 1 1,0-1-1,0 1 1,0-1-1,0 0 1,0 0 0,0 0-1,0 0 1,0 0-1,0 0 1,1 0 6,20 0-118,-3 4 290,1-2 0,0 0 1,0-2-1,5 0-172,-8 0 137,0-3-19,27-3-49,-11 3-90,7-2-102,110 5 262,-133 2-231,-15-2 98,0 1 0,0-1 0,0 0 0,0 0 0,0 0 0,0 0 0,0 0 0,0-1 0,1 0-6,-1 1 24,-1-1 0,0 1 0,0 0-1,0 0 1,1 0 0,-1 0-1,0 1 1,0-1 0,0 0 0,1 1-24,18 2 8,31-3 29,-12-5 171,-16 4-369,-16 0 153,0 1 1,0 0-1,0 0 0,7 2 8,-5-1 9,1 0 1,0-1-1,0 0 0,0-1-9,16 0 43,-23 1-51,0-1 0,0 0 0,0 1 1,0-2-1,0 1 0,0 0 0,2-2 8,7-2 39,-1 3 133,-12 2-175,1 0 0,0 0 0,0 0 0,-1 0 0,1 0 0,0 0 0,0 0 0,-1-1 0,1 1 1,0 0-1,0 0 0,-1-1 0,1 1 0,0 0 0,0-1 3,2 0 3,0 0 0,0 0 0,0 0 0,0 1 0,0-1-1,3 1-2,8-3-60,-9 2 74,0 0-1,0 0 0,1 0 1,-1 0-1,0 1 0,0 0 1,2 0-14,22-2 50,-3-1-83,0 0-1,-1 2 0,1 1 0,0 1 34,18 0-19,1 4-147,-1 1 396,80-1-412,-97-4 204,-12-1-22,0 0 0,0 0 0,0-2 0,9-1 0,-17 2 53,0 0 1,0 0 0,0 1 0,5 1-54,18-2 163,-12 0-227,-14 1 71,-1 0 0,0 0 0,0 0 0,1-1 0,-1 1-1,0-1 1,2-1-7,9-1 3,1 0-1,-1 1 0,1 1 1,-1 0-1,1 1 1,-1 0-1,3 2-2,20-1 149,-34-2-172,0 1 0,-1-1 0,1 1 0,0-1 0,-1 0 0,1 0 0,1 0 23,16-5 38,8 1 31,52 2-351,-71 4 259,0 0 0,0 0 0,-1 1 1,1 0-1,-1 1 0,0 0 0,0 0 1,5 3 22,6 2 278,-9-4-364,-2 0-159,11 13 5,-18-16 219,0-1 0,1 1 1,-1-1 0,0 1-1,0-1 1,0 1 0,1 0-1,-1 0 1,0-1-1,0 1 1,0 0 0,0 0 20,2 8-14,1 0 1,0-1 0,1 0-1,0 1 14,-4-8 8,0 1 0,-1-1-1,1 1 1,0 0 0,-1-1-1,1 1 1,-1 0 0,1 0-1,-1-1 1,0 1-1,0 1-7,2 10 12,3 2-65,-4-14 256,-1-1-86,0 0-85,0 0-59,-1 25 257,1-24-216,-1 0 1,0-1-1,0 1 1,0 0-1,0 0 1,0 0-1,0-1 1,0 1-1,0-1 1,0 1-1,0-1 1,-1 1-1,1-1 0,0 1 1,0-1-1,0 0 1,-1 0-1,0 0-14,-27 2 2,22-3 72,-162-3-304,88 8-244,74-3 439,-1 0 0,0 1 1,1 0-1,-1 0 0,1 0 0,0 1 1,-4 2 34,-31 9 104,-11 5-77,44-16-52,0 0 1,0 1-1,0 0 1,1 1 24,-1-1-14,0 0 1,0 0-1,-5 1 14,-14-3 323,12-1-443,-3 1 121,1-1 1,-1-1-1,-11-1-1,-9 0 140,22 2-130,-1 0 1,1 2-1,-13 3-10,13-2 6,0-1-1,0-1 1,-14 1-6,-66 5-192,43 0 256,-56-5 32,69-6 16,19-5-123,16 8 33,0-1 0,1 0 0,-1 0 0,0 0 1,1-1-1,-1 0 0,-3-2-22,1 3 0,0-1 0,0 1 1,0 0-1,-1 1 1,1 0-1,0 0 0,-1 1 1,1 0-1,-3 1 0,-2 0-62,-6 2 24,-11 0 71,-22-5-13,10 0 20,0 2 1,-13 2-41,19-1-67,-7 1 102,29-2-133,-9 2-12,8 0 72,-8 2-15,-26 11 16,8-4 160,16-5-79,22-6-67,-1 0 1,0 0 0,1 0 0,-1 0 0,1 0 0,-1 1 0,1 0-1,-3 1 23,-51 28-128,44-22 191,0-1 1,-1-1-1,0 0 0,0-1 0,-1 0 0,-13 2-63,20-5-7,2-1 1,0 0 0,0-1 0,-1 0 0,1 0 0,0 0 0,-2-1 6,-1 1-6,-1 0-1,1 1 1,0 0-1,0 0 1,-2 1 6,-30 7 16,9-5-17,4-1-17,0 0 0,-20-1 18,38-3-19,0 0 0,1-1 0,-1 0 0,0 0 0,0-1 0,1 0 0,-8-3 19,14 3 31,-1 0 1,0-1 0,1 1-1,-1-1 1,1 1 0,-1-1 0,1 0-1,-1-2-31,-17-13 61,13 12-61,0 0 0,1 0 0,-1-1 0,2 0 0,-1 0 0,-4-6 0,-27-29 123,25 30 135,12 10-271,-1 1 0,0-1 0,1 1 0,-1-1 0,1 0 1,-1 0-1,1 0 0,-1-1 13,1 2-12,0 0 1,0-1-1,0 1 1,0 0-1,0 0 0,0 0 1,0 0-1,-1 0 1,1 0-1,0 0 1,-1 0-1,1 0 1,-2 0 11,-10-8-160,11 7 144,-1 0-1,1 0 0,-1 0 0,0 0 0,1 1 0,-1-1 0,0 1 1,0 0-1,0 0 0,0 0 0,0 0 0,0 0 0,-1 0 1,1 1-1,0 0 0,0 0 0,0 0 0,0 0 0,-1 0 17,-403 0 48,361 5-421,42-5 362,-1 1 0,0-1 0,1 1 0,-1 0 0,-3 2 11,4-2-4,0 0 0,-1 0 0,1 0 0,-1 0 0,-3-1 4,1 1-12,1 0-1,-1 0 1,1 0 0,-4 1 12,4 0-31,-1-1 1,1 0 0,-1 0 0,-3 0 30,-38 8-6,-94 11 380,85-13-350,24-2-50,0-1 1,-13-1 25,-78-3-149,44 4 186,-40-4-400,111 0 413,0-2-1,0 1 0,1-1 0,-9-3-49,-3-1-85,4 4 116,0 0 0,0 1-1,0 1 1,-1 0 0,1 1-1,-11 3-30,0-1-120,6-1 5,0 2 0,1 1 0,-1 0 0,1 1 0,0 2 0,0 0 0,-1 1 115,15-6 20,0-1 0,-1 0 0,1-1-1,-1 0 1,1 0 0,-1 0 0,-4 0-20,-26 3 144,18 3-200,14-5 29,1-1 0,-1 1 0,0-1 0,0 0 0,1 0 0,-1 0-1,-1-1 28,-18 3 92,19-2-63,0 0 0,0-1 0,0 1 1,0-1-1,0 0 0,0 0 0,0-1 1,-2 0-30,-4-4 169,10 5-162,-1-1 1,0 0 0,1 0-1,-1 1 1,0-1-1,1 1 1,-1-1 0,0 1-1,0 0 1,-1-1-8,-121 1-160,117 0 196,0-1 0,0 0-1,0 0 1,0-1 0,-5-2-36,5 2-40,-1-1 0,1 2 0,0-1 0,0 1 0,-8 0 40,-1 1-72,6 0 106,0 0 1,0 0 0,0-1-1,0 0 1,-4-2-35,-43-4 43,42 5-109,-1 1 0,1 0 0,-1 1 0,-2 1 66,-18 1 114,15-3-24,11 1-95,-1 0 0,0 0 0,1 1 0,-1 0-1,-4 2 6,8-2 31,-1 0 0,0 0 0,0-1-1,0 0 1,1 0 0,-3-1-31,-15 0 135,-63-8-401,53 9 254,8-1-33,0 2 0,-25 3 45,10 0-68,0-1 0,-13-2 68,-51 3-77,36-2 47,43-3 23,-22 4 7,-4-1 0,37-2 0,-1 0 0,1 1 0,-12 3 0,17-2 32,-1-1 0,0 0 0,0-1 0,-10-2-32,-11 1 58,5 3-186,-1 0-1,-6 4 129,-6-1 1,-46 11-305,22-5 286,41-6 115,-1-2 0,0 0-1,-2-2-96,-62 8 80,74-5-230,13-4 154,1 1 1,-1 0-1,1-1 0,-1 1 0,1-1 1,-1 0-1,0 1 0,1-1 0,-2 0-4,-124 0 315,124 0-315,0-1-1,0 1 0,0-1 1,0 1-1,0-1 1,1 0-1,-2-1 1,-16-3-23,-15 3 160,22 2-141,0 0-1,-11-3 5,-246-48 507,203 37-487,1-3 1,-16-8-21,61 18-62,-19-1 117,30 6-40,0 0 1,0 0-1,-10-4-15,11 3-62,-1 1-1,0-1 1,-5 1 62,-15-4-74,5-1 77,15 4 2,0 0-1,0 1 1,-1 0 0,1 1-1,-8-1-4,-19-1-37,30 2 23,-1 0 0,1 1 0,-1-1-1,1 2 1,-1-1 0,-3 1 14,-47 11 21,44-11 112,13-1-142,-1 0 0,1 0-1,0 0 1,0 0 0,-1 0-1,1 0 1,0 1 0,0-1-1,-1 0 1,1 1 0,0-1-1,-1 1 10,-22 6-200,21-7 200,1 1-1,-1-1 0,0 1 0,0 0 1,0 0-1,1 0 0,-1 0 1,0 0-1,1 1 0,-1-1 0,0 2 1,2-3 1,-1 2 2,0 0-1,0 0 1,0 0 0,-1-1 0,1 1 0,0-1 0,-1 1-1,0-1 1,1 0 0,-1 0 0,0 0 0,1 0 0,-2-1-3,-10 5 378,13-5-399,0 0 0,0 0-1,0 1 1,0-1-1,0 0 1,0 0-1,0 1 1,0-1-1,0 0 1,0 1 0,0-1-1,0 1 1,0-1-1,-1 2 22,-4 0 236,-42 2-188,31-3-118,15 0 76,0-1 0,1 0 0,-1 1 0,0-1 0,0 0 0,0 0 0,0 0 0,0-1 0,0 1 0,0 0 0,1-1 0,-1 1 0,0-1 0,0 1 0,0-1 0,1 0 0,-1 0-6,-4-2 37,0 0 0,0 1 0,-1-1 0,-2 0-37,-1 1-94,6 0 81,1 1 29,0 1 0,0-1 0,1 0 0,-1 0 0,0 0 1,1-1-1,-1 1 0,1-1 0,0 1 0,-1-1 0,1 0 1,0 0-1,0 0 0,0 0 0,0 0-16,1 1 29,1 0 0,0-1 0,0 1 0,-1 0 0,1 0 0,0 0 0,0 0 0,0 0 1,0 0-1,0 0 0,0-1 0,1 1-29,-1-4-72,-3-1 91,3 6-29,0 0-1,-1 0 0,1 0 1,0 0-1,0-1 1,0 1-1,-1 0 0,1 0 1,0-1-1,0 1 1,0 0-1,0 0 0,0-1 1,0 1-1,-1 0 1,1 0-1,0-1 0,0 1 1,0 0-1,0-1 1,0 1-1,0 0 0,0 0 1,0-1-1,0 1 1,0 0-1,0-1 0,1 1 1,-1 0-1,0 0 1,0-1-1,0 1 0,0 0 1,0 0-1,0-1 1,1 1-1,-1 0 11,9-20 341,-8 19-370,-1 1 1,1-1-1,-1 1 0,1-1 0,0 1 0,-1-1 0,1 1 0,-1-1 0,1 1 0,0-1 0,-1 1 1,1 0-1,0-1 0,-1 1 0,1 0 0,0 0 0,0 0 0,-1 0 0,1-1 0,0 1 1,0 0-1,0 0 0,-1 0 0,1 0 0,0 1 0,0-1 0,-1 0 0,1 0 29,22 6-183,-22-5 231,9 4 132,-7-1 766,-6-5-984,2 1 40,1 0-1,0-1 0,-1 1 0,1 0 1,0 0-1,0 0 0,-1 0 1,1 0-1,0-1 0,-1 1 0,1 0 1,0 0-1,0 0 0,0-1 1,-1 1-1,1 0 0,0 0 0,0-1 1,0 1-1,-1 0 0,1 0 1,0-1-1,0 1 0,0 0 1,0-1-1,0 1 0,0 0 0,0-1 1,0 1-2,-9-6-454,3 4 506,6 2-61,0 0 1,0 0-1,0 0 0,0 0 1,0 0-1,0 0 0,0 0 1,0 0-1,0 0 0,0 0 1,0 0-1,0 0 0,0 0 1,0 0-1,0 0 0,0 0 1,0 1-1,0-1 0,0 0 1,0 0-1,0 0 1,0 0-1,0 0 0,-1 0 1,1 0-1,0 0 0,0 0 1,0 0-1,0 0 0,0 0 1,0 0-1,0 0 0,0 0 1,0 0-1,0 0 0,0 0 1,0 0-1,0 0 0,0 0 1,0 0-1,0 0 0,0 0 1,0-1-1,0 1 0,0 0 1,0 0 8,5 7-11,-4-6 8,0 0 1,0-1 0,0 1 0,0 0 0,-1 0 0,1 0-1,0 0 1,-1 0 0,1 0 0,0 1 0,-1-1 0,1 0-1,-1 0 1,0 0 0,1 0 0,-1 1 0,0 0 2,3 18-20,-3-17 12,1 0 0,-1 0-1,0 0 1,1-1 0,-1 1 0,1 0 0,0 0-1,1 0 9,-2-2-2,0-1-1,0 0 0,0 1 0,0-1 0,1 0 1,-1 1-1,0-1 0,0 1 0,0-1 1,0 0-1,0 1 0,0-1 0,0 1 0,0-1 1,0 1-1,0-1 0,0 0 0,0 1 0,0-1 1,-1 1 2,1-1 6,0 1 1,0-1-1,0 0 1,0 1-1,0-1 1,0 1-1,0-1 1,0 1-1,0-1 1,0 0-1,0 1 1,0-1-1,0 1 1,0-1-1,0 0 1,0 1 0,0-1-1,1 1 1,-1-1-1,0 1-6,1 3 24,1 1 0,-2 0-1,1 0 1,-1 0 0,1 0 0,-1 3-24,2 25-116,-2-30 132,1 1 0,-1-1 0,0 0 1,0 0-1,0 0 0,-1 0 0,0 2-16,-1 16 164,3-4-131,0-13-14,0 1 0,-1 0 0,0 0 0,0 0-1,0 0 1,-1 0 0,0 2-19,-1 3 21,2-9-20,0-1-1,0 1 1,0-1 0,0 1-1,0 0 1,0-1-1,0 1 1,0-1 0,0 1-1,0-1 1,-1 0-1,1 1 1,0-1-1,0 1 1,0-1 0,-1 1-1,1-1 1,0 1-1,-1-1 0,0 1-64,1 5 18,-1-2 50,0 1 0,0-1 1,0 1-1,1-1 0,-1 1 0,1 3-4,0-7 5,0-1 0,1 0 0,-1 1 0,0-1 0,0 0 0,0 1 0,0-1 1,0 1-1,0-1 0,0 0 0,1 1 0,-1-1 0,0 0 0,0 1 0,0-1 0,1 0 0,-1 1 0,0-1 0,1 0 0,-1 0 0,0 1-5,1-1 6,-1 1-1,1-1 0,-1 1 1,1 0-1,-1-1 0,1 1 1,-1-1-1,1 1 0,-1 0 1,0-1-1,0 1 1,1 0-1,-1 0 0,0-1 1,0 1-1,0 0 0,0 0 1,0-1-1,0 1 0,0 0 1,0 0-6,0 0 74,0 24-74,0-24 9,0-1 1,1 1-1,-1-1 0,0 1 0,0-1 0,0 1 0,-1-1 0,1 1 0,0-1 1,0 1-1,0 0 0,0-1 0,0 1 0,-1-1 0,1 1 0,0-1 0,0 0 0,-1 1 1,1-1-1,0 1 0,-1-1-9,0 2-21,9 28-251,-8-28 316,0 0 1,0 0-1,0 1 1,0-1-1,0 0 0,0 0 1,0 0-1,-1 0 1,0 3-45,-1 6-224,2-10 21,0-1 224,-1 1-1,1-1 1,-1 1-1,1-1 0,0 1 1,-1 0-1,1-1 1,0 1-1,0-1 0,-1 1 1,1 0-1,0-1 0,0 1 1,0 0-1,-1-1 1,1 1-1,0 0-20,0-1 96,0 0-37,0 0-75,0 0 10,-5 4 286,5-3-279,0-1 1,0 0-1,0 0 1,0 0-1,-1 0 0,1 1 1,0-1-1,0 0 1,0 0-1,0 0 0,0 0 1,0 0-1,0 1 1,-1-1-1,1 0 1,0 0-1,0 0 0,0 0 1,0 0-1,-1 0 1,1 0-1,0 0 0,0 0 1,0 0-1,0 0 1,-1 1-1,1-1 1,0 0-1,0 0 0,0 0 1,-1 0-1,1 0 1,0 0-1,0-1 0,0 1 1,0 0-1,-1 0 1,1 0-1,0 0 0,0 0 1,0 0-1,0 0 1,-1 0-1,1 0 1,0 0-1,0-1 0,0 1 1,0 0-1,0 0 1,0 0-1,-1 0 0,1 0 1,0-1-1,0 1 1,0 0-2,-3-2-2,1-1 0,-1 1 0,1-1 1,0 0-1,0 0 0,0 0 0,0 0 0,0 0 1,1 0-1,0-1 0,-1 1 0,1 0 1,0-1-1,0 1 0,1-1 0,-1 1 0,1-1 1,0 1-1,0-1 0,0 1 0,0-3 2,0-134-112,0 138 102,1 0 0,-1 1 0,0-1 0,0 1 0,1-1-1,-1 1 1,1 0 0,-1-1 0,1 1 0,0-1 10,0 0-1,0 1 1,-1-1-1,1 1 1,-1 0-1,1-1 1,-1 1-1,1-1 1,-1 1-1,0-1 1,0 0 0,0 0-24,0 1 0,0-1 0,0 1 0,0-1 0,1 1 0,-1-1 0,0 1 0,1-1 0,-1 1 0,1-1 0,-1 1 0,1 0 0,0-1 0,-1 1 0,1 0 0,1-2 24,-2 3-198,0 0 70,0 0 16,4 1-92,-4-1 195,1 0 0,-1 0 0,0 0 0,0 0 1,1 0-1,-1 0 0,0 0 0,0 0 1,0 0-1,1 0 0,-1 0 0,0 0 1,0 1-1,0-1 0,1 0 0,-1 0 1,0 0-1,0 0 0,0 0 0,1 0 0,-1 0 1,0 1-1,0-1 0,0 0 0,0 0 1,1 0-1,-1 0 0,0 1 0,0-1 1,0 0-1,0 0 0,0 1 9,4 45-11,5 29-10,-8-64 29,1-1-1,-1 1 1,1-1 0,1 1-1,0-1 1,1 0-1,1 3-7,8 18 299,-12-30-310,-1-1 102,0 0 5,0 0 53,0 0-10,0 0 160,0 0-302,0-1 1,0 1-1,0-1 0,0 0 1,1 1-1,-1-1 1,0 1-1,0-1 1,0 1-1,1-1 1,-1 1-1,0-1 0,1 1 1,-1-1-1,1 1 1,-1-1-1,0 1 1,1 0-1,-1-1 0,1 1 1,0-1 2,-1 1-11,1 0 1,-1-1-1,1 1 0,0-1 1,-1 1-1,1-1 0,-1 1 1,0-1-1,1 0 0,-1 1 1,1-1-1,-1 0 1,0 1-1,1-1 0,-1 0 1,0 1-1,0-1 0,0 0 1,0 1-1,1-1 11,11-7-101,-8 6 91,-1 0 1,0 0-1,0 0 0,1 0 1,-1 1-1,1 0 1,0-1-1,-1 1 1,1 1-1,0-1 0,0 0 1,-1 1-1,2 0 10,14-3-46,-8 0 24,-6 2 82,-1 0 0,1 0 0,0 0-1,0 1 1,0-1-60,72-4 102,-43 7-1,12 2-101,-22-1-104,22 2 96,181-2-8,-188-6 219,-37 3-134,-1 0-170,4 0 37,-3 0 112,-2 0 122,-1-8-372,-4 6 194,0 1 1,0-1-1,0 1 1,-1 0-1,1 1 0,0-1 1,0 1-1,-1 0 1,1 0-1,0 1 1,-1 0 7,-15-1 45,-217 0-157,238 0 84,-1 0-1,0 0 1,1 0-1,-1 0 0,1 0 1,-1 0-1,0 0 1,1 0-1,-1 0 0,1 1 1,-1-1-1,1 0 1,-1 0-1,1 0 0,-1 1 1,0-1-1,1 0 1,-1 1-1,1-1 29,0 0-14,0 1-1,0-1 1,0 0-1,0 0 1,0 1-1,0-1 1,0 0-1,0 0 1,0 1-1,1-1 1,-1 0-1,0 0 1,0 1-1,0-1 1,0 0-1,0 0 1,1 1-1,-1-1 1,0 0-1,0 0 1,0 0-1,1 0 1,-1 1-1,0-1 1,0 0-1,1 0 15,2 2 14,0 0 0,0 0 0,1-1-1,-1 1 1,1-1 0,0 0-14,7 1 54,-1-1 0,1 0 0,0-1 0,0 0 1,0-1-1,0 0 0,-1 0 0,1-1 0,3-2-54,3 1 1,0 0 0,0 1 1,7 0-2,128-3 0,-133 7 37,0 0-1,0 1 1,0 1 0,2 1-37,42 8 205,-38-8-262,-16-3 85,0-1-1,1 1 1,8-1-28,16 0-27,-1 3-1,21 4 28,39 4 29,-61-9-82,28 2 116,-52-5-63,25 0 96,-1-1 0,0-2 0,9-2-96,518-113 448,-526 109-432,11-2 21,2 1-37,-31 7 3,-1 1 1,1 1-1,0 1 0,0 0 1,2 1-4,2 1 6,-1 2 0,1 0 0,3 3-6,33 7-18,3 1-32,-36-9 91,-1-1 0,3 0-41,-1 0-14,1 0 0,17 8 14,12 4-4,-11-5 4,0 2 0,7 6 0,-42-18 0,0 0 0,-1 0 0,1-1 0,6 1 0,13 2 0,-6 0 56,0 0 0,0-2-1,0 0 1,0-1 0,7-2-56,-25 1 3,20 0 34,24 0 65,29-4-102,-41 2 10,0 1 0,4 2-10,-11 0-58,0-1 0,1-1-1,20-5 59,-18 1 57,1 1 0,0 2 0,4 0-57,82-4-48,-103 5 47,0 0-1,12-4 2,-11 3-44,-1 0 0,14 0 44,25 0 193,11-4-193,-10 2 95,9 1-95,-24 3-67,0 2-1,-1 1 1,12 3 67,-18-2 0,-23-3 0,1 0 0,-1 1 0,0 0 0,1 0 0,-5 0 1,1 0 1,0-1 0,-1 0 0,1 0 0,0 0-1,1-1-1,-3 1 0,1-1 0,-1 1 0,0 0 0,1 0 0,-1 0 0,0 1 0,4 1 0,20 7-10,-19-8 10,35 7-11,-1-1 0,2-2 1,36 0 10,11-3 33,-39-1 17,0-2 0,24-4-50,-37 2 71,-27 1-77,1 0 0,0 0 0,8-3 6,-1 0 25,0 1-1,16 0-24,-15 1 8,0 0-1,9-4-7,-16 4 40,0 0-1,10 0-39,22-3 199,5 0-154,-5 2-277,-24 0 203,0 2-1,0 0 1,5 2 29,-4 0 102,-1-1 0,0-2 1,5 0-103,71-10 325,-62 10-139,30 2-186,-21 1-85,74 4-117,-66 0 649,38 10-447,-25-4 86,-43-6-121,-1 1 0,0 1 0,0 1 0,-1 1 0,7 4 35,-12-5-22,-9-5 97,-1 0 0,1-1 1,0 0-1,0 0 0,7 0-75,-10-2 34,-1 1 0,1-1 1,-1 0-1,1-1 0,0 1 0,-1-1 0,1 0 0,-1 0 0,1 0 0,-1 0 1,3-2-35,12-7-58,1 1 1,0 1 0,0 0-1,15-2 58,-25 8 144,7-1-138,-3-3-188,0 1 1,1 1 0,4-1 181,21 1 37,-27 2-57,0 0 0,0 0 0,11 1 20,28-3 17,54-9-283,-72 8 221,-1 1 1,1 2-1,17 1 45,-1-2 282,-39 1-309,-1 1 1,0 0-1,1 1 1,-1 0-1,0 1 1,1 0-1,-1 1 1,8 2 26,-9-2-33,0-1 0,-1 1 0,1-2 0,0 1 0,2-1 33,23 2-33,-10 1-44,0-2 0,0 0-1,1-2 1,12-2 77,-21 1 22,0-1 0,0 0 0,-1-1 0,1-1 1,-1-1-1,0 0 0,4-3-22,11-5-89,26-9 89,-41 17-61,4 0-3,25-12 107,-41 17-36,0 0 0,0 1 1,0-1-1,0 1 0,0-1 0,0 1 0,0 0 0,0 0 1,0 0-1,0 0-7,8 1-301,-8-2 261,-1 1 1,1 0 0,-1 0-1,1 0 1,-1 0 0,0 1-1,1-1 1,-1 0 0,1 1-1,-1 0 1,0 0 0,1-1-1,-1 2 1,0-1 0,0 0-1,1 1 40,21 17-83,-21-16 108,0 1 0,1-1 0,-1-1 0,1 1 0,-1 0-1,1-1 1,0 0 0,0 0 0,0 0 0,0 0 0,0-1 0,1 1-1,-1-1 1,0 0 0,1-1 0,2 1-25,-7-1 5,10 0 34,0 0-1,0 0 1,0-2-1,4 0-38,-11 1 0,0 1 0,0-2 0,0 1 0,0 0 0,0-1 1,0 1-1,-1-1 0,1 0 0,0 0 0,-1 0 0,1 0 0,-1 0 0,0-1 0,2-1 0,12-18 4,-2-1 1,0 0-1,8-21-4,-20 41 8,3-10-3,-4 10-48,0 0-1,0 0 1,0 0 0,0 1 0,1-1-1,-1 0 1,1 1 0,1-2 43,-3 4-11,0 0 0,0-1 0,0 1 1,0 0-1,0 0 0,1 0 0,-1 0 0,0-1 0,0 1 0,0 0 0,0 0 1,0 0-1,1 0 0,-1 0 0,0 0 0,0-1 0,0 1 0,1 0 1,-1 0-1,0 0 0,0 0 0,0 0 0,1 0 0,-1 0 0,0 0 0,0 0 1,0 0-1,1 0 0,-1 0 0,0 0 0,0 0 0,1 0 0,-1 0 0,0 0 1,0 0-1,0 0 0,1 0 0,-1 1 0,0-1 0,0 0 0,0 0 11,1 10-494,-1-5 607,1 23-123,0-16 31,-1 0 0,0 0 1,-1 0-1,-1 0 0,-1 6-21,0 0 11,1 0 0,1 0-1,0 0 1,1 0 0,2 8-11,-1 15-6,-1-40-52,9 15-166,4 12-86,-12-26 315,0-1 0,-1 1 0,1 0 0,-1 0 0,1 0 0,-1-1 0,0 1 0,1 0 0,-1 0 0,0 0 0,0 0 0,0-1 0,-1 1 0,1 0 0,0 0 0,-1 0-5,1-2 0,0 1 0,0-1 0,0 0 0,0 1 0,-1-1 0,1 1 0,0-1 0,0 0 0,0 1 0,-1-1 0,1 0 0,0 1 0,-1-1 0,1 0 0,0 1 0,-1-1 0,1 0 0,0 0 0,-1 1 0,1-1 0,-1 0 0,1 0 0,0 0 0,-1 0 0,1 1 0,-1-1 0,1 0 0,0 0-1,-1 0 1,1 0 0,-1 0 0,1 0 0,-2 0-20,-15 4-312,15-4 313,0 0 1,0 0-1,-1 1 1,1-1-1,0 1 1,0-1 0,0 1-1,-1 0 19,-4 3 7,-60 27 155,59-28-179,-1 0 0,1-1-1,-1 0 1,1 0 0,-1 0-1,0-1 1,-1-1 17,7 0 7,0 1 1,0-1-1,0 1 1,1-1-1,-1 1 0,0 0 1,0 0-1,0 1-7,0-1 18,1 0 0,-1 0 0,1 0 0,-1 0 0,1-1 0,-1 1 0,0-1 0,0 0-18,-8 2 14,10-1-2,0-1 1,0 0 0,0 0 0,0 1 0,0-1-1,0 0 1,0 0 0,0 0 0,0 0 0,0 0-1,0 0 1,0 0 0,0 0 0,0 0 0,1-1-1,-1 1 1,0 0 0,0-1 0,0 1 0,0 0-1,0-1-12,-1 0 0,1 1-1,-1-1 1,1 1 0,-1 0-1,1 0 1,-1 0-1,1 0 1,-1 0-1,1 0 1,-1 0-1,1 0 1,-2 1 0,-14-1-21,8-3 28,0 1 0,-1 0-1,1 1 1,0 0 0,0 1 0,-1 0 0,-4 1-7,-6-1 10,-10-5 92,13 4-241,0 0 1,-6-2 138,5 0 90,1 1 1,-8 1-91,-134-3-6,115 1-71,33 2 82,-1 0-1,1 0 1,-1 1 0,1 1 0,-5 0-5,-14 3-125,0-1-1,-18-2 126,28 3 4,3 0 88,-63-1 31,-9-6-75,30-5-267,-21 4 241,-21 0 148,-113 4 294,200 2-537,12-2 48,0 1-1,0-1 1,0 1-1,0-1 1,0 0-1,0 0 1,0 0-1,-1 0 26,-8-2-36,1 2 0,-1-1 0,0 2 0,-6 0 36,-14 0 43,-293-1-369,236-8 502,59 9-191,19 0 12,0 0 0,0-2 1,-1 1-1,1-1 0,0 0 0,-6-2 3,6 1-7,0 0-1,1 1 0,-1 0 1,0 1-1,0 0 0,-3 1 8,-8-1 201,-10 3 49,26-2-256,-1 0 0,-1-1 0,1 0 0,0 0 0,0 0-1,-3-1 7,-15-2 0,-1 0 0,1 2 0,-6 1 0,-87-5 59,-18 13 10,72-3-106,50-4-26,0 0 0,0 1 0,-2 1 63,-16 2 77,14-1 73,-10 0-252,-30 2 321,55-6-244,0 1-1,0-1 1,1 0 0,-1 1 0,0 0 0,0-1 0,1 1 0,-1 0-1,1 0 1,-1 0 0,0 0 25,0 0-21,1 0-1,-1 0 1,0 0 0,0 0-1,0 0 1,0-1-1,1 1 1,-1-1 0,0 1-1,0-1 1,-2 1 21,1-1 16,0 0 1,-1 1-1,1 0 1,0 0-1,0 0 1,-1 0-1,1 0 1,0 1-1,-1 0-16,1 0 22,1-1-1,-1 0 1,0 0-1,1 0 0,-1 0 1,0 0-1,0-1 1,0 1-1,0-1-21,-20 4 75,21-4-65,0 1 1,1-1-1,-1 1 0,0 0 1,0 0-1,0 0 1,0 0-1,1 0 0,-1 0 1,1 0-1,-2 2-10,1-1-18,0-1-1,0 1 1,0-1-1,0 1 1,-1-1 0,1 0-1,0 0 1,-1 0-1,1 0 1,-1 0-1,1-1 1,-3 1 18,1 0-40,0 1 0,0-1 0,0 0-1,0 1 1,0 0 0,1 0 0,-3 2 40,-5 1 30,-12 5-47,18-9 29,-1 1 0,1 1 0,-1-1 0,1 1 0,-3 1-12,2 0-20,0 0 0,-1-1 1,1 0-1,-1-1 0,-1 1 20,-14 5-40,2 1-53,-1 1 0,2 0-1,-1 2 1,1 0 0,1 2-1,-16 13 94,11-6 3,-11 10 85,-2 8 104,-17 16-368,46-48 201,-1 0 1,0-1-1,0 0 0,-2 1-25,6-5 31,1 0 0,0 0-1,-1-1 1,0 1 0,1-1-1,-1 0 1,0 0 0,0 0-1,0 0 1,0-1 0,1 1-1,-2-1-30,-7 2-81,11-2 81,1 0 1,-1 1-1,0-1 1,0 0 0,0 0-1,0 0 1,1 0 0,-1 0-1,0 0 1,0 0-1,0 0 1,0 0 0,1 0-1,-1 0 1,0 0 0,0-1-1,0 1 1,0 0-1,1-1 1,-2 1-1,-3-3-22,1 0 0,-1 0 0,0 0 0,1-1 0,0 0 1,-1 0-1,2 0 0,-1 0 0,-2-4 22,-20-28-320,24 34 356,0 1 1,1-1-1,-1 0 1,0 1 0,0-1-1,0 1 1,-2-1-37,-11-9-6,-17-27 419,-2-6-413,7 8 30,23 31-34,1-1-1,-1 1 1,1-1-1,0 0 1,1 0-1,-1 0 1,1-1-1,1 1 1,-1 0 0,1-1-1,0 1 1,0-1-1,1 1 1,0-1-1,0 0 1,1 1-1,0-1 1,1-4 4,-1 8-1,1-1-1,0 0 1,0 1-1,1-1 1,-1 1-1,1 0 1,-1-1-1,1 1 1,0 0 1,0 0-33,0 0-1,0 0 1,0 0 0,-1-1 0,0 1 0,1-1 0,-1-1 33,5-3-143,-7 8 137,1 0 0,-1 0 0,0-1 0,1 1 0,-1-1 0,1 1 0,-1 0 1,0-1-1,1 1 0,-1-1 0,0 1 0,0-1 0,1 1 0,-1 0 0,0-1 0,0 1 1,0-1-1,1 0 0,-1 1 0,0-1 0,0 1 6,0-2 1,0 0 1,1 1-1,-1-1 0,1 0 1,-1 1-1,1-1 0,-1 0 1,1 1-1,0-1 0,0 1 1,0-1-1,1 0-1,-3 0 150,-5 0-202,-4 1-126,4 1 205,0 1 0,0-1-1,1 2 1,-1-1 0,0 1-1,-2 1-26,-20 4 112,16-4-127,3-1-12,-1-1 0,1 0 0,-9 0 27,-34 1-165,-43 8 165,62-1-123,28-7 137,-1 0 1,1 0-1,0-1 1,0 0-1,-1 0 1,1 0-1,-1-1-14,-22 2 51,21-2-21,0 1 0,0-1 1,0 0-1,0 0 1,0-1-1,0 0 0,0 0 1,-5-2-31,6 1 9,-1 0 0,1 1 0,-1 0 0,-2 0-9,-24-5-20,-33-9-103,52 12 75,-1 0 0,0 1-1,1 1 1,-1 1 0,-8 0 48,-33-2 6,25 0 72,-20 3-78,24-1-63,0 0 0,-14-3 63,-12 0 19,41 4-15,1-1 0,-1-1-1,1 0 1,-1-1 0,-2-1-4,-12 1 6,4 1-39,6-1 30,-1 1-1,0 1 0,-15 1 4,-6 0-69,-99 3 96,43 4-129,-57-3 470,-70-5-554,149-9 490,27 5-416,-61-3 32,82 7-1,-4-1-37,0 1 0,1 2-1,-1 1 1,1 1 0,-6 2 118,-12 3-88,32-7 39,0 1-1,-9 3 50,-102 30-21,91-27 37,0-1 0,-1-2 0,0-2 0,0-1 0,-8-1-16,5-2-89,-10 1 42,-1-3 0,1-1 0,-17-5 47,13 0 120,18 3-176,-22-6 56,30 5-123,-20-1 123,1 1 177,33 4-250,-1 1 0,0 0 1,-1 1 72,3 0-25,0 0-1,0-1 1,-10-2 25,2 0 5,0 1 0,0 1 0,-1 0 0,-3 1-5,-30 0 44,19-2-90,0 1-1,0 2 0,0 2 1,-17 3 46,5-2 45,36-4-4,-1 0 0,0 1 0,0 1 0,1-1 0,-4 3-41,-42 10 59,46-12 74,8-2-139,0 0 0,0 0 0,0 0 0,0 1 0,-1-1 0,1 0 0,0 1 0,0-1 0,0 1-1,0 0 1,0-1 0,0 1 0,0 0 0,-1 0 6,1 0 2,-1 0 0,0 0-1,0 0 1,0 0 0,0-1 0,0 1 0,0 0-1,0-1 1,0 0 0,0 0 0,0 1 0,-1-1-1,1 0 1,0-1 0,0 1-2,-1 0 14,0 0-1,0 0 1,1 0-1,-1 1 1,0-1 0,0 0-1,0 1 1,1 0-1,-3 1-13,-1 0 15,-1-1 0,0 1 0,1-1-1,-1 0 1,0 0 0,0-1-1,0 0 1,-1-1-15,4 1-96,-27 5 234,30-5-157,0 1 8,0-1 0,0 0 0,0 0 0,0 0 0,0 0 0,1 0-1,-1 0 1,0 0 0,0 0 0,0-1 0,0 1 0,0 0 0,1 0-1,-1-1 1,0 1 0,0 0 0,1-1 0,-1 1 0,0-1-1,0 1 1,1-1 0,-1 1 0,1-1 0,-1 0 0,0 1 0,1-1-1,-1 0 12,1 1-85,-1 0 80,0 0 0,1 0-1,-1 0 1,0 0 0,1 0 0,-1 0-1,0 0 1,1 0 0,-1 0 0,0 0 0,1 0-1,-1 1 1,1-1 0,-1 0 0,0 0-1,1 1 1,-1-1 0,1 0 0,-1 1-1,1-1 1,-1 0 0,1 1 0,-1-1 0,1 1-1,-1-1 1,1 1 0,0-1 0,-1 1-1,1 0 1,0-1 0,-1 1 0,1-1-1,0 1 1,0 0 0,-1-1 0,1 1 0,0-1-1,0 1 1,0 0 0,0-1 0,0 1-1,0 0 1,0-1 0,0 1 0,0 0 0,0-1-1,1 1 1,-1 0 5,0 1-58,0-1-76,0 9-100,0 3 623,0-11-261,-5 13-21,2 21 229,3-35-339,1 0 1,-1-1 0,1 1-1,-1 0 1,1 0 0,-1 0-1,1 0 1,0-1 0,-1 1-1,1 0 1,0-1 0,-1 1-1,1 0 1,0-1 0,0 1-1,0-1 1,0 1 0,0-1-1,-1 1 1,1-1 0,1 0 2,20 5-10,-21-5 149,1 0-43,8 0-70,-2 1 72,0-1-1,1-1 0,-1 1 1,4-2-98,-8 1 8,-1-1 0,1 1 0,-1 0 0,0-1 0,0 0 0,1 1 0,-1-1 0,-1-1 0,1 1 0,2-2-8,22-9 133,-19 7-22,-12 5-46,-2 2-246,3-1 174,0-1 0,0 1-1,0 0 1,0 0 0,0 0 0,0 1 0,0-1 0,0 1 0,0-1 0,0 1 0,0 0-1,0 0 1,0 1 0,1-1 0,-1 0 0,0 1 0,1 0 0,-2 1 7,1-2 11,0 1 0,0-1 0,0 0 0,0 0 0,0 0 0,0-1 1,0 1-1,0-1 0,0 0 0,0 1 0,-1-1 0,1-1 0,0 1 0,0 0-11,-8 0 26,11 0-20,-1-1 1,1 1-1,-1 0 0,1 0 1,-1 0-1,1 0 0,-1-1 1,1 1-1,-1 0 0,1 0 1,-1-1-1,1 1 0,-1 0 1,1-1-1,0 1 0,-1-1 1,1 1-1,0 0 0,-1-1 1,1 1-1,0-1 0,-1 1 1,1-1-1,0 1 0,0-1 1,0 1-1,-1-1 0,1 1 1,0-1-1,0 0-6,0 1 1,0-1-1,0 0 1,0 1 0,-1-1-1,1 0 1,0 1-1,-1-1 1,1 1 0,0-1-1,-1 1 1,1-1 0,0 1-1,-1-1 1,1 1 0,-1-1-1,1 1 1,-1-1-1,1 1 1,-1 0 0,0-1-1,-2-2-104,3 2 85,0 1 0,0 0 0,-1-1 0,1 1 1,0 0-1,0-1 0,-1 1 0,1 0 0,0 0 0,0-1 0,-1 1 0,1 0 0,0 0 0,-1-1 0,1 1 0,0 0 0,-1 0 0,1 0 1,0 0-1,-1-1 0,1 1 0,-1 0 0,1 0 0,0 0 0,-1 0 0,1 0 0,-1 0 0,1 0 0,0 0 0,-1 0 0,1 0 0,-1 0 19,-2 0 38,2 1-50,0-1 1,-1 1 0,1-1-1,0 1 1,0-1 0,0 1-1,0 0 1,0 0 0,0-1-1,0 1 1,0 0 0,0 0-1,0 0 1,0 0-1,0 0 1,0 0 0,1 0-1,-1 0 1,1 1 0,-1-1-1,1 0 1,-1 0 0,1 0-1,-1 1 1,1-1 0,0 0-1,0 1 1,0-1 0,0 0-1,0 0 1,0 1 0,0-1-1,0 0 1,0 1-1,1-1 1,-1 0 0,0 0-1,1 1 1,0 0 11,-1-2-11,1 1 18,-1-1 0,0 1-1,1 0 1,-1-1-1,0 1 1,1-1 0,-1 1-1,1 0 1,-1-1-1,1 1 1,-1-1 0,1 0-1,0 1 1,-1-1 0,1 1-1,0-1 1,-1 0-1,1 0 1,0 1 0,-1-1-1,1 0 1,0 0-1,-1 0 1,1 0 0,0 0-1,0 1 1,-1-2-1,2 1-6,22 2 166,-22-2-133,1-1-8,0 1 0,0 0-1,0-1 1,-1 0 0,1 0 0,0 0-1,0 0 1,-1 0 0,1 0-1,0-1-24,0 0-10,-1 1 1,1 0-1,0 0 0,-1 0 0,1 0 1,0 0-1,0 0 0,0 1 0,0-1 1,0 1 9,0 0-5,1 0 1,-1 0 0,0-1-1,0 1 1,0-1 0,2-1 4,4 0 84,4 0 6,-12 2-85,1 0 0,0 0 0,0-1 0,0 1 0,0-1 0,0 1 0,0-1 0,0 0-1,-1 0 1,1 0 0,1 0-5,41-23 6,-40 22 6,0 0 0,0 1 0,1-1 0,-1 1 0,0 0 0,1 0 0,3 0-12,16-3 49,-11 0-65,1 1-1,-1 1 0,1 0 1,0 1-1,-1 0 1,1 1-1,2 1 17,18-1 4,-33 0 92,-1 0 0,0 0 53,0 0-69,0 0-42,-9 0-22,-11 1-23,0 1 0,1 1 0,-1 1 0,1 1 0,0 0 1,0 1-1,-14 7 7,21-9-89,10-4 73,0 1-1,1-1 0,-1 1 0,0-1 1,1 1-1,-1 0 0,1 0 0,-1-1 0,1 1 1,-2 1 16,-15 7-166,16-8 153,0 1-1,1-1 0,-1 0 0,1 1 0,0 0 0,-1-1 0,1 1 1,0 0-1,0 0 0,0 1 14,-10 13-208,9-14 211,0 1 0,0-1 0,1 1 1,-1 0-1,1 0 0,-1 0 0,1 0 0,0 0 1,0 0-1,0 0 0,0 0 0,1 0 0,0 1 1,-1-1-1,1 1-3,0-4 0,0 0-1,0 0 1,0 1 0,0-1 0,1 0 0,-1 0 0,0 0 0,0 1-1,0-1 1,0 0 0,0 0 0,0 1 0,-1-1 0,1 0 0,0 0-1,0 0 1,0 1 0,0-1 0,0 0 0,0 0 0,0 0 0,0 1-1,0-1 1,0 0 0,-1 0 0,1 0 0,0 0 0,0 1 0,0-1-1,0 0 1,-1 0 0,1 0 0,0 0 0,0 0 0,-6 5-68,-3 19 29,8-21 3,-6 13-24,5-15 110,2-1-24,1 11-65,4 39-137,-5-49 256,0-1-70,-1 0 0,1 0 0,0 0 0,-1 0 0,1 1 0,0-1 0,0 0 0,0 0 0,-1 0 0,1 1 0,0-1 0,0 0 0,0 0 0,0 1 0,-1-1 1,1 0-1,0 0 0,0 1 0,0-1 0,0 0 0,0 1 0,0-1 0,0 0 0,0 1 0,0-1-10,0 0 0,0 0 0,0 0 0,0 1 0,1-1 1,-1 0-1,0 0 0,0 0 0,0 1 0,0-1 0,0 0 1,0 0-1,1 0 0,-1 1 0,0-1 0,0 0 0,0 0 1,0 1-1,0-1 0,0 0 0,0 0 0,0 1 0,0-1 1,0 0-1,0 0 0,0 1 0,0-1 0,0 0 0,-1 0 1,1 1-1,0-1 0,0 0 0,0 0 0,0 0 0,0 1 1,0-1-1,-1 0 0,1 0 0,0 0 0,0 1 0,0-1 0,-12 2 75,0 0 57,-8-1-651,14-2 521,6 1 14,0 0 0,0 0-59,0 0 32,0 0 102,0 0 16,0 0 90,-18 0-149,13 0-17,1 0 0,0 1 0,-1-1 1,1 1-1,0 0 0,0 0 0,-1 0 0,1 1 0,0 0 0,0-1 0,0 1 0,-3 3-31,5-4-34,-1 0-1,1 0 0,-1 0 1,1 0-1,-1 0 0,1-1 1,-1 1-1,0-1 0,1 1 1,-3-1 34,4 0-54,1 0 118,0 0-10,-3 0-353,10 3 284,1 0 0,-1-1 0,1 0 0,-1-1 0,1 0 0,0 0 0,0 0 0,0-1 0,0-1 0,0 1 0,-1-1 15,12-1 152,-15 2-142,1 0 1,0-1-1,0 1 0,-1-1 0,1 0 1,0-1-1,0 0-10,-1 1-19,-3 0 21,0 1 0,1-1 0,-1 1 0,1 0 0,-1-1 0,1 1 0,-1 0 0,0 0 1,1 0-1,-1 0 0,1 0 0,0 1-2,3-1 26,52-5 240,1-2-132,-6-1 4,-48 8-158,0-1-1,-1 1 0,1-1 0,0 0 0,0 0 0,0-1 21,0 1 20,0 0 0,-1 0 0,1 0 0,0 1 0,0-1 0,0 1-20,2-1 11,1 1 1,-1-1-1,-1-1 1,1 1-1,5-3-11,-5 2-4,-1 1 0,1-1 0,0 1 0,-1 0 0,6 0 4,43-4-362,-41 5 393,-3 1-26,-1-1-1,1-1 1,-1 0 0,1 0-1,-1-1 1,0 0 0,5-2-5,15 0-5,0-1 26,-19 4-80,-7 1 43,-1 0 1,1-1 0,-1 1-1,1 0 1,-1-1-1,0 0 1,1 0 0,-1 1-1,1-2 16,0 0 16,-2 1-19,-1 1 0,1-1 0,0 1 0,0-1 0,-1 1 0,1 0 0,0-1 0,0 1 0,0 0 0,0 0 0,0 0 0,0-1 0,-1 1 0,1 0 0,1 0 3,3-1-24,6-1 65,0 1 0,1 0 0,2 0-41,-6 0 2,0 0 1,0 0-1,0-1 0,-1 0 1,1 0-1,-1-1 1,4-2-3,5-1 79,6-2-73,19-7 13,7 0-19,-33 11 2,0 1-1,0 1 0,1 0 0,-1 1 1,2 0-2,14 0 141,-15 1 13,0-1 0,-1 2-1,5 1-153,29 9 139,-4 6-288,-39-16 154,0 1 1,0 0-1,0 1 0,0-1 1,2 3-6,15 5 5,-22-10-75,16 9 556,-9-5-412,-6-4-90,-2 2-192,2 2 80,1-2 133,-1 0-1,1 0 0,-1 0 0,1-1 1,0 1-1,0-1 0,0 1 0,0-1 1,0 0-1,0 0-4,-2-1 16,2 1-13,0 0 1,-1-1-1,1 1 0,0-1 1,0 1-1,-1-1 0,1 0 0,0-1 1,0 1-1,-1 0 0,1-1 1,0 1-1,-1-1 0,1 0 1,0 0-1,-1 0 0,1 0 1,-1 0-1,1-1 0,1-1-3,19-7-221,-21 9 213,-1 0 0,1-1 0,0 1-1,0 0 1,-1-1 0,1 1 0,0-1-1,-1 1 1,0-1 0,1 0-1,-1 0 1,0 1 8,14-16-77,-10 14 60,0-1 0,-1 0 0,1 0 0,2-4 17,-3 3-9,1 1-1,-1 0 0,1 0 1,4-3 9,6-5 1,7-4-18,-7 9-35,1 0 0,0 2 0,1-1 0,-1 2 0,1 1 0,6-1 52,15 0-199,1 1 0,11 2 199,-20 1-58,-3 0 179,1 0-1,3 3-120,-22-2 48,-1 0 0,1 1 0,0 0-1,-1 1 1,1 0 0,-1 0 0,0 1 0,5 2-48,1 3-75,-1 0 0,1 0 1,11 12 74,-13-12-25,-10-8 22,0 0 0,0 0-1,0 0 1,-1 0 0,1 1 0,-1-1 0,1 1-1,-1-1 1,1 1 0,-1-1 0,0 1 0,0 0 0,0-1-1,1 2 4,6 9 115,-3-6-54,-4-4 14,-1-2-22,11 12 134,-10-11-173,0 0 0,-1 0-1,1 0 1,0 0 0,0 0 0,0 0 0,0 0 0,0-1-1,0 1 1,0 0 0,0-1 0,0 1 0,0 0-1,0-1 1,0 1 0,0-1 0,0 0 0,0 1 0,1-1-1,-1 0 1,0 0 0,0 0 0,1 0 0,-1 0-1,0 0 1,0 0 0,0 0 0,1 0 0,0-1-14,6 0-38,-8 1 38,1 0-1,-1 0 1,1 0 0,0 0 0,-1 0 0,1-1-1,-1 1 1,1 0 0,-1-1 0,1 1 0,-1 0 0,1-1-1,-1 1 1,1 0 0,-1-1 0,1 1 0,-1-1-1,0 1 1,1-1 0,-1 1 0,0-1 0,1 1 0,-1-1-1,0 0 1,0 1 0,1-1 0,-1 1 0,0-1-1,0 0 1,0 1 0,0-1 0,0 1 0,0-2 0,0 1-11,1-1-1,-1 0 1,0 0 0,-1 0 0,1 0 0,0 1 0,0-1 0,-1 0 0,1 0-1,-1-1 12,-3-2-33,0 0 0,0 0 0,0 1 0,0-1-1,-1 1 1,0 0 0,1 0 0,-2 1 0,-1-2 33,-9-6-70,4 3 68,0 2 0,-1-1 0,1 2-1,-1 0 1,-9-2 2,17 5 27,-26-6-35,0 1 0,0 1 0,-1 2 0,-16 0 8,-9-2-90,18 3 104,0 1 0,0 1 0,-17 4-14,28 1 17,0 1 0,1 2 0,0 0 0,-24 12-17,15-7 166,0-1 0,-12 2-166,40-12-49,-10 3-185,-1-1 0,0 0-1,-10-1 235,140-11-282,49 18 223,-150-9 67,38 0 90,0-2-1,23-5-97,-22 0 16,1 0 69,0-2 0,38-12-85,129-46 160,-202 64-75,1 1 0,-1 0-1,0 1 1,0 1 0,15 1-85,2-1 120,65 4-237,-40-6 39,-18 1 80,0 2-1,4 1-1,-26 0 0,-1 1 0,0 0 0,0 2 0,0-1 0,10 6 0,-19-7-48,0 1 0,0-1 0,0 1 0,0 0 0,0 1 0,-1 0 0,0 0 0,3 3 48,0 2-94,-2-3 149,0 0 1,0 0 0,1-1-1,4 3-55,-11-9 38,-1 0-1,0 0 16,-13 0 182,-14-9-413,17 6 170,0 0 0,0-1-1,-9-4 9,10 3 28,1 2 0,-1-1 0,-1 1 0,-4 0-28,-19-7 54,17 5-280,-1 0 0,-13-1 226,13 3-43,0-1-1,-11-4 44,-19-5-212,31 10 161,1-1-1,-9-4 52,13 4 35,0 1-1,-1 1 1,0 0-1,0 1 1,0 0-1,1 1 1,-10 1-35,3-1-156,11 1 32,0 0 1,0 1 0,0 0-1,0 0 1,0 0 0,0 1-1,0 0 124,-11 4 144,-37 14-171,32-10 12,0 1 0,-12 9 15,11-6-55,-20 8 55,33-14 11,11-9-43,-1 1 0,1-1 0,0 1 0,-1 0 0,1-1 0,-1 0 0,1 1 0,-1-1 0,1 1 0,-1-1 0,0 0 0,1 1 0,-1-1 0,0 0 0,1 0 0,-1 1 0,1-1 0,-1 0-1,0 0 33,4 2 47,0-1-1,0 0 1,0 0-1,1 0 0,-1 0 1,0 0-1,0 0 0,1-1 1,-1 0-1,0 1 0,1-1 1,0-1-47,44-5 311,-36 3-282,0 1 0,0 1 0,2 0-29,70 4 96,-80-2-61,-1-1 0,1 1 0,0 0 0,-1 0 0,1 0 0,0 0 0,-1 1-35,17 4 155,-9-4-184,1 1 0,-1 1 0,0 0 0,0 1 0,6 2 29,20 9-15,44 20 58,-18-9-75,-24-6 400,-37-20-373,1 0 0,0 0 0,-1 0 0,1 0 0,0 0 0,0-1 0,0 1 5,15 4-157,-11-2 179,-1 0 1,1 0-1,-1-1 1,1 1-1,0-2 1,0 1-1,0-1 1,0 0-1,3 0-22,28 2-48,-10 5 219,-12-8-118,-10-1-28,1 1 0,-1 0 0,1 0 1,-1 1-1,1 0 0,-1 0 0,5 1-25,-7-1-40,0 1 0,0-1 0,0 1-1,0-1 1,0 1 0,0 0-1,0 0 1,0 1 0,0 0 40,15 8-165,-15-9 168,0 1 0,-1-1 0,1 1 0,0-1 0,1 3-3,6 4 1,-9-8-20,-1 0 0,0 0 0,1 0 0,-1 0-1,0 1 1,0-1 0,0 0 0,0 1 0,0-1-1,0 0 1,0 1 0,0 1 19,0-3 12,-1 0 0,0 1 0,0-1 0,1 0 0,-1 1 0,0-1 0,1 0 1,-1 1-1,0-1 0,1 0 0,-1 0 0,1 1 0,-1-1 0,0 0 0,1 0 0,-1 0 0,1 0 0,-1 0 0,1 0-12,1 1 27,1 2-26,-1 0 1,1 0-1,-1 0 1,0 0-1,0 0 0,0 0 1,1 3-2,5 7-133,5 10 187,-3-2-153,-1-1 368,-3-12-229,-3-7-46,1 2 127,-2-1-117,0 1-1,0 0 1,0-1 0,0 1-1,0-1 1,1 0 0,-1 0-1,1 0 1,0 0 0,-1 0-1,1-1 1,0 1 0,0-1-1,0 1 1,0-1-1,0 0 1,0-1 0,1 1-1,0 0-3,21 6 112,-21-5-109,-1-1-1,2 1 0,-1-1 1,0 0-1,0 0 0,0-1 0,4 1-2,41 5 304,12-1-304,86-5 315,-71 4-406,-63-4 91,-5 0 19,-1 0 1,0 0-1,1-1 0,-1 0 0,2 0-19,0-1-63,7-1 73,11-9-186,-7 6 175,-14 4 13,3-2 49,0 0 0,-1 0 0,1 1 0,0 1-1,1-1 1,-1 2 0,4-1-61,2-2-25,-13 3 14,1 1 0,0-1 0,-1 0 1,1 0-1,0 1 0,0 0 0,-1-1 0,1 1 1,1 0 10,4 0 27,-1 0 1,0-1 0,1 0 0,-1 0-1,6-3-27,-3 2-40,1 1-1,-1 0 1,0 1-1,7 0 41,-8 0-40,1 0 24,-1 0 69,-1 0 0,0 0 1,1-1-1,-1 0 0,2-1-53,-4 1-5,-1 0 0,1 0 0,-1 1-1,5 0 6,-6 0 31,-1 0 0,1 0 0,-1 0-1,1 0 1,-1-1 0,0 1 0,1-1-1,-1 0 1,1 0 0,-1 0 0,0-1-1,0 1 1,1-1-31,39-25 304,-31 19-372,-1 0 0,-1-1 0,0 0 0,0-1 0,-1 0 0,0-1 0,0 0 0,6-11 68,9-16-267,2 2 1,25-29 266,-47 60-40,0 0 0,-1 0 0,0 0 0,0 0 0,-1 0 40,15-24-104,-5 13 185,-2 0 0,0-1 0,-1-1 0,0 1 0,0-5-81,2 0-149,-9 18 115,1 0 0,-1-1 0,0 1 0,0-1 0,-1 1 0,1-1 0,-1 0 0,0 0 34,0 1-21,-1 0 1,0 1-1,0-1 0,0 0 1,0 0-1,0 0 1,-1 1-1,0-1 0,0 0 1,0 0 20,1 3-8,-1-1 1,0 1-1,1 0 1,-1 0-1,0-1 1,0 1-1,0 0 1,0 0-1,0 0 1,0 0-1,0 0 1,0 0-1,0 0 1,0 0-1,-1 1 1,1-1-1,0 0 1,-1 1-1,1-1 1,0 1-1,-1-1 1,1 1-1,-1 0 1,1-1-1,-1 1 1,1 0-1,-1 0 1,0 0 7,-23 1-49,1 1 1,-1 1-1,1 1 0,0 1 49,-96 28 7,64-17 127,-253 75-102,281-83 29,-1 0 0,-1-2-1,1-1 1,-1-1 0,0-2-1,0-1 1,0-1 0,-15-3-61,14-1 15,0-1 0,0-2 0,0-1 1,0-2-1,2 0 0,-1-2 0,0-2-15,-6-4-144,31 15 9,9 1-105,11 0 93,-2 3 69,-1 0 0,1 1 0,-1 1-1,1 0 1,-1 1 0,1 1 78,31 8-177,19 2 422,17-1-245,-58-11 117,0-1 1,0 0-1,0-2 1,1-1-1,12-3-117,60-8 32,-34 4 110,0-1 1,-1-4-1,6-4-142,-25 7 97,-27 8-57,-1-2 1,0 1 0,8-5-41,-14 6-40,0-1-1,1 1 1,0 1 0,6-2 40,12-2-351,-23 4 338,-1 1 0,0 0 0,0-1 0,0 1 1,0 0-1,0 0 0,0 0 0,2 0 13,20 1 119,-25 18-199,0-16 78,0 0 0,0-1 0,0 1 1,0-1-1,0 1 0,-1-1 1,1 0-1,-1 1 0,1-1 0,-1 0 1,0 0-1,0 0 0,-1 0 2,-28 22 1,-35 21-188,-2 7 187,20-15 173,-1-3 1,-34 19-174,43-29 33,-18 15-33,0-1-81,56-36 52,-1-1 0,1 1-1,0-1 1,0 1-1,0 0 1,1-1-1,-1 1 1,0 0 0,1 0-1,-1 0 1,1 1-1,-1 0 30,1-2 9,1 1 1,0-1-1,-1 0 0,1 0 0,0 1 1,0-1-1,0 0 0,0 1 0,0-1 0,0 0 1,0 1-1,0-1 0,1 0 0,-1 0 1,0 1-1,1-1 0,-1 0 0,1 0 0,-1 0 1,1 0-1,0 0 0,-1 1 0,1-1 1,0 0-1,0 0-9,4 3-26,0 1-1,0-1 1,0 0 0,0 0 0,1 0 0,5 2 26,1 1 167,-3-5-293,-7-2 125,-1 0-1,1 1 0,-1-1 1,0 0-1,1 0 1,-1 1-1,0-1 1,1 1-1,-1 0 0,0-1 1,0 1-1,1 0 1,-1-1-1,0 1 0,0 0 1,0 0-1,0 0 1,0 0 1,24 11 165,-13-2-145,-12-10-18,0 0 1,1 1 0,-1-1 0,0 0 0,0 0 0,0 0-1,1 1 1,-1-1 0,0 0 0,0 0 0,1 0-1,-1 0 1,0 0 0,1 0 0,-1 1 0,0-1 0,0 0-1,1 0 1,-1 0 0,0 0 0,1 0 0,-1 0-1,0 0 1,0 0 0,1 0 0,-1-1 0,0 1 0,1 0-1,-1 0-2,59 7 27,-18-8 213,19-4-240,-16 1-13,37-5-123,-72 7 150,-3 2 27,0-2 0,0 1 0,0-1-1,0 0 1,3-1-41,13-12-346,-21 16 334,-1-1 1,1 1 0,-1-1 0,0 0 0,1 1-1,-1-1 1,0 1 0,1-1 0,-1 1-1,0-1 1,1 1 0,-1-1 0,0 1-1,0 0 1,0-1 0,1 1 0,-1-1-1,0 1 1,0-1 0,0 1 0,0 0-1,0-1 1,0 1 0,0-1 0,0 1 0,-1 0-1,1-1 1,0 1 11,-2 5-21,2-6 21,0 1-1,0-1 0,0 1 1,-1 0-1,1-1 1,0 1-1,0-1 1,0 1-1,-1-1 1,1 1-1,0-1 1,-1 1-1,1-1 0,0 1 1,-1-1-1,1 1 1,0-1-1,-1 0 1,1 1-1,-1-1 1,1 0-1,-1 1 1,1-1-1,-1 0 0,1 0 1,-1 1-1,1-1 1,-1 0-1,0 0 1,0 0 0,-2 1 0,-14 9-160,16-9 389,1-1-90,-9 5-459,-21 8 390,6-3-34,14-6-253,5-2 292,0 0 1,0 0 0,-1 0 0,1-1 0,-1 0 0,0 0 0,1 0 0,-4-1-76,-1 0 11,0 0 1,1 1 0,-1 1 0,1-1-1,-5 2-11,11-2 4,-1 0 0,1-1 0,-1 0 0,1 0 0,0 0-1,-3-1-3,4 1-6,0 0 0,0-1 0,0 1-1,1 0 1,-1 0 0,0 0 0,0 1-1,0-1 1,0 0 0,1 0-1,-1 1 1,0 0 0,0-1 0,1 1-1,-1 0 1,0 0 0,1-1 0,-1 1-1,0 1 7,1-1-15,1-1-1,-1 1 0,1 0 0,0-1 0,-1 1 0,1-1 0,0 1 0,-1 0 0,1 0 1,0-1-1,0 1 0,0 0 0,-1-1 0,1 1 0,0 0 0,0 0 0,0-1 0,0 1 1,1 0-1,-1 0 0,0-1 16,0 4-40,0-3-77,2 0 105,-1 0 0,1 0 1,-1 0-1,0 0 0,1 0 0,-1 0 1,0 0-1,0 0 0,1 1 12,2 1 15,-1-1 34,-1 0 0,1-1 0,0 0-1,0 0 1,0 0 0,0 0 0,0 0 0,1-1 0,-1 1 0,0-1-1,0 0 1,0 0 0,0 0 0,3 0-49,0-1 8,0 0 0,0 0 1,0-1-1,0 1 0,0-1 0,0 0 0,1-2-8,1 1 0,1 0-1,-1 0 0,1 1 0,0 0 1,0 1 0,1-1-55,17-9 347,-6 2-184,-16 7-142,0 1 0,0-1 0,0 0 0,-1-1 1,2 0 33,-3 1 7,0 0 1,1 0-1,-1 1 1,0-1 0,1 1-1,-1 0 1,1 0 0,-1 0-1,1 1 1,-1-1-1,3 1-7,16-6-12,-19 5 9,0 0 0,0 0 0,0 0 1,1 0-1,-1 1 0,0-1 0,1 1 3,-2 0 30,1 0 1,-1 0-1,0 0 0,0-1 0,1 1 0,-1-1 0,0 1 0,1-1-30,11-3-278,-10 3 319,-1 0 0,0 0-1,1 0 1,-1 0 0,0-1-1,1 1 1,-1-1 0,0 0 0,0 0-1,-1 0 1,4-2-41,15-14 267,-17 16-271,-1 0 0,1-1 1,-1 0-1,0 0 0,0 0 0,0 0 0,2-3 4,30-42-283,-4 1 177,-27 39-63,0 0 1,1 0-1,0 1 1,0-1-1,2 0 169,-2-20-219,-6 24 187,-1 1 0,1 0 0,-1 0 0,0 0 0,0 0 0,0 0 0,0 0 0,-1 0 32,-7-11-45,-7-7-75,7 10 146,-11-7 49,15 14-100,1-1 0,0 1 0,-1-1-1,1-1 26,2 3-20,0 0 0,0-1 0,0 1 0,-1 1 0,1-1 0,-1 0-1,0 1 1,0 0 0,0 0 0,0 0 0,0 0 0,0 1 0,-3-1 20,-30-4-92,0 2 1,-1 1 0,1 3-1,0 0 1,-1 3 0,-1 1 91,-44 9-246,1 4 0,-13 6 246,-82 32 122,153-49-77,1 0-1,-1-2 1,-1 0-1,1-2 1,0 0-1,-11-2-44,18 0 2,-14 0 38,0-1 0,0-1 1,-9-3-41,6 0-214,0 1 1,-1 2 0,-3 1 213,39 2-21,1-1 0,-1 0 1,0 1-1,1 0 0,-1-1 0,0 1 1,1 0-1,-1-1 0,0 1 0,1 1 21,4 2-64,6 0 42,-1 0 0,1 0 1,0-1-1,0-1 0,10 2 22,-4-1-3,97 12 484,27-2-481,-103-10 63,28-1 607,17-2-670,-17-1 71,-7-2 278,-1-1 1,39-10-350,-67 7 67,-1-1 1,-1-2 0,1-1-1,20-11-67,29-10 71,-51 20-101,-21 9 17,1-1 1,0 1 0,0 1 0,-1-1 0,1 2-1,1-1 1,-1 1 0,2 0 12,-9 1 96,-1 0-27,1 0-71,-1 0-1,1 0 1,-1-1-1,1 1 1,-1 0-1,1 0 1,-1 0-1,1 1 1,-1-1-1,1 0 1,-1 0-1,1 0 1,-1 0-1,0 0 1,1 1-1,-1-1 1,1 0 2,0 2-8,0 0 0,-1 0 1,1 0-1,-1 0 0,1 0 1,-1 1-1,0-1 0,0 0 1,0 0-1,0 0 0,0 0 1,-1 0-1,1 0 0,-1 2 8,-10 35-218,6-24 186,2-5 68,0 0 0,-1-1 0,-1 1 0,0-1-1,0 0 1,-1 0 0,-2 3-36,3-5 1,1 0 1,-1 0-1,2 0 0,-1 0 1,-1 4-2,-13 26-135,16-33 130,0 0 1,1 0-1,0 1 0,-1-1 0,1 1 1,1-1-1,-1 1 0,1-1 0,0 5 5,0-8-7,0 0-1,0-1 0,0 1 1,0 0-1,0 0 0,0 0 1,0 0-1,1 0 0,-1-1 1,0 1-1,1 0 1,-1 0-1,0-1 0,1 1 1,-1 0-1,1 0 0,-1-1 1,1 1-1,0 0 0,-1-1 1,1 1-1,-1-1 0,1 1 1,0-1-1,0 1 0,0-1 8,2 2 5,0-1 0,0-1 0,0 1 0,1 0 0,-1-1 0,2 1-5,9 1 217,-9-2-152,-1 1-1,1-1 0,0 0 1,-1-1-1,1 1 0,-1-1 1,1 0-1,-1 0 0,1-1-64,11-1 93,0-1-120,-1 0-1,0-1 1,-1-1-1,1 0 1,-1-1-1,8-5 28,-4-2 123,-14-4 85,-2 16-168,-1 1-67,0 0 0,0 0 0,-1 0 0,1 0 1,0-1-1,-1 1 0,1 0 0,-1 0 0,1-1 0,-1 1 1,0 0-1,1 0 0,-1-1 0,0 1 0,0 0 0,0-1 27,0-1 26,1-1 1,0 1-1,0 0 0,0 0 0,0 0 0,0 0 0,1 0 0,-1 0 0,1 1 0,0-1 0,0 1 0,1-3-26,26-25 130,-21 23 39,-6 6-150,0-1 1,-1 1 0,1-1-1,0 0 1,-1 0-1,1 1 1,-1-1-1,2-2-19,21-28-44,-13 20-13,3-3 3,1 0 0,0 1 0,1 1 0,0 1 0,2 0 0,-1 2 0,1-1 0,7-1 54,-11 5-39,-1 1 0,1 0 0,14-3 39,20-11 256,14-4-224,-58 21 0,-3 3-6,0 0 0,1-1 0,-1 1 0,0 0 0,1-1 0,-1 1 0,0 0 0,1 0 1,-1 0-1,1 1 0,-1-1 0,0 0-26,10 0 17,-4-2-67,-5 2 72,0 0 0,0-1 0,0 1 0,0-1 0,0 1 0,0-1 0,0 0 0,0 0 0,-1 0 0,1 0 0,1-1-22,-3 2 10,1-1 0,0 1 0,-1-1 0,1 1 0,0 0 0,-1-1 0,1 1-1,0 0 1,-1 0 0,1-1 0,0 1 0,-1 0 0,1 0 0,0 0 0,0 0-1,-1 0 1,1 0 0,0 0-10,0 0 2,-1 0 0,1 0 0,0 0 0,0 0 0,-1 0 0,1 0 0,0 0 0,0-1 0,-1 1 0,1 0 0,0 0 0,-1-1 0,1 1 0,0 0 0,-1-1 0,1 1 0,-1-1 0,1 1-2,1-3-6,0 2-46,12 0-189,62 1 166,-24 5 326,-43-5-299,-1 0 19,0 0 0,-1 0 1,1-1-1,0 0 0,2-1 29,10 1-43,-17 1 54,0 0-1,0 0 1,0-1 0,-1 1 0,1 0-1,0-1 1,1 0-11,46-11-43,7-7 221,42-7-178,-91 24-60,6-2 46,1 1 1,-1 1 0,1 1-1,12-1 14,20-6 214,-45 8-214,3 0-24,0 0 1,0 0-1,-1 0 0,1 1 0,0-1 1,0 1-1,-1 0 0,1 1 0,3 1 24,7-1 240,-2 0-138,49 22 132,-46-17-187,1-1 0,0-1 0,-1-1 0,1 0 0,14 1-47,-11-4 21,-1 0 0,1-1 0,0-1 1,-1-1-1,16-4-21,-29 5 33,42-7-50,-18 2 108,16 0-91,-34 4 36,0 0 0,-1 0 0,4-2-36,28-6-65,11-1 134,-35 6-115,1-1-1,6-3 47,25-7 19,-4 2-54,-33 9 76,0 1-1,1 0 0,0 1 1,0 0-1,0 2 1,2-1-41,68-1 3,-43 1 43,0 1 1,18 3-47,42 2 26,-36 0 293,28-3-319,-76-1-100,40 3 127,26 2-171,63-1-80,-128-4 240,0 1 0,0 1 0,0 1 0,7 2-16,3 1-223,-19-5 207,0 1-1,0 0 1,6 3 16,5 3 168,1-1 0,11 1-168,6-3 117,14 10-250,-45-13 109,1 0 0,0 0 1,0-1-1,-1 0 1,1 0-1,0-1 0,2-1 24,-10 1-117,2-2 42,-1 1-5,4 1 93,-1 0-1,0-1 0,0 0 0,0 0 0,1 0 0,-1-1 0,0 0 1,-1 1-1,1-2 0,0 1 0,0-1 0,-1 1 0,1-2-12,21-10 56,63-24-184,-19 7-214,-68 30 337,-2 1-4,1-1 1,0 1-1,-1-1 0,1 0 1,-1 1-1,1-1 0,-1 0 1,1 0-1,-1 1 0,1-1 1,-1 0-1,0 0 0,1 0 1,-1 0-1,0 1 0,0-1 1,0 0-1,0 0 0,1 0 1,-1 0-1,0 0 0,-1 0 1,1 0-1,0 0 9,-1 0 54,0 0-43,1 0 1,-1 0-1,0 1 0,0-1 1,0 0-1,0 0 0,0 1 1,0-1-1,0 1 0,0-1 1,0 1-1,0-1 0,0 1 1,0 0-1,0-1-11,0-23 123,1 21-80,0-1 1,-1 0 0,1 0 0,-1 0-1,0 0 1,0 0 0,-1-2-44,0 3-2,-1-11-27,1 0 0,0 1 0,0-1-1,1 0 1,1 0 0,1-7 29,-1-1 249,9-38 45,-4-6-758,-4 18 493,0 20 10,-1 0-1,-3-21-38,-3 26-89,4 19 65,1 0 0,0 0-1,0-1 1,0 1 0,1 0 0,-1-1 24,-3-69-400,4 74 304,-1-2-361,1 3 185,1 4 217,-4 48-786,-6 39 841,2-29-125,3-32 175,-2-1-1,0 0 0,-2 0 1,-3 3-50,3-5-14,3-12 15,-1 0 1,-7 16-2,9-21 154,4-10-152,-1 1-1,1-1 0,-1 1 0,0-1 0,1 1 0,-1-1 0,0 0 0,0 1 0,0-1 0,0 1-1,0-1 91,-2 13-86,2-14 2,1 1-1,0 0 1,0-1-1,-1 1 0,1-1 1,-1 1-1,1-1 0,-1 1 1,1-1-1,-1 1 1,1-1-1,-1 0 0,1 1 1,-1-1-1,1 0 0,-1 1 1,0-1-7,-5 5-119,5-3 103,-1 0 0,0 0 1,0 0-1,0 0 1,0 0-1,0-1 0,0 1 1,0-1-1,-1 1 1,1-1-1,-1 0 0,1 1 1,-1-2-1,-1 2 16,-6 3 74,9-4-63,0 0 0,0-1 0,0 1 0,0-1 0,0 1 1,0-1-1,0 1 0,-1-1 0,1 0 0,0 0 0,0 1 0,0-1 0,0 0 0,-1 0-11,-28 0-53,11-9 37,9 7-142,0-1-1,0-1 1,-5-1 158,6 1-7,0 0 1,0 1-1,-1 1 1,-1-1 6,2 2-108,1-1 11,0 1-1,-1 0 0,1 1 1,-1-1-1,1 2 0,-1-1 98,-27 2-17,-7 1-62,-25 8-128,-3 0-327,-43 14 534,67-12-37,1 2-1,0 2 1,-15 9 37,-224 105-357,227-104 276,-51 27 332,82-40-142,-1-1-1,-1-2 1,-12 3-109,36-13 26,0 0 1,-1 1 0,1-2-1,0 1 1,-1-1 0,1 0-1,0 0 1,-1 0 0,1-1-1,0 1 1,0-1 0,-1-1-1,1 1 1,0-1 0,0 0-1,0 0 1,0 0 0,1-1-1,-1 1 1,1-1 0,-1-1-1,1 1 1,0-1-27,-6-2-53,1 0 1,-1 0-1,0 1 0,-1 1 1,-10-4 52,-19-9 252,24 9-144,-1 2-1,1 0 1,-1 1-1,-9-2-107,-70-9 226,80 13-263,-53-4 399,0 3 0,-29 4-362,81 0 76,9 0-37,1 0 0,0 0 0,0 1 1,0 0-1,0 1 0,0-1 0,1 1 0,-1 1 0,0-1 0,1 1 0,-1 0 0,0 2-39,-16 10 292,11-8-192,1 1-1,-9 9-99,-21 11 96,26-15-60,-2-2 1,0 0-1,0-1 0,-1 0 0,-17 6-36,-75 27 118,103-40-104,-8 3 93,0 0-1,-1-2 0,-4 2-106,14-5 29,0-1-1,0 1 1,-1-1-1,1 0 1,0 0-1,0-1 1,0 1-1,0-2 1,0 1-1,-3-1-28,-13-7-83,0 0 0,1-1 0,0-1 0,0-1-1,1-1 1,1-1 0,1 0 0,0-1 0,0-2-1,0-1 84,-4-4 10,-31-31-974,-23-15 964,65 60-159,0 1 0,0 0 0,-1 1 1,0 1-1,0 0 0,-1 0 0,1 2 0,-8-2 159,-7-4 151,-23-1 499,15-3-623,35 13-34,-1-1 0,1 1-1,-1 0 1,1-1 0,0 1 0,-1-1 0,1 1-1,-1-1 1,1 1 0,0-1 0,0 1-1,-1-1 1,1 0 0,0 1 0,0-1-1,0 1 1,-1-1 0,1 0 0,0 1 0,0-1-1,0 1 1,0-1 0,0 0 0,0 1-1,0-1 1,0 0 0,1 1 0,-1-1 0,0 1-1,0-1 1,0 1 0,1-1 0,-1 0-1,0 1 1,1-1 0,-1 1 7,12-19-135,2 6 183,1 0 0,0 1 0,0 1 0,2 0 0,1 0-48,2-1-45,22-15-48,46-34 295,-42 22-303,-25 20-135,19-13 236,-32 26-80,0 1 0,0 0 0,1 1 1,-1 0-1,1 0 0,0 1 0,4-1 80,42-10-791,102-25-2497,-111 27 1965,-38 9 891,-1-1 1,1 0 0,4-3 431,-12 7-2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4:15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52 640,'0'0'5,"0"0"0,-1-1-1,1 1 1,0 0 0,0 0 0,0 0 0,0 0 0,0 0-1,0 0 1,0-1 0,0 1 0,0 0 0,0 0 0,0 0-1,0 0 1,0 0 0,0-1 0,0 1 0,0 0 0,0 0-1,0 0 1,0 0 0,0 0 0,0-1 0,0 1 0,0 0-1,0 0 1,0 0 0,0 0 0,0 0 0,0 0 0,1-1-1,-1 1 1,0 0 0,0 0 0,0 0 0,0 0 0,0 0-1,0 0 1,0 0 0,1 0 0,-1 0 0,0 0 0,0 0-1,0-1 1,0 1 0,0 0 0,0 0 0,1 0 0,-1 0-1,0 0 1,0 0 0,0 0 0,0 0 0,0 0 0,1 0-5,-1 0 2,0 0 1,0 0-1,0 0 1,0 0-1,0 1 1,0-1-1,0 0 1,0 0 0,0 0-1,0 0 1,0 0-1,0 0 1,1 0-1,-1 0 1,0 0-1,0 0 1,0 0 0,0-1-1,0 1 1,0 0-1,0 0 1,0 0-1,0 0 1,0 0-1,0 0 1,0 0 0,0 0-1,0 0 1,0 0-1,0 0 1,1 0-1,-1 0 1,0 0-1,0 0 1,0 0 0,0 0-1,0 0 1,0 0-1,0 0 1,0 0-1,0 0 1,0-1-1,0 1 1,0 0 0,0 0-1,0 0 1,0 0-1,0 0 1,0 0-1,0 0 1,0 0-1,0 0 1,0 0 0,0 0-1,0 0 1,0 0-1,0 0 1,0-1-1,0 1-2,0 0 336,0 0-80,0 0 11,0 0-59,0 0-152,0-1 0,1 1 0,-1 0 0,0 0 0,0 0 0,1 0 0,-1 0 0,0 0 0,0 0 0,1-1 0,-1 1 0,0 0 0,0 0 0,1 0 0,-1-1 0,0 1 0,0 0 0,0 0 0,1 0 1,-1-1-1,0 1 0,0 0 0,0-1 0,0 1 0,0 0 0,1 0 0,-1-1 0,0 1 0,0 0 0,0-1 0,0 1 0,0 0 0,0 0 0,0-1 0,0 1 0,0 0 0,0-1 0,0 1 0,0 0 0,-1-1 0,1 1 0,0 0 0,0 0 0,0-1 0,0 1 0,0 0 0,-1-1-56,-7-15 1169,7 16-1105,0 0 0,0 0 0,0-1 0,0 1-1,0 0 1,0 0 0,0 0 0,0 0 0,0 0-1,0 0 1,0 0 0,0 0 0,1 1 0,-1-1-1,0 0 1,0 0 0,0 1 0,0-1 0,0 1-1,0 0-63,-6 1 239,5-2-208,0 0 1,0 1-1,0-1 1,1 1-1,-1 0 0,0 0 1,0 0-1,0 0 1,1 0-1,-1 0 0,0 0 1,1 0-1,-1 1 1,1-1-1,0 0 0,-1 2-31,0-2-1,-7 16 236,6-14-184,1 0 0,0 0 0,0 0 0,0 1-1,1-1 1,-2 2-51,2-1 13,-1 0 1,0-1-1,0 1 0,0-1 0,-1 1 0,-1 1-13,-19 24 240,22-28-237,0 0 0,1 0 0,-1 1 0,0-1 0,1 0 0,-1 0 0,1 1-1,-1-1 1,1 1 0,0-1 0,-1 0 0,1 1 0,0 0-3,0 0 17,0-1 0,-1 1 0,1 0 0,0 0 0,-1 0 0,0-1 0,1 1 0,-1 0 0,0-1 0,0 2-17,-4 9 44,2 4-3,2-11-35,1-1 0,-1 1-1,1 0 1,0-1-1,0 1 1,1 0-6,0 7 137,-1-11-147,0 1-1,0 0 1,1-1-1,-1 1 1,1 0 0,0-1-1,-1 1 1,1 0 0,0-1-1,0 1 1,0-1-1,0 1 11,0-1-2,0 0-1,0 1 1,0-1-1,-1 0 1,1 1-1,0-1 1,-1 1-1,1-1 1,-1 0-1,0 1 1,1-1-1,-1 1 3,2 3 141,14 7-298,-8-8 170,0 1-1,0-1 0,1-1 0,-1 1 0,1-2 0,0 1 0,0-1 0,0 0 0,0-1 1,0 0-1,8 0-12,18-5-11,-5-4 299,-28 8-352,-2 0 0,5-3 133,-4 3-56,1 0 0,-1-1 0,0 1 0,0 0 0,1-1-1,-1 1 1,0-1 0,0 0 0,1 1 0,-1-1 0,0 0-1,0 1 1,0-1 0,0 0 0,0 0 0,0-1-13,18-20 42,-3 2 9,-11 15-31,0-1-1,0 0 1,0 0 0,-1-1 0,0 1-1,1-3-19,17-24-1,-21 32 17,0 0-1,-1-1 0,1 0 0,0 1 0,-1-1 1,1 1-1,-1-1 0,1 0 0,-1 1 1,0-1-1,0 0 0,0 1 0,0-1 0,0 0 1,0 1-1,0-1 0,-1-1-15,1 0 35,-1-1-1,0 1 1,0-1 0,0 1-1,0-1 1,-1 1 0,0-2-35,-2-1 5,-6-8 48,-2 3 42,11 9-72,-1 0 0,0 0-1,0 0 1,0 0 0,0 1 0,0-1 0,0 1 0,0-1 0,-1 1-1,1-1 1,-1 1 0,1 0 0,-1 0 0,1 1 0,-3-2-23,3 2 1,0-1 0,0 0 0,0 1 0,1-1 0,-1 0 0,0 0 0,0-1 0,1 1 0,-1 0 0,0-1-1,-9-6-96,7 6 175,0 0 0,1 0-1,0 0 1,-1-1 0,1 1-1,0-1-78,-13-9 200,-15-5-338,26 10-882,5 3-2382,0 4 288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4:35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83 832,'0'0'95,"0"-1"1,0 1-1,1-1 0,-1 1 1,0 0-1,0-1 0,0 1 1,0-1-1,0 1 0,0-1 1,0 1-1,0-1 0,0 1 1,0-1-1,0 1 0,-1 0 1,1-1-1,0 1 1,0-1-1,0 1 0,0 0 1,-1-1-1,1 1 0,0-1 1,0 1-1,-1 0 0,1-1 1,0 1-1,-1 0 0,1-1-95,-1 0 77,0-1 0,0 1-1,0-1 1,0 1-1,-1-1 1,1 1 0,0 0-1,-1 0 1,1 0 0,-2-1-77,-7-3 53,8 4-34,0 0-1,1 0 1,-1 1 0,0-1-1,0 0 1,0 1 0,0-1-1,0 1 1,0 0 0,0 0-1,0 0 1,0 0-19,-2 1 194,3-1-188,1 0 0,0 0 0,0 0 0,0 0 1,0 0-1,0 1 0,0-1 0,0 0 0,0 0 1,0 0-1,-1 0 0,1 0 0,0 0 0,0 0 0,0 0 1,0 0-1,0 0 0,0 0 0,0 0 0,-1 0 1,1 0-1,0 0 0,0 0 0,0 0 0,0 0 0,0 0 1,0 0-1,-1 0 0,1 0 0,0 0 0,0 0 1,0 0-1,0 0 0,0 0 0,0 0 0,0 0 0,-1-1 1,1 1-1,0 0 0,0 0 0,0 0 0,0 0 1,0 0-1,0 0 0,0 0 0,0 0 0,0 0 0,0-1-5,0 1 73,0 0-20,0 0 20,0 0-20,0 0 13,1 0 1,0 0-1,0 0 1,-1 0-1,1 0 1,0 0-1,0 0 1,-1-1-1,1 1 1,0 0 0,0 0-1,-1-1 1,1 1-1,0 0 1,-1-1-1,1 1 1,0-1-1,0 1-67,-1-1 96,4-1-127,-3 1 26,0 1 0,-1-1-1,1 1 1,0-1-1,0 1 1,-1 0 0,1-1-1,0 1 1,0 0 0,0-1-1,-1 1 1,1 0-1,0 0 1,0 0 0,0 0-1,0 0 1,-1 0 0,1 0-1,0 0 1,1 0 5,6 0 61,-1-1 1,1 0 0,0-1-1,0 0 1,-1 0 0,1 0-1,-1-1 1,0 0-1,7-5-61,-12 8-6,0-1-1,0 1 1,0 0-1,0-1 1,0 1-1,0 0 1,0 0-1,0 0 1,0 1-1,1-1 7,3 1-57,29-5 93,-31 3-46,1 0 0,-1 1 0,1-1 0,0 1 0,-1 0 0,1 0 0,0 0 0,-1 1 0,4 1 10,1-1 33,-1 0 0,0 0 0,1-1-1,-1 0 1,1-1 0,-1 0-33,17 0 251,-20 2-264,1-1-1,-1 1 1,0 0 0,0 0-1,3 1 14,-3 0 111,0-1-1,0 0 1,0 0-1,0-1 1,3 1-111,-4-1-5,-1 0 12,0 0 0,0 0 0,0 1-1,0-1 1,0 1 0,0 0 0,-1-1 0,1 1 0,0 1 0,1-1-7,9 4 246,1 0-1,1-1 1,3 0-246,-12-3 62,1 0-1,-1-1 1,0 1-1,1-1 1,-1-1-1,0 1 0,0-1 1,1 0-1,-1-1-61,92-18-3354,-72 14 266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5:05.8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0 992,'-5'0'1275,"5"23"1103,2-18-2251,-1 0 1,0-1-1,1 1 0,0-1 0,0 1 0,1-1 1,-1 0-1,1 0 0,1 2-127,1 3 327,-3-8-305,-1 1 0,0 0 0,1-1 0,-1 1 0,1-1 0,-1 0 0,1 1 0,0-1 0,0 1-22,13 11 138,-11-9-46,1 0 0,-1 0 0,1 0 0,0-1 0,0 0 0,0 0 0,0 0 0,1-1 0,4 2-92,9 5 260,1 0-397,-7-3 113,0 1 1,0 0-1,3 4 24,-7-5-12,0-1-1,0 0 1,8 3 12,22 11 0,10 1 58,-18-6 209,-5-1-288,-23-11 23,-1-1 0,0 0 0,1 0 1,-1 1-1,0 0 0,0-1 0,0 1 0,0 0 0,0 0-2,13 11-73,-7-8 79,0 0 1,-1 1-1,5 4-6,-10-8 24,0 0 0,0 1 0,0-1 0,0 0 0,0 1 0,-1 0 0,1-1 0,-1 1 0,1 0 0,-1 0 0,0 0 0,0 0 0,0 0-24,13 64 411,-8-39-359,1-1 0,5 11-52,-6-21 93,0 1-175,-4-12 122,0 0 0,0 0 0,0 1 0,-1-1 0,0 1-1,0-1 1,0 3-40,-1-5 28,0-1 0,0 1 0,1 0-1,0 0 1,0-1 0,0 1 0,0-1 0,0 1-28,10 33 39,-3 11 121,-7-44-150,-1 0-1,0 0 1,0 0 0,0 0 0,-1 0 0,1 0 0,-1-1-1,0 1 1,0 0 0,0 0-10,-2 5 46,-2 5-72,4-12 23,1 0 0,-1 0 0,0-1 0,1 1 0,-1 0 0,1 0-1,-1 0 1,1 0 0,0 2 3,0-2-6,0 0 16,0-1 0,1 0 0,-1 1 0,0-1 0,0 1 1,-1-1-1,1 1 0,0-1 0,0 1 0,-1-1 1,1 1-1,-1-1 0,1 0 0,-1 1 0,0-1 0,1 0 1,-1 1-1,0-1 0,0 1-10,0-2-64,1 0 11,0 1 69,0 5 16,0-5 26,0-1 92,0 0-81,-13 28-314,13-25 235,-1 0 0,1 0 0,0 0 0,0 0 0,0 0 0,0 0 0,0 0 0,1 0 0,0 0 0,-1-1 0,1 1 0,0 0 0,0 0 0,1 0 0,-1-1 10,0 0 75,-1-2-32,0 0 5,0 0 53,0 0-42,0 0-75,5 9 0,-5-3-48,0-6 71,0 0 0,0 1 1,0-1-1,0 0 0,0 0 1,0 1-1,0-1 0,0 0 1,0 0-1,0 1 0,0-1 0,0 0 1,0 0-1,0 1 0,0-1 1,0 0-1,0 0 0,-1 1 1,1-1-1,0 0 0,0 0 1,0 0-1,0 1 0,0-1 0,-1 0 1,1 0-1,0 0 0,0 1 1,0-1-1,-1 0 0,1 0 1,0 0-1,0 0 0,0 0 1,-1 0-8,-7-4 89,-6-14-77,13 17-7,0 0 6,-1-2 5,0 0 1,0 1-1,0-1 1,1 0 0,-1 0-1,1 0 1,0 0-1,0 0 1,0-1-1,-1 0-16,2 2-14,0-1-1,0 1 0,-1 0 1,1 0-1,-1-1 0,0 1 1,-1-2 14,-2-15-90,4-43-294,0 61 383,0 1 0,0 0 0,0 0-1,0 0 1,0-1 0,0 1 0,0 0-1,0 0 1,0 0 0,0 0 0,0-1-1,0 1 1,0 0 0,0 0 0,0 0 0,0 0-1,0 0 1,0-1 0,1 1 0,-1 0-1,0 0 1,0 0 0,0 0 0,0 0-1,0 0 1,0-1 0,1 1 0,-1 0-1,0 0 1,0 0 0,0 0 0,0 0-1,1 0 1,-1 0 0,0 0 0,0 0-1,0 0 1,0 0 0,1 0 0,-1 0-1,0 0 1,0 0 0,0 0 0,1 0-1,-1 0 1,0 0 0,0 0 0,0 0 0,0 0-1,1 0 1,-1 0 0,0 1 0,0-1 1,7 4-79,-6-2 77,0 0-1,-1 1 1,1-1 0,0 0-1,-1 1 1,1-1-1,-1 1 1,0-1-1,0 1 1,0-1-1,0 2 3,0-2 38,0-1-45,0 0 0,0-1 0,0 1 0,1 0 0,-1 0 1,0-1-1,0 1 0,1-1 0,-1 1 0,1 0 0,-1-1 0,0 1 0,1-1 0,-1 1 0,1-1 0,0 1 7,1 1-17,-1 0 16,-1 0 1,1 0-1,-1 0 0,1 0 1,-1 0-1,0 0 1,0 0-1,0 0 0,0 0 1,0 1 0,0-1 0,0 0 1,0-1-1,0 1 1,0-1-1,0 1 1,0 0-1,1-1 1,-1 1-1,0-1 1,1 1 0,0-1-1,-1 1 0,1 0-9,0-1 6,0 0 0,0 1-1,0-1 1,-1 1-1,1-1 1,0 1-1,-1-1 1,1 1-1,-1-1 1,0 1 0,0-1-1,1 1 1,-1 0 3,0 0 4,0 0 0,1 0-1,0-1 1,-1 1 0,1-1 0,0 1 0,0-1 0,-1 1 0,1-1 0,0 1 0,2 0-4,-1 1 10,-1-1-74,-1-2 21,1 1 107,1 0-31,-1 0 0,0 0 0,1 0 0,0 0-1,-1 0 1,1 0 0,0 0 0,-1-1 0,1 1 0,0-1-1,0 1 1,-1-1 0,2 0-33,-2 0-64,17 0-27,8-8 86,-8 2 224,-17 5-193,0 0-16,-1 1-1,1-1 1,-1 1-1,1-1 0,-1 1 1,1-1-1,-1 1 1,0-1-1,1 0 0,-1 1 1,0-1-1,0 1 1,1-1-1,-1 0 0,0 1 1,0-1-1,0 0 0,0 0 1,0 1-1,0-1 1,0 0-1,0 1 0,0-1 1,0 0-1,0 1 1,0-1-1,0 0 0,-1 1 1,1-1-1,0 0 1,0 1-1,-1-1 0,1 1 1,0-1-1,-1 0 1,0 0-10,-1-1 32,0 0 0,0 0 0,0 0 0,-1 0 0,1 1 0,-3-2-32,3 1 3,-5-2-7,0 0-1,0 1 1,0-1 0,0 2 0,-1-1 0,1 1 0,-1 0 0,1 0-1,-3 0 5,-13-2-1802,14 4-182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7:54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1 727 896,'0'-4'5730,"2"-2"-3494,8-10-2788,-3 6 1106,5-12-23,-2-1 1,0-2-532,-2 5 159,0 1 1,2 1-1,7-12-159,61-78 469,-65 85-127,-1 0-1,-1-2 0,7-21-341,-2 1 101,-7 16-79,11-20-22,-5 12-38,-1 0-1,4-22 39,-16 51 104,-1 3-68,0 0 0,0-1 0,0 1 1,-1 0-1,0-1 0,0 1-36,0-2-164,0 7 68,0 0-80,0 0 91,1 5 37,1 1 0,-1-1 0,0 1 0,0 0 0,0 0 0,-1 0 0,0 0 1,0-1-1,-1 1 0,1 2 48,-1 14 132,-2 28 60,-3-1-1,-1 0 1,-3 2-192,9-46 1,-8 44 164,3-1 1,1 1-1,2 19-165,4-64 0,-1 0 1,1 0-1,0 0 0,0 0 1,0 0-1,1 0 1,-1-1-1,1 1 0,0 0 1,0-1-1,0 1 0,1-1 1,-1 0-1,1 0 1,0 0-1,-1 0 0,3 1 0,-2-1 11,0-1-1,0 1 0,0-1 1,0 0-1,0 0 0,0 0 1,1-1-1,-1 1 0,0-1 1,1 0-1,0 0 0,-1 0 1,1 0-1,0-1 0,-1 1 1,1-1-1,0 0 0,0 0 1,0 0-11,-1-1 30,0 0 0,0 0 0,0 0 0,-1 0 0,1-1 0,-1 1 1,1-1-1,-1 1 0,1-1 0,-1 0 0,0 0 0,0 0 0,0 0 0,0-1 1,0 1-1,0-1-30,5-7 10,0-1 0,-1-1 1,1-2-11,5-8 15,2-4 1,0 0 0,-2-2 0,-1 1 0,-1-1 0,-2-1 0,-1 1 0,2-13-16,21-112-374,-26 128 364,-8 46-262,3-12 246,-2 6 133,1 0-1,0 0 0,1 6-106,-7 100 240,3-71-160,4-41-54,-1 0 0,1 0 0,1 0 0,0-1 0,0 1 0,1 0 0,0 0 0,1 4-26,0-4 40,0-1 0,1 1 1,-1-1-1,2 0 0,-1 0 0,1 0 0,1-1 1,-1 1-1,1-1 0,1 0 0,-1 0 0,1-1 1,1 1-41,-5-4 42,1-1 0,-1 0 0,1 0 1,0 0-1,0 0 0,0 0 0,0-1 1,0 0-1,0 1 0,0-1 1,0 0-1,1 0 0,-1-1 0,0 1 1,1-1-1,-1 1 0,0-1 0,1 0 1,-1 0-1,1-1 0,-1 1 1,0-1-1,1 0 0,-1 0 0,0 0 1,0 0-1,1-1-42,-2 2-209,-1-1 280,1 1 0,-1-1-1,1 0 1,-1 1 0,1-1 0,-1 0 0,0 0 0,1 0 0,-1 0 0,0 0-1,0 0 1,0-1 0,1 1-71,0-10-5400,-2 8 2211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26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83 64,'0'0'22,"0"0"1,0 0-1,0 0 1,0 0-1,0 0 1,0 0-1,-1 0 1,1 0-1,0 0 1,0 0-1,0 0 1,0 0-1,0 1 0,0-1 1,0 0-1,0 0 1,0 0-1,0 0 1,0 0-1,0 0 1,0 0-1,0 0 1,0 0-1,0 0 1,0 1-1,0-1 0,0 0 1,0 0-1,0 0 1,0 0-1,0 0 1,0 0-1,0 0 1,0 0-1,0 1 1,0-1-1,0 0 0,0 0 1,0 0-1,0 0 1,0 0-1,0 0 1,0 0-1,0 0 1,0 0-1,0 0 1,0 0-1,0 1 1,0-1-1,0 0 0,1 0 1,-1 0-23,5 8 3347,0 2-380,-5-10-2932,0 1 0,0 0 0,1-1-1,-1 1 1,0-1 0,0 1-1,0 0 1,1-1 0,-1 1-1,0-1 1,1 1 0,-1-1 0,1 1-1,-1-1 1,1 1 0,-1-1-1,1 1 1,-1-1 0,1 0-1,-1 1 1,1-1 0,-1 0 0,1 1-1,-1-1 1,1 0 0,0 0-1,-1 0 1,1 1 0,0-1 0,-1 0-1,1 0 1,0 0-35,24 1 417,-21-1-409,2-1 117,0 0 0,0 0 1,0 0-1,0-1 0,0 0 0,5-3-125,8-2 455,114-29-2,-82 21 323,5 1-776,42-11 328,-68 17-1283,-29 8 38,-1 0-1632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37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142 799 1056,'-1'-5'258,"4"-2"813,-2 5-949,0 1-56,-1 1-1,0-1 1,0 1 0,0-1 0,0 1 0,0 0 0,0-1 0,0 1 0,0-1 0,0 1 0,0-1 0,0 1 0,0-1 0,0 1 0,0-1 0,-1 1-1,1 0 1,0-1 0,0 1 0,0-1 0,-1 1 0,1-1 0,0 1 0,-1 0 0,1-1 0,0 1-66,-4-10 1683,3 10-1604,1-1 1,-1 0-1,1 1 1,-1-1-1,1 1 1,-1 0-1,1-1 1,-1 1 0,1-1-1,-1 1 1,0 0-1,1-1 1,-1 1-1,0 0 1,1 0-1,-1-1 1,0 1-1,1 0 1,-1 0-1,0 0 1,0 0-1,1 0 1,-1 0-1,0 0 1,1 0-1,-1 0 1,0 1-80,-22 1 530,20-1-482,0 1 0,1-1 0,-1 1 0,0-1 0,1 1-1,0 0 1,-1 0 0,1 0 0,0 0 0,0 0 0,0 1 0,-1 1-48,-18 33-108,16-27 212,-2 4-102,1 0 0,0 0 1,1 1-1,1 0 0,0 0 1,-1 12-3,4-20-1,0-1 1,1 1-1,0 0 1,0-1-1,0 1 1,1 0-1,0-1 1,0 1-1,0-1 1,1 1-1,0-1 1,1 0-1,-1 0 1,1 0-1,0 0 1,1 0-1,0 0 1,-3-4 8,-1-1-1,1 0 1,0 0 0,0 0-1,0 0 1,0 0-1,0 0 1,0-1 0,1 1-1,-1 0 1,0 0 0,0-1-1,0 1 1,1-1 0,-1 1-1,0-1 1,1 1-1,-1-1 1,1 0 0,-1 0-1,0 0 1,1 0 0,-1 0-1,1 0-7,0 0 8,0-1 0,1 0 0,-1 0-1,0 0 1,0 0 0,1 0 0,-1 0-1,0 0 1,0-1 0,0 1 0,-1-1 0,1 0-1,0 0-7,5-5-15,0-1 0,-1 0-1,0-1 1,-1 0-1,0 0 1,1-2 15,5-14 66,-1-1 0,-2-1-1,4-18-65,-9 32 108,0 0 0,0-1 0,-1 1 0,-1-1 0,0 1-1,-1-1 1,0 1 0,-1-1 0,-2-9-108,-4 14-22,6 9 16,1-1 0,-1 1 0,1 0 0,0-1 0,-1 1 0,1-1-1,-1 1 1,1-1 0,0 1 0,-1 0 0,1-1 0,0 1 0,0-1 0,0 1 0,-1-1-1,1 0 1,0 1 0,0-1 0,0 1 0,0-1 6,0 11 420,-1 0-405,1 0 0,1-1 1,0 1-1,0 0 0,2 4-15,6 21-70,0 11 70,5 24 59,-6-29-129,-6-31 89,-1-1 0,1 1 0,0-1 0,1 0 0,0 0 0,1 0 0,-1 0 0,2-1 0,-1 1 0,1-1 0,1 1-19,-3-6 69,0 0 0,0 1 0,0-1 0,0 0-1,0 0 1,0-1 0,1 1 0,0-1 0,2 2-69,-4-4 30,0 1-1,0-1 1,1 1-1,-1-1 1,0 0-1,0 0 1,1 1-1,-1-2 1,0 1 0,1 0-1,-1 0 1,0-1-1,0 1 1,1-1-1,-1 0 1,0 0-1,0 0 1,2 0-30,3-3 48,0-1 0,0 1 0,0-1 0,-1 0 0,1-1 0,-1 1 0,-1-1 1,1 0-1,-1-1 0,0 1 0,3-6-48,7-13-67,-1-1 1,6-16 66,-19 41-7,92-215-585,-79 181 540,-2-1 0,-1 0 0,-2-1 0,0-5 52,17-150 47,-19 134 109,-3 21-53,-1-19-103,-3 41 17,-1-1 0,0 1 0,-1 0 0,-4-16-17,6 30-27,0 0 1,0 0 0,-1 0 0,1 0 0,0 0-1,-1 0 1,0-1 0,1 1 0,-1 0-1,1 0 1,-1 0 0,0 1 0,0-1 0,1 0-1,-1 0 1,0 0 0,0 0 0,0 1-1,0-1 1,0 0 26,0 1-15,0 0 0,0-1 0,0 1 0,0 0 0,0 0 0,0 0 0,0 0 0,0 0 0,0 0 0,0 1 0,0-1 0,0 0 0,0 0 0,0 1 0,0-1 0,0 0 0,1 1-1,-1-1 1,-1 1 15,-1 1-27,0 1-1,-1-1 0,1 1 0,0 0 1,0 0-1,1 0 0,-1 0 0,1 1 0,-1-1 1,-1 4 27,-4 13-25,0 0 1,1 0 0,1 1-1,-1 9 25,-13 85 151,15-82-145,-20 174 109,22-168 72,3 1 0,1-1 0,1 1 0,4 7-187,-3-24 107,4 19 60,8 29-167,-12-58 10,1-1 1,1 0-1,0 0 1,1 0-1,0-1 1,0 1-1,7 7-10,-11-17 15,0 0 0,-1 0 0,2 1 0,-1-1 0,0-1-1,0 1 1,0 0 0,1 0 0,-1-1 0,1 0 0,0 1 0,-1-1 0,1 0 0,0 0 0,0 0 0,-1-1-1,1 1 1,0-1 0,0 1 0,0-1 0,0 0 0,0 0 0,0 0 0,0-1 0,0 1-15,1-1 11,1 0 1,-1-1-1,1 1 0,-1-1 1,0 0-1,1 0 1,-1-1-1,0 1 0,-1-1 1,1 0-1,0 0 1,-1 0-1,1 0 1,-1-1-1,0 0-11,10-15 65,-1 0 0,0-1 1,-2 0-1,-1 0 0,0-1 0,2-13-65,0 4-11,1 2-1,15-28 12,-25 52-8,0 0-148,0 0-1,1 1 1,-1-1-1,1 1 1,-1-1-1,2 1 157,-4 2-13,1 1 0,0-1 0,-1 1 0,1-1 0,-1 1 0,1-1 0,0 1 0,-1 0 0,1 0 0,0-1 0,-1 1 0,1 0 0,0 0-1,-1 0 1,1 0 0,0-1 0,0 1 0,-1 0 0,1 0 0,0 0 0,-1 1 0,1-1 0,0 0 0,0 0 0,-1 0 0,1 1 0,0-1 0,-1 0 0,1 0 0,0 1 0,-1-1 0,1 1 0,-1-1 0,1 1 0,-1-1 0,1 1 0,0-1 13,3 5-52,1 0 1,-1 1 0,0-1-1,0 1 1,2 4 51,-5-7 26,1 1-1,0 0 1,0-1 0,1 0-1,-1 1 1,1-1 0,0 0 0,-1 0-1,1 0 1,1-1 0,-1 1-1,0-1 1,1 0 0,-1 1 0,1-2-1,3 3-25,0-2 8,-1-1 0,1 0 0,0 0 0,0 0 0,-1-1 0,1 0 0,0 0 0,0-1 0,-1 1 0,1-2 0,0 1 0,1-1-8,1-1 10,-1 0-1,1-1 1,-1 0-1,0-1 1,0 1-1,-1-1 1,1-1-1,4-3-9,-1-2 7,-1 0 0,1 0 0,-2 0-1,0-2 1,0 1 0,-1-1 0,0 0 0,-2 0-1,1-1 1,3-13-7,-8 22-41,-1-1 0,1 1 0,-1-1 0,0 0 0,-1 0-1,1 1 1,-1-2 41,7 24-293,-4 21 206,-2 0-1,-1 1 1,-2-1-1,-2 0 1,-2 6 87,4-32 65,-1 1 0,0-1 0,-1 1 1,0-1-1,-1-1 0,0 1 1,-5 8-66,6-14 57,1 0 0,-1-1 1,0 1-1,-1-1 0,1 0 1,-1 0-1,0-1 0,0 1 1,-1-1-1,1 0 1,-1 0-1,0-1 0,0 0 1,0 0-1,-3 1-57,-2 0 50,-1-1 0,-1-1 0,1 0 0,0 0 0,-1-1 0,-8 0-50,14-2-6,-1 1-1,0-1 1,0 0 0,1 0-1,-1-1 1,0 0-1,1-1 1,0 0-1,0 0 1,-1 0-1,0-2 7,6 4-6,-1-1-56,-1-1 1,1 1-1,-1-1 0,1 1 0,0-1 1,0 0 61,2 2-12,1 1-1,0-1 1,-1 1 0,1-1 0,-1 1-1,1-1 1,0 1 0,0-1 0,-1 1-1,1-1 1,0 0 0,0 1-1,0-1 1,-1 1 0,1-1 0,0 0-1,0 1 1,0-1 0,0 0 0,0 1-1,0-1 1,0 1 0,0-1 0,1 0-1,-1 1 1,0-1 0,0 1 0,0-1-1,1 0 1,-1 1 0,0-1 0,1 1-1,-1-1 1,0 1 0,1-1 0,-1 1-1,1-1 1,-1 1 0,1 0 0,-1-1-1,1 1 1,-1 0 0,1-1 0,-1 1-1,2-1 13,-1 1-29,1-1-1,0 0 0,0 0 0,0 1 1,0-1-1,0 1 0,0 0 1,0 0-1,0 0 0,0 0 0,0 0 1,0 0-1,0 0 0,0 0 1,0 1-1,1 0 30,36 12 120,-23-6-53,5-1-53,0 0 0,0-1 0,0-1 0,1-1 0,-1-1 0,1-1 0,-1-1 0,1-1 0,0-1 0,-1-1 0,0 0 0,1-2 0,8-3-14,-24 6 19,-1 0 0,1 0 0,-1 0 0,0-1 0,0 0 0,0 0 1,0 0-1,0 0 0,-1-1 0,1 0 0,-1 0 0,0 0 0,0 0 0,0-1 1,-1 0-1,0 0 0,0 0 0,0 0 0,0 0 0,-1 0 0,0-1 0,0 1 1,0-1-1,-1 1 0,0-1 0,0 0 0,0 0 0,-1 0 0,0-4-19,0-2-245,-1 20 282,3 6-427,1 8 279,8 21 72,-3-7-98,1-10 146,8 32-71,-11-41 323,-5-16-80,-1-1-63,0 0-28,0 0-4,0 0-73,1 0 0,-1 0 1,0 0-1,1 0 0,-1 0 1,1 0-1,-1-1 0,1 1 1,-1 0-1,1 0 0,-1-1 1,0 1-1,1 0 0,-1-1 1,1 1-1,-1 0 0,0-1 1,1 0-14,9-25-27,-1-2 1,-2 1-1,0-5 27,-5 22 0,0-1 0,-1 1 0,-1-1 0,0 0 0,0 0 0,-1 1 0,0-1 0,-1 1 0,0-1 0,-1 0 0,-1-4 10,3 10 13,-1 0-1,1 0 0,-1 0 1,0 1-1,0-1 1,0 1-1,-2-2-22,4 5-2,-1 0 0,0 0 0,0 0-1,0 0 1,0 0 0,-1 0 0,1 0 0,0 1 0,0-1-1,0 0 1,-1 1 0,1-1 0,0 1 0,-1-1-1,1 1 1,0 0 0,-1 0 0,1-1 0,-1 1 0,1 0-1,0 0 1,-1 0 0,1 1 0,-1-1 0,1 0 0,0 0-1,-1 1 1,0-1 2,0 1-2,0 0 0,0 0 0,0 0 0,0 1 0,0-1-1,0 0 1,1 1 0,-1-1 0,0 1 0,1 0 0,-1 0-1,1-1 1,-1 1 2,-14 14-121,16-16 123,0 1 1,-1-1-1,1 0 0,-1 0 0,1 1 1,-1-1-1,1 1 0,0-1 1,-1 0-1,1 1 0,0-1 1,0 1-1,-1-1 0,1 1 0,0-1 1,0 1-1,0-1 0,0 1 1,-1-1-1,1 1 0,0-1 1,0 1-1,0-1 0,0 1 0,0-1 1,0 1-1,0 0 0,0-1 1,1 1-1,-1-1 0,0 1 1,0-1-1,0 1 0,0-1 0,1 1 1,-1-1-1,0 0 0,1 1 1,-1-1-1,0 1 0,1-1 1,-1 0-1,0 1 0,1-1 0,0 1-2,1 1 10,0 0-1,1 0 1,0 0-1,-1 0 1,1 0-1,1 0-9,-1-1 38,-1 0 0,1 0 0,-1 0 0,1 0 1,-1-1-1,1 1 0,0-1 0,-1 0 0,1 0 0,0 0 0,-1 0 0,1 0 0,-1 0 1,1-1-1,0 1 0,-1-1 0,1 0 0,-1 0 0,1 0 0,-1 0 0,0 0 0,1 0 1,1-2-39,6-4 44,-1-1 1,1 0-1,-2-1 1,8-8-45,12-11 214,-12 14-246,3-3 298,1 1 1,0 1 0,14-9-267,-24 19 124,-7 4-136,-1 0-1,1 0 1,-1-1-1,0 1 0,1-1 1,-1 0-1,0 0 1,0 0-1,0-1 13,0 3 1,-1-1 1,0 0 0,0 0-1,1 0 1,-1 1-1,1-1 1,-1 1-1,0-1 1,1 1 0,-1 0-1,1-1 1,-1 1-1,1 0 1,0 0-2,26 0-232,-20 0 181,23-2-254,-24 1 266,0 0-1,0 1 0,1 0 1,-1 0-1,0 1 0,0 0 1,0 0-1,-1 1 0,4 0 40,-10-1 5,4 0 18,0 0 0,0 0 0,-1 1 0,1 0 0,-1 0 1,1 0-1,1 2-23,-4-3 1,0 0-1,0 1 1,0-1 0,0 1 0,0-1 0,0 1-1,0-1 1,-1 1 0,1-1 0,-1 1 0,1 0 0,-1-1-1,0 1 1,0 0 0,1 0 0,-1-1 0,0 1 0,-1 1-1,1 32 304,1 50-526,0-72 248,0-1 0,1 1 1,1-1-1,0 1 0,3 6-26,5 2 27,-11-21-24,0 0 1,1 1-1,-1-1 1,0 0-1,1 0 1,-1 0-1,0 1 1,1-1-1,-1 0 1,0 0-1,1 0 1,-1 0-1,1 1 1,-1-1-1,1 0 1,-1 0-1,0 0 1,1 0-1,-1 0 1,1 0-1,-1 0 1,0 0-1,1 0 1,-1-1-1,1 1 1,-1 0-1,0 0 1,1 0-1,-1 0-3,11-6 123,-4 0-64,-1-1 0,0 0 1,-1 0-1,1 0 1,-2-1-1,3-5-59,-1 5 86,44-72-203,-50 79 111,1 0 0,-1 1 0,1-1 0,0 0 0,0 0 0,-1 0 0,1 0 0,0 1 0,0-1 0,0 0 0,0 1 0,0-1 6,-1 1-10,1 0 0,-1 0-1,0 0 1,1 0 0,-1 0 0,0 0 0,1-1 0,-1 1-1,0 0 1,0 1 0,1-1 0,-1 0 0,0 0 0,1 0-1,-1 0 1,0 0 0,0 0 0,1 0 0,-1 0-1,0 0 1,0 1 0,1-1 0,-1 0 0,0 0 0,0 0-1,1 0 1,-1 1 0,0-1 10,1 1-27,0 1 0,0-1 0,-1 1 0,1 0 0,0-1 0,-1 1-1,1-1 1,-1 1 0,0 0 0,1-1 0,-1 1 0,0 0 0,0 0 0,0 0 27,-6 158-397,-7-1-1,-18 67 398,25-183 98,-12 65 1292,13-90-827,1-14-232,2-11-41,0-12-119,2 0 0,0 0 0,2 1 0,1-12-171,1-4 36,8-73-390,5 1 1,4 1-1,13-30 354,-29 118-67,1 1 0,0 0 0,1 1 0,0-1 0,1 1 1,8-10 66,-10 17-68,0 1 1,0-1-1,0 1 1,1 1-1,0 0 1,0 0-1,1 0 1,0 0 0,0 1-1,0 1 1,1-1-1,6-1 68,-13 5-6,1 0 0,0 0 0,-1 0 0,1 1-1,0-1 1,-1 1 0,1 0 0,0 0 0,-1 0 0,1 0 0,0 0-1,-1 1 1,1-1 0,0 1 0,-1 0 0,1-1 0,-1 1 0,1 0-1,-1 1 1,1-1 0,-1 0 0,0 1 0,1-1 0,-1 1-1,0 0 1,0 0 0,0 0 0,-1 0 0,1 0 0,0 0 0,1 2 6,1 4-17,1 0 0,-1 0 0,-1 0 1,1 0-1,-1 1 0,-1-1 0,1 1 1,-2 0-1,1 2 17,0-1 14,-1 1 1,0 0 0,-1 0-1,0 0 1,-1 0-1,0-1 1,-1 1-1,0 0 1,-1-1 0,-2 6-15,3-9 12,-2 1 1,1-1 0,-1 0 0,0-1 0,-1 1 0,1-1-1,-1 1 1,-1-2 0,1 1 0,-1 0 0,0-1 0,0 0-1,-1-1 1,-5 4-13,-8 3-54,-1 0 0,0-2 0,-1-1-1,1-1 1,-1 0 0,-13 1 54,16-3-65,15-3 26,1-1 1,-1 0-1,1 0 0,-1-1 0,0 1 1,1-1-1,-2 0 39,5 0 6,0 0-1,0 0 1,0 0 0,0 0 0,0 0-1,0 0 1,0 0 0,0 0-1,0 0 1,0 0 0,0 0 0,0 0-1,0 0 1,0 0 0,0 0-1,0-1 1,0 1 0,0 0 0,0 0-1,0 0 1,0 0 0,0 0 0,0 0-1,-1 0 1,1 0 0,0 0-1,0 0 1,0 0 0,0 0 0,0 0-1,0 0 1,0 0 0,0 0-1,0 0 1,0 0 0,0 0 0,0 0-1,0 0-5,12-5-153,22-4-28,-33 9 207,92-21-185,-50 13 13,-1-3 0,37-13 146,-66 19 13,1-1 0,-1-1 0,0 0 0,0-1 0,-1 0 1,0-1-1,0 0 0,-1-1 0,0 0 0,5-7-13,9-16 139,-2-1 0,0-1-1,-3-1 1,6-16-139,-15 28 29,-1 0 1,-2-1 0,0-1-1,-2 1 1,0-1-1,0-17-29,2-39-177,-4-36 177,-2 71-71,0 4-5,-2 0 0,-1 1 0,-7-36 76,7 70-73,-1 1-1,0-1 1,-1 0-1,1 1 1,-1 0-1,-1 0 1,0 0-1,0 0 1,-2-3 73,4 6-238,2 4 234,0 0 0,0 1 0,0-1 0,-1 0 0,1 0 0,0 0 1,0 0-1,0 0 0,0 0 0,0 1 0,0-1 0,0 0 0,0 0 0,-1 0 0,1 0 0,0 0 0,0 0 0,0 0 0,0 0 1,0 0-1,0 0 0,-1 0 0,1 0 0,0 0 0,0 0 0,0 0 0,0 0 0,0 0 0,-1 0 0,1 0 0,0 0 1,0 0-1,0 0 0,0 0 0,0 0 0,-1 0 0,1 0 0,0 0 0,0 0 0,0 0 0,0 0 0,0 0 0,0 0 0,-1 0 1,1 0-1,0-1 0,0 1 0,0 0 0,0 0 0,0 0 0,0 0 0,0 0 0,0 0 0,0-1 0,0 1 0,0 0 0,-1 0 1,1 0-1,0 0 4,-5 33 5,2-17 39,1 0-1,1 0 1,0 0 0,1 6-44,-1 26 140,-10 261-114,9-255 268,-3 5-294,0-6 181,3 7-181,5 7 493,2 0 1,4 3-494,0-43 264,-7-22-160,-1-3-30,0-3-69,0 1-1,0 0 0,1-1 0,-1 1 1,0-1-1,0 0 0,0 1 1,0-1-1,0 0 0,0 0 0,0 1 1,0-1-1,0 0 0,0 0 1,0 0-1,0 0 0,0 0 0,-1-1-4,14-20 110,31-68-206,-45 89 92,0 0-1,1 1 1,-1-1 0,1 0 0,-1 0-1,1 0 1,-1 1 0,1-1 0,-1 0 0,1 1-1,-1-1 1,1 1 0,0-1 0,0 1-1,-1-1 1,1 1 0,0-1 0,0 1-1,-1 0 1,2-1 4,-2 1-6,1 0 0,0 0 0,-1 0 0,1 0 0,0 0 0,-1 1 0,1-1 1,0 0-1,-1 0 0,1 0 0,-1 1 0,1-1 0,0 0 0,-1 1 0,1-1 0,-1 1 0,1-1 0,-1 1 0,1-1 0,-1 1 6,4 3-49,-1 0-1,0 1 1,0 0 0,-1-1 0,3 5 49,-5-7-14,15 31-77,-9-19-1,0 0 0,1 0 0,1-1 0,0 0 0,2 2 92,-7-12-2,0 1-1,0-1 0,1 0 0,-1 1 1,1-2-1,0 1 0,0 0 0,0-1 1,0 0-1,0 0 0,0 0 0,0 0 1,1 0-1,-1-1 0,1 0 1,-1 0-1,1-1 0,0 1 0,0-1 3,6 1 26,0-2-1,0 0 0,0 0 0,0 0 1,-1-2-1,1 1 0,-1-1 1,9-4-26,-12 4 15,-1 0 0,0 0 0,0 0 1,0-1-1,0 0 0,0 0 0,-1 0 1,0-1-1,0 1 0,0-1 0,-1-1 1,1 1-1,-1-1 0,2-3-15,-6 8-3,1 1-1,-1-1 0,1 0 0,-1 1 0,0-1 1,1 0-1,-1 1 0,0-1 0,1 0 1,-1 0-1,0 1 0,0-1 0,0 0 1,0 0-1,0 1 0,0-1 0,0 0 1,0 0-1,0 0 0,0 1 0,0-1 1,-1 0-1,1 0 0,0 1 0,0-1 1,-1 0-1,1 1 0,-1-1 0,1 0 1,0 1-1,-1-1 4,0 0-10,0 1 1,0-1-1,0 1 1,0-1-1,0 1 1,0 0-1,0 0 1,0-1-1,0 1 1,0 0-1,0 0 1,0 0-1,0 0 1,0 0-1,0 0 1,0 1-1,0-1 1,0 0-1,0 0 1,0 1-1,0-1 1,0 1 9,-4 2-33,0-1 0,0 1-1,1 1 1,0-1 0,-1 1 0,1 0 0,1 0-1,-1 0 1,0 0 0,1 1 0,0-1 0,0 1 0,1 0-1,-1 0 1,1 0 0,0 0 0,0 0 0,0 4 33,1-7-4,1 0 0,0 0 0,0 0 0,1 1 0,-1-1 0,0 0 0,1 0 0,-1 0 1,1 0-1,0 0 0,-1 0 0,1 0 0,0 0 0,0 0 0,0-1 0,1 1 0,-1 0 1,0-1-1,1 1 0,-1-1 0,1 1 0,-1-1 0,1 1 0,0-1 0,0 0 0,0 0 1,1 1 3,2 0 45,0 1 0,0-1 0,0 0 0,1 0 0,-1 0 1,0-1-1,1 0 0,-1 0 0,1-1 0,2 1-45,-3-2 55,0 1-1,1-1 0,-1-1 1,0 1-1,0-1 1,0 1-1,-1-2 0,1 1 1,0 0-1,-1-1 1,1 0-1,-1 0 0,0 0 1,0-1-1,1 0-54,-2-1 24,1 0 1,-2 0-1,1-1 0,0 1 0,-1 0 0,0-1 0,0 0 0,-1 1 0,0-1 1,0 0-1,0 0 0,-1 0 0,1 0 0,-1-1-24,-1-3-54,1-1 1,-1 1-1,-1 0 1,0-1-1,0 1 0,-1 0 1,-3-6 53,4 11-29,0 1 0,0 0 0,-1 0 0,0 0 0,0 0 0,0 0 0,0 1 0,0-1 0,-1 1 0,0 0 0,0 0 0,1 0 0,-2 1 0,1-1 29,-10-4-78,-1 0 0,0 0 0,-7-1 78,6 3 59,8 3 138,6 2-116,8-2-141,16-4 52,0 2 1,0 0-1,13 1 8,30-5-105,-55 6 85,0 0 0,0 1 0,0 1 1,0 0-1,0 0 0,9 2 20,-16-2 9,0 1 0,0-1 0,-1 1 0,1-1 0,0 1 0,-1 0 0,1 0 1,-1 1-1,1-1 0,-1 0 0,0 1 0,0-1 0,1 1 0,-1 0 0,0 0 0,0 0 1,-1 0-1,1 0 0,0 0 0,-1 0 0,1 1 0,-1-1 0,0 1 0,0-1 0,0 1 1,1 2-10,4 15 121,-4-14 49,0 0 0,0 1-1,-1-1 1,0 0 0,0 6-170,-1-11 96,0-1-90,0 0 36,0 0 38,1 0-55,0 0-1,-1-1 0,1 1 0,-1-1 1,1 1-1,-1-1 0,1 1 1,-1-1-1,1 1 0,-1-1 0,1 1 1,-1-1-1,0 0 0,1 1 1,-1-1-1,0 0 0,0 1 0,1-1 1,-1 0-25,1-2 56,5-10-39,1-1 0,0 1 0,1 0 0,1 1 0,0 0 1,0 1-1,1-1 0,1 2 0,1-2-17,5-1 112,47-35 117,-56 43-148,1-1 0,1 1 0,-1 1 0,1-1 0,0 2 0,3-2-81,-11 5 3,0 0 0,-1 0 0,1 0 0,0 0 0,-1 0 0,1 0 0,0 0 0,0 1-1,-1-1 1,1 0 0,-1 1 0,1 0 0,0-1 0,-1 1 0,1 0 0,-1 0 0,1 0 0,-1 0 0,0 0 0,1 0 0,-1 0 0,0 0 0,0 0 0,1 1-3,1 2-25,1 1 1,-1-1-1,-1 0 0,1 1 1,0 0-1,-1-1 1,1 4 24,15 46-209,-7-21 362,11 24-153,-17-46 56,1-1 1,0 0 0,0 0 0,1 0-1,0 0 1,1-1 0,1 1-57,-4-6 53,0 0 1,1 0-1,-1 0 1,1-1-1,-1 1 1,1-1-1,0-1 1,0 1 0,4 0-54,-7-2-192,1 0 1,0 0 0,0-1-1,0 1 1,0-1 0,0 0 0,3 0 191,-5 0-362,0-1-1,0 1 1,0 0 0,0-1 0,0 0 0,0 1 0,0-1 0,0 0 0,-1 0 0,1 0 0,0 0 0,0 0 0,-1 0 0,1-1 0,-1 1 362,2-2-3525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27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31 254 1728,'-7'-1'654,"5"1"167,2 6 60,0-5-805,0 0 612,4 19 1333,-4-19-1525,0-1-171,20 11 395,-18-11-702,1 1-1,-1 0 1,0-1-1,0 0 1,0 1-1,0-1 1,1 0-1,0 0-17,5 0 36,2 2 3,0-2-1,0 1 0,0-1 0,-1 0 1,1-1-1,1-1-38,26-9 405,-35 10-398,1 0 1,-1 0-1,0 0 0,0 0 1,1 0-1,-1 0 0,0 0 0,0-1 1,-1 1-1,1-1 0,0 0 1,0 1-1,-1-1 0,1 0 1,-1 0-1,1 0 0,-1-1-7,9-10 20,-6 8-3,-1 0 1,0-1-1,-1 1 0,1-1 1,-1 0-1,0 0 0,-1 0 1,1 0-1,-1-5-17,3-5 127,-2 6-124,0-1 0,0 1 0,-2-1 1,1 1-1,-1-1 0,-1-1-3,1 6-11,0 1-1,-1 0 1,0-1 0,0 1-1,-1 0 1,0 0-1,0 0 1,0 0 0,0 0-1,-1 0 1,1 0-1,-4-3 12,4 6-12,1 0 0,0 1 0,-1-1 0,0 0 0,1 1 0,-1 0 0,0-1-1,0 1 1,0 0 0,0 0 0,0 0 0,0 0 0,0 1 0,0-1 0,0 0-1,0 1 1,0-1 0,-1 1 0,1 0 0,0 0 0,0 0 0,-1 0 0,1 0 0,0 0-1,0 1 1,0-1 0,0 1 0,-1-1 0,1 1 12,-7 3 58,0 0 0,1 1 1,0 0-1,-1 0 0,2 1 0,-2 1-58,-14 10-40,19-14 21,0 0 1,0 1 0,1-1-1,-1 1 1,1 0 0,0 0-1,0 1 19,-18 19 65,17-20-50,0 0 0,1 1 0,-1-1 0,1 1 0,0-1 0,0 1 0,0 0 1,1 0-1,0 0 0,0 1 0,0-1 0,1 0 0,-2 6-15,1 8 38,0-1 1,1 1-1,1 10-38,0-17 137,0-7-197,1 0 0,0 0 0,0 0 0,0 0 0,1 3 60,1 3 49,0-3 9,1 0-1,-1-1 1,2 0-1,-1 1 1,2 0-58,-5-7 203,-1 0-186,0 0 1,1-1-1,-1 1 1,1 0-1,-1-1 0,1 1 1,0-1-1,-1 1 1,1-1-1,0 1 1,-1-1-1,1 1 1,0-1-1,-1 0 1,1 1-1,0-1 1,0 0-1,0 1-17,14 4 43,-5-4 42,-1-1 0,1 0 1,0 0-1,-1 0 0,4-2-85,23 0 257,-9-6 244,26 8-152,-31 0-3834,-22 0 1272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9:02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0 181 1248,'0'-1'36,"0"1"0,0-1 0,0 1 1,1-1-1,-1 1 0,0-1 0,0 1 0,0-1 0,1 1 0,-1 0 1,0-1-1,0 1 0,1-1 0,-1 1 0,0 0 0,1-1 1,-1 1-1,1-1 0,-1 1 0,0 0 0,1 0 0,-1-1 0,1 1 1,-1 0-1,1 0 0,-1-1 0,1 1 0,-1 0 0,1 0 0,-1 0 1,1 0-1,-1 0 0,1 0 0,-1 0 0,1 0-36,3-1 266,-2 0 152,1 1 0,-1-1 0,1 1 0,-1-1 0,1 1 0,-1 0 0,1 0 0,-1 0 1,1 1-1,2-1-418,28 2 2384,16 3-2475,-43-4 66,0-1-1,1 1 1,-1 1 0,0-1 0,4 2 25,-5-1 36,1-1 0,0 1-1,0-1 1,1-1 0,2 1-36,47 7 38,-52-7-26,0-1-1,0 1 1,-1-1 0,1 1 0,-1 0 0,3 1-12,-2-1 5,-1 1 0,1-2 0,-1 1 0,1 0 0,-1-1 0,3 1-5,122 4 128,-118-5-142,1 1 0,0 1 0,3 1 14,-4-1 7,0-1 0,0 0 0,4 0-7,0-1 67,1-2 0,0 0 1,0 0-1,9-4-67,-11 3 8,9 0-41,-18 3 23,-1-1 1,0 1-1,0-1 0,0 1 0,1-1 0,-1 0 1,2-1 9,31-5 144,31-17-251,-28 16 59,-35 6 70,1 1 1,0-1-1,-1 1 1,1 0-1,0 1 1,3-1-23,18-2 217,1 2-422,-19 1 213,-7 0-72,-1 0 53,0 0-80,0 0 81,0 0 239,0 0-53,0 0-80,0 0-37,0 0 42,0 0-42,-13-4 154,-32-28 144,35 23-297,-5-2 49,1-2 0,-13-13-109,22 20 49,0 0 1,0 1-1,0 0 1,-1 0-1,0 0 1,0 1-1,-5-3-49,2 1-49,8 5 35,0 1 1,0-1-1,0 1 0,0-1 0,0 1 1,0-1-1,0 1 0,0-1 1,0 1-1,0 0 0,0 0 0,0-1 1,0 1-1,-1 0 0,1 0 0,0 0 1,0 0 13,1 1-6,-1-1 0,1 0 1,0 0-1,-1 0 0,1 0 1,0 1-1,-1-1 1,1 0-1,0 0 0,-1 1 1,1-1-1,0 0 0,-1 1 1,1-1-1,0 0 1,0 1-1,0-1 0,-1 0 1,1 1-1,0-1 0,0 0 1,0 1-1,0-1 0,0 1 1,0-1-1,0 0 1,0 1-1,0-1 0,0 1 1,0-1-1,0 0 0,0 1 1,0-1-1,0 1 0,0-1 1,0 0-1,0 1 1,0-1 5,1 2-7,-1-1 1,0 1 0,1 0 0,-1-1-1,1 1 1,-1-1 0,1 1 0,0-1-1,0 1 1,0-1 0,0 1 6,4 3 3,0 0-1,0-1 1,1 1 0,0-1 0,0 0-1,0-1 1,0 0 0,6 3-3,10 2-20,0 0 1,2-2 19,6 3-100,116 27 542,-144-35-423,1-1 0,-1 1-1,0 0 1,1 0-1,-1 1 1,0-1 0,0 0-1,0 1 1,0-1 0,0 1-1,0 0 1,0 0-1,0-1 1,0 2-19,-2-2 11,1 0 0,-1 0 1,1 0-1,-1 0 0,1 1 0,-1-1 0,0 0 1,0 0-1,0 0 0,0 0 0,1 1 0,-2-1 1,1 0-1,0 0 0,0 0 0,0 1 0,0-1 1,-1 0-1,1 0 0,-1 0 0,1 0 1,-1 0-1,1 0 0,-1 0 0,1 0 0,-1 0 1,0 0-1,0 0 0,1 0 0,-1 0 0,0 0-11,-6 7 164,0-1-1,-1 0 0,0 0 0,0 0 0,-7 4-163,-55 44 475,-2-8-454,62-40-888,0 1-1,1-1 1,-6 7 867,14-13-1568,2-1 10,3 3-1812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3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18 166 1248,'0'-1'46,"0"1"1,0 0-1,0 0 1,0-1-1,0 1 1,0 0-1,0 0 1,0-1-1,0 1 1,-1 0-1,1 0 1,0 0-1,0-1 1,0 1-1,0 0 1,-1 0-1,1 0 1,0 0-1,0-1 1,0 1-1,-1 0 0,1 0 1,0 0-1,0 0 1,-1 0-1,1 0 1,0 0-1,0-1 1,-1 1-1,1 0 1,0 0-1,0 0 1,-1 0-1,1 0 1,0 0-1,-1 0 1,1 0-1,0 0 1,0 1-1,-1-1 1,1 0-1,0 0 1,0 0-1,-1 0 0,1 0 1,0 0-1,0 0 1,0 1-1,-1-1 1,1 0-1,0 0 1,0 0-1,0 1 1,-1-1-1,1 0 1,0 0-1,0 0 1,0 1-47,-6 3 1197,5-3-946,1-1-6,0 0-42,0 0 127,0 0-47,0 0 128,0 0-102,0 0 64,0 0-63,0 0 106,1 1-386,0-1 1,0 1-1,0-1 0,0 1 1,0-1-1,0 0 1,0 1-1,0-1 1,0 0-1,0 0 0,0 0 1,0 1-1,0-1 1,0 0-1,0-1 1,0 1-1,1 0-30,32-11 452,0-1 1,0-2-1,-2-1 0,0-1 0,19-14-452,-17 10 414,0 3-1,14-5-413,-42 19 51,0 0-1,0 1 1,1 0 0,-1 0-1,1 1 1,0 0 0,-1 0-1,4 0-50,-9 1-58,-1 0 26,0 0 117,0 0-96,0 0-314,1 1-144,11 10-1755,-7-3-16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4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5 480,'-5'-1'243,"2"4"177,2-1-326,0-1 122,0 0 0,0 0-1,0 0 1,0-1-1,0 1 1,-1 0 0,1-1-1,0 1 1,-1-1-1,1 1 1,0-1 0,-1 0-1,1 1 1,-1-1-216,-8 3 1035,9-2-588,1-1-100,0 0 165,0 0-165,0 0-86,0 0-74,0 0 69,0 0-54,0 0 97,0 0-64,0 0 165,1 0-327,1 1 0,-1-1 0,1 1 1,-1-1-1,1 0 0,-1 1 0,1-1 0,-1 0 1,1 0-1,0 0 0,0 0-73,33-2 714,22-3-714,-8 0 571,-18 0-449,-22 3 8,0 0 0,0 1 0,8 0-130,-8 0 48,14 1 14,-22-1-61,0 1 1,0 1-1,0-1 1,0 0-1,0 0 1,0 0-1,0 0 1,0 1-1,0-1 1,0 1-1,0-1 1,0 1-1,0-1 1,0 1-1,0-1 1,0 1-2,1 2 9,2 0 36,11-2-3,-4 2-1024,-11-2 842,1-1-1,-1 0 0,1 0 1,0 0-1,-1 1 1,1-1-1,-1 0 0,1 0 1,-1 0-1,1 0 0,0 0 1,-1 0-1,1 0 1,-1 0-1,1 0 0,-1 0 1,1 0-1,0 0 0,0-1 141,4-3-2650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6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0 1248,'-17'9'6949,"9"-14"-5621,-7 1-80,7 4-1168,-1 1-1,1 0 1,0 0-1,0 0 1,0 1-1,0 0 1,0 0-1,0 1 1,1 0-1,-1 1 1,-1 0-80,4-1 0,-1 0 1,0 1 0,1 0 0,0 0 0,0 0 0,0 0-1,1 1 1,-1 0 0,1-1 0,0 2 0,0-1-1,1 0 1,-3 6-1,-11 14 136,12-19-110,1-1 0,1 1 0,-1-1 0,-2 7-26,-4 17 65,1-1-1,-5 31-64,7-29 111,3-10-120,2 1-1,0-1 0,2 0 0,0 1 1,1 0 9,1 22 0,-3-39 15,1-1-1,0 1 0,0-1 0,1 1 0,-1-1 1,1 1-1,-1-1 0,1 0 0,0 1 1,1-1-1,-1 0 0,0 0 0,1 0 0,0 1 1,0-2-1,0 1 0,0 0 0,0 0 1,0-1-1,1 1 0,-1-1 0,1 0 0,0 0 1,0 1-15,9 9 58,-12-11-54,1 0 0,0 0 0,0 0 0,0 0 0,0 0-1,0 0 1,0 0 0,0 0 0,0-1 0,0 1 0,0 0 0,0 0-1,1-1 1,-1 1 0,0-1 0,0 1 0,1-1 0,-1 0-4,39 10 176,-32-7-193,1-1 0,-1 0 0,1-1 0,0 1-1,5-1 18,109-1 1360,-121-1-1442,1 0-1,-1 0 0,0 0 1,0 0-1,0-1 0,0 1 1,0-1-1,0 1 0,-1-1 1,3-1 82,-4 2-1632,0 1 85,0 0-1764,1-3 1950,2 0-1572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7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1472,'0'0'475,"0"0"-283,0 0 64,0 0 517,0 0-176,0 0 43,0 0-240,0 0-90,0 0-49,0 0 277,0 0-127,0 0 85,0 0-123,0 0 118,0 0-139,0 0 48,1 0-112,2 1-187,0 0 0,1 0 1,-1 0-1,0-1 0,1 0 0,-1 1 0,1-1 0,-1 0 1,0-1-1,1 1 0,-1-1 0,0 1 0,0-1 0,3-1-101,7-3 387,0 0-1,0-1 0,1-1-386,-2 0 289,0 2-1,9-4-288,-6 5 140,0 1 1,1 1-1,0 0 1,0 1-1,-1 1 1,3 0-141,-15 0-36,0-1 0,0 1 0,0-1 0,0 0 1,0 0-1,0 0 0,0 0 0,0 0 0,0-1 0,0 0 1,-1 1-1,1-1 0,-1 0 36,1 0-587,0 0 0,0 0 0,0 0 0,1 1-1,-1-1 1,0 1 0,1 0 0,1-1 587,3 2-3397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7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1568,'0'0'323,"0"0"0,0 0 0,0 0-1,0 0 1,0 0 0,0 0 0,0 0 0,0 0 0,0 0 0,0 0-1,0 0 1,0 0 0,-1 0 0,1 0 0,0 0 0,0 0 0,0 0 0,0 0-1,0 0-322,7 10 1582,14 12-1128,-16-16-380,1 0 0,0 0-1,-1 0 1,0 1 0,-1 0-1,1 0 1,-1 0 0,-1 1-1,3 6-73,-1-1 181,0 1 0,-1-1 0,-1 1 0,0 0 0,0 6-181,0 57-80,-3-76 139,0-1-134,0 0-415,0 0-1,0 0-384,0 0 102,0 0-486,5-11-3055,0 3 2650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8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72 1888,'1'-5'-19,"-1"-3"2756,0 8-2700,0 0 1,0 0-1,-1 0 1,1 0-1,0 0 1,0 0 0,0 0-1,0-1 1,0 1-1,0 0 1,0 0-1,0 0 1,0 0 0,0 0-1,0 0 1,0 0-1,0 0 1,-1 0-1,1 0 1,0 0 0,0 0-1,0 0 1,0 0-1,0 0 1,0-1-1,0 1 1,0 0 0,0 0-1,-1 0 1,1 0-1,0 0 1,0 0-1,0 0 1,0 0 0,0 1-1,0-1 1,0 0-1,0 0 1,-1 0-1,1 0 1,0 0 0,0 0-1,0 0 1,0 0-1,0 0 1,0 0-1,0 0 1,0 0 0,0 0-1,0 0 1,0 0-1,-1 0 1,1 1-1,0-1-37,0 0 454,0 0-102,0 0 90,0 0-111,17 0 554,72-3 603,-56-1-1155,-30 4-322,-1 0 0,0-1 0,0 0 0,1 1 0,-1-1 0,0 0-1,0 0 1,0 0 0,0-1 0,0 1 0,0 0 0,0-1 0,0 0-11,1-1-67,1 0 1,0-1-1,0 1 1,0 0-1,2-1 68,17-13-3792,-22 16 2080,-1 1 345,0 0-735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08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 2400,'1'0'183,"-1"-1"0,0 0 1,1 0-1,-1 1 0,0-1 1,1 0-1,-1 1 0,1-1 0,-1 1 1,1-1-1,-1 0 0,1 1 1,0-1-1,-1 1 0,1 0 0,-1-1 1,1 1-1,0-1 0,0 1 0,-1 0 1,1 0-1,0-1 0,0 1 1,-1 0-1,1 0 0,0 0 0,0 0 1,-1 0-1,1 0 0,0 0 1,0 0-1,0 0-183,34 0 317,-24 1 242,-8-1-570,72-3 376,-60 2-1814,-1-2 0,9-2 1449,9-3-4288,-11 3 2875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11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4 832,'-6'-4'330,"6"4"-239,2 0 59,-1 0 596,-1 0-106,0 0 214,-10 12 623,10-11-1452,-20 39 2329,-2 9-2354,16-33 238,1 0 1,1 0-1,0 1 1,-1 15-239,-3 49 269,4 1 1,3 29-270,2-92 79,1 0 0,1 1 1,0-1-1,6 17-79,-5-24-70,0-1-1,1 1 1,1 0 0,-1-1-1,2 0 1,-1-1 0,2 1-1,0 0 71,14 11-933,8-5-1696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37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6464,'4'-21'2400,"-4"16"-1856,12 2-160,0 3-832,5 0 160,-10 3-736,1 2 576,1 2-1760,-2 1 1248,-2-2-1536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12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8 2144,'-9'-7'1809,"8"7"361,7 4-1435,14 12-254,1 1-1,-2 0 0,0 2 0,-2 0 0,12 15-480,-20-23 42,11 13 81,-1 2 0,-2 0 0,0 1 1,-1 0-1,-2 2 0,-1-1 0,-1 2 0,-2 0 0,-1 0 1,-1 0-1,0 11-123,-5-25-185,6 35 491,-2 0 1,-1 47-307,-6-81-329,0-1-1,-2 0 1,0 0 0,0 0-1,-2 0 1,0-1 0,-1 1-1,0-1 1,-1 0-1,-1 0 1,-4 5 329,-6 5-3941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05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2144,'1'-6'587,"2"6"266,-3 1-794,1-1 1,-1 1-1,0-1 0,1 1 0,-1-1 1,0 1-1,1-1 0,-1 1 0,0 0 1,0-1-1,0 1 0,1-1 0,-1 1 1,0 0-1,0-1 0,0 1 0,0 0 1,0-1-60,0 4 59,1-1 1,-1 0-1,1 1 1,0-1-1,0 0 1,1 0 0,-1 1-60,5 12 57,19 104 525,-5-23-305,-18-87-305,1-1 1,1 0-1,0 0 1,0-1-1,0 1 0,1-1 28,-4-6 176,-1-2 470,0 0-113,-9-10 720,7 5-1154,0 0-1,0-1 1,1 1-1,-1-5-98,-3-13 38,3 10 39,0 0 0,0-1 0,2 1-1,-1-1 1,3-10-77,-2-7-154,1 29 143,-1 1 1,0-1 0,1 0 0,-1 1-1,1-1 1,-1 0 0,1 1 0,0-1-1,-1 1 1,1-1 0,0 1-1,0 0 1,0-1 0,1 1 0,-1 0-1,0-1 1,0 1 0,1 0 0,-1 0-1,0 0 1,1 0 0,-1 1-1,1-1 1,0 0 0,-1 0 0,1 1 10,2-2 3,0 1 1,0-1 0,1 1 0,-1 0-1,0 1 1,0-1 0,1 1 0,-1 0 0,0 0-1,2 0-3,-2 1-153,1 0 0,-1 0 0,0 1 0,0 0 0,1-1 0,-1 1 0,-1 1 0,1-1 0,0 0-1,-1 1 1,1 0 0,-1 0 0,0 0 0,0 0 0,0 1 0,0-1 0,1 3 153,4 3-1360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31.2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83 1472,'0'0'10,"0"0"1,1 0-1,-1 0 0,0 0 1,0 0-1,0 0 1,0 0-1,0 0 0,0 0 1,0 0-1,0 0 0,0 0 1,0 0-1,0 0 0,0 0 1,1 0-1,-1 0 1,0 0-1,0 0 0,0 0 1,0 0-1,0 0 0,0 0 1,0 0-1,0 0 1,0 0-1,0 0 0,0 0 1,0 0-1,0 0 0,1 0 1,-1 0-1,0 0 1,0 0-1,0 0 0,0 0 1,0 0-1,0 0 0,0 0 1,0-1-1,0 1 0,0 0 1,0 0-1,0 0 1,0 0-1,0 0 0,0 0 1,0 0-1,0 0 0,0 0 1,0 0-1,0 0 1,0 0-1,0-1 0,0 1 1,0 0-1,0 0 0,0 0 1,0 0-1,0 0-10,5 2 279,-4-2 399,-1 0-118,0 0 192,0 0-246,-14 12 1009,7-2-635,1 0-224,-10 11 35,11-13-317,-1-1 0,-1 1 0,-3 3-374,6-7 47,1-1-1,0 1 1,1 0-1,-1 0 1,1 1-1,-1-1 1,1 0-1,1 1 1,-1 0-47,-13 43 242,12-31-230,0-1 0,1 1 0,1 0 0,1 16-12,1-12 17,1 0 0,2 7-17,1 15-2,-3-35 50,-1-1-1,1 1 1,0-1-1,1 0 1,0 2-48,7 23-46,-9-28 57,1 0-1,-1 0 0,1 0 0,0 0 0,0 0 1,0 0-1,0-1 0,1 1 0,-1-1 0,1 0 1,0 1-1,0-1 0,0-1 0,1 1 0,-1 0 1,1-1-1,-1 1 0,1-1 0,0 0 0,0-1 1,0 1-1,0-1 0,2 1-10,6-1 20,1 0 0,-1-1 0,0-1 0,0 0 1,0-1-1,-1 0 0,1-1 0,0 0 0,-1 0 0,1-2 0,-1 1 0,0-1 0,1-2-20,5-4-26,-1-2-1,0 0 0,-1 0 1,0-2-1,12-15 27,-16 17-56,-1 0-1,0-1 1,-1 0 0,0 0-1,-1-1 1,-1 0 0,-1-1 0,0 0-1,1-5 57,-2 1 34,0 0-1,-1-1 1,-1 0-1,-1 0 1,-1 0-1,-1 1 1,-2-7-34,2 18-43,-1 1 1,-1 0-1,0 0 0,0 1 1,0-1-1,-1 0 0,0 1 1,-1-1-1,0 1 0,0 0 1,0 0-1,-1 1 0,-2-4 43,-1-3 46,7 11-59,0 0 1,-1 0 0,1 0-1,0 0 1,-1 0 0,1 0-1,-1 1 1,-1-2 12,-8-8-26,10 10 26,0-1 0,0 1-1,-1 0 1,1 0 0,0 0-1,-1-1 1,1 1 0,0 0-1,-1 1 1,0-1 0,1 0 0,-1 0-1,1 1 1,-1-1 0,0 1-1,1-1 1,-1 1 0,0 0-1,0-1 1,0 1 0,-14-2 12,15 2-27,0 0 0,0-1 0,0 1 1,0 0-1,-1 0 0,1 0 0,0 0 0,0 0 0,0 0 0,0 0 1,0 0-1,-1 1 0,1-1 0,0 0 0,0 1 0,0-1 0,0 0 0,0 1 1,0 0-1,0-1 0,0 1 0,0-1 0,0 1 0,0 0 0,0 0 1,1 0-1,-2 0 15,-1 3 0,-10 8 160,1 1 0,0 0 0,2 0 0,-1 1 0,2 1-160,3-4-42,1 0 1,1 1 0,0 0-1,0 1 42,-1 3 16,0 3 68,0 0-1,1 1 1,1 0 0,1 0-1,0 0 1,2 8-84,-5 66 0,5-68 120,1 0 1,2-1-1,0 1 1,2 0-1,5 14-120,8-4 96,-16-30-73,1-1-1,0 1 0,1-1 1,0 1-1,-1-1 1,2-1-1,-1 1 0,0 0 1,1-1-1,0 0 1,0 0-1,0 0 0,2 0-22,27 24 531,-3-3-281,-1 5-4,-29-29-444,1 2-1102,1 0 605,-4 0-3651,-3 4 933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33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 1568,'-2'1'100,"0"1"-1,0-1 1,0 1 0,0 0 0,0 0 0,1 0-1,-1 0 1,1 0 0,-1 0 0,1 1-1,0-1 1,0 1-100,-10 13 1032,-6 6-364,1 0 0,1 2 0,1-1 0,-10 24-668,18-30 69,1 0-1,0 1 1,0 7-69,2-9 50,-8 40 203,4 1 1,1 0-1,3 0 0,4 42-253,1-71-291,1 1 1,2-1-1,7 27 291,-4-30-1104,0 0 1,2 0 0,1-1 0,5 9 1103,-2-8-1333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48:3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1824,'0'-1'42,"0"0"0,0 0 0,0 0 0,1 0 0,-1 0 0,0 0 0,0 0 0,1 0 0,-1 0 0,0 0 0,1 0 0,-1 0 0,1 0 0,-1 0-1,1 0 1,0 0 0,-1 1 0,1-1 0,0 0 0,0 0 0,-1 1 0,1-1 0,1 0-42,-1 1 80,0 0 0,0 0 0,1 0 0,-1 0 0,0 1-1,0-1 1,0 0 0,0 0 0,0 1 0,1-1 0,-1 1 0,0-1 0,0 1-1,0 0 1,0 0-80,1-1 258,16 10 73,-1 0 0,1 1 0,-2 1 0,0 1 0,0 0 0,-1 1 0,-1 0 0,-1 1 0,1 2-331,2 4 170,-1 2 1,0 0-1,-2 1 0,-1 0 0,-1 1 0,5 16-170,5 22 229,-3 1 1,-2 0-1,-3 2 0,3 61-229,-14-111-350,-2-1 1,0 1-1,0 0 0,-2 0 0,0-1 0,-1 1 0,0 0 0,-1-1 0,-1 0 0,0 0 0,-1-1 0,-1 1 0,-1-1 350,-18 29-2501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06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2560,'2'-6'1117,"-2"6"-1111,0 0 0,0 0 0,0-1 0,0 1 0,0 0 1,0 0-1,0 0 0,0 0 0,0 0 0,0 0 0,0 0 0,0-1 0,1 1 0,-1 0 1,0 0-1,0 0 0,0 0 0,0 0 0,0-1 0,0 1 0,0 0 0,-1 0 0,1 0 1,0 0-1,0 0 0,0 0 0,0-1 0,0 1 0,0 0 0,0 0 0,0 0 0,0 0 1,0 0-1,0 0 0,0 0 0,0 0 0,-1-1 0,1 1 0,0 0 0,0 0 0,0 0 1,0 0-1,0 0 0,0 0 0,0 0-6,-1-1 496,1 1-123,0 0 97,0 0-209,0 0-245,0 0-70,0 0-73,0 0 52,0 2 99,0-1 1,1 1-1,0 0 1,-1-1-1,1 1 0,0 0 1,0-1-1,-1 1 1,2 0-25,5 13 324,-5 3 60,-1 1 0,-1 14-384,0 11 149,1-20-101,-1-14-80,0 0 0,1 0 0,0-1 0,2 4 32,13 74-128,-7-38 693,-8-45-398,0 0 0,-1 0-1,1 0 1,-1 0 0,0 0-1,0 0 1,0 0 0,-1 3-167,0-5 245,1-2-64,0 0-171,0 0-1,-1 0 0,1 0 0,0 0 1,0-1-1,0 1 0,0 0 0,-1 0 1,1 0-1,0 0 0,0 0 0,0 0 1,0 0-1,0 0 0,0-1 0,-1 1 1,1 0-1,0 0 0,0 0 0,0 0 1,0-1-1,0 1 0,0 0 0,0 0 1,0 0-1,0 0 0,0-1 0,0 1 1,0 0-1,0 0 0,0 0 0,0 0 1,0-1-1,0 1 0,0 0 0,0 0 1,0 0-1,0-1 0,0 1-9,2-9 22,-2 8 11,1-7 15,0-1-1,0 1 0,-1-1 0,0 1 0,-1-1 0,0 1 1,-1-3-48,-1-29 320,3 7-144,-1 4-185,2-1 0,1 1 0,2-7 9,-4 35-10,0 0 0,0-1 0,1 1 0,-1 0 0,0 0 0,1 0 0,-1 0 0,1 0 0,-1 0 0,1 0-1,-1 0 1,1 1 0,0-1 0,-1 0 0,1 0 0,0 0 0,0 1 0,0-1 0,0 0 0,-1 1 0,1-1-1,0 1 1,0-1 0,0 1 0,0-1 0,0 1 0,1 0 0,-1-1 0,0 1 0,0 0 0,0 0 0,0 0 0,0 0-1,1 0 11,4 0 11,1 1 0,0 0-1,-1 0 1,1 1-1,4 1-10,11 3 152,-2-2-121,-1-1-841,0 0 0,3-1 810,-17-1-334,0-1 1,-1 0-1,1 0 0,-1-1 1,1 0-1,0 1 1,-1-1-1,1-1 0,-1 1 1,0-1-1,2-1 334,17-14-2597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13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4 2144,'-9'-3'636,"12"5"-72,-2-1-95,-1-1-133,0 0-259,-1 0 1,1 1-1,0-1 0,0 0 1,0 0-1,-1 1 0,1-1 1,0 0-1,0 0 0,0 1 0,0-1 1,0 0-1,0 1 0,0-1 1,-1 0-1,1 1 0,0-1 0,0 0 1,0 0-1,0 1 0,0-1 1,0 0-1,1 1 0,-1-1 0,0 0 1,0 1-1,0-1 0,0 0 1,0 0-1,0 1 0,0-1 0,1 0 1,-1 1-1,0-1 0,0 0 1,0 0-1,1 0 0,-1 1-77,8 15-260,-7-14 458,1 5-148,1 0 1,-1 0 0,-1 0-1,1 1 1,-1-1 0,-1 1 0,1-1-1,-1 1-50,1 11 91,3 7 111,0-1 1,7 18-203,-3-13 101,2 21-101,-6-17 26,12 70-52,-14-86 604,-3-32 812,2-46-1390,3 0 0,2 0 0,3 0 0,3 2 0,10-30 0,-21 86 9,-1 0-1,1 1 0,-1-1 0,1 0 0,0 1 1,0-1-1,0 1 0,0-1 0,0 0 1,0 1-1,0 0 0,1-1 0,-1 1 0,0 0 1,1 0-1,-1 0 0,1 0 0,0 0 1,-1 0-1,1 0-8,1 0 25,-1 0 0,1 1 0,0-1 1,-1 1-1,1-1 0,0 1 0,-1 0 0,1 0 1,0 0-1,-1 1 0,1-1 0,0 1 0,0-1-25,2 2 23,0 0 0,0-1 0,0 1 0,0 1 0,0-1 0,0 1-1,-1 0 1,1 0 0,-1 0 0,0 1 0,1 0 0,-2 0 0,3 2-23,48 72-5387,-41-62 3366,-13-16 1954,0 0 1,1 0-1,-1 0 0,0 0 1,1 0-1,-1 0 0,0 0 1,1 0-1,-1 0 0,0 0 1,1 0-1,-1 0 0,0 0 1,1-1-1,-1 1 0,0 0 1,1 0-1,-1 0 0,0 0 1,1 0-1,-1-1 0,0 1 1,0 0-1,1 0 0,-1-1 1,0 1-1,0 0 0,0 0 1,1-1-1,-1 1 67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26.5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 3 1568,'-8'-3'576,"8"3"-448,0 0-32,0 0-320,0 0 96,0 8-160,8 0 160,-8-1-128,5 1 128,0 0-480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27.1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 15 3072,'-23'-11'1120,"19"11"-864,-5-4-64,5 4-320,-1 4 32,0-1-256,5 5 224,0 0-864,5 4 544,0-1-928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28.2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176 56 1248,'1'0'31,"-1"1"1,1-1-1,-1 0 0,0 0 1,1 1-1,-1-1 0,0 0 1,0 1-1,1-1 0,-1 1 1,0-1-1,0 0 0,1 1 0,-1-1 1,0 1-1,0-1 0,0 0 1,0 1-1,0-1 0,0 1 1,0-1-1,0 1 0,0-1 1,0 1-1,0-1 0,0 0 1,0 1-1,0-1 0,0 1 1,0-1-1,0 1 0,0-1 1,-1 0-32,-3 29 1348,0-1-1015,2 4-551,1-20 106,0-10 76,1-4 23,-2-12-189,1 12 145,1 0 0,-1 0 0,1 0-1,0 0 1,0 0 0,0 0 0,0 0 0,0 0 0,0 0 0,0 0 57,2-14-250,-1 0 1,0-7 249,2-28 717,-3 50-675,0-1-1,1 1 1,-1-1-1,0 1 1,-1-1-1,1 1 1,0-1-1,0 1 1,0 0-1,-1-1 1,1 1-1,-1-1 0,1 1 1,-1 0-1,0-1 1,0 1-1,1 0 1,-2-1-42,-8 18 304,4-7-168,-10 15 99,0 1 1,1 0-1,2 1 0,-10 25-235,10-18-163,9-26 91,1 0 1,0 1-1,0-1 1,1 1-1,0 0 0,0-1 1,1 1-1,-1 2 72,-16-9 1104,11 2-1221,6-3-310,1 0 102,0 0 315,0 0 0,0 0 0,0 0 0,0 0 0,0 0 0,0 0 0,0 0 0,0 0 0,0 0 0,-1-1 0,1 1 0,0 0 0,0 0 0,0 0 0,0 0 0,0 0 0,0 0 0,0 0 0,0 0 0,0 0 0,-1 0 0,1 0 0,0 0 0,0 0 0,0 0-1,0 0 1,0 0 0,0 0 0,0 0 0,0 0 0,0 0 0,-1 0 0,1 0 0,0 0 0,0 0 0,0 0 0,0 1 0,0-1 0,0 0 0,0 0 0,0 0 0,0 0 0,0 0 0,0 0 0,-1 0 0,1 0 0,0 0 0,0 0 0,0 0 0,0 1 0,0-1 0,0 0 0,0 0 0,0 0 0,0 0 0,0 0 0,0 0 0,0 0 0,0 0 0,0 0 0,0 1 0,0-1 0,0 0 0,0 0 10,0 6-127,9 10-1180,-1-12 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38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3 246 6400,'-3'-21'2368,"11"13"-1856,13-2-128,-2-1-192,10 1-192,4-8 128,8-5-64,11-5-384,17-5 192,8 1-1600,4 2 960,-12 9-3200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39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0 640,'0'0'5,"0"1"0,0-1 0,0 0-1,0 0 1,0 0 0,0 0 0,0 0 0,0 0 0,0 0-1,0 0 1,0 0 0,0 0 0,0 0 0,0 1 0,0-1-1,0 0 1,0 0 0,0 0 0,0 0 0,0 0 0,0 0-1,0 0 1,0 0 0,0 0 0,0 0 0,0 0 0,0 0 0,0 1-1,0-1 1,0 0 0,0 0 0,0 0 0,0 0 0,0 0-1,0 0 1,0 0 0,0 0 0,-1 0 0,1 0 0,0 0-1,0 0 1,0 0 0,0 0 0,0 0 0,0 0 0,0 0-1,0 0 1,0 0 0,0 0 0,0 0 0,-1 0 0,1 0 0,0 0-1,0 0 1,0 0 0,0 0 0,0 0 0,0 0 0,0 0-5,2 5 87,-2-4 36,0-1-48,0 0-38,0 0 48,0 0 182,0 0-27,1 8 347,0-4-545,1-1 0,0 1 0,-1-1 0,2 1 0,-1-1 0,0 1-42,11 18-135,15 69 279,-2 35 341,-5-47-421,-18-66-83,3 12 481,-5-24-265,-1-1-31,0 0 106,0 0-91,0 0 6,-1-1-177,0 0 1,1 1 0,-1-1 0,1 0 0,-1 0 0,1 0-1,-1 0 1,1 0 0,0 0 0,0 0 0,-1 0 0,1-1 0,0 1-1,0 0 1,0-1-11,0-1 24,-6-22 79,3 13-73,0 0 0,1 0 1,0-1-1,1-8-30,0-5 32,2 0 0,1 0 0,5-22-32,-2 17 134,-4 20 51,0 1-1,1-1 1,2-5-185,-1 6 246,-2 9-228,-1-1 0,0 0 0,1 0 0,0 0 0,-1 1 0,1-1 0,0 0 0,0 1 0,0-1 0,0 1 0,0-1 0,0 1 0,0-1 1,0 1-1,1 0 0,-1 0 0,1-1 0,-1 1-18,11-6 105,-11 5-89,1 1-1,0 0 0,0-1 1,-1 1-1,1 0 0,0 0 1,0 1-1,0-1 1,0 0-1,0 1 0,1-1 1,-1 1-1,0-1 0,0 1 1,1 0-16,5 0 349,-7 0-341,-1-1-1,1 1 1,-1 0 0,1 0 0,-1 0 0,1 0-1,0 0 1,-1 0 0,1 0 0,-1 0-1,1 1 1,-1-1 0,1 0 0,-1 0-1,1 0 1,0 1 0,-1-1 0,1 0 0,-1 0-1,0 1 1,1-1 0,-1 0 0,1 1-1,-1-1 1,1 1 0,-1-1 0,0 1-1,1-1 1,-1 1 0,0-1 0,1 1 0,-1-1-1,0 1 1,0-1-8,2 3-238,-1 0 0,0 0 0,0 1 0,0-1 1,0 0-1,0 2 238,4 11-1266,0 0-1230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49.9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 31 416,'0'0'4,"0"0"-1,0-1 1,0 1 0,1 0 0,-1-1-1,0 1 1,0 0 0,0-1-1,0 1 1,0 0 0,0-1 0,0 1-1,0 0 1,0-1 0,-1 1 0,1 0-1,0-1 1,0 1 0,0 0-1,0-1 1,0 1 0,-1 0 0,1-1-1,0 1 1,0 0 0,0 0-1,-1-1 1,1 1 0,0 0 0,-1 0-1,1-1 1,0 1 0,0 0-1,-1 0 1,1 0 0,0 0 0,-1-1-1,1 1 1,0 0 0,-1 0 0,1 0-1,0 0 1,-1 0-4,-6-11 2123,4 8-1570,3 3-516,-1-1 0,1 1-1,-1-1 1,1 1 0,-1-1 0,1 1 0,-1 0 0,1-1 0,-1 1 0,1 0 0,-1-1 0,0 1 0,1 0 0,-1 0-1,1 0 1,-1-1 0,0 1 0,1 0 0,-1 0 0,1 0 0,-1 0 0,0 0-37,0 0-112,1 0-11,-3 0-1066,11 0 341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0:50.8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 84 1824,'-6'-5'514,"10"3"-289,-4 2-222,1 0 0,-1 0-1,0 0 1,0 0 0,0 0-1,0 0 1,0 0 0,0 0 0,0 0-1,0 0 1,0 0 0,0 0-1,1 0 1,-1 0 0,0 0-1,0 0 1,0 0 0,0 0-1,0 0 1,0 0 0,0 0 0,0 0-1,0 0 1,1-1 0,-1 1-1,0 0 1,0 0 0,0 0-1,0 0 1,0 0 0,0 0 0,0 0-1,0 0 1,0 0 0,0 0-1,0 0 1,0 0 0,0-1-1,0 1 1,0 0 0,0 0-1,0 0 1,0 0 0,0 0 0,0 0-1,0 0 1,0 0 0,0 0-1,0 0 1,0-1 0,0 1-1,0 0 1,0 0 0,0 0 0,0 0-1,0 0 1,0 0 0,0 0-1,0 0 1,0 0 0,0-1-1,0 1 1,0 0 0,0 0 0,0 0-1,0 0 1,0 0 0,0 0-3,0 0 1,0 0 0,1 1 0,-1-1 0,1 0 0,-1 0 0,1 0 0,-1 0 0,0 0 0,1 0 0,-1 0 0,1 0 0,-1 0 0,1 0 0,-1 0 0,1 0 0,-1 0 0,1-1 0,-1 1 0,0 0 0,1 0 0,-1 0 0,1-1 0,-1 1 0,0 0 0,1 0 0,-1-1 0,0 1 0,1 0 0,-1-1 0,0 1 0,1 0 1,-1-1-1,0 1 0,0-1 0,0 1 0,1 0 0,-1-1 0,0 1 0,0-1-1,1-1-15,0 0 0,0 1 0,0-1 0,-1 0 0,1 0 0,-1 0 0,1 0 0,-1-2 15,0 4-12,0 0 0,0 0 0,0 0 1,0 0-1,0 0 0,0 0 0,0 0 1,0 0-1,0 0 0,-1 0 1,1 0-1,0 0 0,0 0 0,0 0 1,0 0-1,0 0 0,0 0 0,0 0 1,0 0-1,0 0 0,0 0 1,0 0-1,0 0 0,0 0 0,0 0 1,0 0-1,0 0 0,0 0 12,-2 5-231,1-1-94,4-7 431,-3 2-45,0 0-1,1 0 0,-1 0 0,0 1 0,0-1 1,1 0-1,-1 0 0,0 0 0,0 1 0,0-1 1,0 0-1,0 0 0,0 0 0,0 0 0,0 1 1,-1-1-1,1 0 0,0 0 0,0 0 0,-1 1 1,1-1-1,-1 0 0,1 0 0,-1 0-60,1 1 9,0-1-1,0 1 0,0-1 1,0 1-1,0-1 0,0 1 1,0-1-1,-1 1 1,2-1-1,-1 1 0,0-1 1,0 1-1,0-1 0,0 1 1,0-1-1,0 1 0,0-1 1,1 1-1,-1-1 0,0 1 1,0 0-1,1-1 1,-1 1-1,0-1 0,1 1 1,-1 0-1,0-1 0,1 1 1,-1 0-1,1-1 0,-1 1-8,1-1-76,0 1 0,-1-1 0,1 1-1,-1-1 1,1 0 0,-1 1 0,1-1-1,-1 0 1,1 0 0,-1 1 0,1-1-1,-1 0 1,0 0 0,0 0-1,1 1 1,-1-1 0,0 0 0,0 0-1,0 0 1,0 0 0,0 1 0,0-2 76,0 2-987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51:08.8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249 37 832,'-3'-1'73,"1"0"0,0 0 0,-1 0 0,1 1 0,-1-1 0,1 1 0,-1 0-1,1 0 1,-1 0 0,1 0 0,-1 0-73,-1 0 185,3 0-162,0 0 0,0 0 0,0-1 0,0 1 0,0 0 0,0-1 0,0 1 0,0 0 1,0-1-1,0 1 0,0-1 0,0 1 0,0-2-23,0 2 9,1 0 0,-1-1 0,0 1-1,1-1 1,-1 1 0,0 0 0,1-1 0,-1 1 0,0 0 0,1 0 0,-1-1 0,0 1 0,1 0-1,-1 0 1,0 0 0,0 0 0,1 0 0,-1 0 0,0 0 0,1 0 0,-1 0 0,0 0-1,0 1 1,1-1 0,-1 0-9,-7 1-28,7-1 28,1 0 0,0 0-1,0 0 1,-1 0 0,1 0-1,0 0 1,-1 0 0,1 0-1,0 0 1,0 0 0,-1 0 0,1 0-1,0 0 1,0 1 0,-1-1-1,1 0 1,0 0 0,0 0-1,0 0 1,-1 0 0,1 1 0,0-1-1,0 0 1,0 0 0,-1 0-1,1 0 1,0 1 0,0-1 0,0 0-1,0 0 1,0 1 0,-1 0 28,0-1 1,0 1-1,1 0 0,-1 0 0,0-1 1,0 1-1,0 0 0,0-1 1,0 1-1,0-1 0,0 1 0,0-1 1,0 1-1,0-1 0,0 0 1,0 0-1,0 1 0,-1-1-28,-9 3 190,10-3-185,0 1 1,0-1 0,0 1 0,0 0-1,0 0 1,0-1 0,1 1-1,-1 0 1,0 0 0,0 0 0,1 0-1,-1 0-5,0 0 2,1 0 0,-1 0-1,1-1 1,-1 1 0,0 0-1,1 0 1,-1-1 0,0 1-1,1 0 1,-1-1-1,0 1 1,0-1 0,0 1-1,0-1 1,1 0 0,-1 1-1,0-1 1,0 0 0,0 1-1,0-1 1,0 0 0,0 0-1,-1 0-1,0 0-9,1 0 38,0 0 0,0 0-1,0 0 1,1 0 0,-1 0-1,0 0 1,0 0 0,1 0 0,-1 0-1,0 1 1,0-1 0,1 0-1,-1 1 1,0-1 0,0 0 0,1 1-1,-1-1 1,0 1 0,1-1 0,-1 1-29,0-1 22,1 1 0,-1-1 0,0 1 0,0-1 0,0 1 0,1-1-1,-1 0 1,0 0 0,0 1 0,0-1 0,0 0 0,0 0 0,0 0 0,1 0 0,-1 0 0,0 0 0,0 0-22,0 0-17,0 0-1,0 0 0,0 0 0,0 0 0,0 0 1,0 0-1,0 1 0,0-1 0,0 0 0,0 1 0,0-1 1,0 0-1,0 1 0,0-1 0,0 1 18,0-1-6,0 1 0,1-1 0,-1 1 0,0-1 0,0 1-1,0-1 1,0 0 0,0 0 0,0 1 0,0-1 0,0 0 0,-1 0 6,-7 2 63,8-1-42,1-2-33,-1 0 0,1 0 0,-1 0 0,1 0 0,0 1 0,-1-1 0,1 0 0,0 0 0,0 0 0,0 0 0,0 0 0,0 0 0,0 0 0,0 0 0,0 0 0,0 0 0,0 0 0,0 0 0,1 0 0,-1 0 12,56-25-309,-33 14 268,-20 10 42,-1 1 0,0-1 0,1 1 0,-1 0 0,0 0 0,1 0 0,0 0-1,-1 0 1,1 0 0,0 1 0,-1-1 0,1 1 0,0 0 0,-1 0 0,3 0-1,15 0 83,-17 0-102,1-1 0,-1 1 0,0 1-1,1-1 1,-1 0 0,2 1 19,-1 0-1,0-1-1,0 0 1,0 0 0,0 0-1,0 0 1,0-1 0,0 1-1,0-1 2,22-2 27,3-1-5,-25 3-30,1 0-1,-1 0 1,1 0-1,0 1 1,-1 0-1,1 0 1,2 0 8,21 5-320,-21-3 198,1 0 0,0-1 0,0 0 1,0-1-1,0 0 0,5 0 122,-9-1-61,1 1 0,-1 0 0,1 1 0,-1-1-1,0 1 1,1 0 0,-1 0 0,1 0 0,-1 0 0,0 1 0,4 2 61,-7-3 0,3-2 70,-4 1-68,15 10 209,-14-10-131,-1 1-31,1-1-1,-1 0 0,0 1 0,1-1 1,-1 0-1,0 0 0,1 1 0,-1-1 0,0 0 1,1 0-1,-1 0 0,0 0 0,1 0 1,-1 1-1,1-1 0,-1 0 0,0 0 0,1 0 1,-1 0-1,1 0-48,0 0 4,-1 0 1,1 0-1,-1 0 0,1 0 1,0 0-1,-1 0 0,1 0 1,0 0-1,-1 0 0,1 0 1,-1 0-1,1-1 0,0 1 1,-1 0-1,1 0 0,-1-1 1,1 1-1,-1 0 0,1-1 1,-1 1-5,0 0 6,0 0 1,0 0 0,0-1-1,0 1 1,0 0 0,0 0-1,0 0 1,0 0 0,0 0-1,0 0 1,0 0 0,0 0-1,0 0 1,-1-1 0,1 1-1,0 0 1,0 0 0,0 0-1,0 0 1,0 0 0,0 0-1,0 0 1,0 0 0,0 0-1,-1 0 1,1 0 0,0 0-1,0 0 1,0 0 0,0 0-1,0 0 1,0 0 0,0 0-1,-1 0 1,1 0 0,0 0-1,0 0 1,0 0 0,0 0-1,0 0 1,0 0 0,0 0-1,-1 0 1,1 0 0,0 1-1,0-1 1,0 0-7,-4 1 97,-1 0 1,1 0-1,-1 0 1,1 0-1,-1-1 0,1 0 1,-1 0-1,1 0 1,-3-1-98,-8 1-8,4-2-99,10 2 118,0-1 0,0 1-1,0 0 1,0 0 0,0 0-1,-1 0 1,1-1 0,0 2-1,0-1 1,0 0 0,0 0-1,0 0 1,0 0 0,0 1-1,0-1 1,0 0 0,0 1 0,0 0-11,-6 0-12,1 1 1,-1-1 0,1 0 0,-1 0 0,1-1 0,-1 0 0,1 0 0,-1-1 0,-1 0 11,-14 0-274,9 1 35,0 1 0,0 1 0,0-1 0,0 2 0,0 0 0,-8 3 239,-44 17-43,61-21 45,0-1-1,0-1 1,0 1 0,1-1 0,-1 1 0,0-1-1,0 0 1,0 0 0,0-1 0,0 1-1,1-1 1,-1 0 0,0 0 0,0 0 0,1-1-1,-1 1 1,1-1 0,-2 0-2,-5-2 114,9 4-100,0 0 0,0 0 0,0 0 0,1 0-1,-1 0 1,0 0 0,0-1 0,0 1 0,1 0 0,-1 0 0,0-1 0,0 1 0,1-1 0,-1 1 0,0-1 0,1 1 0,-1-1 0,0 1 0,1-1 0,-1 1 0,1-1 0,-1 0 0,1 1 0,-1-1 0,1 0 0,0 0 0,-1 0-14,1 1 14,-1-1 1,0 0-1,1 1 1,-1-1 0,1 1-1,-1-1 1,0 1-1,1-1 1,-1 1 0,0-1-1,0 1 1,1 0 0,-1-1-1,0 1 1,0 0-1,0 0 1,1 0 0,-1-1-1,0 1 1,0 0-1,0 0 1,0 0 0,1 0-1,-2 1-14,1-1 7,-1-1 0,1 1 0,-1 0 0,1 0 1,-1-1-1,1 1 0,-1-1 0,1 1 0,0-1 0,-1 0-7,1 0 43,1 1-33,0 0-18,-1 0 0,1 0 1,0 0-1,0 0 0,-1 0 0,1-1 0,0 1 0,0 0 0,-1 0 0,1 0 0,0 0 0,0-1 0,0 1 1,-1 0-1,1 0 0,0-1 0,0 1 0,0 0 0,0 0 0,0-1 0,-1 1 0,1 0 0,0-1 0,0 1 1,0 0-1,0-1 0,0 1 0,0 0 0,0 0 8,-5-12-213,5 11 261,0 1 21,0 0 102,0 0-81,0 0-127,0 0-11,0 0 64,0 0-21,0 0-134,0 0 59,0 0 133,0 0-31,0 2-156,0-1 118,0-1 1,0 1-1,0-1 1,0 1-1,0-1 0,0 1 1,0 0-1,0-1 1,1 1-1,-1-1 0,0 1 1,0-1-1,0 1 1,0-1-1,1 1 0,-1-1 1,0 1-1,1-1 1,-1 1-1,0-1 1,1 1-1,-1-1 0,1 1 1,-1-1-1,1 0 1,-1 1-1,1-1 16,27-3-51,-23 2-7,0 0-1,1 1 1,-1 0 0,0-1 0,0 2 0,1-1-1,2 1 59,27 3 267,-33-4-43,15 0 5,15 3 470,-30-3-510,2-1-129,6 11 6,-9-8-64,1 1 2,10 3-21,-7-4-2,1-1 0,-1 1 0,1-2 0,0 1 1,-1 0-1,1-1 0,-1 0 0,1-1 0,0 1 0,-1-1 0,1 0 0,-1 0 1,1-1 18,-5 2 5,6-2-42,9 3-75,-13-1 106,0 0 1,1-1 0,-1 0 0,1 1 0,-1-1 0,0 0 0,1-1 0,-1 1 5,7-3 57,-2 4-52,-3-1-5,-2 0-8,0 0 1,-1 1-1,1-1 0,0 1 1,-1-1-1,1 1 0,0 0 0,0 0 1,-1 0-1,1 0 0,0 1 1,-1-1 7,-1 0 1,0 0 0,0 1-1,0-1 1,0 0 0,0 0 0,-1 0 0,1 0 0,0 0 0,0 0-1,0 0 1,0-1 0,0 1 0,-1 0 0,2-1-1,22-4-274,-16 4 111,0 0 1,0-1-1,-1 0 0,1-1 0,3-1 163,-11 4-1,0 0-1,1 0 1,-1 0 0,1 0-1,-1 0 1,0 0 0,1 0 0,-1 0-1,1 0 1,-1 0 0,0 0-1,1 0 1,-1 0 0,1 0 0,-1 0-1,0 0 1,1 1 0,-1-1-1,0 0 1,1 0 0,-1 0 0,0 1-1,1-1 1,-1 0 0,0 0-1,0 1 1,1-1 0,-1 0 0,0 1-1,0-1 1,1 0 0,-1 1-1,0-1 1,0 0 0,0 1 0,0-1-1,0 1 1,1-1 0,-1 0-1,0 1 1,0-1 0,0 1 0,0-1-1,0 0 1,0 1 0,0-1-1,0 1 1,-1-1 0,1 0 0,0 1-1,0-1 1,0 0 0,0 1-1,0-1 1,-1 0 0,1 1 0,0-1-1,0 1 2,-6 4 415,5-3-351,0-1-1,-1 0 1,1 1 0,0-1-1,-1 0 1,1 0 0,0 0 0,-1 0-1,0 0 1,1 0 0,-1-1-1,0 1 1,0 0-64,-17 5 30,-11 3-124,-50-5 356,52-3-177,0 1 0,-18 3-85,27-2-215,-1-1 0,-10-1 215,10-1-207,1 1 1,-10 3 206,24-3-25,1-1-1,-1 1 0,0-1 0,0 0 1,-1-1 25,4 1-2,1 0 1,0 0 0,-1 0-1,1 0 1,0-1-1,-1 1 1,1 0 0,0-1-1,0 0 1,-1 1 0,1-1-1,0 0 1,0 1-1,0-1 1,0 0 0,0 0-1,0 0 1,0 0 0,-1-1 1,-3-1 45,4 3-45,1-1-1,-1 1 0,0 0 0,1 0 0,-1-1 0,0 1 1,1 0-1,-1-1 0,1 1 0,-1-1 0,1 1 0,-1 0 1,1-1-1,-1 0 0,1 1 0,-1-1 0,1 1 0,0-1 1,-1 1-1,1-1 0,0 0 0,0 1 0,-1-1 1,1 0-21,0 1 64,0 0-22,0 0-64,0 0-26,0 0-102,0 0 59,0 0 64,0 0 86,0 0-1,1 0-9,-1 1 0,0-1 0,0 0 0,1 0 0,-1 0 1,0 1-1,0-1 0,1 0 0,-1 0 0,0 1 0,0-1 0,0 0 0,1 0 0,-1 1 0,0-1 1,0 0-1,0 1 0,0-1 0,0 0 0,0 1 0,1-1 0,-1 0 0,0 1 0,0-1 1,0 0-1,0 1 0,0-1 0,0 0 0,0 1 0,-1-1 0,1 0 0,0 1 0,0-1 0,0 0 1,0 1-1,0-1 0,0 0 0,-1 0 0,1 1 0,0-1 0,0 0 0,0 1 0,-1-1 1,1 0-1,0 0 0,0 0 0,-1 1 0,1-1 0,0 0 0,-1 0 0,1 0 0,0 0 0,0 1 1,-1-1-1,1 0 0,0 0 0,-1 0 0,1 0 0,0 0 0,-1 0 0,1 0 0,0 0 1,-1 0-29,0 0 68,0 0-65,1 0 0,-1 0 0,1 0 0,0 0 0,-1 1 0,1-1 0,-1 0-1,1 0 1,0 0 0,-1 0 0,1 0 0,-1-1 0,1 1 0,0 0 0,-1 0 0,1 0 0,0 0 0,-1 0 0,1 0 0,0-1 0,-1 1-1,1 0 1,0 0 0,-1-1 0,1 1 0,0 0 0,-1 0 0,1-1 0,0 1 0,0 0 0,-1-1 0,1 1 0,0 0 0,0-1 0,0 1-1,0 0 1,0-1 0,-1 1 0,1-1 0,0 1 0,0 0 0,0-1 0,0 1 0,0-1-3,-1-1 51,1 2-58,0 0 0,-1 0-1,1-1 1,0 1 0,0 0 0,0 0 0,-1 0-1,1-1 1,0 1 0,0 0 0,0 0 0,0 0-1,0-1 1,0 1 0,-1 0 0,1 0-1,0-1 1,0 1 0,0 0 0,0 0 0,0-1-1,0 1 1,0 0 0,0-1 0,0 1 0,0 0-1,0 0 1,0-1 0,0 1 0,0 0 0,1 0-1,-1-1 1,0 1 7,0-1-16,0 1 14,-1 0-1,1 0 1,0 0-1,0 0 1,0 0-1,-1 0 1,1 0-1,0 0 1,0 0-1,0 0 1,-1 0-1,1 0 1,0 0-1,0 0 1,0 0-1,0-1 0,-1 1 1,1 0-1,0 0 1,0 0-1,0 0 1,0 0-1,0-1 1,-1 1-1,1 0 1,0 0-1,0 0 1,0 0-1,0-1 1,0 1-1,0 0 1,0 0-1,0 0 1,0-1-1,0 1 1,0 0-1,0 0 1,0 0-1,0-1 1,0 1-1,0 0 1,0 0-1,0 0 1,0-1 2,0 0-7,0 0-36,0 0 32,1-4-612,5 2 638,-14 6 620,5-1-601,3-2-32,0 0 1,0 0 0,0 0-1,0 0 1,-1 1-1,1-1 1,0 0 0,0 0-1,0 0 1,0 0-1,0 0 1,0 0-1,0 0 1,0 0 0,-1 0-1,1 0 1,0 0-1,0 0 1,0 0 0,0 0-1,0 0 1,0 0-1,0 0 1,-1 0 0,1 0-1,0 0 1,0 0-1,0 0 1,0 0 0,0 0-1,0-1 1,0 1-1,0 0 1,0 0 0,-1 0-1,1 0 1,0 0-1,0 0 1,0 0-1,0 0 1,0 0 0,0 0-1,0 0 1,0-1-1,0 1 1,0 0 0,0 0-1,0 0 1,0 0-1,0 0 1,0 0 0,0 0-1,0-1 1,0 1-1,0 0 1,0 0 0,0 0-3,0 0-64,8-16 272,-8 15-267,0 1 50,0 0 1,0 0 0,0 0-1,0 0 1,-1 0-1,1 0 1,0 0-1,0 0 1,0 0 0,0 0-1,0 0 1,0 0-1,0 0 1,0 0-1,0 0 1,0 0 0,0 0-1,-1 0 1,1 0-1,0 0 1,0 0-1,0 1 1,0-1 0,0 0-1,0 0 1,0 0-1,0 0 1,0 0-1,0 0 1,0 0 0,0 0-1,0 0 1,0 0-1,0 0 1,0 0-1,0 0 1,0 1 0,0-1-1,0 0 1,0 0-1,0 0 1,0 0-1,0 0 1,0 0 0,0 0-1,0 0 1,0 0-1,0 0 1,0 0-1,0 1 1,0-1 0,0 0-1,0 0 1,0 0-1,0 0 1,0 0-1,0 0 1,0 0 0,0 0-1,0 0 1,0 0-1,0 0 9,7 8-150,-6-7 128,1 1 0,0-1 0,0 1 0,0-1 1,0 0-1,0 0 0,0 0 0,1 1 22,5-2-69,-1 1-1,1-1 1,7 0 69,-8 0 26,-1-1 0,0 1-1,0 1 1,0-1 0,0 1 0,3 1-26,-5-1 14,0 0 0,0-1 1,1 1-1,-1-1 1,4 0-15,15 1-19,-11 0 0,-1 0 0,1-1 1,10-1 18,0 0 184,-5 8-133,-14-5-48,0-1 1,0 1-1,0-1 0,0 0 1,0 0-1,0 0 1,1 0-4,52-6 53,-54 5-122,-1 0 31,25-2 104,-25 1-68,1 1 0,0 0 1,-1-1-1,1 1 0,0 0 0,-1 0 1,1 0-1,0 1 0,-1-1 0,1 0 0,0 1 1,-1-1-1,2 1 2,-2 0-16,20 1-164,-6 1 72,1-3 45,-6 0-40,-1 0 1,1 0-1,-1-1 1,0 0-1,4-1 103,-10 1 50,0 0 0,0 1-1,-1 0 1,1 0 0,0 0 0,0 0 0,0 0-50,7 1 126,-8-1-78,-2 0-86,0 0-10,0 0-26,0 0 20,0 0-20,0 1 53,0-1 0,0 1 1,0 0-1,0 0 0,0-1 0,1 1 1,-1 0-1,0-1 0,1 1 1,-1 0-1,1-1 0,-1 1 1,0 0-1,1-1 0,0 1 21,0 3-280,-12-3 161,10-1 260,0 0-227,1 0 1,-1 0 0,1 0-1,-1 0 1,0 0-1,1 0 1,-1 0-1,1 1 1,-1-1 0,0 0-1,1 0 1,-1 0-1,1 1 1,-1-1-1,1 0 1,-1 1 0,1-1-1,-1 0 1,1 1 85,-5 3-443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43:22.9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1479 9 576,'-2'0'127,"0"0"0,0 0 0,0 1 0,0-1 0,0 0 0,0 1-1,0 0 1,0-1 0,0 1 0,0 0 0,0 0 0,0 0 0,1 0 0,-1 1 0,0-1-127,0 1 19,-1-1-1,0 1 1,1-1 0,-1 0 0,0 0-1,1 0 1,-1 0 0,-1 0-19,-21 8 175,21-7-78,0 0-1,-1 0 0,1 0 1,-1 0-1,0-1 1,1 1-1,-1-1 1,0-1-1,0 1 0,0-1 1,0 0-1,0 0 1,-4 0-97,-8-4 48,16 4 0,1 0 0,-21 0 0,19 1-62,0-1 0,1 0 1,-1 0-1,1 1 1,-1-1-1,1 1 1,-1-1-1,1 1 1,-1 0-1,1-1 1,-1 2 13,1-2-11,-1 1 1,1 0 0,0-1 0,0 1 0,-1-1-1,1 1 1,-1-1 0,1 0 0,0 1-1,-1-1 1,1 0 10,-18 8-186,-12-5-812,0 6 1366,30-9-383,0 0 0,0 0 0,0 0 0,0 0 0,0 0 0,1 0 0,-1 0 0,0 0 0,0-1 0,0 1 0,0 0 0,0 0 0,1-1 0,-1 1 0,0 0 0,0-1 0,1 1 0,-1-1 0,0 1-1,1-1 1,-1 0 0,0 1 0,1-1 0,-1 1 0,1-1 0,-1 0 15,-10-10 130,7 10-140,0 0 0,0 0 0,0 0 1,-1 0-1,1 1 0,0 0 0,0-1 0,0 2 0,0-1 0,-5 1 10,-7 0-82,12-1 68,1 0 10,0 0 1,-1 0-1,1 0 0,0-1 1,0 1-1,-1-1 1,1 0-1,-3 0 4,3-1 10,-1 1 1,0 1-1,0-1 1,0 1-1,0-1 1,0 1-1,0 0 1,0 0-11,-1 0 7,-30 5 27,9-1-47,3 0-68,-12 0 130,13-3-120,14-1 94,0 1 0,0-1 0,-1-1 0,1 0 0,0 0 0,0 0 1,-4-2-24,-26-5-102,2 1 214,6-1-232,12 4 139,-23 0-19,31 3-3,1 1 1,-1-1-1,0 2 1,-9 0 2,11 0-207,-1 0 1,1-1 0,0 0-1,-1 0 1,1-1 0,-3-1 206,-14-7-528,21 8 476,0-1 0,0 0 0,0 1 0,0 0 0,-1 0 0,1 0 0,0 1 0,-5-1 52,-18-7-27,-84 5-282,75 4 332,1 1 0,0 2 0,-33 8-23,-38 15-133,85-23 149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43:23.4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547 65 160,'-7'-3'43,"-12"-6"90,16 7-148,1 1 1,0-1-1,0 0 0,0 1 1,0-1-1,0 0 1,1 0-1,-2-1 15,-10-10-75,7 10 135,0-1 0,0 2-1,0-1 1,-1 1 0,1 0 0,-1 0 0,0 1-1,1 0 1,-7-1-60,-12 1 356,1 1-1,-4 1-355,-11 0-12,34-1-18,-23 0 92,0 1 1,0 1-1,0 1 0,-11 3-62,-3 2 347,-16 1-347,55-9-22,1 1 0,0-1 1,-1 1-1,1 0 1,0 0-1,0 0 1,-2 1 21,2-1 8,0 0-1,0 0 1,0 0 0,0-1 0,0 1 0,0 0 0,0-1 0,0 0 0,0 1 0,0-1 0,-2 0-8,4 0 16,0 0-80,0 0 37,0 0 70,0 0-39,1 0 1,0 0-1,-1 0 1,1 0 0,0 0-1,0 0 1,-1 0 0,1 0-1,0-1 1,-1 1-1,1 0 1,0-1 0,-1 1-1,1 0 1,0-1-5,45-15 37,-10 5 102,-28 9-115,-7 2-60,0 0 1,0-1 0,0 1 0,0 0 0,0 0-1,0-1 1,0 1 0,0-1 0,0 1-1,0-1 1,0 1 0,-1-1 0,1 0 0,0 1 35,0-1-795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7:43:26.4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586 2 480,'0'0'7,"0"0"-1,0 0 1,-1 0 0,1-1 0,0 1-1,0 0 1,0 0 0,-1 0 0,1 0-1,0 0 1,0-1 0,-1 1-1,1 0 1,0 0 0,-1 0 0,1 0-1,0 0 1,0 0 0,-1 0 0,1 0-1,0 0 1,-1 0 0,1 0-1,0 0 1,0 0 0,-1 0-7,0 8 74,1-6-67,-17 13-428,-15 10 341,-25 29 330,56-54-218,1 0 22,0 0-33,1 0 1,-1 1 0,0-1 0,0 1 0,1-1 1,-1 1-1,0-1 0,0 1 0,0-1 0,0 0 0,0 1 0,0-1 0,0 1 0,0-1 1,0 1-1,0-1 0,0 1 0,0-1 0,0 1 0,0-1 0,0 1 0,-1-1 0,1 1 1,0-1-1,0 0 0,0 1 0,-1-1 0,1 1 0,0-1 0,0 0 0,-1 1 0,1-1 1,0 0-1,-1 1 0,1-1 0,-1 0 0,1 0 0,0 1 0,-1-1 0,1 0 1,-1 0-1,1 0-22,-2 0 22,-3 2 409,2 7-80,3-8-350,0 1 0,-1 0 1,0 0-1,1 0 1,-1 0-1,0 0 1,0 0-1,0-1 1,0 1-1,-1 0 1,1-1-1,0 1 1,-1 0-1,1-1 0,-1 0 1,1 1-1,-1-1 1,0 0-1,1 0 1,-1 0-2,-21 18 31,20-18-5,1 0 1,-1 0 0,0 0 0,0 0-1,1-1 1,-1 1 0,0-1 0,0 1-1,0-1 1,0 0 0,0-1 0,1 1-1,-1 0 1,0-1-27,-9 1-12,11 0 10,0-1 0,0 1 1,0 0-1,0 0 0,0-1 0,0 1 0,1 0 0,-1-1 0,0 1 0,0-1 0,0 1 1,0-1-1,1 1 0,-1-1 0,0 0 0,0 0 2,0 0-1,-1 0 1,0-1-1,1 1 0,-1 0 0,0 0 1,0 0-1,0 0 0,0 0 1,0 1-1,-1-1 1,-4 0 48,-1 0 1,1 0-1,-1 1 1,1 1-1,-2-1-48,-11 1 41,-6 2-89,23-2 59,-1-1 1,1 1-1,0 0 1,0-1 0,0 1-1,0 1 1,1-1 0,-2 1-12,1-1 7,0 0 0,1 1 0,-1-1 0,0-1 0,0 1 0,0 0 0,1-1 0,-2 1-7,-27 2-123,20 0 152,10-3-24,0 1 0,0-1 0,-1 1 0,1-1 0,0 0 0,0 1 0,0-1 0,-1 0 0,1 0 0,0 0 0,0 0-1,-1 0 1,1 0 0,0 0 0,0 0 0,0-1 0,-1 1 0,1 0 0,0-1-5,-13-8 33,12 7-10,0 1 0,0-1 0,0 1 0,0 0 0,-1-1 0,1 1 0,0 0 0,-1 0 0,1 1 0,-1-1 0,1 0 0,-1 1 1,1 0-1,-1-1 0,-2 1-23,-43 0-507,43 0-517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36:54.1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8507 1852 1248,'-3'12'1179,"3"-11"-1164,0 0 0,0 0 0,-1 0 1,1 0-1,0 0 0,-1 0 0,1 0 1,-1 0-1,1 0 0,-1 0 0,1-1 1,-1 1-1,1 0 0,-1 0 0,0 0 1,0-1-1,0 1-15,-2 2 29,0 4 174,0-1 1,-1 0-1,0 0 1,-1 0-1,1 0 1,-4 3-204,6-7 69,-1 0 1,1 0 0,-1 0 0,1 0 0,-1-1 0,0 1 0,1-1 0,-1 1 0,0-1 0,0 0 0,0 0 0,0 0 0,0-1 0,0 1 0,0-1 0,0 1 0,0-1-70,-74 8 144,-185-13 336,174 10-725,4 1 208,22 3 143,22-9-379,16 1 180,0-1 0,0-1 0,0-1 0,-18-4 93,26 3-30,-1 1 1,0 1 0,1 0-1,-1 1 1,-5 2 29,-21-1-34,-191 8 407,203-7-375,1-2 0,-1-1 1,-28-5 1,38 4 6,15 2-24,0 0 1,0-1 0,0 0 0,1 0 0,-2-1 17,-11-3-14,0 1 0,-5 0 14,-17-3 161,-12-3 137,-30-2-298,-18-2 107,-53-12-971,-29 4 864,167 21-57,-244-17-8,188 17-18,-11-1 219,0-3-136,-61-3 5,-1 3 51,-22-2 262,72-2-263,-60-5-9,133 14-40,-15-2 47,-1-1 0,0-1 0,-6-4-53,-9-2-106,-26 0 106,23 3-91,-14-5 91,-15-5 55,14 4 146,-42-16-201,22 1 131,-2 4-1,-63-8-130,107 25 153,0-3 0,1-1 1,1-3-1,0-2 0,0-1 0,2-3 0,-18-11-153,-49-23 203,81 42-86,-1 1 1,-1 1-1,-4 1-117,-96-18 418,39 9-426,53 12 28,27 5 4,0-1 1,0-1-1,0 0 1,-2-2-25,-25-7-38,26 8 86,1 0 0,0-1 0,-1-1 0,1 0-48,-49-23-192,-24-11 752,16 20-522,57 17-63,1 0 0,-1 0 0,0 1 0,0 1 0,-11 0 25,-16-2-19,13 1-294,-23 2 313,-20-1-125,38-1 245,23 2-89,-1-1 0,0 0-1,0 0 1,0-1 0,1 0-1,-4-2-30,-6-2-40,1-1 0,0-1 0,0-1 0,0 0 0,1-2 0,-2-2 40,13 10 22,1-1-1,0 1 1,-1 1-1,0-1 1,0 1-22,-24-13 84,22 10-57,-5-4-63,0 1 1,0 1 0,0 0 0,-1 1 0,-10-3 35,-13-2-205,0 2-1,-29-3 206,30 9-7,0 1-1,-2 2 8,-1 0 111,-17-3-111,45 2 26,0-1-1,1 0 0,-1-1 0,0 0 0,1-1 1,-1 0-1,1 0 0,0-1 0,0-1 1,1 0-1,-1 0-25,3 1-20,0 1 1,-1 1-1,1-1 1,-6-1 19,-16-7-66,13 3-40,4 2 95,-1 0 0,1 1 1,-1 0-1,-1 2 0,-8-3 11,-20-3-113,-13-2 204,-27-10-91,59 15 34,-1 2 0,-10-2-34,14 4-52,0-1 1,1 0-1,-1-2 1,0-1 51,-21-8 21,-1 2 1,-27-4-22,11 3 95,36 8-12,-15-5-71,-2 3 0,-31-4-12,60 11 87,1-1-1,-1-1 1,1 1-1,-9-5-86,9 4-16,0 0 0,0 0 0,0 1 1,-1 0-1,0 0 16,-24-1 226,0-1 0,-8-4-226,28 4 71,0 0-1,0 0 0,1-1 1,-1-1-1,1 0 0,-8-6-70,0 0 19,13 8-38,1-1-1,-1 1 1,1-1 0,-4-5 19,-47-37 32,33 24-37,16 16 5,1 0 0,0-1-1,-5-6 1,9 10 30,0-1-1,0 2 0,0-1 0,-5-2-29,-15-15 43,12 6 98,6 8-193,1 1 0,-1-1-1,-4-2 53,4-1 89,5 9-83,1 1-1,0-1 0,0 0 0,-1 1 0,1-1 1,0 0-1,-1 1 0,1-1 0,-1 0 0,1 1 0,-1-1 1,1 1-1,-1-1 0,1 1 0,-1-1 0,0 1 1,1-1-1,-1 1 0,0-1 0,1 1 0,-1 0 1,0 0-1,1-1 0,-1 1 0,0 0 0,0 0-5,1-1-64,-6-10 112,-3-18 70,6 8-218,3 18 70,-1 0 0,1 0 0,0 0 0,-1 0 0,0 1 0,0-1 0,0-2 30,-1 1-13,1 0 0,-1 0 0,1 0 0,0-1 0,1 1 0,-1 0 0,1-1 0,-1 1 0,1-1 13,0-1-3,0 1 1,0-1-1,-1 1 0,-2-6 3,3 8 7,-1-1 0,1 1-1,-1-1 1,1 1-1,0-1 1,0 0-1,1-2-6,0-13 317,-1 18-264,0 1-5,0 0 27,-11-8-6,-11 7 311,17 0-351,1 1 1,-1 0 0,0-1 0,0 2 0,0-1-1,1 1 1,-1-1 0,0 1 0,1 0 0,-1 1-30,-2 0-42,5-1 14,0 0 1,0 0 0,0-1-1,0 1 1,0 0 0,1 1-1,-1-1 1,0 0 0,-1 1 27,-9 7-73,11-9 64,1 1 1,-1-1-1,0 1 0,0-1 0,0 1 0,0-1 0,1 1 1,-1-1-1,0 1 0,1 0 0,-1-1 0,0 1 0,1 0 1,-1 0-1,1 0 0,-1-1 0,1 1 0,-1 0 0,1 0 0,0 0 1,0 0-1,-1 0 0,1 0 0,0 0 0,0 0 0,0 0 1,0 0-1,0 0 9,0 2-36,0 2 28,-1 0 0,2-1 0,-1 1 1,1 0-1,-1-1 0,1 1 0,1 3 8,9 13-93,-2 0-1,6 19 94,-15-39-5,13 37 12,-8-19 21,2-1 0,0 0 0,6 11-28,-9-21 0,1-1 10,-4-7-7,0 0-1,0 1 1,0-1-1,0 0 1,0 1-1,0-1 0,1 0 1,-1 0-1,0 0 1,0 0-1,0 0 0,1 0 1,-1-1-1,0 1 1,0 0-1,0-1 1,0 1-1,0-1 0,0 1 1,0-1-1,0 1 1,1-1-3,-1-3-17,-1 0 0,1 0 1,-1 0-1,0 0 0,0 0 1,0 1-1,-1-4 17,1-6-91,-2-3 65,0 0 1,0 0 0,-2 0 0,0 1-1,-1-1 1,-5-10 25,-1-7 34,5 16-7,-1 0 0,0 1-1,-2 0 1,1 1 0,-12-14-27,11 14 9,7 12-3,1 0 0,-1 0 1,0 0-1,0 0 0,0 1 0,0-1 0,-1 1 0,0-1-6,-3-2-5,1 0 0,-1 0-1,1 0 1,0-1 0,-2-4 5,7 10-6,0 0 1,0 0 0,0 0 0,1-1-1,-1 1 1,0 0 0,0 0-1,0 0 1,1-1 0,-1 1 0,0 0-1,0 0 1,0 0 0,1 0-1,-1-1 1,0 1 0,0 0 0,1 0-1,-1 0 1,0 0 0,0 0-1,1 0 1,-1 0 0,0 0 0,0 0-1,1 0 1,-1 0 0,0 0-1,0 0 1,1 0 0,-1 0 0,0 0-1,1 0 6,14 0 62,-12 0-51,7 1-43,-1 0 0,1 0 0,-1 1 0,1 1 0,8 2 32,18 5-42,-27-7 55,0 0 0,0 0 0,0 1 0,5 3-13,-5-2 71,1-1 1,0 0-1,9 3-71,-14-6 11,-1 0 1,1 1-1,-1 0 0,0 0 0,1 0 0,-1 1 0,0 0 0,0-1 0,-1 1 0,2 2-11,6 5 19,-1 1 1,6 9-20,0-5 80,-14-14-32,-2-1-42,1 0 1,-1 1 0,1-1 0,-1 0 0,0 0-1,1 0 1,-1 1 0,1-1 0,-1 0 0,1 1-1,-1-1 1,0 0 0,1 1 0,-1-1-1,0 0 1,1 1 0,-1-1 0,0 1 0,0-1-1,1 0 1,-1 1 0,0-1 0,0 1 0,0-1-1,0 1-6,1 2 36,-1-1 0,0 1-1,0-1 1,0 1 0,0 0-1,0-1 1,-1 1 0,1-1-1,-1 1-35,0 0 4,0 1-1,-1-1 1,0 1 0,0-1-1,0 0 1,0 1-1,0-1 1,-1 0-1,1 0 1,-1-1-1,0 1 1,-1 0-4,0 1 16,0 0 0,0 0 0,1 1 0,-1-1 0,1 1-16,-6 10 7,6-11-47,0 1 0,0 0-1,1-1 1,-1 1 0,1 0-1,0 3 41,-1 3 29,-1-1-1,1 1 1,-2-1-1,0 0 1,0-1-1,-1 1-28,6-9 53,0 0 22,0 1-32,7-23 335,-3 5-378,1 0 0,0 1 0,4-7 0,-4-2-245,-5 21 189,1 1 0,-1 0 1,0-1-1,1 1 1,-1-1-1,1 1 0,0 0 1,0 0-1,0 0 1,0-1-1,0 1 1,0 0-1,1 0 0,0 0 56,6-10-979,-7 10 512,1 0 0,-1 0 1,1 0-1,-1 0 0,1 0 0,0 1 0,-1-1 0,1 1 0,0-1 1,2 0 466,8 0-2123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39:50.1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991 503 160,'-2'-1'2,"1"1"0,0 0 0,-1 0 1,1 0-1,0 0 0,0 0 0,-1 0 0,1 0 0,0 1 0,-1-1 0,1 0 1,0 1-1,0-1 0,0 1 0,-1-1 0,1 1 0,0 0 0,0-1 1,0 1-1,0 0 0,0 0 0,0 0 0,0 0 0,0-1 0,0 2-2,-27 30-85,17-18 226,-2 0 1,0-1-1,0 0 0,-1-1 0,-1 0 1,-10 6-142,-34 28 384,-118 119 1045,269-264-783,-26 36 31,37-49-677,-86 92 102,-10 14-15,-1 0 0,-1-1 1,1 0-1,-1 0 1,3-5-88,-8 11 11,0 1 1,1-1 0,-1 0 0,0 1 0,1-1 0,-1 0 0,0 1 0,0-1 0,1 0 0,-1 0 0,0 1 0,0-1 0,0 0 0,0 0 0,0 0-12,0 1 4,-1 0 1,1 0-1,0-1 1,0 1-1,0 0 1,0 0 0,0 0-1,-1 0 1,1 0-1,0-1 1,0 1 0,0 0-1,-1 0 1,1 0-1,0 0 1,0 0-1,0 0 1,-1 0 0,1 0-1,0 0 1,0 0-1,0 0 1,-1 0-1,1 0 1,0 0 0,0 0-1,0 0 1,-1 0-1,1 0 1,0 0-1,0 0 1,-1 0-5,-21 11 110,21-11-113,-4 4 3,-40 21-91,-48 20 91,21-14 21,2 3 1,-48 31-22,132-65 74,12-8-65,1 0-1,-1-1 0,-1-2 1,0-1-1,-1-1 0,0 0 1,2-4-9,6-5 57,-2-2 1,0-1-1,14-16-57,77-88 753,-69 72-500,-35 38-171,10-9 179,-3-1-1,6-9-260,-24 28 133,-8 6-148,1 4 7,-1 0 1,1 0-1,0 0 0,-1 1 1,1-1-1,0 1 1,-1-1-1,1 1 1,0-1-1,0 1 0,-1 0 1,0 0 7,-8 6-9,1 1 0,0 0 0,0 0 0,0 1 0,1 0 0,0 1 0,1 1 9,-16 16-1,-14 14 13,-1-2-1,-2-1 1,-2-3 0,-1-1-1,-10 4-11,3-5-104,-90 64 43,-24 29 24,139-108-104,21-17 95,4-2 10,11-10 19,13-8-16,1 1 1,0 1 0,1 2-1,17-8 33,25-15-14,-31 16 51,-2-2 0,-1-2 1,-1 0-1,-2-3 0,17-19-37,-29 27 90,-8 8-76,0 0-1,2 1 1,-1 0-1,3 0-13,-12 10 79,-2 4-26,-5 8 0,-11 15 13,-4-1-74,0-1-1,-1-1 1,-2 0 0,0-2-1,-1 0 1,-1-2-1,-4 2 9,10-8-33,-66 47 120,-2 8-87,69-54-7,0-1 1,-13 7 6,14-9 82,7-7-11,10-9-34,12-11-28,11-4-27,2 0-1,0 2 1,10-6 18,22-15 55,-20 9-71,-2 0-1,-1-3 0,-1-1 0,-2-1 0,-2-2 0,0-4 17,1-3 2,-10 14 131,6-6-133,-20 28-68,0 1 0,1 0 1,0 1-1,0 0 0,1 0 0,3-2 68,-11 8-3,-1 1-1,0 0 1,0-1-1,1 1 0,-1 0 1,0 0-1,1-1 1,-1 1-1,0 0 1,1 0-1,-1 0 1,0 0-1,1-1 1,-1 1-1,0 0 1,1 0-1,-1 0 1,1 0-1,-1 0 0,0 0 1,1 0-1,-1 0 1,1 0-1,-1 0 1,0 0-1,1 0 1,-1 0-1,0 0 1,1 0-1,-1 1 1,1-1-1,-1 0 1,0 0-1,1 0 1,-1 1-1,0-1 0,1 0 1,-1 0-1,0 1 1,0-1-1,1 0 1,-1 0-1,0 1 1,0-1-1,0 0 1,1 1-1,-1-1 1,0 1-1,0-1 1,0 0-1,0 1 0,0-1 1,1 0-1,-1 1 1,0-1-1,0 1 1,0-1-1,0 0 1,0 1-1,0-1 1,0 0-1,-1 1 4,1 3 7,0 1-1,-1-1 1,1 0-1,-1 0 0,-1 4-6,-14 42-21,-3 0 0,-3 1 21,12-31 21,-1 0 1,-1-1 0,-11 14-22,-47 51 27,32-38-2,-36 46 41,22-24-4,-38 34-62,88-99 15,-1 0 19,1 0-1,-1 0 1,0 0-1,-1 0 1,1 0 0,0-1-1,-1 0 1,1 1-1,-1-1 1,0-1-1,-1 2-33,4-3 4,1 0 0,-1 0-1,1 0 1,0 0 0,-1 0 0,1 0 0,0 0-1,-1 0 1,1-1 0,-1 1 0,1 0-1,0 0 1,-1 0 0,1 0 0,0 0-1,-1-1 1,1 1 0,0 0 0,-1 0 0,1-1-1,0 1 1,0 0 0,-1-1 0,1 1-1,0 0 1,0 0 0,-1-1 0,1 1-1,0-1 1,0 1 0,0 0 0,0-1 0,0 1-1,0 0 1,0-1 0,-1 1 0,1-1-1,0 1-3,2-18 6,3 3-12,0 0-1,1 1 0,1 0 0,0 0 0,1 0 0,4-3 7,21-29-81,7-4 81,-17 22-27,15-21 51,-2-2 0,-2-1 0,-2-2 0,21-50-24,-27 46 27,11-13-27,-34 65-17,0 0 0,0 1 0,-1-1 0,1 0-1,0-5 18,-9 32-21,0 0 0,-1 0 0,-1-1-1,-1-1 1,0 1 0,-2-1 0,0-1-1,-1 0 1,-1-1 0,-4 4 21,-32 34 66,-2-3 0,-24 17-66,19-17-48,-37 32 123,92-83-65,1 0-1,-1-1 1,0 1-1,0 0 1,0 0-1,0-1 1,0 1-1,1 0 1,-1-1-1,0 1 1,0-1-1,0 0 1,-1 1-1,1-1 1,0 0-1,0 1 1,-1-1-10,2-5 77,9-5-23,2 0-73,117-118-52,-99 97 84,-2-3-1,-1 0 0,4-9-12,51-95 149,-30 50-21,25-31-128,-68 108 1,6-8 65,0-1 1,7-18-67,-20 38 6,-1-1 0,1 1 1,-1-1-1,0 0 0,1 1 1,-1-1-1,0 0 0,0 0 1,1 1-1,-1-1 0,0 0 0,0 0 1,0 1-1,0-1 0,0 0 1,0 0-1,0 1 0,0-1 1,0 0-1,0 0 0,-1 0-6,1 1 0,-1 0 0,0 0 0,1 0 0,-1 0 0,0 0 0,1 0 0,-1 0 0,0 0 0,1 0 1,-1 0-1,0 0 0,1 0 0,-1 1 0,1-1 0,-1 0 0,0 0 0,1 1 0,-1-1 0,1 1 0,-1-1 0,1 0 0,-1 1 0,1-1 0,-1 1 0,1-1 0,0 1 0,-1-1 0,-19 19-1,1 0 0,0 2-1,2 0 1,-15 23 1,-10 11 0,-21 20 29,-2-3 0,-42 33-29,101-100 6,-72 67-25,2 3 0,1 7 19,20-14 82,15-17 11,-3-2-1,-8 5-92,47-50 47,0-1 1,0 1-1,-1-1 1,1 0-1,-5 2-47,9-5 4,-1 1-1,1-1 1,-1 0-1,1 0 0,-1 1 1,0-1-1,1 0 1,-1 0-1,0 0 1,1 0-1,-1 0 1,0 0-1,1 0 1,-1 0-1,0 0 1,1 0-1,-1 0 1,1-1-1,-2 1-3,2 0-3,-1-1-1,1 0 1,-1 1-1,1-1 1,-1 1-1,1-1 1,-1 0-1,1 1 1,-1-1-1,1 0 0,0 1 1,0-1-1,-1 0 1,1 1-1,0-1 1,0 0-1,0 0 1,0 1-1,-1-1 1,1 0-1,0 0 4,0-4-8,0 0 0,0-1 0,1 1-1,0 0 1,0 0 0,0-1 0,0 1-1,1 0 1,-1 0 8,23-47 17,-16 36-18,54-102-21,5 2 1,17-13 21,-17 39-16,3 2 0,48-43 16,-95 109-5,-19 19 5,0-1 0,-1 1 0,1-1 0,-1 1 0,0-1 0,0 0 0,0 0 0,0-1 0,-3 3-18,-3 3-3,-7 8-26,-14 19 68,-16 26-21,2-3 27,-46 54-14,-34 45-100,68-85 236,-11 9-149,59-72 38,-1 1 0,1-1 0,-1 1 0,1-1 0,-1 0 0,0 0 0,0 0-1,0 0 1,0 0-38,3-2 2,0 0 0,0 0 0,0 0 0,0 0 0,0 0 0,-1 0 0,1 0 0,0 0 0,0 0 0,0 0 0,0 0 0,0 0-1,0 0 1,-1 0 0,1 0 0,0 0 0,0 0 0,0 0 0,0 0 0,0-1 0,0 1 0,-1 0 0,1 0 0,0 0 0,0 0-1,0 0 1,0 0 0,0 0 0,0 0 0,0 0 0,0-1 0,0 1 0,-1 0 0,1 0 0,0 0 0,0 0 0,0 0 0,0 0 0,0 0-1,0-1 1,0 1 0,0 0 0,0 0 0,0 0 0,0 0 0,0 0 0,0-1 0,0 1 0,0 0 0,0 0 0,0 0 0,0 0-1,0 0 1,0 0 0,0-1 0,1 1 0,-1 0-2,3-10 15,-3 10-12,31-82 46,3 3 0,19-27-49,-26 58-82,2 1 1,2 1-1,2 2 0,12-10 82,-13 13-18,-26 32-115,-24 25 76,-12 18 42,0 1-1,-13 24 16,-48 81 120,35-54 4,40-61-83,-2-1 0,-1-1 0,-1 0 0,-1-2 0,-1 0 0,-17 12-41,19-21 107,19-12-105,1 0 1,-1 0-1,1 0 0,0 1 0,-1-1 0,1 0 0,-1 0 0,1 0 1,-1 0-1,1 0 0,-1 0 0,1 0 0,-1 0 0,1 0 0,-1 0 0,1 0 1,0 0-1,-1 0 0,1-1 0,-1 1 0,1 0 0,-1 0 0,1 0 1,0-1-1,-1 1 0,1 0 0,-1 0 0,1-1 0,0 1 0,-1 0 1,1-1-1,0 1 0,0-1 0,-1 1 0,1 0 0,0-1 0,0 1 0,-1-1 1,1 1-1,0-1 0,0 1 0,0 0 0,0-1 0,0 1 0,0-1 1,0 1-1,0-1-2,0-2 3,0-1 0,0 0-1,0 1 1,1-1 0,-1 0 0,1 1 0,0-1 0,0 1 0,1-1 0,-1 1 0,1 0-3,2-9 0,23-62-14,40-101 60,-50 134-23,3 2 0,1 0 0,8-7-23,-19 31-50,1 1 1,3-2 49,-5 5-29,-10 14 3,-1 0-1,1-1 1,0 1 0,0 0 0,0 0-1,0 0 1,0 0 0,0 1 26,-2 9-14,-26 77-42,-40 84 56,57-146 51,-2-2 0,-1 0 0,-1-1 0,-1 0 0,-1-2 0,-1 0 0,-1-1 0,-11 9-51,27-28 37,1 0 1,-1-1-1,0 1 0,1-1 1,-1 0-1,-1 0 0,1 0 1,0-1-38,4-1 1,-1 0 1,1 1-1,0-1 1,0 0-1,-1 0 0,1 0 1,0 0-1,-1 0 1,1 0-1,0 0 1,-1 0-1,1 0 1,0 0-1,0 0 0,-1 0 1,1 0-1,0 0 1,-1 0-1,1 0 1,0 0-1,0-1 1,-1 1-1,1 0 0,0 0 1,0 0-1,-1 0 1,1 0-1,0-1 1,0 1-1,-1 0 1,1 0-1,0-1 1,0 1-1,0 0 0,0 0 1,-1-1-1,1 1 1,0 0-1,0 0 1,0-1-1,0 1 1,0 0-1,0-1 0,0 1 1,0 0-1,0 0 1,0-1-1,0 1 1,0 0-1,0-1 1,0 1-1,0 0 0,0 0 1,0-1-1,0 1 1,0 0-1,0-1 1,0 1-1,1 0 1,-1 0-1,0-1 1,0 1-1,0 0-1,9-22 15,86-186-7,-46 95-37,10-8 29,-40 88-21,0 1-1,4-2 22,-15 27 38,-7 12 26,-6 17-27,-6 16-163,1-8 91,1 0 0,2 1 0,1 1-1,-2 30 36,7-49-548,1 1 0,1-1 0,0 0 0,3 14 548,9 16-3690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7:33.4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2163 395 1056,'0'0'31,"-1"2"49,-1-1 1,1 1 0,-1-1-1,1 1 1,0-1 0,0 1-1,0 0 1,0 0 0,0-1-1,0 2-80,-1 0 98,0 0 0,0 0 0,0-1 0,0 1 0,0-1 0,-1 1 0,1-1-98,-8 8 370,10-8-367,-1-1 0,1 1 0,0 0 0,0 0 0,-1 0 0,1 0 0,0-1 0,1 1 0,-1 0 0,0 0 0,1 0 0,-1-1 0,1 1 0,-1 0 0,1 0 0,0-1 0,-1 1 0,1 0-3,12 24 401,-10-19-246,0-1 1,0 0-1,0 0 1,1 0-1,3 4-155,-6-9 3,0 0 1,-1-1-1,1 1 0,-1 0 0,0 0 0,1 0 1,-1-1-1,0 1 0,1 0 0,-1 0 0,0 0 1,0 0-1,0 0 0,0 0 0,0-1-3,0 2 54,0 7 122,0 37 757,-5-28-667,1 5 497,2 40-400,-4 27-363,4-48-94,2-27 197,-1 0 0,-1 7-103,-3 38 192,5-47-151,-1 0 1,2 0 0,-1 0-1,2 0 1,0 0-1,0-1 1,1 1-1,3 4-41,7 44 228,-10-25-232,-1 0 1,-3 30 3,0-10 97,-2-17-48,0 1-1,-3-1 0,-6 20-48,5-23-134,5-10 113,2-22 8,0 0 0,-1 0 0,1 0-1,-1 0 1,1 0 0,-1 0 0,-1 0 0,1 0 0,0 0 0,-1 0 0,-1 1 13,2-3 42,0-1-18,1 0 0,-1 0 0,0 0 0,1 1 0,-1-1 0,0 0 0,1 0 0,-1 1 0,1-1 0,0 0 0,0 1 0,-1 0-24,1-1-122,-5-15-28,0-216-452,5 183 570,1-1 0,3 2 0,1-1 0,3-3 32,-4 32-115,-1 0 0,-1 0 1,-1 0-1,-1-3 115,0 20-75,-5 17 251,-25 78-144,21-62 13,6-21-85,1-1 0,-2 1 1,-2 4 39,2-4-35,0 0 1,1 1-1,0 0 35,0-2 35,1-1-1,-1 0 1,0 0 0,-1 0-1,-2 2-34,-3 8-6,1 1 0,0 0 0,2 0 0,0 0 0,0 9 6,0-7 14,0 4-170,3-9 225,-1-1 0,-1 1-1,0-1 1,-2 0 0,0 0 0,0 0-1,-3 2-68,10-18 3,0 0 0,0 0 0,0 1 0,0-1 0,-1 0 0,1 0 0,0 0-1,0 0 1,0 0 0,0 1 0,0-1 0,0 0 0,0 0 0,0 0 0,-1 0 0,1 0-1,0 0 1,0 0 0,0 1 0,0-1 0,0 0 0,-1 0 0,1 0 0,0 0-1,0 0 1,0 0 0,0 0 0,-1 0 0,1 0 0,0 0 0,0 0 0,0 0-1,0 0 1,-1 0 0,1 0 0,0 0 0,0 0 0,0 0 0,0 0 0,-1 0-1,1 0 1,0-1-3,-4-7-20,1-12-81,4-37 83,2-1 0,9-42 18,-7 70-13,2 0 1,1 0-1,1 1 1,1 0-1,2 1 0,2-2 13,23-44 176,28-77-176,2-38-42,-33 98 20,19-31 22,-46 108-12,0-1-1,-2 1 0,0-1 1,0 0-1,-1 0 0,-1 0 1,-1-1-1,1-8 13,-3-10 65,0-28-98,-3-3 33,2 42-78,-3-18 156,3 25-309,1 12-141,0 10 143,1 20 139,-1-8 87,0 1 1,-1-1-1,-1 0 0,0 1 3,-7 55 298,-1-35-105,-25 95-167,30-119 15,2-9 36,2-7 317,1-4-382,0 0 0,1 0-1,0 1 1,-1-1 0,2 0 0,-1 1-1,0-1 1,1 1 0,0-1-1,0 1 1,0 0 0,1 0 0,-1 0-1,1 0 1,3-3-12,16-25-126,-1-1 0,-2-1-1,2-9 127,-13 26 32,-1 0 0,1-5-32,-8 20 6,1 1 0,-1 0-1,0-1 1,1 1 0,-1-1-1,0 1 1,0 0-1,0-1 1,0 1 0,0-1-1,-1 1 1,1-2-6,0 3-4,-1-1 1,1 1 0,0-1-1,0 1 1,-1-1-1,1 1 1,0 0-1,-1-1 1,1 1 0,-1-1-1,1 1 1,-1 0-1,1-1 1,0 1-1,-1 0 1,0-1 0,1 1-1,-1 0 1,1 0-1,-1-1 1,1 1-1,-1 0 1,1 0 0,-1 0-1,1 0 1,-1 0-1,0 0 1,1 0-1,-1 0 4,-13 12-410,11-10 416,1-1 1,-1 1 0,0-1-1,0 0 1,0 0-1,0 0 1,0 0-1,-2-1-6,-7 3-36,10-2 4,1-1 1,-1 1-1,1 0 1,0-1-1,-1 1 1,1 0-1,0 0 1,-1 0-1,1 0 1,0 1-1,0-1 1,-1 1 31,1-1 15,0 1 0,-1-1 0,1 0 0,-1 1 1,1-1-1,-1 0 0,1 0 0,-1 0 0,0 0 0,0 0 0,1 0 0,-1-1 0,0 1-15,-10 3-146,10-2 162,0-2 0,0 1 1,0 0-1,0 0 0,0-1 1,-1 1-1,1-1 0,0 1 0,-2-1-16,-32 3-133,6 5 96,27-7 55,0-1 0,0 1 1,0-1-1,0 1 0,0 0 0,1 0 0,-1 0 1,0 0-1,-2 2-18,2-1-11,1-1 1,-1 0-1,0 0 1,0 1-1,0-2 1,1 1-1,-1 0 1,0-1-1,-3 1 11,-43-9-75,41 7 169,-2 1-129,7 1 24,0-1-1,0 1 0,0-1 1,0 0-1,0 0 0,0-1 1,0 1-1,0 0 0,0-1 1,0 0-1,0 0 12,-24 4 160,17-2-280,10 0 140,-1-1-1,0 0 0,0 0 0,0 0 0,1 0 0,-1 0 0,0 0 1,0 0-1,1 0 0,-1 0 0,0 0 0,0 0 0,0 0 1,1-1-1,-1 1 0,0 0-19,-3 0 16,-1 0 0,1 0 0,0 1 0,0 0 0,0 0 0,0 0 0,0 0 0,-2 2-16,1 0-1,4-2 1,1-1-1,-1 0 1,1 0-1,0 1 1,-1-1-1,1 0 0,0 0 1,-1 0-1,1 1 1,-1-1-1,1 0 1,-1 0-1,1 0 1,0 0-1,-1 0 1,1 0-1,-1 0 1,1 0-1,-1 0 1,1 0-1,0 0 1,-1 0-1,1 0 0,-1 0 1,1-1-1,-1 1 1,1 0-1,0 0 1,-1 0 0,-14-2 69,13 2-55,1 0 0,0 0 1,0 0-1,0 0 0,-1-1 0,1 1 1,0 0-1,0 0 0,0-1 0,0 1 1,-1 0-1,1-1-14,-21 5 26,16-3-22,5-1-9,1 0 1,0 0 0,0 1 0,-1-1 0,1 0 0,0 0 0,-1 0 0,1 0-1,0 0 1,-1 0 0,1 0 0,0 0 0,0 0 0,-1 0 0,1 0 0,0 0-1,-1 0 1,1-1 0,0 1 0,-1 0 0,1 0 0,0 0 0,0 0-1,-1 0 5,-2 0 89,-1 0 0,0 1-1,0-1 1,0 1-1,1 0 1,-1 1-89,3-2-68,-1 0 94,0 0-1,0 0 0,0 0 1,0 0-1,0 0 0,0 0 1,0-1-1,-2 0-25,2 1-2,1-1 0,-1 1 0,1-1 0,-1 1-1,1 0 1,-1 0 0,1 0 0,-1 0 0,1 0 0,-1 0 0,0 0-1,1 0 1,-1 1 0,1-1 0,-1 0 0,1 1 0,-1-1 0,1 1 0,0 0-1,-1 0 3,0 0 18,0 0 0,1-1 0,-1 1 0,0 0 0,0-1 0,0 1 0,0-1 0,0 0 0,0 0 0,0 1 0,0-1 0,0 0 0,0-1 0,1 1 0,-1 0 0,0-1 0,0 1 0,0-1 0,-1 0-18,-16-1 165,16 1-151,1 1 0,-1-1 1,1 1-1,0-1 0,-1 0 0,1 0 0,-2-1-14,-15-3-62,18 5 58,0 0 0,-1 0 0,1 0 0,0-1 0,-1 1 0,1 0 0,0-1 0,-1 1 0,1-1 0,-1 0 4,1 0 7,-1 1-1,1-1 1,0 1 0,-1-1 0,1 1-1,0 0 1,-1-1 0,1 1-1,-1 0 1,0 0-7,-96-3-32,18-1 405,72 5-414,-1-1-1,1 2 0,0-1 0,-1 1 42,1 0 3,0-1 0,-1 1 1,1-2-1,-1 1-3,-35 7 272,-23-8-70,40-5-127,24 5-31,0-1 0,-1 1-1,1-1 1,0 0 0,-1 0 0,1 0-1,0 0 1,0 0 0,0-1 0,0 1-1,0-1 1,-2-2-44,-1 1-34,3 2 63,-1 0 0,1 0 0,-1 1 0,1-1-1,-1 1 1,1 0 0,-5 0-29,0 1 39,0-1 0,-1 2-1,1-1 1,-5 2-39,5 0 63,0-2-1,-1 1 1,1-1 0,-5 0-63,-66 4 650,68-5-639,4 0 47,0 0 1,-1 0 0,1-1 0,0 0-1,0 0 1,-2-1-59,4 1 46,-1 0-1,0 0 1,1 0-1,-1 1 1,-1-1-46,2 1 5,-1 0 1,1-1 0,0 1-1,0-1 1,-1-1-1,-3 0-5,-35-7 128,16 0-85,1 2 0,-11-2-43,-33-9 0,62 16-17,0-1 0,0 2 1,0-1-1,0 1 1,-1 1-1,1 0 1,-1 0-1,1 1 0,-1 0 17,8-1-18,1 0 0,-1 0 0,1 1 0,-1-1 0,1 1 0,0-1 0,-1 1 0,1 0 1,0-1-1,-1 1 0,1 0 0,0 0 0,0 0 0,0 0 0,0 0 0,0 0 0,0 0 0,0 0 0,0 0 0,0 0 0,0 1 0,0-1 0,1 0 0,-1 1 0,1-1 0,-1 0 0,1 1 0,-1-1 0,1 1 0,0-1 0,0 1 0,0-1 0,0 1 0,0-1 0,0 1 18,1 0-5,-1 0-1,1 0 1,0 0 0,0 0-1,0-1 1,1 1 0,-1 0-1,0-1 1,1 1 0,-1-1-1,1 0 1,-1 1 0,1-1-1,0 0 1,1 1 5,6 4-29,0-1 1,1 0-1,-1 0 0,1-1 0,0 0 1,0-1-1,0 0 0,1 0 1,-1-1-1,1-1 0,-1 0 0,1 0 1,1-1 28,18 0 38,0-2 0,0-1 1,-1-1-1,17-5-38,-28 4 37,-1 0 0,0-1 0,0-1-1,0 0 1,-1-2 0,0 0 0,-1 0 0,2-3-37,8-6 75,-11 9-102,-1-1-1,1 0 1,-2-1-1,0-1 1,0 0-1,-1 0 0,6-9 28,-8 6 86,5-5 21,11-14-107,-21 29-12,0 1 1,0-1 0,0 1-1,1 0 1,0 0 0,0 1 0,0-1-1,0 1 1,2-1 11,14-5-19,1 1 1,-1 1-1,1 1 0,21-4 19,-19 5 253,-17 3-281,-1 1 0,1 0 0,0 0-1,1 0 1,3 1 28,-9 0 5,0 0 0,0 0 0,0 0 0,-1 1 0,1-1-1,0 1 1,0 0 0,0-1 0,0 1 0,-1 0 0,1 0 0,0 0-1,-1 0 1,1 0 0,-1 1 0,1-1 0,-1 0 0,0 1-1,1-1 1,-1 1 0,0 0 0,0 0-5,0-1 20,0 1 0,0-1-1,0 1 1,0 0 0,0-1 0,-1 1-1,1 0 1,-1-1 0,1 1 0,-1 0-1,1 0-19,-2-1 12,1 0 0,0 0 0,0 0 0,0-1 0,0 1 0,-1 0 0,1-1 0,0 1 0,-1 0 0,1 0 0,-1-1 0,1 1 0,-1-1 0,1 1 0,-1 0-1,1-1 1,-1 1 0,1-1 0,-1 1 0,0-1 0,1 0 0,-1 1 0,0-1 0,1 0 0,-1 1 0,-1-1-12,-4 2 26,0 0-1,0 0 1,0-1-1,0 0 1,-1 0-1,1-1 1,-1 1-26,-1-1-19,0 1-1,0 0 1,0 0-1,-3 2 20,-18 6-142,2-1 364,-23 10-222,42-13-84,8-5 73,-1 1 0,0-1 0,0 0-1,0 1 1,1-1 0,-1 0 0,0 1 0,0-1 0,0 0 0,0 0 0,0 0 0,0 0 0,1 1 0,-1-2 0,0 1 11,0 0-96,1 2 68,0-1 1,0 0-1,0 0 0,1 1 1,-1-1-1,0 0 1,0 0-1,1 0 1,-1 1-1,1-1 1,-1 0-1,1 0 28,2 3-4,1 1 0,0-1-1,0 0 1,1-1 0,-1 1 0,1-1-1,0 0 1,-1 0 0,6 2 4,1 0-8,0 0 0,0-1 0,0-1 1,4 1 7,29 3 405,-43-7-97,-5-1-101,-14-5-25,-24-5-218,17 9-109,16 3 56,9-1 57,0 0-219,1 1 102,4 0 130,1 1 0,-1-1 0,1 0 1,-1 0-1,1-1 0,0 0 1,-1 0-1,1 0 0,-1 0 0,2-1 19,13 0 81,43 3-95,-26 0 115,8-1-101,-34-2 6,0 1 0,-1-2 0,1 0 0,0 0 0,0-1 0,1 0-6,-9 1 14,1 1 0,-1 0 0,0-1 1,0 0-1,0 0 0,-1 0 0,1 0 0,0 0 1,1-2-15,-4 4 85,1-1-89,-1 1 1,1 0-1,0-1 1,-1 1-1,1 0 1,0-1-1,-1 1 1,1 0-1,0 0 0,-1-1 1,1 1-1,0 0 1,0 0-1,-1 0 1,1 0-1,0 0 1,0 0-1,-1 0 0,1 1 1,0-1-1,0 0 4,54 26-336,-41-18 403,-12-7-57,1 1 0,-1-1 0,1 0 0,-1 0 0,0 0 0,1 0 0,0 0 0,-1 0 0,1-1-1,-1 1 1,2-1-10,-3 0 22,-1 0 0,1 1 0,-1-1 0,1 0 0,-1 0-1,1 0 1,-1 0 0,1 0 0,0 0 0,-1 0 0,1 0-1,-1 0 1,1 0 0,-1 0 0,1 0 0,-1 0 0,1 0-1,-1-1 1,1 1 0,-1 0 0,1 0 0,0-1-22,-7-6 179,3 5-196,0-1 1,0 1-1,-1 0 1,1 1-1,-1-1 0,0 0 17,-23-5 87,21 5-98,0 0 0,0 0 0,-1 1 0,1-1 0,-7 1 11,-23 0-363,-24-5 363,24 2-127,-24 0 127,47 4-135,0 1 1,0 0-1,-11 3 135,19-3-25,-1 1 0,0 0 0,0 0 0,1 0 0,0 0 0,-1 1 0,1 0-1,0 0 1,-3 3 25,7-6 11,0 1 0,0 0 0,0-1 0,-1 1 0,1-1 0,0 1 0,-1-1 0,1 0 0,-1 1 0,1-1 0,0 0 0,-1 0 0,1 0 0,-1 0 0,1 0 0,0 0-1,-1-1 1,1 1 0,0 0 0,-1-1 0,0 1-11,-29-15-94,22 10 28,-2 0 43,1 0 1,-1 0-1,0 1 1,0 0 0,0 1-1,0 0 1,-1 1-1,1 1 1,-1-1 0,-3 2 22,5 0-59,0 2 0,1-1 0,-1 1 0,0 1 0,1-1 1,-4 3 58,-35 8-15,34-10-104,0-2-1,-1 1 1,-4-2 119,-44 8-10,-11 1 10,25-1-128,41-8 121,0 1 0,0 0 1,1 1-1,-1 0 0,0 0 0,0 1 7,1 0-12,-1-1-1,0 0 0,0 0 0,0-1 0,0 0 0,-2 0 13,-87-1 27,92-1-19,0 1-1,-1-1 1,1 0 0,0 0-1,0-1 1,0 0-1,-4-1-7,7 2-11,1 1 0,-1-1-1,0 1 1,0 0-1,0 0 1,0-1-1,0 1 1,1 0 0,-2 1 11,1-1-7,0 0 0,1 0 1,-1 0-1,1 0 0,-1 0 1,0 0-1,1-1 0,-1 1 1,1 0-1,-1-1 0,0 0 7,-3 0 33,1 0 1,-1 0-1,1 1 0,-1-1 0,-4 1-33,8 0-13,1 0 11,-1 0-1,1 0 1,-1 0-1,1 0 1,0 0-1,-1 0 1,1 0 0,-1 0-1,1 0 1,-1 0-1,1 0 1,0-1-1,-1 1 1,1 0-1,0 0 1,-1 0-1,1-1 1,0 1 0,-1 0-1,1 0 1,0-1-1,-1 1 1,1 0-1,0-1 1,0 1-1,-1 0 1,1-1-1,0 1 1,0-1 0,0 1-1,-1 0 1,1-1-1,0 1 1,0-1 2,-23-18 133,22 18-85,-8 1-286,5-1 246,0 1-1,0 0 0,1 0 0,-1 0 1,0 1-1,0-1 0,1 1 0,-1 0 0,0 0 1,-1 1-8,3-1 0,1 0 0,-1 0 0,0 0 0,1 0 0,-1-1 0,0 1 1,0-1-1,1 1 0,-1-1 0,0 1 0,0-1 0,0 0 0,-1 0 0,1 0-2,0 1 0,-1-1 0,1 0 0,0 1 1,0 0-1,-1-1 0,1 1 0,0 0 0,-2 1 2,-14 5-83,15-7 90,1 1 0,-1-1 0,1 1 1,0 0-1,0 0 0,-1 0 0,1 0 1,0 0-1,0 0 0,0 1-7,0 0 2,-1 0 0,1 0 0,0 0 0,-1-1 0,1 1 0,-1 0 0,0-1 0,1 0 1,-1 0-1,0 0 0,0 0 0,0 0 0,0-1-2,-7 4 4,-6 0-94,-60-4 448,71-2-314,0-1 190,5 3-239,-1 0-1,1 0 0,0 0 1,0 0-1,0 0 1,0 0-1,0 1 0,0-1 1,0 0-1,-1 0 1,1 0-1,0 0 0,0 0 1,0 0-1,0 0 0,0 0 1,0 0-1,0 0 1,0 0-1,0 1 0,-1-1 1,1 0-1,0 0 0,0 0 1,0 0-1,0 0 1,0 0-1,0 0 0,0 1 1,0-1-1,0 0 1,0 0-1,0 0 0,0 0 1,0 0-1,0 0 0,0 1 1,0-1-1,0 0 1,0 0-1,0 0 0,0 0 6,-13 13-5,8-10 59,5-2-42,-1-1-1,1 1 1,-1-1-1,0 0 1,1 1-1,-1-1 1,0 0-1,1 1 0,-1-1 1,0 0-1,0 0 1,1 1-1,-1-1 1,0 0-1,0 0 1,1 0-1,-1 0 1,0 0-1,0 0-11,-1 0-6,1 1 0,-1-1 1,0 1-1,1-1 0,-1 1 0,0 0 0,1 0 0,-1 0 1,1 0-1,-2 1 6,-17 9-1,8-8 49,12-3-26,-1 0-65,-3 0 22,4 0 63,0 0-20,0 0-65,0 0 0,0 0-15,0 0-12,1 1-10,3 1 73,0 0 0,1 0 0,-1 0-1,0 0 1,1-1 0,-1 0 0,1 0-1,0 0 1,-1 0 0,1-1 0,0 1-1,-1-1 1,3-1 7,-1 1 20,-2 1-3,1-1-5,20-4-9,0 3-74,-22 1 80,0 1 0,1-1-1,-1 0 1,0-1-1,0 1 1,0-1-1,0 1 1,1-1-1,-1 0 1,0 0-1,0 0 1,1-2-9,27-10 169,-26 11-149,0 1 0,0-1 0,0-1 0,0 1 0,-1-1 0,1 0 0,0 0-20,4-7-224,-8 9 230,1-1 1,-1 1-1,0 0 0,0 0 0,1 0 0,-1 0 1,0 0-1,1 0 0,-1 0 0,1 0 0,0 1 1,-1-1-7,3-1 19,0 0 0,-1-1 0,1 1 1,-1-1-1,0 0 0,0 0 0,0 0 1,0 0-1,-1 0 0,1-1-19,23-36 5,-20 23-11,-6 15 6,1 1 0,-1-1 0,0 0 0,1 0 0,0 1 0,-1-1 0,1 0 1,0 1-1,0-1 0,0 1 0,0-1 0,0 0 0,2-1 6,-1 1 0,0-1 1,-1 0-1,1 0 0,-1-1 0,1 1 1,0-2-7,0-1-66,11-21 82,-8 10 38,-4 17-65,-1-1 0,0 1 1,0-1-1,1 0 0,-1 1 0,0-1 1,0 0-1,0 1 0,0-1 1,0 0-1,0 1 0,0-1 0,0 0 1,0 1-1,0-1 0,0 0 11,0 1 12,0-1 1,-1 0-1,1 1 0,0-1 0,0 1 0,0-1 0,0 1 0,0-1 0,0 0 0,1 1 0,-1-1 1,0 1-1,0-1 0,0 1 0,0-1 0,1 1 0,-1-1 0,0 1 0,1-1-12,1-5-209,0 3 50,6 4-11,-7-1 141,8 7-54,-8-6 93,-1-1-74,-1 12 374,0-12-317,0 1-7,0 0-1,-1 0 0,1 0 0,-1-1 0,1 1 1,0-1-1,-1 1 0,0-1 0,1 1 1,-1-1-1,1 0 0,-1 0 0,1 0 0,-2 0 15,2 0 48,1 0-58,0 0-177,0 0 32,0 0 17,0 0 31,0 0-69,0 0 43,0 0-27,0 0 159,0 0-1,0 0 1,0 0 0,0 0 0,-1 0 0,1 0 0,0 0 0,0 0-1,0 0 1,0 0 0,0 0 0,0 0 0,0 0 0,-1 0-1,1 0 1,0 0 0,0 0 0,0 0 0,0 0 0,0 0-1,0 0 1,0 0 0,0 0 0,0 0 0,-1 0 0,1 0 0,0-1-1,0 1 1,0 0 0,0 0 0,0 0 0,0 0 0,0 0-1,0 0 1,0 0 0,0 0 0,0 0 0,0-1 0,0 1 0,0 0-1,0 0 1,0 0 0,0 0 0,0 0 0,0 0 0,0 0-1,0-1 1,0 1 0,0 0 0,0 0 0,0 0 0,0 0 1,2-8 92,-1 3-71,0-4-211,-1-3 113,1-8 203,0 5-76,1 10-209,1-3 337,-3 8-231,0 0 1,0 0 0,0 0-1,0 0 1,0 0 0,0-1-1,0 1 1,0 0-1,0 0 1,0 0 0,0 0-1,0 0 1,0 0 0,0 0-1,0-1 1,0 1 0,-1 0-1,1 0 1,0 0 0,0 0-1,0 0 1,0 0 0,0 0-1,0 0 1,0 0 0,-1 0-1,1 0 1,0 0-1,0-1 1,0 1 0,0 0-1,0 0 1,0 0 0,-1 0-1,1 0 1,0 0 0,0 0-1,0 0 1,0 0 0,0 0-1,0 1 1,-1-1 0,1 0-1,0 0 1,0 0 0,0 0-1,0 0 1,0 0 0,0 0-1,0 0 1,-1 0-1,1 0 53,0 2-959,0 8-796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3:55.3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231 1 992,'-5'5'513,"0"-1"-1,0 1 1,-1-1 0,1 0-1,-1-1 1,-1 1-513,-26 19 508,20-12-476,2 0 0,-1 1 1,1 1-1,1-1 0,1 2 1,0 0-1,0 0 0,1 0 0,1 2-32,-9 20 151,2 0-1,1 2 0,0 8-150,12-43 50,0 1 0,1 0 0,-1-1 0,1 1 0,0-1 0,0 1 0,0 2-50,0-5 5,0-1-1,0 1 1,0-1 0,0 1-1,1-1 1,-1 1-1,0-1 1,0 0 0,0 1-1,1-1 1,-1 1-1,0-1 1,0 1 0,1-1-1,-1 0 1,0 1 0,1-1-1,-1 0 1,1 1-1,-1-1 1,0 0 0,1 1-1,-1-1-4,1 0 6,0 0-1,0 0 1,0 0-1,0 0 1,0 0-1,-1 0 0,1 0 1,0 0-1,0 0 1,0-1-1,0 1 1,-1 0-1,1-1 1,0 1-1,0 0 1,-1-1-1,1 1 1,0-1-1,0 1-5,8-7-6,-1 1 0,1-1-1,-1 0 1,0-1 0,4-6 6,34-45 48,-16 19-220,-15 21 128,-4 3 7,2 0 0,0 1 0,1 0 0,0 2 0,1-1 0,12-7 37,-27 21 8,0 0 0,1-1 1,-1 1-1,0 0 0,0 0 0,1-1 1,-1 1-1,0 0 0,1 0 0,-1 0 1,0 0-1,0-1 0,1 1 0,-1 0 1,0 0-1,1 0 0,-1 0 0,0 0 1,1 0-1,-1 0 0,0 0 0,1 0 1,-1 0-1,0 0 0,1 0 0,-1 0 1,0 0-1,0 0 0,1 0 0,-1 1 1,0-1-1,1 0 0,-1 0 0,0 0 1,0 0-1,1 1-8,-1 0 7,0-1 1,1 1-1,-1 0 1,0 0-1,0 0 1,0 0 0,0 0-1,0 0 1,0-1-1,0 1 1,-1 0-1,1 0 1,0 1-8,-11 29 41,11-31-40,-25 51-39,-1-1-1,-2-2 1,-3-1 0,-1-1-1,-4 0 39,32-41 40,0 0-1,0 1 1,0 0-1,1 0 0,-2 4-39,17-11 427,4-5-400,1-1 0,-2 0 0,1-1 1,-1-1-1,0 0 0,-1-1 0,9-8-27,31-20 7,-53 37-8,0 1 0,0-1-1,0 0 1,0 1-1,0-1 1,0 1-1,0 0 1,0-1-1,0 1 1,0 0 0,0-1-1,0 1 1,0 0-1,0 0 1,0 0-1,0 0 1,0 0 0,0 0-1,0 0 1,0 0-1,1 1 2,-1-1-17,0 1 0,0 0 0,0 0-1,-1-1 1,1 1 0,0 0 0,-1 0 0,1 0-1,0 0 1,-1 0 0,1 0 0,-1 0-1,1 0 1,-1 0 0,0 0 0,1 0 0,-1 0-1,0 1 1,0-1 17,7 22-1344,-2-6-1109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53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1116 1248,'-1'-1'165,"0"0"113,7 3 15,-5-2 331,-1 0-133,7-7 1077,-3 2-1330,-1-1 1,0 0-1,0 1 1,0-1-1,1-5-238,1-1 162,13-34 70,-2 6-249,2 1-1,3-2 18,-3 10 77,37-71-38,-44 78-71,-1 1 1,-1-2 0,2-13 31,21-107 709,9-30-240,-25 114-515,-3 0 0,-2-1 0,-3-3 46,-7 54 60,0 1-1,0 0 1,-1-1 0,-1 1-1,-1-7-59,2 16 5,0 1-1,0-1 1,0 1-1,0-1 1,0 1-1,0 0 1,-1-1-1,1 1 1,0-1-1,0 1 1,0-1-1,-1 1 1,1 0-1,0-1 0,-1 1 1,1 0-1,0-1 1,-1 1-1,1 0 1,0-1-1,-1 1 1,1 0-1,0 0 1,-1-1-1,1 1 1,-1 0-1,1 0 1,-1 0-1,1 0 1,-1 0-1,1 0 0,0-1 1,-1 1-5,0 1-12,-1-1 0,1 0 1,0 1-1,0-1 0,-1 1 0,1-1 1,0 1-1,0 0 0,0-1 0,0 1 1,0 0-1,-1 0 12,-3 4-34,-1 0 1,1 1-1,1-1 0,-1 2 34,-8 12-3,0 0-1,2 1 0,0 1 0,1-1 0,1 2 1,1 0-1,-3 16 4,2 9-20,2-1 1,0 37 19,1-14 33,1 15 579,5 48-612,1-59 412,-1-57-104,2 0-1,1 7-307,1 8 228,-3-26-207,0 0-1,0 0 1,0 0-1,1-1 1,-1 1-1,1 0 1,1-1 0,-1 0-1,0 1 1,1-1-21,-1-1 18,0 0 0,0 0 0,1 0 0,-1-1 0,1 1 0,-1-1 0,1 0 0,0 0 0,0 0 0,0 0 0,0 0 1,0 0-1,0-1 0,1 1-18,-1-2 17,1 1-1,-1 0 1,1-1 0,-1 0 0,1 0 0,0 0-1,-1 0 1,1-1 0,-1 1 0,1-1 0,-1 0-1,1 0 1,-1 0 0,0-1 0,2 0-17,9-5 91,0-1-1,-1 0 1,1-1-91,17-10-71,-18 12 270,0-1 0,0 0 0,-1-1 0,0-1 1,0 0-1,2-4-199,-11 12-37,-1-1 0,-1 0 0,1 0 0,0 0 0,-1 0 0,1 0 0,-1 0 0,0-1 0,0 1 1,0 0-1,-1-1 0,1-1 37,1-43 347,-2 41-86,2 8-549,1 0 248,-1 0-1,1 0 1,0 1 0,0-1-1,-1 1 1,1 0 0,-1 0 0,0 0-1,1 0 1,-1 1 0,0-1-1,0 0 1,-1 1 0,1-1-1,0 1 1,-1 0 0,1 0-1,-1 1 41,6 7 129,-3-3-107,0-1 0,-1 1 0,3 7-22,9 17 174,-9-20-160,0-2 280,0 0 0,7 9-294,-12-17 28,1 0 0,0 0 0,-1 0-1,1 0 1,0 0 0,0-1-1,0 1 1,1-1 0,-1 1 0,0-1-1,0 0 1,1 0 0,-1 0 0,1 0-1,0 0-27,-1-1 12,0 0 0,0 0-1,0 0 1,0 0 0,0 0-1,0 0 1,0-1 0,0 1-1,0-1 1,0 0 0,0 1 0,0-1-1,0 0 1,-1 0 0,1 0-1,0 0 1,0-1-12,5-4-2,0 1-1,-1-1 1,4-5 2,2-1-42,6-7 39,-1 0 0,6-8 3,-17 21 167,-5 5-163,0 1 0,0-1-1,-1 1 1,1-1-1,0 1 1,-1-1-1,1 0 1,-1 1-1,1-1 1,-1 0 0,1 1-1,-1-1 1,1 0-1,-1 0 1,0 1-1,1-2-3,-1 2-26,0 0 180,0 0-26,0 0-121,1 1 0,0-1 0,-1 1 0,1 0 0,-1-1 0,0 1 0,1 0 0,-1-1 0,1 1 0,-1 0 0,0-1-1,1 1 1,-1 0 0,0 0 0,0 0 0,0-1 0,0 1 0,0 1-7,1 15-146,-1-15 162,0 28-75,0-29 203,0-1-165,8 0 154,-3-2-131,0 1-1,0-1 0,0-1 1,0 1-1,-1 0 0,1-1 1,-1 0-1,0 0 0,0-1 1,3-2-2,18-12 237,-16 12-157,0 1 0,0 0 0,0 0 0,1 1 0,-1 1 0,4-2-80,-12 5-13,1 0 1,-1 0 0,0 0-1,0 0 1,0 0-1,0 0 1,0 0-1,0 0 1,1 0-1,-1 1 1,0-1-1,0 0 1,0 1-1,0-1 1,0 1-1,0-1 1,0 1 0,0-1-1,0 1 1,0 0-1,0-1 1,-1 1-1,1 0 1,0 0-1,0 1 13,3 3-86,-1 0 0,0 0 0,0 0 0,2 5 86,-4-6-25,1 0 0,0-1 0,0 1 0,0-1 1,1 1-1,1 2 25,0-4 68,-1 1 0,1-1-1,0 0 1,0 0 0,-1-1 0,1 1 0,0-1 0,0 0 0,1 0 0,-1 0 0,0 0 0,0-1 0,0 1 0,1-1 0,1 0-68,12-1 98,0-1 1,16-3-99,-24 3 28,0 0 0,-1-1 1,1 0-1,0-1 1,5-3-29,-11 5 8,0 0 1,0 0-1,0 0 1,-1-1-1,1 1 1,-1-1-1,0 0 1,0 0-1,0 0 1,0 0-1,0-1 1,-1 1-1,1-1 1,0-3-9,-1 4-51,-1-1 1,0 1-1,0-1 0,-1 1 1,1-1-1,-1 1 0,0-3 51,1 4-7,-1 1 0,-1-1 0,1 1 1,0-1-1,0 1 0,0-1 0,-1 1 0,1-1 0,-1 1 0,1-1 0,-1 1 0,0 0 0,1-1 0,-1 1 0,0 0 0,0 0 0,0-1 0,-1 0 7,1 2-3,0-1-1,0 1 1,0-1 0,-1 1-1,1-1 1,0 1 0,0 0-1,0-1 1,-1 1 0,1 0 0,0 0-1,0 0 1,-1 0 0,1 0-1,0 0 1,0 1 0,-1-1-1,1 0 1,0 1 0,0-1-1,0 1 1,0-1 0,-1 1 3,-27 15-178,25-14 144,-4 3 60,0 1-1,0-1 1,1 1 0,-1 1 0,-1 2-26,8-8 16,0 1 0,-1-1 1,1 1-1,0-1 0,0 1 1,1-1-1,-1 1 0,0-1 1,0 1-1,1 0 1,-1 0-1,1-1 0,0 1 1,-1 1-17,1-2 6,0 0 0,1 1 0,-1-1 1,0 0-1,1 0 0,-1 0 0,0 0 1,1 1-1,-1-1 0,1 0 0,0 0 1,-1 0-1,1 0 0,0 0 0,0 0 1,0-1-1,-1 1 0,1 0 0,0 0 1,0 0-1,0-1 0,0 1 0,1 0-6,5 2 5,0 1 0,0-1 0,0 0 0,0-1 0,1 1 0,-1-1-1,1-1 1,-1 0 0,3 0-5,17 1-2907,27-1 2907,-31-1-2171,-20 0 1713,0 0 1,-1 0-1,1 0 1,-1 0-1,1 1 1,-1-1-1,1 1 1,-1-1 0,2 2 457,1 4-1851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7:51.6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4772 80 640,'-5'87'592,"5"-84"-590,-1 1 0,0 0 0,0-1-1,0 1 1,0-1 0,0 1 0,-1-1 0,1 0 0,-1 1 0,0-1-1,0 0 1,0 0 0,-1 0 0,0 1-2,-1 0 108,-1 1 0,1-1 0,0 0 0,-1 0 0,0-1 0,0 1 1,0-1-1,-2 0-108,-1 0 15,-1 0 1,0-1 0,0 0 0,0 0 0,0-1-1,0 0 1,0-1 0,0 0 0,-1-1-16,3 1 71,4 0-32,1-1 0,-1 0 0,1-1 0,-1 1 0,1 0 1,-1-1-1,1 1 0,0-1 0,0 1 0,0-1 0,0 0 0,-1-1-39,2 3 25,1-1-25,0 1 0,0 0 0,-1 0 1,1 0-1,0 0 0,0 0 0,-1 0 0,1 0 0,0 0 1,0-1-1,0 1 0,0 0 0,-1 0 0,1 0 0,0 0 1,0-1-1,0 1 0,0 0 0,0 0 0,-1 0 0,1-1 1,0 1-1,0 0 0,0 0 0,0 0 0,0-1 0,0 1 1,0 0-1,0 0 0,0-1 0,0 1 0,0 0 0,0 0 1,0-1-1,0 1 0,0 0 0,0 0 0,0-1 0,0 1 1,0 0-1,0 0 0,0 0 0,1-1 0,-1 1 0,2-3 58,0 1-1,1-1 0,-1 0 0,1 1 1,-1 0-1,1-1 0,0 1 0,0 0 1,0 1-1,3-2-57,-2 0 14,1 1 0,-1-1 0,0 0 1,4-4-15,-7 7 0,0-1 1,0 0 0,0 1 0,0-1 0,0 0 0,1 1 0,-1 0 0,0-1 0,0 1 0,1 0 0,-1-1 0,0 1 0,0 0 0,1 0-1,-1 0 1,0 0 0,1 0 0,-1 0 0,0 1 0,0-1 0,1 0 0,-1 1 0,0-1-1,1 1-16,2-1 74,-3 1-46,-1-1-1,1 1 1,0 0-1,0-1 1,-1 1-1,1 0 1,0-1-1,-1 1 1,1 0-1,-1 0 1,1 0-1,-1 0 1,1 0-12,3 5-41,-3-4 54,0 0 0,0-1 0,0 1 0,0 0-1,0 0 1,0-1 0,-1 1 0,1 0 0,0 2-13,0 2-38,6 0 17,-5-4-48,7 3 117,-6-4-174,5 2 719,-7-3-241,-5-5-211,-9-6-41,0 0 0,-2 1 0,1 1 1,-1 0-1,-9-4-100,-11-2 283,4-1-92,27 13-179,0 1 0,-1 0 0,1 0 0,0 0 0,-1 1 0,0-1-12,-13-5 46,13 6-53,0 0 1,0-1-1,0 2 1,0-1-1,0 0 1,0 1 0,0 0-1,-1 0 1,-1 1 6,-11 0-44,16-1 53,1 0-1,-1 1 1,1-1-1,-1 0 0,0 1 1,1-1-1,-1 1 0,1 0 1,-1 0-1,0 0-8,1 0 55,-1 0 0,0 0 1,0 0-1,1-1 0,-1 1 0,0-1 0,0 1 0,0-1 0,0 1 0,-2-1-55,2 0-26,-1 1 0,0-1 0,0 1 0,1 0 1,-1 0-1,1 0 0,-1 0 0,0 0 26,0 1 31,1-1 0,-1 0 1,1 0-1,-1 0 0,0-1 0,1 1 1,-1-1-1,-1 1-31,2-1 10,0 0 1,-1 1 0,1 0-1,0-1 1,0 1-1,-1 0 1,1 0-1,0 0 1,0 0-1,0 1 1,0-1 0,0 0-1,0 1 1,1 0-1,-1-1 1,0 2-11,-27 33-7,26-32 37,3-4-21,-17 21 103,16-20-108,0 0 1,0 0-1,0 0 1,0 0-1,-1 0 1,1 0-1,0 0 0,0-1 1,-1 1-1,1-1 1,0 1-1,-1-1 1,1 1-1,-1-1 0,1 0 1,-1 1-5,1-1-1,0 0 0,0 0 1,0 0-1,0 1 0,0-1 1,0 0-1,0 1 0,0-1 1,0 1-1,1-1 0,-1 1 1,0-1-1,0 1 0,0 0 0,0-1 1,1 1 8,-1 0-1,0 0 1,0 0-1,0-1 1,0 1-1,0-1 1,0 1-1,0-1 0,0 1 1,-1-1-1,1 1 1,0-1-1,0 0 1,0 0-1,-1 0-7,-19-1 181,13 1-204,-1 0 0,1 0 0,-8 1 23,1 0-80,1 0 0,-1-1 0,-1-1 80,-13 0 219,27 1-200,0 0 0,-1-1-1,1 1 1,0-1 0,0 0 0,0 0 0,0 0 0,0 0 0,-1-1-19,-14-5 267,11 5-250,1 1-41,1-1-1,-1 1 1,0 1 0,0-1 0,0 1 0,0-1 24,1 1 18,1-1 0,-1 1 0,1-1 0,0 0 0,-1-1 0,1 1 0,0 0 0,0-1 0,-1-1-18,-11-4-18,7 4 48,0 1 0,0 0-1,-1 0 1,1 1 0,-1 0-1,1 0 1,-1 1-30,-18-5-155,22 5 147,0 0 0,0 0 0,0 0-1,0 1 1,0 0 0,0 0 0,0 0 0,0 1-1,0-1 1,0 1 0,-1 1 8,-34 9 122,40-12-118,-1 1-1,1-1 0,0 0 0,-1 0 0,1 1 1,-1-1-1,1 0 0,-1 0 0,1 0 0,0 0 0,-1 0 1,1 1-1,-1-1 0,1 0 0,-1 0 0,1 0 1,-1 0-1,1 0 0,-1-1 0,1 1 0,0 0 0,-1 0 1,1 0-1,-1 0-3,-2-1-2,-19 13-313,16-8 404,5-4-74,1 1 1,-1-1 0,1 0 0,-1 1 0,1-1 0,-1 0 0,0 1-1,1-1 1,-1 0 0,1 0 0,-1 0 0,1 0 0,-1 1-1,0-1 1,1 0 0,-1 0 0,0 0 0,0 0-16,-2 0 16,9 0-192,31 6-48,-32-5 235,1 0 0,-1 1 0,1-1 0,-1 1 0,0 0 0,0 1 1,0-1-1,1 1-11,8 5 33,-3-3-27,-7-2-6,0-1 0,1 0 0,0 0 0,-1 0 0,1-1 0,2 1 0,5-1-113,1 1 317,-20-1 147,-24 7-303,26-8-175,3 0 132,1 0 1,-1 0-1,1 0 0,-1 0 1,1 0-1,-1 0 0,1 0 0,-1 1 1,1-1-1,0 1 0,-1-1 1,1 1-1,-1-1 0,0 2-5,-3-1-5,0 0-1,0 1 1,0-2-1,0 1 0,0-1 1,0 1-1,-1-1 1,1-1-1,0 1 1,0-1 5,-14 0 162,12 0-250,6 1 99,0 0-1,0 0 1,0 0 0,0 0 0,0 0 0,1 0 0,-1 0-1,0 0 1,0 0 0,0 0 0,0 0 0,0 0 0,0 1 0,1-1-1,-1 0-10,-1 1-19,0-1 0,1 0 0,-1 1 0,0-1-1,0 0 1,1 0 0,-1 0 0,0 0 0,0 0-1,1-1 1,-1 1 0,0-1 0,1 1 0,-1-1 19,-13-1 87,15 2-86,-1 0 0,1 0 0,0 0-1,-1 0 1,1 0 0,0 0 0,-1 0 0,1 0-1,0-1 1,0 1 0,-1 0 0,1 0 0,0 0 0,-1 0-1,1 0 1,0-1 0,0 1 0,-1 0 0,1 0-1,0-1 1,0 1 0,0 0 0,-1 0 0,1-1 0,0 1-1,0 0 1,0-1-1,0 1-2,-1 0-1,1 0 0,0 0 0,0-1 1,0 1-1,0 0 0,0 0 1,-1 0-1,1-1 0,0 1 1,0 0-1,0 0 0,-1 0 0,1 0 1,0-1-1,0 1 0,-1 0 1,1 0-1,0 0 0,0 0 1,-1 0-1,1 0 0,0 0 0,0 0 1,-1 0-1,1 0 3,-1 0 0,1 0 0,-1-1 0,0 1 0,1 0 0,-1 0 0,0 0 0,1-1 0,-1 1 0,1 0 0,-1 0 0,0-1 0,1 1 0,-1-1 0,1 1 0,-1-1 0,-7-3-91,8 4 92,0 0 0,0 0 0,-1 0 0,1 0 0,0 0 0,0 0 0,0 0 0,-1 0 0,1 0 0,0 0 0,0 0-1,0-1 1,0 1 0,-1 0 0,1 0 0,0 0 0,0 0 0,0 0 0,0-1 0,0 1 0,-1 0 0,1 0 0,0 0-1,0-1 1,0 1 0,0 0 0,0 0 0,0 0 0,0-1 0,0 1-1,0 0 5,0-1 1,0 1-1,-1 0 1,1-1-1,0 1 1,0 0-1,0-1 1,0 1-1,-1 0 1,1-1-1,0 1 1,0 0-1,-1-1 1,1 1-1,0 0 1,-1 0-1,1-1 0,0 1 1,-1 0-1,1 0 1,0 0-1,-1 0 1,1-1-1,0 1 1,-1 0-1,1 0 1,-1 0-1,1 0 1,0 0-1,-1 0 1,1 0-1,-1 0-5,-2 0 55,3 0-48,0 0 0,-1 1 0,1-1 0,0 0 0,0 0 0,-1 0 0,1 0-1,0 0 1,-1 0 0,1 0 0,0 0 0,0 0 0,-1 0 0,1 0 0,0 0 0,-1 0 0,1 0 0,0-1 0,0 1 0,-1 0 0,1 0 0,0 0 0,0 0 0,-1 0 0,1 0 0,0-1 0,0 1 0,-1 0 0,1 0 0,0 0 0,0-1 0,0 1 0,0 0-1,-1 0 1,1-1 0,0 1 0,0 0 0,0 0 0,0-1 0,0 1 0,0 0 0,0-1 0,0 1 0,0 0 0,0 0-7,-1-1 2,1 1 1,0 0-1,0-1 0,0 1 0,-1 0 1,1 0-1,0 0 0,-1-1 0,1 1 1,0 0-1,0 0 0,-1 0 0,1 0 1,0-1-1,-1 1 0,1 0 0,0 0 1,-1 0-1,1 0 0,0 0 0,-1 0 1,1 0-1,0 0 0,-1 0 0,1 0 1,0 0-1,-1 0 0,1 0 0,0 0 1,-1 1-3,0-1-2,0 0-1,0 0 1,-1 1 0,1-1 0,0 0 0,0 1 0,0-1-1,0 1 1,-1 0 0,1-1 0,0 1 0,0 0 0,0-1-1,0 2 3,-1-1 16,0 1 0,-1 0-1,1-1 1,-1 1 0,1-1-1,-1 0 1,1 0 0,-1 0-1,0 0 1,1-1-1,-1 1 1,0-1 0,0 1-1,1-1 1,-3 0-16,-9 7-91,5-6 81,0 0-1,0-1 0,0 0 0,0-1 0,-3 0 11,-22-1 28,33 2-28,1 0 0,-1-1 0,0 1 0,1 0 0,-1 0 0,0 0 0,1 0 0,-1-1 0,0 1 0,1 0 0,-1-1 0,0 1 0,1-1 0,-1 1 0,1 0 0,-1-1 0,1 0 0,-1 1 0,1-1 0,-1 1 0,1-1 0,-1 1 0,1-1 0,-1 1 0,0-1 0,1 1 0,-1-1 0,1 1 0,-1-1 0,0 1 0,1 0 0,-1 0 0,0-1 0,1 1 0,-1 0 0,0 0 0,0 0 0,1 0 0,-1 0 0,-49-4-70,2-4 188,-99 5-252,129 2 165,14 0-31,-1 1 1,1 0 0,-1 0-1,1 0 1,0 1 0,-1-1 0,1 1-1,-1 0 1,1 0 0,0 0-1,1 1-5,-1-1 1,1 0-1,-1-1 0,1 1 1,-1 0-1,-1-1 5,1 0 12,0 1 0,1-1-1,-1 1 1,0 0 0,1 0-1,-3 1-11,-3 1 40,0-1-1,0 0 0,0-1 0,-1 0 0,1 0 0,0-1 0,-1 0 1,1 0-1,-1-1-39,-19 0-1,-48-7 55,-57 8 308,95-4-298,-28 4-53,62 0-8,1 0 0,0-1 0,0 1 0,0-1 0,0 0 0,0-1 0,-2 0-3,4 1 8,0 1 0,1-1 0,-1 1 0,0-1-1,0 1 1,1 0 0,-1 0 0,0 0 0,0 0-8,-12-2 57,-3-3-28,9 2-26,1 1-1,-1 0 0,0 1 1,0 0-1,0 0 0,-4 0-2,6 1-14,-3 1-23,0-2 1,0 1 0,-6-2 36,12 1-4,-1 1 0,1 0 0,-1 1 0,1-1 0,-1 0 0,1 1 0,0 0 0,-1 0 0,1 0 0,-2 1 4,-8 2-77,9-2 60,0 0 0,0 0 0,0 1 0,0-1 0,1 1 0,-2 1 17,-8 6 193,11-9-203,0-1 1,-1 1 0,1 0 0,0-1-1,0 1 1,0-1 0,-1 1 0,1-1-1,0 0 1,0 0 0,-1 0-1,-1-1 10,-4 1-22,-11 8-186,-12 0 598,19-8-482,10 1 97,0-1 1,0 0-1,0 0 1,0 0-1,0 0 0,0 0 1,0 0-1,-1-1 1,1 1-1,0-1 1,0 0-1,0 0-5,1 1-37,1 0 34,-1 0 0,0-1 0,0 1 0,0 0 0,0 0 0,0-1 1,1 1-1,-1-1 0,0 1 0,0-1 0,1 1 0,-1-1 0,0 1 0,1-1 1,-1 1-1,1-1 0,-1 0 0,0 0 0,1 1 3,-3-3 76,2 2-28,-7-12-272,9 6 216,-1 6 16,1 0 0,-1 0 0,0 0 0,0 0 0,0 0 0,0 0 0,0 0 0,0 0 0,0 0 0,0 0 0,-1 0 0,1 0 0,0-1-8,-2-5-60,2 6 55,0 1-1,0 0 1,0-1 0,0 1 0,0-1-1,0 1 1,0-1 0,0 1 0,0-1-1,-1 1 1,1 0 0,0-1-1,0 1 1,0-1 0,-1 1 0,1 0-1,0-1 1,-1 1 0,1 0 0,0-1-1,-1 1 6,0-1-1,0 0 1,0 0-1,0 0 0,0 0 0,0-1 0,0 1 0,1 0 0,-1 0 0,0-1 0,1 1 0,-1-1 1,-6-10 117,7 12-111,-1-1 0,1 1 0,0 0-1,-1 0 1,1-1 0,-1 1 0,1 0 0,0 0 0,-1 0 0,1 0-1,-1-1 1,1 1 0,0 0 0,-1 0 0,1 0 0,-1 0 0,1 0 0,-1 0-1,1 0-5,-1 0-5,0 0 0,0 0-1,1 0 1,-1 0 0,0 0 0,0 0-1,1 0 1,-1 0 0,0-1-1,1 1 1,-1 0 0,0 0-1,1-1 1,-1 1 0,0-1 0,1 1-1,-1 0 1,1-1 0,-1 1-1,0-1 6,1 0-2,-1 1-1,1 0 0,-1 0 0,1 0 0,0-1 0,-1 1 1,1 0-1,-1 0 0,1 0 0,-1 0 0,1 0 0,0 0 1,-1 0-1,1 0 0,-1 0 0,1 0 0,-1 0 1,1 0-1,-1 0 0,1 0 0,0 1 0,-1-1 0,1 0 1,-1 0-1,1 0 0,0 1 0,-1-1 0,1 0 0,-1 1 3,-12 9-37,8-6-14,-5 1 0,8-4 67,0 0 0,0 0 0,0-1-1,0 1 1,0 0 0,0-1-1,0 1 1,0-1 0,0 0 0,0 1-1,-1-1-15,-14 1-188,13-1 171,-1 1 1,0-1 0,1 0-1,-1 0 1,1 0-1,-1-1 1,1 0-1,-1 0 17,-5-3-39,8 3 37,0 0 1,0 0 0,0 0 0,0 0-1,0 1 1,0-1 0,-1 1 0,1 0 0,0-1-1,0 1 1,-1 0 1,-1 0-69,4 1 60,-1-1 0,1 0 0,-1 0 0,1 0-1,-1 0 1,1 0 0,-1 0 0,1 0 0,-1 0 0,1 0-1,-1 0 1,1 0 0,-1 0 0,1 0 0,-1 0 0,0 0-1,1-1 1,-1 1 0,1 0 0,0 0 0,-1-1 0,1 1 0,-1 0-1,1-1 1,-1 1 0,1 0 0,0-1 0,-1 1 9,1-2-2,-1-1 24,-8 3-47,-3 0-56,7 2 17,4-2 59,0 1-1,0-1 1,0 1 0,0-1-1,0 0 1,0 1 0,1-1 0,-1 0-1,0 0 1,0 0 0,0 0-1,0 0 1,0 0 0,0 0-1,0 0 1,0 0 5,-4 1-9,1 0 0,0 0-1,0 0 1,-1 0 0,1 1-1,0 0 1,0 0 0,1 0-1,-1 0 1,-1 2 9,-16 8 45,-1-1-199,17-8 147,0-1-1,0 1 1,0-1-1,-1 0 0,1 0 1,-1 0-1,0-1 1,1 1-1,-1-2 1,-3 1 7,7-1-8,-1 1 0,1-1 1,0 1-1,0-1 0,0 1 1,-1 0-1,1-1 0,0 1 1,0 0-1,0 1 0,0-1 1,0 0-1,0 0 0,1 1 1,-1-1-1,0 1 8,-16 7 53,17-9-45,0 1 0,0 0 0,0-1 0,0 1 0,0-1 0,0 0 0,0 1 0,0-1 0,0 0 0,0 1 0,-1-1 0,1 0 0,0 0 0,0 0 0,0 0 0,-1 0-8,-22-3 25,8 1-92,-10-6 344,19 6-116,1 3-194,4-1 26,0 1 0,-1-1 0,1 1 0,0-1 0,0 0-1,0 0 1,0 0 0,-1-1 0,1 1 0,0 0 0,0-1 0,0 1 0,0-1 0,0 0-1,-2 0 8,-18-4 64,18 3-63,0 1-1,0 0 1,-1 0-1,1 0 1,0 1-1,0-1 1,-1 1-1,1 0 1,0 0-1,0 1 1,-4 0-1,-8 1 119,14-2-141,1 0 0,0 0 1,-1 0-1,1 0 0,-1 0 0,1 0 0,-1 1 0,1-1 0,0 0 0,-1 1 0,1-1 0,-1 1 22,-33 7 181,32-8-178,1 1 0,-1-1 0,1 1 0,0-1 0,-1 0 0,1 0 1,-1 0-1,1 0 0,-1-1 0,1 1 0,-1-1 0,1 1 0,-1-1-3,-14-2 120,-2 3-299,13 1 192,1-1 1,-1 1 0,1-1 0,-1-1-1,1 1 1,-1-1 0,1 0 0,-5-2-14,5 1-2,-1 1 1,1-1-1,0 1 0,-1 0 1,0 1-1,-1-1 2,-14-1-113,-15-3 108,21 3 22,13 2-10,1 0-1,-1 0 1,1 0-1,-1 0 1,1 0 0,0 0-1,-1-1 1,1 1-1,-1 0 1,1-1 0,0 1-1,-1-1 1,1 0-1,0 1 1,0-1-1,-2-1-6,3 2 1,-1-1-1,0 1 0,0-1 1,0 1-1,1-1 0,-1 1 1,0 0-1,0 0 0,0-1 0,0 1 1,0 0-1,0 0 0,0 0 0,-9-3 23,0-2 106,-3-3-231,11 6 101,-1 1 0,1-1 0,-1 0 0,0 1 1,1-1-1,-4 0 1,-12-9 15,12 7-23,-1 0 0,1 0 0,-1 0 0,0 1 0,1 0 1,-8-2 7,-9-4 47,17 7-57,0 0 0,-1 0 0,1 0 0,-1 1 0,0 0 0,1 0 0,-1 0 0,0 1 0,-5 1 10,11-1-7,1 0 1,-1 0-1,0 0 0,0 0 1,0 1-1,0-1 1,0 0-1,1 1 0,-1-1 1,0 0-1,0 1 1,1-1-1,-1 1 0,0 0 1,0-1-1,0 1 7,-11 8 138,-2-4-229,12-4 97,1 0 0,-1 0 0,0 0 0,1 0 0,-1 0 0,0 0 0,0 0 0,1-1 0,-1 1 0,0 0 0,0-1 0,0 0 0,0 1 0,0-1 0,0 0 0,0 0-1,0 0 1,0 0 0,0 0 0,0-1 0,1 1 0,-2-1-6,-16 0 82,13 0-85,-1 0-1,1 0 0,0 0 1,-1-1-1,1 0 0,-3-1 4,-24-7-36,20 7 33,-14-1 118,16 4-26,8 0-84,-1 1 1,0-1-1,1 0 1,-1-1-1,0 1 1,1-1-1,-1 1 1,1-1-1,-3-1-5,1 0-42,-1 0 0,0 0 0,1 1 0,-1 0 0,0 0 0,0 0 0,-3 1 42,-45 1 75,19 0 59,27 0-88,-1 0 0,0 0 0,0 0 0,-1 2-46,7-2-24,-7 0 14,0 0 0,0-1 0,-1 0-1,1 0 1,0-1 0,0 0 0,-3-1 10,3 0 55,2 1 5,-31-4-85,0 1 1,-8 2 24,25 7 0,18-2 0,0 0-27,2 17 400,-1-17-355,1 1 0,-1-1 0,0 0 0,0 0 0,-1 0 0,1 0 0,-1-1 0,-1 1-18,-1 10-213,0-5 268,6-8-69,-1 1-1,0 0 1,1-1 0,-1 1-1,1 0 1,-1 0-1,1 0 1,-1 0 0,1 0-1,0 0 1,-1-1-1,1 1 1,0 0-1,0 0 1,0 0 0,0 0-1,-1 0 1,1 0-1,1 1 15,-1-1 38,0-1-1,0 0 16,5 25-79,-5-10-6,-1-14 28,1-1 0,0 1 0,0 0 0,0 0 0,0-1 0,0 1-1,0 0 1,0 0 0,0 0 0,1-1 0,-1 1 0,0 0 0,0 0 0,1-1 0,-1 1 0,0 0 0,1-1 0,-1 1 0,0 0 0,1-1 0,0 1 4,-1 0-2,1-1 1,-1 1-1,0-1 1,1 1-1,-1 0 1,1-1-1,-1 1 1,0 0-1,0-1 0,1 1 1,-1 0-1,0-1 1,0 1-1,0 0 1,0-1-1,0 1 1,0 0-1,0 0 1,0-1-1,0 1 0,0 0 2,-4 24 342,-2-9-348,1 0-1,-2-1 1,0 1 0,-1-1 0,-1-1-1,-2 4 7,-16 22 54,17-26-167,7-10 137,1-1 1,-1 1 0,0-1 0,0 1-1,-3 2-24,0 7-122,4-10 132,-3 3 121,5-6-131,0 0 0,0 0 0,0 0 0,0 0 0,0 0 0,0 0-1,0 0 1,0 0 0,0 0 0,0 0 0,0 0 0,0 0 0,0-1 0,0 1 0,0 0 0,0 0 0,0 0 0,0 0 0,0 0 0,0 0 0,0 0 0,0 0 0,0 0 0,0 0 0,0 0 0,0 0 0,0 0 0,0 0 0,0 0 0,0 0 0,0 0 0,0 0 0,0 0-1,0 0 1,0 0 0,0 0 0,0 0 0,0 0 0,0 0 0,0 0 0,0 0 0,0 0 0,0 0 0,0 0 0,-1 0 0,1 0 0,0 0 0,0 0 0,0 0 0,0 0 0,0 0 0,0 0 0,0 0 0,0 0 0,0 0 0,0 0 0,0 0 0,0 0 0,0 0 0,0 0-1,0 0 1,0 0 0,0 0 0,-5-13 91,5-76-171,0 87 68,0-1 0,1 1-1,-1 0 1,1 0 0,-1-1-1,1 1 1,0 0 0,0 0 0,0-1 12,5-14 115,3-13-177,-7 26 38,0 0-1,-1 0 0,1 0 1,-1 0-1,0-1 0,-1 1 1,1-4 24,-1 6 5,0 0 0,0 0 0,1 0 1,-1 0-1,1 1 0,-1-1 0,1 0 0,0 0 1,0-1-6,0 1-4,0 1 0,-1-1 0,1 0 0,-1 0-1,1 0 1,-1 0 0,0 0 0,1 0 0,-1-1 4,3-49 171,7-19-283,-10 49 54,1 1 109,-2 0 1,0 0-1,-2-3-51,1 10 25,2 11-23,-1 0-1,1 0 1,0 0 0,-1 0 0,0 0 0,1 0-1,-1 0 1,-1 0 0,1 0 0,0 0-1,-1 1 1,1-1 0,-1 0 0,0 1 0,0 0-1,-1-2-1,-6-6 42,9 9-47,-1 0 0,0 0-1,0 0 1,0 0 0,0 0 0,0 0 0,0 0 0,0 1 0,0-1 0,0 0-1,-1 1 6,2-1-16,-1 1 0,0 0-1,1 0 1,-1 0-1,0 0 1,1 1-1,-1-1 1,0 0 0,1 0-1,-1 0 1,0 0-1,1 1 1,-1-1-1,1 0 1,-1 1-1,1-1 1,-1 0 0,0 1-1,1-1 1,-1 1-1,1-1 1,0 1-1,-1-1 1,1 1 0,-1-1-1,1 1 1,0 0 16,-1 0-32,0 0 1,0 1-1,0-1 1,1 1-1,-1 0 1,1-1-1,-1 1 1,1-1-1,0 1 1,-1 0-1,1-1 0,0 1 1,0 0 31,1 27 42,0-14-85,-1-8 27,-1 5 11,2-1-1,-1 1 1,2 0 0,1 5 5,0 3 9,0 0 1,-1 0-1,-1 0-9,1 3 15,0-1 0,2 7-15,0-15 15,-1 1-44,0-1-1,-1 1 0,0 10 30,-2-16-7,1-1 0,0 1 1,1-1-1,0 2 7,0-2-20,0 0 0,-1 1 0,0-1 0,0 2 20,-1 8-4,-1-4 46,2 0 0,0 0 1,2 13-43,0-8-2,-2 0 0,0 0 1,-1 0-1,0 1 2,-1 11 87,0 2-202,2 27-85,0-30 275,-1 0-1,-2 11-74,0 21-5,-3 17 69,5-77-48,0 33 5,-1 1 1,-4 9-22,-1 11-48,5-54 38,1 0 0,0 0 1,0 1-1,0-1 1,0 0-1,1 0 0,-1 0 1,1 0-1,-1 1 10,3 14 65,-3-8-55,0 3 1,0 1 0,-1 0 0,-2 10-11,1-13-27,1 0 0,1 0 0,0-1 0,0 1 0,1 0 0,1 4 27,2 29 45,-4-29-23,0 0 1,2 0-1,0 0 0,0 0 1,5 11-23,-5-14-46,1 1 1,-1 0 0,-1 7 45,0-7 38,1 0 0,0 0 0,2 3-38,-3-8 11,0 1 0,0-1 0,0 0 0,-1 0 0,0 7-11,0-5-97,6 4 130,-2-2-2,-4-5-1,0 9 13,0-15-45,0 0-1,0 0 0,0 1 1,0-1-1,0 0 1,0 1-1,0-1 1,0 0-1,0 0 1,0 1-1,0-1 1,0 0-1,0 1 1,0-1-1,-1 0 0,1 0 1,0 1-1,0-1 1,0 0-1,0 0 1,-1 0-1,1 1 1,0-1-1,0 0 1,0 0-1,-1 0 1,1 0-1,0 1 0,0-1 1,-1 0-1,1 0 3,-1 17-122,4-1 143,-3-15-12,1 0 0,-1 0-1,0-1 1,0 1 0,0 0 0,1 0 0,-1 0 0,0-1-1,0 1 1,0 0 0,0 0 0,-1 0 0,1-1-1,0 1 1,0 0 0,0 0 0,-1-1 0,1 1-1,0 0 1,-1 0 0,1-1 0,-1 1 0,1 0-9,-1 6-4,1-6 3,0-1-1,0 1 0,0 0 0,0-1 1,0 1-1,-1-1 0,1 1 1,0 0-1,0-1 0,0 1 1,0-1-1,-1 1 0,1-1 1,0 1-1,-1-1 0,1 1 0,0-1 1,-1 1-1,1-1 0,-1 1 2,-4 7-40,5-8 46,0 1 0,0-1 0,0 1-1,0-1 1,-1 1 0,1-1 0,0 0 0,-1 1 0,1-1 0,0 1 0,-1-1 0,1 1 0,0-1 0,-1 0 0,1 1 0,-1-1 0,1 0 0,0 0 0,-1 1 0,1-1 0,-1 0-1,1 0 1,-1 1-6,-12 6-26,12-7 18,0 0 1,0 0-1,1 0 1,-1 0-1,0 0 1,0 0 0,0 0-1,0 0 1,1 1-1,-1-1 1,0 0-1,0 0 1,1 1-1,-1-1 1,0 1-1,0-1 1,0 1 7,1-1-2,1 0 1,-1 0-1,0 0 1,0 0-1,0 0 0,1 0 1,-1 0-1,0 0 1,0 0-1,0 0 1,1 0-1,-1 0 0,0 0 1,0 0-1,0 0 1,1 0-1,-1 0 0,0-1 1,0 1-1,0 0 1,1 0-1,-1 0 0,0 0 1,0 0-1,0 0 1,0-1-1,0 1 0,1 0 1,-1 0-1,0 0 1,0 0-1,0-1 0,0 1 1,0 0-1,0 0 1,0 0-1,0-1 1,0 1-1,0 0 0,0 0 1,0-1 1,13-8-17,-12 9 18,0-1 1,1 0-1,-1 0 0,0 1 0,1-1 0,-1 0 0,0 0 0,0 0 0,0 0 0,1-1-1,20-21-183,-20 22 196,-1 0-1,0 0 0,1 0 1,-1 0-1,1 0 0,-1 0 0,1 0 1,-1 0-1,1 0 0,-1 1 1,1-1-1,0 1 0,0-1 1,0 1-13,5 2-192,-5-3 192,-1 1 0,1-1 0,0 0 0,-1 1 0,1-1 0,0 1 0,-1-1 0,1 1 0,0 0 0,0 0 1,-1 0-1,1 0 0,0 0 0,0 0 0,-1 1 0,3-1 0,7 1 9,-9-1 55,12-7-80,-7 5-5,-6 2 37,1-1-1,-1 1 1,0 0-1,1-1 0,-1 0 1,0 1-1,1-1 1,-1 0-1,0 1 1,1-2-16,8-2-28,-10 4 23,0 0 0,1 0-1,-1 0 1,0 0 0,1 0 0,-1 0 0,1 0 0,-1 0-1,0-1 1,1 1 0,-1 0 0,0 0 0,1 0 0,-1-1-1,0 1 1,0 0 0,1 0 0,-1-1 0,0 1-1,0 0 1,1 0 0,-1-1 0,0 1 0,0 0 0,0-1-1,1 1 1,-1 0 0,0-1 0,0 1 0,0-1 0,0 1-1,0 0 1,0-1 0,0 1 0,0 0 0,0-1-1,0 1 1,0-1 0,0 1 0,0 0 0,0-1 5,0 1 4,0-1 0,1 1 1,-1-1-1,0 1 0,1-1 1,-1 1-1,0-1 0,1 1 0,-1 0 1,0-1-1,1 1 0,-1 0 1,1-1-1,-1 1 0,1 0 0,-1-1 1,1 1-1,-1 0 0,1 0 1,-1 0-1,1-1 0,-1 1 0,1 0 1,-1 0-1,1 0 0,0 0 1,-1 0-1,1 0 0,-1 0 1,1 0-1,-1 0 0,1 0 0,-1 1 1,1-1-1,0 0 0,-1 0 1,1 0-1,-1 1 0,1-1 0,-1 0 1,1 1-5,0-1-70,-1 0 22,1 2-10,2 3 26,-2-3 117,4-1 133,-5-1-226,1 0 0,0 0-1,0 0 1,-1 0 0,1 0 0,0 0 0,0 0-1,-1 0 1,1 1 0,0-1 0,-1 0 0,1 0-1,0 1 1,-1-1 0,1 1 0,-1-1 0,1 0-1,0 1 1,-1-1 0,1 1 0,-1-1 0,1 1 0,-1 0-1,0-1 1,1 1 0,-1 0 0,1-1 0,-1 1-1,0 0 1,0-1 0,1 1 0,-1 0 0,0-1-1,0 1 1,0 0 0,0 0 0,0 0 8,-6 8 154,4-4-134,0 0 0,-1 0 0,0-1 0,0 1-1,0-1 1,-1 0 0,1 0 0,-1 0 0,0-1 0,0 1-1,0-1 1,-1 0 0,1 0 0,-4 1-20,-6 9-81,13-11 75,-1-1-1,1 1 1,-1 0 0,1-1 0,-1 1-1,0-1 1,1 0 0,-1 0 0,0 0 0,0 1-1,-2-1 7,-6 3 58,9-3-74,-1 0 1,1-1-1,0 1 1,0-1-1,-1 1 1,1-1 0,0 0-1,0 1 1,-1-1-1,1 0 1,-1 0-1,1 0 16,10-15-298,9-2 522,-13 2-188,-4 12-29,0 1 0,0-1-1,1 0 1,-1 0 0,0 1 0,1-1 0,0 0-1,0 1-6,-1-1 6,0 1-1,0 0 1,-1 0 0,1 0-1,0 0 1,-1 0-1,1-1 1,-1 1-1,0 0 1,0-1-1,0 1 1,0 0-1,0 0 1,0-1-1,-1 1 1,1 0 0,-1 0-1,1-1 1,-1 1-1,0 0 1,0 0-1,0 0 1,0 0-1,0 0 1,-1 0-1,1 0-5,0 1 3,0 0 0,0 1-1,0-1 1,1 0-1,-1 0 1,0 1 0,0-1-1,0 1 1,0-1-1,0 1 1,-1-1-1,1 1 1,0 0 0,0-1-1,0 1 1,0 0-1,0 0 1,0 0 0,-1 0-1,1 0 1,0 0-1,0 0 1,0 0-1,0 1 1,0-1 0,-1 0-1,1 1 1,0-1-1,0 1 1,0-1 0,0 1-1,0-1 1,0 1-3,-18 4-46,18-5 38,-1 0 0,0 0 0,1 1 0,-1-1 0,1 0 0,-1 1 0,1-1 0,-1 1 0,1 0 0,-1-1 0,1 1 0,-1 0 0,1 0 8,0 0 5,0-1-1,1 1 0,-1-1 0,1 0 0,-1 1 0,1-1 1,-1 0-1,0 1 0,1-1 0,-1 0 0,0 0 1,1 0-1,-1 1 0,0-1 0,1 0 0,-1 0 0,0 0 1,1 0-1,-1 0 0,0 0 0,0-1 0,1 1-4,-1 0 1,0 0-1,0 0 0,0 0 0,-1 0 1,1 0-1,0 0 0,0 1 1,0-1-1,0 0 0,0 0 1,0 1-1,1-1 0,-1 1 0,-1-1 0,2 1-2,-1-1 0,1 0-1,-1 1 1,0-1-1,1 0 1,-1 1 0,1-1-1,-1 0 1,1 0-1,-1 0 1,0 0-1,1 0 1,-1 1 0,0-1-1,1 0 1,-1 0-1,0 0 1,1-1 0,-1 1 2,-9 1-13,7 0 35,-6 2-160,9-3 131,0 0 1,0 1 0,-1-1-1,1 0 1,0 1 0,0-1-1,0 0 1,0 0 0,0 1 0,0-1-1,0 0 1,0 1 0,0-1-1,0 0 1,0 1 0,1-1-1,-1 0 1,0 1 0,0-1-1,0 0 1,0 0 0,0 1-1,0-1 1,1 0 0,-1 0-1,0 1 1,0-1 0,0 0-1,1 0 1,-1 0 0,0 1-1,0-1 1,1 0 0,-1 0-1,0 0 1,1 0 0,-1 1-1,0-1 1,1 0 6,-1 1-7,1-1-1,0 1 1,0 0-1,-1 0 1,1-1-1,0 1 1,0 0-1,0-1 1,0 1-1,0-1 1,0 1-1,0-1 1,0 0-1,0 1 1,0-1-1,0 0 1,0 0-1,1 0 1,-1 0 7,5 1-34,3 2 43,1-1 1,-1 0-1,0-1 0,1 0 0,-1-1 0,1 0 1,8 0-10,13-1 31,-19-2-41,-11 2 19,1 0 1,-1 1-1,1-1 0,-1 1 0,1-1 0,0 1 0,-1-1 0,1 1 0,0 0 0,-1 0 0,1 0 0,0 0 0,0 0 0,0 0-9,21 0 192,28 5-330,-2-2 132,-19 2 85,-26-4-86,0 0 1,0 0 0,0 0-1,0-1 1,0 1 0,0-1-1,0 0 1,0-1 0,2 1 6,5-2 108,1 1 1,-1 0-1,1 1-108,-4-1-73,-2 1 93,2 1-33,-1 0 0,0-1 0,1 0 0,-1-1 13,8 1 9,-9 0-7,-3 1 19,0-1 0,0 0 1,0 0-1,1 0 0,-1-1 0,0 1 0,0-1 0,0 1 1,0-1-1,0 0 0,0 0 0,0-1 0,3 0-21,-5 0 15,5-2-14,9 6-70,6 2 139,-16-3-26,1-1 0,-1 2 0,1-1-1,3 2-43,-7-2-20,-1-1-1,1 1 0,-1-1 0,1 0 1,0 1-1,-1-1 0,1 0 1,0 0-1,-1 0 0,1 0 0,0-1 1,0 1 20,12 0-88,-13 0 88,0 0-1,1 1 1,-1-1-1,0 0 0,0 0 1,0 0-1,0 1 1,0-1-1,0 0 0,0-1 1,0 1-1,0 0 1,0 0-1,0 0 0,0-1 1,0 1 0,4-1 25,39-4-73,-30 2 134,1 2-12,-13 0 44,-1-2-81,0 2-31,-1 1 0,1-1 0,-1 0 0,1 0-1,-1 1 1,0-1 0,1 0 0,-1 0 0,0 0 0,0 0 0,1 1-1,-1-1 1,0 0 0,0 0 0,0 0 0,0 0 0,0 0 0,-1 0-1,1 1 1,0-1 0,0 0 0,0 0 0,-1 0 0,1 0 0,0 1-1,-1-1 1,1 0 0,-1 0 0,1 1 0,-1-1 0,1 0 0,-1 1-1,0-1 1,1 1 0,-1-1 0,0 0 0,1 1 0,-1-1 0,0 1 0,0 0-1,0-1 1,1 1 0,-1 0 0,0-1 0,0 1 0,0 0-6,-5-2-42,1 1 1,-1-1-1,0 1 0,0 0 1,1 1-1,-1 0 1,0 0 41,4 0 5,1 0 0,-1 0 0,1 0 1,-1 1-1,1-1 0,-1 1 0,1-1 1,-1 1-1,1 0 0,-2 0-5,-11 5 81,-27 7-141,1 2 1,-12 7 59,-22 8 204,56-22-244,0 1 0,1 1 0,0 0 0,1 1 0,0 1 0,-2 3 40,-31 29 16,36-31-8,0 1-1,1 0 1,1 1-1,0 1 1,-1 1-8,-9 11 21,20-27-106,1-1-49,0 0 38,0 1 59,0 0 37,0-1 0,0 1-1,0-1 1,-1 1 0,1-1 0,0 1-1,0-1 1,0 1 0,0 0-1,1-1 1,-1 1 0,0-1 0,0 1-1,0-1 1,0 1 0,0-1 0,1 1-1,-1-1 1,0 1 0,1-1 0,-1 1-1,0-1 1,4 4-85,-4-3 86,0 0 0,1-1 0,-1 1 0,0 0 0,1-1-1,-1 1 1,1 0 0,-1-1 0,1 1 0,0-1 0,-1 1 0,1-1-1,0 1 1,-1-1 0,1 1 0,0-1 0,-1 0 0,1 1-1,0-1 1,0 0 0,0 1 0,-1-1 0,1 0 0,0 0 0,0 0-1,0 0 1,0 0-1,19-6-48,-11 3 31,-1 2 37,-1-1-1,0 0 1,-1-1 0,1 1 0,0-1 0,-1-1-1,1 1 1,2-3-20,12-9 73,15-13-73,-2 1-183,-25 20 198,-3 3-2,-1-1 1,2 1 0,-1 0 0,0 0-1,1 1 1,0-1 0,0 2 0,0-1-1,2 0-13,14-3-42,-1-1 1,0-2-1,9-4 42,-14 5 40,0 0 0,1 2 0,0 0 0,0 1 0,18-2-40,-17 1-8,-16 5 14,1 0 0,-1 0-1,0 0 1,1 1 0,-1-1 0,1 1-6,-1-1 24,-1 1 0,1 0 1,0-1-1,-1 0 0,1 1 0,-1-1 1,1 0-1,-1 0 0,0-1 0,3 0-24,-3 1 7,0-1-1,1 1 0,0 0 0,-1 0 0,1 0 0,-1 0 0,1 0 0,0 1 1,0-1-1,2 1-6,72 0-54,-65-5-42,-2 4 75,-7 1 26,-1-1 0,0 1 1,0 0-1,1 0 0,-1 0 1,0 0-1,1 0 1,-1 1-1,0-1 0,0 1 1,1 0-6,5 2 37,-6-2 16,33-1 15,-4-1-38,1 2 1,0 1 0,15 3-31,-31-3-21,1-1-1,-1 0 0,1-2 0,0 0 22,19 0-25,6 0 88,-14 1-22,0 0-1,25 4-40,-27-1-46,11 2 50,-35-5-15,1 1 0,0 0 1,0-1-1,0 0 0,-1 0 1,1 0-1,0 0 0,1 0 11,23-1 64,7 3 75,-32-1-230,0-1 111,1-1-1,-1 1 0,1 0 0,-1 0 0,1 0 0,-1 1 0,1-1 0,-1 0 0,1 1 1,-1 0-1,0 0 0,2 0-19,-2 0-10,1 0 0,0 0 1,0-1-1,0 1 0,-1-1 1,1 0-1,0 0 1,3 0 9,-5 0-3,41 1 281,-20-1-212,-1 0 0,21-4-66,9 0 208,-43 3-253,-1 0-1,1 0 0,-1 1 0,1 0 46,23-1-51,11-3 141,-33 2-78,1 1-1,-1 1 0,0 0 0,6 1-11,8 0-29,34 4-61,-52-5 96,1 1 0,-1-1 0,1 2-1,-1-1 1,0 0 0,1 1-6,9 3 50,-13-4-31,1 0-1,0 0 0,-1 0 1,0 1-1,1-1 1,-1 1-1,0-1 1,1 2-19,11 6-169,-10-7 182,-1 1 0,0-1 1,0 0-1,0 1 0,-1 0 1,1-1-1,-1 1 0,1 0-13,-3-2 2,0-1 0,0 0 0,0 0 0,0 0 0,1 0 0,-1 1 0,0-1 0,0 0 0,0 0 0,0 0 0,0 0 1,1 1-1,-1-1 0,0 0 0,0 0 0,0 0 0,1 0 0,-1 0 0,0 0 0,0 0 0,1 0 0,-1 0 0,0 0 0,0 0 0,0 0 0,1 0 0,-1 0 0,0 0 0,0 0 0,1 0 0,-1 0-2,0 0-4,0 0 0,0 0 1,1 0-1,-1 0 0,0 0 0,0 0 1,0 0-1,0 0 0,1 0 1,-1 0-1,0 0 0,0 0 1,0 0-1,0 0 0,1 0 0,-1 0 1,0 1-1,0-1 0,0 0 1,0 0-1,1 0 0,-1 0 1,0 0-1,0 0 0,0 0 0,0 1 1,0-1-1,0 0 0,0 0 1,1 0-1,-1 0 0,0 0 1,0 1-1,0-1 0,0 0 0,0 0 1,0 0 3,2 4 15,-1-1 0,1 0 0,0 0-1,0 0 1,0-1 0,0 1 0,1 0 0,-1-1 0,1 0 0,0 1-15,-2-2-8,0 0 0,0 0 0,0-1 0,0 1-1,0 0 1,0 0 0,0 1 0,0-1 0,-1 0 0,1 0 0,0 0 0,-1 1-1,1-1 1,-1 0 0,1 1 8,6 11-70,-2-9 82,1 0-1,-1 0 1,1 0-1,-1-1 1,1 0 0,0 0-1,0-1 1,1 1 0,-1-1-1,0-1 1,1 1-1,-1-1 1,5 0-12,5 0 80,-1-1-1,1-1 1,-1-1-1,11-1-79,12-9-90,-15 7 83,1-1-1,-1-2 1,21-8 7,-13 8-53,-27 6 65,-1 1 1,1-1-1,0 1 0,0 1 0,0-1 1,0 0-1,0 1 0,0 0 1,0 0-1,0 0 0,2 0-12,16 1 4,-15-1-16,0 0-21,-1 0 0,0 0 0,0 1 0,6 2 33,-6-2 31,0 1 1,-1 0 0,1 1 0,-1-1-1,1 1-31,13 5-121,-16-6 158,3 3 1,6 5-26,-7-9 37,-3-2-51,0 1 0,0 0 1,0 0-1,0 0 0,1 1 0,-1-1 0,0 1 0,0-1 0,0 1 0,0-1 0,0 1 0,-1 0 0,1 0 0,0 0 0,0 0 2,16 8-128,-17-9 132,0 1 0,0-1 0,0 1 1,0 0-1,0-1 0,1 0 1,-1 1-1,0-1 0,0 0 0,0 1 1,0-1-1,0 0 0,0 0 0,1 0 1,-1 0-1,0 0 0,1-1-4,11 0-56,-12 1 98,-1 0-20,0 0-65,1 0 34,-1 0 1,1 0-1,-1 0 1,1 0-1,-1 0 0,0 0 1,1 0-1,-1 0 1,1 1-1,-1-1 1,1 0-1,-1 0 0,1 0 1,-1 1-1,0-1 1,1 0-1,-1 0 0,1 1 1,-1-1-1,0 1 9,11 3-239,-10-4 240,0 1 0,0-1-1,0 0 1,0 0 0,0 0-1,0 1 1,0-1 0,-1 1-1,1-1 1,0 0 0,0 1-1,0 0 1,0-1 0,-1 1-1,1-1 1,0 2-1,0-1-144,0 0 53,3 4 54,-3-4 36,-1 0 0,1 0 0,0 0 0,0 0 0,-1 1 0,1-2 0,0 1 0,0 0 0,0 0-1,1 0 1,-1 0 0,0-1 0,0 1 0,0 0 0,0-1 0,2 1 1,-1 0-26,-1 0-139,-1-1 42,0 0 11,0 0 80,2 0 60,-1 0-1,0 0 0,0 0 1,0 0-1,0 1 0,0-1 1,0 0-1,0 1 0,0-1 1,0 1-1,0-1 0,0 1 1,0 0-1,0-1 0,-1 1 1,1 0-28,1 0-112,17 7-326,-16-9 423,0 0-1,0 0 0,-1-1 1,1 1-1,0-1 0,0 0 1,-1 1-1,0-1 0,1 0 1,-1-1-1,0 1 0,0 0 1,2-3 15,1 0 102,39-34-486,-43 38 224,-1 1 64,0 0 91,0 0-38,2 0 11,3 0 48,-4 0 80,14 0-203,28 0 11,-42 0 70,1 0 68,-1 0-39,1 0 0,-1 0 0,0 0 0,1 0 0,-1 0 0,1 0 0,-1 1 0,0-1 0,1 0 0,-1 1 0,0-1 0,1 1-3,3 1-52,-2-2 23,0 0 13,11 8 19,30 11-121,0-3-106,0-1-48,-37-14 214,-1 0 0,0-1-1,0 1 1,0-2 0,0 1-1,1 0 59,12-1 20,-17 0-14,1 1 1,0-1 0,-1 1 0,1-1-1,-1 0 1,1 0 0,-1 0-1,2-2-6,-3 3 20,0-1-1,0 1 1,0-1 0,0 1-1,0-1 1,0 0-1,0 1 1,0-1-1,0 0 1,-1 0-1,1 0 1,0 0-1,0 0 1,-1 0-1,1 0 1,-1 0 0,1 0-1,-1 0-19,0 0 14,0 1 0,-1-1 1,1 1-1,-1-1 0,1 1 0,-1 0 0,0-1 0,1 1 1,-1-1-1,1 1 0,-1 0 0,0 0 0,1-1 1,-1 1-1,0 0 0,1 0 0,-1 0 0,0 0 0,0 0-14,-4-2-189,2 0 182,0 1 0,-1 0 0,1 0 0,0 0 0,0 1-1,0-1 1,-1 1 0,1-1 0,-3 1 7,6 0 80,0 0 5,0 0-78,0-1 0,-1 1-1,1 0 1,0-1 0,-1 1-1,1 0 1,0-1 0,-1 1-1,1 0 1,0-1 0,-1 1-1,1 0 1,0-1 0,-1 1-1,1 0 1,-1 0 0,1 0-1,-1-1 1,1 1 0,0 0-1,-1 0 1,1 0 0,-1 0-1,1 0 1,-1 0 0,1 0-1,-1 0 1,1 0 0,-1 0-1,1 0 1,-1 0 0,1 0-1,-1 0 1,1 1-1,-1-1-6,-15 5 183,-3 13-341,17-17 164,0 0-1,0 1 1,1-1 0,-1 0 0,0 1 0,1-1 0,-1 1 0,1 0-1,-1 0 1,1-1 0,0 1 0,0 0 0,0 0 0,0 0 0,0 0-1,0 1 1,0-1 0,0 1-6,1-1-8,-1 0 0,1 0-1,-1 0 1,0-1 0,0 1-1,0 0 1,0 0 0,0-1-1,-1 1 9,2-1 22,0-1-65,0 1 11,2 1 14,-1 1 0,1-1 0,-1 0 0,1-1 0,0 1 0,0 0 0,0 0 0,0-1 0,0 1 0,0-1 0,0 0 0,1 1 0,-1-1 0,0 0 0,3 0 18,-5-1 30,2 1 66,1 0-32,1-2-76,6 10-24,4 13 89,19 24-847,-29-34 510,-2-5 88,0-2-321,0 0 0,0 0 0,-1 1 1,0-1-1,0 1 517,-1-4-131,1 14-1666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7:58.9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3122 1 736,'-91'0'1616,"88"0"-1607,0 1 1,1-1-1,-1 1 0,1-1 1,-1 1-1,0 0 0,1 0 1,0 0-1,-1 1 0,1-1 1,-2 1-10,-10 6 158,11-7-20,0-1-1,0 1 0,0-1 1,0 1-1,0-1 1,0 0-1,0 0 0,-1-1-137,-21 2 64,-6 4 80,29-4-142,-2 0-2,1 1 0,-1-1-1,0 0 1,0 0 0,0 0-1,0-1 1,-3 1 0,-15 6-69,18-7 81,-1 1 1,1 0 0,-1 0-1,1 0 1,0 1 0,-1 0-1,1 0 1,0 0 0,0 0 0,-1 2-13,-14 6 91,11-6-120,6-3 18,1 0-1,-1 0 1,0-1 0,0 1-1,0 0 1,0-1-1,0 1 1,0-1-1,0 1 1,0-1 0,0 0 11,-4 1 102,-1 0 0,1 0 1,0 0-1,0 1 1,-3 1-103,0 2-39,8-5 37,0 1 0,0 0 1,0-1-1,0 1 0,0-1 0,0 1 0,-1-1 0,1 1 1,0-1-1,0 0 0,0 0 0,-1 1 0,1-1 1,-1 0 1,-1 0 6,0 0 0,1 1 0,-1 0 0,0-1 0,1 1 0,-1 0 0,-1 1-6,1-1-10,1 0 0,-1 0 0,0 0 1,0 0-1,-1 0 0,1-1 0,-2 1 10,-30 5-21,26-5 19,0 1 0,0 0 0,1 0 0,-1 1 1,1 0-1,-1 0 0,1 1 0,-7 4 2,-20 8-49,-19 1 193,14-6-86,14-8 140,22-3-198,1 0 0,-1 0 0,1 1 0,-1-1 0,0 1 0,1 0 0,-4 1 0,5-1 12,0 0 0,0-1 0,0 1 0,0-1 0,0 1 0,-1-1 1,1 0-1,-1 0-12,1 0 23,0 0 1,0 0-1,0 0 1,0 1 0,0-1-1,1 1 1,-1-1-1,0 1 1,0 0-24,-2 0 6,0 0 0,1 0 1,-1 0-1,0-1 0,1 1 1,-1-1-1,0 0 0,0 0 0,0 0 1,0 0-7,-7-1 182,9 1-148,1 0-1,-1-1 1,1 1-1,-1 0 1,1-1-1,-1 1 0,1-1 1,0 0-1,-1 0 1,1 1-1,0-1 1,-1 0-1,1 0 1,0 0-1,0 0 1,-1-1-34,1 0 2,0 1 0,0 0 0,0 0 1,0 1-1,0-1 0,0 0 0,-1 0 0,1 0 0,0 1 1,0-1-1,-1 1 0,1-1 0,0 1 0,-1-1 1,1 1-1,-2 0-2,-3-2 68,5 2-66,0-1-1,-1 1 1,1-1-1,0 1 1,-1 0-1,1 0 1,0 0-1,-1-1 1,1 1-1,0 1 1,-1-1-1,1 0 1,0 0-1,-1 0 0,1 1-1,-24 7-224,16-2 204,8-6 34,1 1 1,-1-1-1,0 1 0,1-1 1,-1 0-1,0 1 1,0-1-1,1 1 0,-1-1 1,0 0-1,0 0 0,1 1 1,-1-1-1,0 0 1,0 0-1,0 0 0,0 0-14,-26 8 400,-25-4-709,70 3 106,28-4 203,-42-3 16,0-1 1,0 1 0,0-1-1,0 1 1,0-1-1,-1 0 1,1-1 0,0 1-1,0-1 1,0 1-17,71-38 165,-61 31-30,6-4 98,-19 11-217,-15 4-203,-12-6 486,-5 3-390,30 0 94,0 0-1,0 0 0,0 0 0,0 0 1,0 0-1,-1 0 0,1 0 0,0 0 1,0 0-1,0 0 0,0-1 0,-1 1-2,1-1 6,0 1 0,0 0 0,-1-1-1,1 1 1,0 0 0,0 0 0,-1 0-1,1 0 1,0 0 0,-1 0 0,1 0-1,-1 1-5,-23 9-80,14-8 123,10-3-45,0 1 0,0 0 0,0 0 0,0 1 0,0-1 0,0 0 0,0 0 0,0 0 0,1 1 0,-1-1 0,0 0-1,0 1 1,0-1 2,-2 3-7,-1-1 0,0 0 0,0 0 0,1 0-1,-1 0 1,0-1 0,0 1 0,0-1-1,-1 0 1,1-1 0,0 1 0,0-1-1,-1 1 1,-1-1 7,3 0 11,1 0 0,-1 1 0,1-1 1,0 1-1,-1 0 0,1-1 0,0 1 0,0 0 0,-2 2-11,2-2 4,-1 0 1,1 0-1,0 0 0,-1 0 1,1 0-1,-1-1 0,1 1 1,-1-1-1,-2 1-4,-35 7-102,-125-4 300,-44-4-60,178 8 214,16-4-479,-2 0 25,-8 15 113,19-17 0,0 0 0,1-1 0,-1 1 0,0-1 0,0 0 0,0-1 0,0 1 0,1-1 0,-1 0 0,-3-1-11,-8 1 98,-28-8-264,-22-1 236,31 6-12,34 3-66,-1 0-1,1-1 1,-1 1-1,1-1 0,-1 0 1,1 0-1,-1 0 0,-1-1 9,2 1 4,0 0-1,-1 0 0,1 1 1,0-1-1,-1 0 0,1 1 0,-1-1 1,-1 1-4,-41-3 32,38 2-8,6 1-28,0 0-1,-1 0 1,1 0-1,-1 0 1,1 0-1,-1 0 1,1 0-1,-1 0 0,1 0 1,-1 1-1,1-1 1,-1 1-1,1-1 1,0 1-1,-1-1 1,1 1 4,0 0 9,-1 0 1,1 0-1,-1 0 1,1-1-1,0 1 1,-1 0-1,1-1 1,-1 1-1,0-1 0,1 0 1,-1 1-1,1-1 1,-1 0-1,0 0 1,1 0-1,-1 0-9,0 0 2,0 0-1,0 0 0,0 0 1,0 1-1,0-1 1,0 1-1,0-1 0,0 1 1,0 0-1,-1 0-1,1 0 5,0 0 0,-1 1 0,1-1 0,-1-1 1,0 1-1,1 0 0,-1-1 0,-1 1-5,-12 3-36,9-1 46,0-1 0,0 0 0,0-1 0,0 0 0,0 0 0,0 0 0,-1-1 0,-1 0-10,8 0-5,-1 0 0,1 1 0,0-1 1,0 0-1,0 1 0,0-1 0,0 1 0,-1-1 0,1 1 0,0-1 0,0 1 0,0 0 0,1 0 0,-1-1 0,-1 2 5,1-1 5,1-1 0,-1 1 0,0 0 0,0-1 0,1 1 0,-1-1 0,0 1 0,0-1 0,0 1 0,0-1 0,0 1 0,0-1-1,0 0 1,0 0 0,0 1-5,-2-1-6,0 1 0,0 0 0,-1 0 0,1 0 0,0 1-1,1-1 1,-1 1 0,0 0 0,0-1 0,1 1-1,-3 2 7,-7 5 15,6-5-20,-1 1 0,1 0 0,1 1 0,-1-1 0,-2 5 5,-7 6-18,14-15 35,0-1-1,0 1 1,0-1 0,0 1-1,0-1 1,0 1-1,0-1 1,0 0-1,0 0 1,0 1-1,-1-1 1,1 0-1,0 0-16,-10 3-23,9-3 2,0 1 0,0-1 0,-1 1 0,1-1 0,0 0 0,0 1-1,0-1 1,0 0 0,-1-1 21,-12 2-23,11 0 16,3-1 16,0 0-1,0 0 1,0 0-1,0 0 1,0 0-1,0 0 1,1 1-1,-1-1 1,0 0-1,0 1 1,0-1-1,0 0 1,1 1-1,-1-1-8,0 1-4,0 0 1,0-1-1,-1 1 1,1-1-1,0 0 0,0 1 1,0-1-1,0 0 0,-1 0 1,1 0-1,0 0 1,0 0-1,0 0 0,-1 0 1,0 0 3,1 0-2,0 0 1,0 0-1,0 0 1,0 0-1,0 0 1,0 0-1,-1 0 1,1 0-1,0 0 1,0 1-1,0-1 1,0 0-1,0 1 1,0-1-1,0 1 1,0-1-1,-1 2 2,-1 0 6,-1 0 0,0 0 1,0 0-1,0-1 0,0 1 0,0-1 0,0 0 0,0 0 0,0 0 1,0-1-1,-1 1 0,1-1 0,-1 0-6,-76-9 32,64 9 1,12-1-42,-1 1 0,1 0 0,0 0 0,0 0 0,-1 0 0,1 1 0,0 0 0,0 0 0,-1 1 9,-2 0 21,-1 0 0,1 0 0,0-1 0,-1 0-1,1-1 1,0 0 0,-3 0-21,8 0-7,-19-1-97,13 1 104,1-1 1,-1 2-1,0-1 1,1 1-1,-1 0 0,-5 2 0,0-1 74,2 0-57,-7 3 69,5-2-215,8-2 110,1 0 0,-1-1 0,0 1-1,0-1 1,0 0 0,1-1-1,-3 0 20,-15 0 77,8 3-82,12-2 29,-1 1 0,1-1 0,-1 0 0,0 0 0,1 0 0,-1-1-1,0 1 1,-1-1-24,-1-1 70,5 1-73,0 1 0,0-1 0,-1 1 0,1-1 1,0 1-1,-1 0 0,1 0 0,0-1 0,-1 1 0,1 0 0,-1 0 3,-16-1-29,17 0 32,0 1 0,0 0 0,0-1 0,0 1-1,0 0 1,0 0 0,0 0 0,0 0 0,0 0 0,0 0 0,0 0-1,0 1 1,0-1 0,0 0 0,0 0 0,0 1 0,0-1-1,0 1 1,0-1 0,0 1 0,0-1 0,1 1 0,-1-1 0,0 1-1,0 1-2,0-2 48,1 1-54,0-1 0,0 1 0,0-1 0,-1 0 0,1 1 0,0-1 0,0 1-1,0-1 1,0 0 0,0 1 0,-1-1 0,1 0 0,0 1 0,0-1 0,-1 0-1,1 1 1,0-1 0,-1 0 0,1 1 0,0-1 0,-1 0 0,1 0-1,0 1 1,-1-1 0,1 0 0,0 0 0,-1 0 0,1 0 0,-1 0 0,1 1-1,0-1 1,-1 0 6,1 0 2,-1 0 0,1 0-1,-1 0 1,1 0 0,-1 1 0,1-1-1,-1 0 1,1 1 0,-1-1-1,1 0 1,-1 1 0,1-1 0,-1 0-1,1 1 1,0-1 0,-1 1-1,1-1 1,0 1-2,-3 11 9,2-11-4,1 0 1,0 0-1,0 0 0,0 0 0,-1 0 0,1 1 0,0-1 1,-1 0-1,1 0 0,-1 0 0,1 0 0,-1 0 1,0 0-1,1 0 0,-1 0 0,0-1 0,0 1 0,0 0 1,1 0-1,-1 0 0,0-1 0,0 1 0,0-1 1,0 1-1,-1-1-5,-2 2-9,-7 4 103,-12 3-73,9-5 65,2 1-141,12-5 52,0 0-1,0 0 1,0 0-1,0 1 0,0-1 1,0 0-1,0 0 0,-1 0 1,1 0-1,0 0 0,0 0 1,0 1-1,0-1 1,0 0-1,0 0 0,0 0 1,0 0-1,0 1 0,0-1 1,0 0-1,0 0 0,0 0 1,0 0-1,0 1 1,0-1-1,0 0 0,0 0 1,0 0-1,0 0 0,0 0 1,0 1-1,0-1 0,0 0 1,1 0-1,-1 0 1,0 0 3,16 11-175,-12-9 199,-2-1 18,19 2-223,-14-2 156,35 1 61,-36-1-28,-1-1 1,1 1 0,-1 1-1,1-1 1,-1 1 0,0 0-1,1 0 1,-1 0 0,0 1-1,4 3-8,-3-3-6,0 1 0,0-1 0,1 0-1,0-1 1,-1 1 0,1-1-1,1 0 7,71 7 64,-38-5-282,25 6 218,-36-6 56,-1 0 0,1-2 0,-1-2 0,25-2-56,-28-1 0,0-1 0,0-1 0,-1-2 0,0 0 0,3-3 0,0-1 40,-1-1 0,20-13-40,-6 3 21,22-8 102,0 2-1,46-12-122,23 4-160,24 1 166,-43 11 116,-74 21 248,-31 3-296,-1 0-1,0-1 0,1 0 0,-1 0 0,5-2-73,-2 1 58,0 0 0,0 1-1,0 0 1,0 0-1,3 1-57,1 0-8,-1-1 0,13-2 8,35-8 198,51-1-198,-70 9 150,-5 1 26,0-1-1,16-6-175,49-15 416,-56 15-345,-12 2-170,0 1-1,6 1 100,3 0-6,-25 2 12,0 1-1,6 1-5,15-1 372,-1-1-1,18-5-371,-2 0 47,-5-3 225,-19 3-166,-19 5-51,0 0 0,-1-1 0,0-1 0,0 1 0,0-2-1,0 1 1,2-4-55,-9 8 10,0 0-1,0-1 1,0 1-1,0 0 1,0 1-1,1-1 1,-1 1 0,0-1-1,0 1-9,19-4-262,-18 3 257,-1 0-1,0 0 1,0 1-1,1-1 1,-1 1-1,0 0 0,0 0 1,1 0-1,-1 0 1,0 0-1,1 1 1,1 0 5,2 1-170,1 0 0,-1 1 0,0 0 0,3 2 170,-2 0-259,7 1-416,-13-5 610,-1-1 0,1 1-1,-1 0 1,1-1 0,-1 1-1,0 0 1,1 0 0,-1 0-1,0 0 1,0 0 0,0 0-1,1 1 66,12 9-490,12 1-956,-18-5 76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8:00.4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344 452 736,'-2'0'30,"1"0"0,0-1 0,0 1 0,0 0 0,-1-1 0,1 1 0,0-1 0,0 1 0,0-1 0,0 0 0,0 1 0,0-1 0,0 0 1,0 0-1,0 0 0,0 0 0,0 0 0,1 0 0,-1 0 0,0 0 0,1 0 0,-1 0 0,1 0 0,-1 0-30,-11-15 586,-26-14-252,27 22-215,0-1 0,1 1 0,0-2 0,-4-4-119,2-2 333,1 0 0,1-1-1,0 1 1,2-2 0,-1 0-1,2 0 1,1 0-1,-5-19-332,7 20 160,1-1-1,1 0 0,1 0 0,0 0 0,2-18-159,-1-3 4,1 42 48,0 1-1,0-1 1,0 1-1,0-1 0,0 1 1,1 0-52,5 17 54,0 20 323,-2 0-1,1 36-376,-6 86 686,-1-72-130,1-91-548,0 1 0,0-1 0,0 1 0,-1-1 0,1 0 1,0 1-1,0-1 0,0 1 0,0-1 0,0 0 0,-1 1 0,1-1 1,0 1-1,0-1 0,-1 0 0,1 1 0,0-1 0,-1 0 0,1 1 1,0-1-1,-1 0 0,1 0 0,0 1 0,-1-1 0,1 0 0,0 0 1,-1 0-1,1 0 0,-1 1 0,1-1 0,-1 0 0,1 0 0,0 0 1,-1 0-1,1 0 0,-1 0 0,1 0 0,-1 0 0,1 0 0,0 0 0,-1 0 1,1 0-1,-1-1 0,1 1 0,-1 0 0,1 0-8,-2-1 22,0 1 0,0-1 0,0 1-1,1-1 1,-1 0 0,0 0 0,0 0 0,1 0-1,-2-1-21,-3-4-19,1 0 0,0-1 0,0 1 0,1-1 0,0 0 0,0 0 0,-1-5 19,-4-11-618,-5-20 618,8 22-22,-16-73 97,13 55-231,7 28 111,0 0 0,-1 0 0,0 1 0,-1-1 45,3 8-113,0 1-1,0-1 1,0 0 0,1 1 0,-1-1 0,1 0-1,0 0 1,0 1 0,0-4 113,0 6-5,0 0 47,0 0 6,0 0 27,4 5-18,0 1 1,0 1-1,-1-1 0,0 0 1,0 1-1,0 0 1,-1-1-1,0 1 0,0 0 1,0 5-58,1 3 18,2 9 112,2 18-130,0 5 83,-1-1-39,-4-31 52,0 1-1,1-1 1,2 5-96,-2-5 14,-2-12-249,-1 0 0,1-1 0,0 1 0,0 0 0,0 0-1,0 0 1,0-1 0,1 1 0,-1 0 0,1-1 0,-1 1 0,1-1-1,0 0 1,0 1 0,0-1 0,1 0 0,-1 0 0,1 0 235,9 6-2315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8:06.2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370 123 576,'-3'0'86,"0"0"1,0-1-1,1 1 0,-1-1 0,0 0 1,0 0-1,1 0 0,-1-1 1,1 1-1,-1 0 0,1-1 0,-1 0 1,1 1-1,0-1 0,0 0 1,0 0-1,0-1 0,-1 0-86,2 2 63,-1-1-13,1 1 0,-1 0 0,0 0 0,0-1 0,0 1 0,0 0 0,0 1 0,0-1 0,0 0 0,0 0 0,-1 1 0,1 0 0,0-1 0,0 1 0,0 0 0,-1 0 0,1 0 0,0 0 0,0 0 0,0 1 0,-1-1 0,1 1 0,0-1 0,0 1 0,0 0 0,0 0 1,0 0-1,0 0 0,-1 1-50,0-1 95,0 1 1,0-1-1,0 0 0,0-1 1,0 1-1,0 0 1,0-1-1,0 0 1,-2 1-96,-20 3 853,9 3-817,-1 1 1,1 1 0,1 0-1,-9 8-36,10-8 3,12-8-8,0 1 0,1-1 0,-1 1 1,0 0-1,0-1 0,1 1 0,-1 0 0,1 0 1,0 0-1,0 0 0,-1 0 0,1 0 0,0 3 5,-7 30-85,5-15 84,-3-2 96,5-16-87,0 1 1,0 0-1,0 0 1,1 0-1,-1 0 1,0 0-1,1 2-8,0-3 5,-1-1-1,1 1 0,-1 0 1,1-1-1,-1 1 0,0-1 1,1 1-1,-1-1 1,0 0-1,0 1 0,0-1 1,0 0-1,0 0 1,0 1-1,-1-1-4,-1 2 9,1-1 0,-1 0 0,0 0-1,0 0 1,1 0 0,-1-1 0,-1 1-9,-4 3-69,8-5 95,-1 1-1,1-1 0,-1 0 0,1 1 0,-1-1 1,0 0-1,1 1 0,-1-1 0,0 0 0,1 0 1,-1 0-1,0 1 0,1-1 0,-1 0 0,0 0-25,11-8 70,33-19-55,-28 17 130,11-1-263,9-11 182,-35 21-128,18-7-58,-17 8 138,-1-1-13,1 1-1,-1-1 1,0 1 0,1-1 0,-1 1 0,0-1-1,1 1 1,-1-1 0,0 1 0,0-1 0,0 1-1,0-1 1,1 1 0,-1-1 0,0 0 0,0 1-1,0-1 1,0 1 0,0-1 0,-1 0 0,1 1-3,1-4 15,1 2 8,-2 2-25,1 0 0,-1 0 0,0 0 0,1-1 0,-1 1 0,1 0 0,-1 0 0,0-1 0,1 1 0,-1 0 1,0-1-1,0 1 0,1 0 0,-1 0 0,0-1 0,0 1 0,1-1 0,-1 1 0,0 0 0,0-1 0,0 1 0,0 0 0,0-1 0,0 1 0,1-1 0,-1 1 0,0-1 0,0 1 2,0-1-122,0 1 36,-2 1 45,0-1 0,0 1 0,0 0 0,0 0 0,0 0 0,0 0-1,0 0 1,1 0 0,-1 1 0,0-1 0,1 0 0,-1 1 0,0 0 41,-17 14-244,17-14 270,1-2-20,1 1 0,-1-1-1,0 1 1,0-1 0,1 1-1,-1-1 1,0 1 0,0-1-1,0 0 1,1 0 0,-1 1-1,0-1 1,0 0 0,0 0-1,0 0 1,0 0 0,0 0-6,0 0 5,1 0 38,-7 12-203,5-8 162,-1 0 0,1 1 1,0-1-1,-1 0 1,0 0-1,-2 2-2,-4 7-174,-25 21 78,29-27-22,3-4 154,0 0 0,-1 0 1,1 1-1,1-1 0,-1 0 0,0 1 0,1-1 0,0 1 1,-1 3-37,2-6-123,0-1 48,1 0 17,8-1-17,-1 1 0,1-2 0,-1 1 0,0-1 75,-2 0 54,-1 2-20,-1-1-1,0 0 1,0 0-1,0 0 1,0-1-1,0 0 1,-1 1-1,1-1 1,0-1-1,-1 1 1,0 0-1,1-1 1,-1 0 0,1-1-34,28-23 85,-9 12 155,-18 10-292,-4 5 61,0-1 0,-1 0 0,1 1 0,-1-1 0,1 0 0,0 1 0,-1-1 0,1 0 0,-1 0 0,1 1 0,-1-1 0,0 0 0,1 0 1,-1 0-10,6-12 327,-5 11-311,0 1 0,0 0 0,-1-1-1,1 1 1,0 0 0,-1-1 0,0 1 0,1-1-1,-1 1 1,0-1 0,1 1 0,-1-1-16,8-30 32,-3-13-160,-5 42 114,1-1 0,-1 0 0,1 0 0,0 1 0,0-1 1,0 0-1,1 1 0,-1-1 0,1 1 0,1-3 14,-2 6 3,-1-1 0,1 0 0,-1 1 0,1-1 0,-1 1 0,0-1 0,1 0 0,-1 0 0,0 1 0,1-1 0,-1 0 0,0 1 0,0-1 0,0 0 0,0 0 0,1 1 0,-1-2-3,0 1 6,0 1 0,0-1 0,0 0 0,0 0 0,0 1-1,0-1 1,1 0 0,-1 0 0,0 1 0,1-1 0,-1 0 0,0 1 0,1-1 0,-1 0 0,1 1 0,-1-1 0,1 1 0,-1-1 0,1 1 0,-1-1 0,1 0-6,3-1-48,-1-2-1,0 1 0,0 0 1,0-1-1,0 1 0,0-2 49,6-7 57,-3 6-25,-5 3-39,1 1 0,0 0 0,0-1 1,1 1-1,-1 0 0,0 1 0,1-1 7,22-18 10,-21 16 1,0 1 0,1-1 0,-1 1-1,1 0 1,0 0 0,0 0 0,4-1-11,-8 3 0,3 0-28,0 0 1,0-1-1,0 1 1,0 0 0,0 1-1,0-1 1,3 1 27,50-9 165,13 9-282,-67 0 123,0 0 0,0 1-1,0-1 1,0 0 0,0 1 0,0 0 0,0-1 0,0 1-1,-1 0 1,2 1-6,-1-1 16,-2 0 32,1 0-56,-1 0-1,1 0 0,-1 0 0,1-1 0,0 1 0,-1 0 0,1 0 1,0-1-1,1 1 9,-3-1 10,9 3-42,-8-2 30,1 0 1,0 0-1,0-1 0,-1 1 1,1 0-1,-1 1 0,1-1 1,-1 0-1,1 0 0,-1 1 1,0-1-1,1 0 0,0 2 2,-2-2 6,0-1-1,1 1 1,-1 0-1,1-1 0,-1 1 1,1-1-1,-1 1 0,1-1 1,0 1-1,-1-1 0,1 0 1,0 1-1,-1-1 0,1 0 1,0 1-1,-1-1 0,1 0-5,1 1 2,-1 0-1,0 0 0,0 0 1,0 0-1,0 0 0,0 0 0,1 0 1,-2 0-1,1 0 0,0 1 1,0-1-1,0 0 0,0 1-1,0 0 31,0-1 12,13 24-166,-14-24 124,1 0-1,0 1 0,0-1 0,-1 0 0,1 1 1,-1-1-1,1 1 0,-1-1 0,0 1 0,1-1 0,-1 1 1,0-1-1,0 1 0,0 0 0,0-1 0,0 6-8,1-6 147,-1 0-122,0 0-1,0 0 1,0-1 0,-1 1-1,1 0 1,0 0 0,0 0 0,-1-1-1,1 1 1,-1 0 0,1 0-1,0-1 1,-1 1 0,1 0 0,-1-1-1,0 1 1,1-1 0,-1 1-1,1-1 1,-1 1 0,0-1 0,0 1-1,1-1 1,-1 1 0,0-1-17,-23 8-214,7-2 319,13-3-118,-1 0-1,0 0 0,1 1 1,0-1-1,0 1 0,0 0 1,0 1 13,-1 0-27,0 0 0,0 0 0,0 0 0,-2 0 27,-3 4 288,7-5-250,-3 1 68,0 0 1,-1 0-1,1-1 1,-5 3-107,-2 2 48,11-9-10,0 1-12,1 5-47,1-5-96,0-1 42,0 0 27,0 0-27,0 0 49,0 0 68,0 0-4,0 0 10,0 0 53,0 0-21,0 0 5,0 0-58,8 15-352,-7-13 334,0-1 1,0 1-1,0-1 1,1 0-1,-1 0 1,0 1 0,1-1-1,-1 0 1,1 0-1,0-1 1,0 1-10,8 6 44,8 6-6,1-2-81,-17-10 43,0 1-1,0-1 1,0 0 0,0 0 0,0 0 0,1 0 0,-1 0 0,0-1-1,1 1 1,-1 0 0,1-1 0,-1 0 0,1 0 0,-1 0-1,1 0 1,-1 0 0,0 0 0,1 0 0,-1-1 0,1 0 0,11 0 120,-13 0-114,0 1 0,1 0 0,-1-1 1,0 1-1,0-1 0,0 1 0,0-1 0,-1 0 0,1 1 0,0-1 0,0 0 0,0 1 0,0-1 1,-1 0-1,1 0 0,0 0 0,-1 0 0,1 0 0,-1 0 0,1 0-6,6-8 1,-7 9 6,0 0 0,1-1 1,-1 1-1,1 0 0,-1-1 0,0 1 1,1-1-1,-1 1 0,0 0 0,0-1 1,1 1-1,-1-1 0,0 1 0,0-1 1,0 1-1,1-1 0,-1 1 0,0-1 1,0 1-1,0-1 0,0 1 0,0-1 1,0 1-1,0-1 0,0 1 0,-1-1-7,1-1 8,0 1 0,-1 0 0,0 0 0,1 0 0,-1 0 0,0 0 0,1 0 0,-1 0 0,0 0 0,0 0 0,0 0-8,-3-3 11,-1 1 0,1 0 0,-1 0 0,0 0-1,0 1-10,2 0-17,0 0-1,-1 0 1,0 1-1,1 0 0,-1 0 1,0 0-1,0 0 1,1 1-1,-1-1 0,-4 1 18,-36-3-261,42 3 261,0 0 0,1 0-1,-1-1 1,0 1 0,1 0-1,-1 0 1,1-1 0,-1 1 0,1-1-1,-1 0 1,1 1 0,-1-1-1,1 0 1,0 0 0,-1 0 0,1 0-1,0 0 1,-1 0 0,0-1 51,1 0 0,0 0 1,0 1-1,0-1 0,0 0 0,1 0 0,-1 0 0,0 0 1,1 0-1,-1 0 0,1 0 0,0 0 0,-1-1 1,1 1-1,0-2-51,2-11 132,-2 15-131,0 0 0,0 0 0,0 0 0,0 0 0,0-1-1,0 1 1,0 0 0,0 0 0,0 0 0,0 0 0,0-1 0,0 1 0,0 0-1,0 0 1,0 0 0,0 0 0,0 0 0,0-1 0,0 1 0,0 0 0,0 0-1,0 0 1,0 0 0,0 0 0,0-1 0,0 1 0,0 0 0,0 0 0,0 0-1,0 0 1,0 0 0,-1-1 0,1 1 0,0 0 0,0 0 0,0 0 0,0 0-1,0 0 1,0 0 0,-1 0 0,1 0 0,0 0 0,0 0 0,0 0 0,0 0-1,-1 0 1,1 0 0,0-1 0,0 1 0,0 0 0,0 0 0,0 0 0,-1 1-1,1-1 1,0 0 0,0 0 0,0 0 0,0 0 0,-1 0 0,1 0-1,0 0 1,0 0 0,0 0 0,0 0 0,0 0 0,-1 0-1,-4 1-4,4-1 10,0 0-1,1 0 0,-1 0 1,1 0-1,-1 0 0,1 0 1,-1 0-1,1 1 0,-1-1 1,1 0-1,-1 0 0,1 1 1,-1-1-1,1 0 0,-1 1 1,1-1-1,-1 0 0,1 1-5,-8 3-186,8-4 239,0 0-21,0 0-53,-2 1 11,1 1 0,0 0 0,-1-1 0,1 1 0,-1-1 0,1 0 0,-1 1 0,1-1 0,-2 0 10,-3 4-129,-6 6 161,11-10 0,0-1 21,-2 0-15,2 0-28,1 0-74,0 0 38,0 0 68,0 0-20,0 0-65,0 0-16,0 0-63,0 0 36,1 1 1,0-1 83,-1 1-1,1-1 0,-1 1 1,1-1-1,-1 1 1,1-1-1,0 0 0,-1 1 1,1-1-1,0 0 1,-1 0-1,1 1 1,0-1-1,0 0 0,-1 0 1,1 0-1,0 0 1,-1 0-1,1 0 0,0 0 1,0 0-1,-1 0 1,1 0-1,0 0 0,0-1 3,2 1-4,27 2-10,-24-1 23,-1-1 0,1 1-1,-1-1 1,1 0-1,-1 0 1,1 0-1,-1-1 1,1 0 0,-1 0-1,0 0 1,1-1-1,-1 0 1,0 0-1,0 0-8,0-1-45,3-2 78,0 0 1,-1 0-1,0-1 0,0 1 1,0-1-1,2-3-33,71-78-107,-74 81 87,1-1-1,-1 1 1,1 1-1,6-5 21,5-4-8,-17 14-154,11-9 929,-3 5-1584,-9 4 661,0 0 0,1 0-1,-1 0 1,0 0 0,0 0 0,0 0-1,1 0 1,-1 0 0,0 0 0,0 0-1,0 0 1,1 1 0,-1-1 0,0 0-1,0 0 1,0 0 0,1 0-1,-1 0 1,0 0 0,0 0 0,0 0-1,0 1 1,1-1 0,-1 0 0,0 0-1,0 0 1,0 0 0,0 1-1,0-1 1,0 0 0,0 0 156,5 10-1152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8:08.9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 1 224,'0'0'8,"0"0"1,-1 0-1,1 0 1,-1 1-1,1-1 1,0 0-1,0 0 1,-1 1-1,1-1 0,0 0 1,-1 1-1,1-1 1,0 0-1,0 1 1,0-1-1,-1 0 1,1 1-1,0-1 0,0 1 1,0-1-1,0 0 1,0 1-1,0-1 1,-1 1-1,1-1 1,0 0-1,0 1 1,0-1-1,1 1 0,-1-1 1,0 0-1,0 1 1,0-1-1,0 1 1,0-1-1,0 0 1,1 1-1,-1-1 0,0 1 1,0-1-1,0 0 1,1 1-1,-1-1 1,0 0-9,4 9 199,6 14 327,-8-19-400,1 1 0,-1 0-1,0 0 1,0 4-126,1 2 633,-2-1 1,0 1-1,0 0 0,-1 5-633,1-16 74,0 0 0,0 0 0,0 0 0,0 0-1,0 0 1,0-1 0,0 1 0,0 0 0,0-1 0,0 1-1,-1 0 1,1-1 0,0 1-74,2-4-288,-1 0 0,0 1 0,1-1 0,-2 0 0,1 0 0,0 0 0,-1 0 0,0 0 0,1-1 0,-2 1 0,1-2 288,1-20-1221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8:12.3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 0 576,'-7'13'267,"0"1"0,1 0 0,1 0 0,-2 10-267,-11 27 276,5-14-274,9-25-20,0 0 0,-1 0 1,0-1-1,-7 11 18,4-13 84,4-4-128,10-7-60,2-2 221,0 0 1,-1 0 0,1-1 0,-1 0 0,-1-1 0,1 1 0,-1-1 0,0 0-1,0-1 1,0 0-118,23-32 74,-16 20-14,13-14-60,-22 28-130,1 0 0,-1 1 0,1 0 0,0 0 0,0 0 0,1 0 0,-1 1 0,5-2 130,5 1-566,5 4-223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8:20.6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353 383 640,'3'8'395,"-3"-8"-177,0 0-68,0 25 714,0-22-823,0 0 1,0 1 0,0-1 0,0 1 0,0-1 0,-1 0-1,0 1 1,1-1 0,-1 0 0,-1 1 0,1-1 0,0 0-1,-2 2-41,0 1 166,-14 45 277,-6-3-177,16-26-33,1-5-215,5-14-12,0 1 0,0 0 0,0-1 0,0 1 0,1 0 0,-1 2-6,-2 18 151,0-14-146,2 0 0,-1 0 1,1 0-1,1 1-5,-3 21 149,-1 3 131,2 0 0,1 1-280,-9 54 64,10-83-163,-1 23 217,1-29-114,0 0 0,-1 1 1,1-1-1,0 0 0,-1 1 0,1-1 0,-1 0 1,1 1-1,-1-1 0,1 0 0,-1 0 1,0 0-1,0 0 0,0 0 0,0 0 1,0 0-1,0 1-4,-6 15 192,5-8-268,2-9 70,0 0 0,0 0 0,0 0 0,0 1 0,0-1 0,0 0 0,0 0 0,0 0 0,0 0 0,0 1 1,0-1-1,0 0 0,0 0 0,0 0 0,0 1 0,0-1 0,0 0 0,0 0 0,0 0 0,0 1 1,0-1-1,-1 0 0,1 0 0,0 0 0,0 0 0,0 0 0,0 1 0,0-1 0,-1 0 0,1 0 1,0 0-1,0 0 0,0 0 0,0 0 0,-1 0 0,1 0 0,0 0 0,0 1 0,0-1 0,-1 0 1,1 0-1,0 0 0,0 0 0,0 0 6,-1 0 203,1 17 516,0-5-579,1-7-153,-1 0 0,0 0 0,0 0 0,0 0-1,-1 0 1,0 0 0,0-1 0,0 1 0,-1 2 13,1-3 6,0 0 0,-1 1 1,2-1-1,-1 0 0,1 1 1,-1-1-1,1 1 0,0-1 1,1 1-1,-1-1 0,1 1 1,0 1-7,2 21-119,2 28 407,-6-54-320,-8 6 151,2 1-227,5 1 156,2-9-50,0 0 0,0 0-1,0 1 1,0-1 0,0 0-1,0 0 1,0 0 0,0 1-1,0-1 1,0 0 0,0 0-1,0 1 1,-1-1 0,1 0-1,0 0 1,0 1 0,0-1-1,0 0 1,0 0 0,0 0-1,-1 1 1,1-1 0,0 0-1,0 0 1,0 0 0,-1 0-1,1 0 1,0 1 0,0-1-1,0 0 3,-1 0-58,1 0-22,0 0-48,0 0 74,0 0 118,0 0 38,0 0 95,0 0-96,0 0-117,0 0-42,-8-50 180,7 22-76,0 16-17,1-1-1,1 0 0,-1 0 0,2 0 0,1-6-28,5-40 69,-3 24-111,-3 27-13,-1 0 1,0 1 0,0-1-1,0 0 1,-1 0 54,0 7 117,3 17-410,-3-2 250,1-10 27,-1 0 0,0 0 0,0 0 0,0 0 0,-1 0 0,1 0 0,-1 0 0,0 0 0,-1 1 16,0 2 9,0-1 1,1 1-1,-1-1 0,1 3-9,0-3 13,0-1 0,0 1 0,0-1 0,-1 1 0,0-1 0,0 0 0,-2 5-13,1 0 100,3-9-84,0 0 0,0 1-1,0-1 1,0 0 0,0 0-1,-1 0 1,1 0 0,0 0 0,-1 1-1,1-1 1,-1 0 0,1 0-1,-1 0 1,0 0-16,0 9-251,1-10 264,1 1-1,-1-1 1,0 1-1,0-1 0,0 0 1,0 1-1,0-1 1,0 1-1,0-1 1,0 1-1,0-1 1,0 1-1,0-1 1,0 0-1,0 1 0,0-1 1,0 1-1,0-1 1,0 1-1,-1-1 1,1 0-1,0 1 1,0-1-1,0 1 1,-1-1-1,1 0 0,0 1 1,-1-1-1,1 0 1,0 0-1,-1 1 1,1-1-1,0 0 1,-1 1-1,1-1 0,-1 0-12,1 0 15,0 1-1,0-1 1,0 1-1,-1-1 1,1 1-1,0-1 1,-1 1-1,1-1 1,-1 1-1,1-1 1,0 0-1,-1 1 1,1-1-1,-1 0 1,1 1-1,-1-1 1,1 0-1,-1 1 1,1-1-1,-1 0 0,0 0-14,-1-3 5,0 1 0,0-1 0,1 0 0,-1 0 0,1 0 0,-1 0-1,1-1 1,0 1 0,0 0 0,0 0 0,0-3-5,-4-65 122,4 54-205,0 14 92,1 0-1,0 0 1,0 1-1,0-1 0,0 0 1,0 0-1,0 1 0,1-4-8,0-12 87,-1 16-93,0 0 1,-1 1-1,1-1 1,0 0 0,0 0-1,0 1 1,1-1 0,-1 0-1,0 1 1,1-1-1,-1 0 1,1 1 0,-1-1-1,1 0 1,0 0 5,0 1-12,-1 1-1,0-1 1,1 0 0,-1 1 0,0-1 0,0 0-1,0 1 1,0-1 0,0 0 0,0 0 0,0 1-1,0-1 1,0 0 0,0 0 0,0 1 0,0-1 12,0-1-113,2 7 74,-1-3 76,-1 12 49,4 14 101,-2-23-216,-1 0 0,0 1 0,0-1 0,-1 0 0,0 1 29,2 55-36,-1-26 195,-1-1 1,-3 26-160,-3-30 200,4-19-167,0 1 0,0-1 0,1 8-33,1-15 8,-1 1 1,1-1-1,-1 1 1,0-1-1,0 0 0,-1 1 1,0-1-1,0 1-8,-5 13-137,5-7 222,2-10-88,0 0-1,0-1 0,0 1 0,0 0 0,0 0 0,0 0 0,-1-1 0,1 1 1,0 0-1,0 0 0,-1-1 0,1 1 0,0 0 0,-1-1 0,1 1 1,-1 0-1,1-1 0,-1 1 0,1-1 0,-1 1 0,0 0 0,0-1 4,0 1 64,1-1 0,0 20 0,-4-15 107,4-11-125,8-17-100,-6 15 62,0 2 6,1 1 0,0-1 0,0 0 0,0 1 0,1-1-1,1 0-13,-1-1 5,1 0-1,-1 0 0,4-8-4,-1 2-3,-6 11 11,1 0 0,-1-1 0,0 1 0,0 0 0,0 0 0,0-1 0,0 1 0,-1-1 0,1 1 0,-1-1 0,1 0-8,-1 0 13,0 0-1,1 1 0,-1-1 0,1 0 0,0 0 1,0 0-1,0 0 0,0 0-12,0 1 13,0 0 1,0-1-1,0 1 1,0 0-1,-1-1 0,1 1 1,-1 0-1,0-1 1,1 1-1,-1-1 1,0 1-1,-1 0 0,1-2-13,0 1-2,-1 0-1,1 1 0,0-1 1,1 0-1,-1 1 1,0-1-1,1 0 0,0 1 1,-1-1-1,1 1 0,1-2 3,3-14 99,-2-28-291,-1 42 134,6-17 94,5-10 279,-13 30-316,1 0 0,-1 0 0,0 0 0,0 1 0,1-1-1,-1 0 1,0 0 0,0 0 0,0 0 0,0 0 0,0 0 0,-1 0 0,1 0 0,0 0 0,0 1-1,0-1 1,-1 0 0,1 0 0,0 0 0,-1 0 1,-2-12 1,2 2-5,0 1 1,0-1-1,-1 1 1,-1-1-1,1 1 0,-2 0 1,1 0-1,-2 0 1,1 0 3,-10-41-96,11 41 91,0-1-1,0 1 1,1-1 0,0 1 0,1-2 5,-7-34-65,6 33-25,0-1-1,1 0 1,0 1-1,1-1 1,1-7 90,0-12-92,3-35-89,-4 66 147,0 0 1,0 0 0,0 0-1,1 0 1,-1 0 0,1 0-1,0 0 1,0 0 0,0 0-1,-1 0 1,2 0 0,0-1 33,-2 2-182,0 1 86,8-8 112,-7 5 22,1 0-18,-1 3-25,-1 0 0,1-1 0,-1 1 0,1-1 0,-1 1 0,0-1 0,1 1 0,-1-1 0,0 1 0,0-1 0,1 1 0,-1-1 0,0 1 0,0-1 0,1 1 0,-1-1 1,0 0-1,0 1 0,0-1 0,0 1 5,0-3-1,3 0 66,-3 3-67,0 0 0,0 0 0,0 0 0,0 0 0,0 0 0,0 0 0,0 0 0,1 0 0,-1 0 0,0 0 0,0 0 0,0-1 0,0 1 0,0 0 0,0 0 0,0 0 0,0 0 0,0 0 0,0 0 0,0 0 0,1 0 0,-1 0 0,0 0 0,0-1 0,0 1 0,0 0 0,0 0 0,0 0 0,0 0 0,0 0 0,0 0 0,0 0 0,0-1 0,0 1 0,0 0 0,0 0 0,0 0 0,0 0 0,0 0 0,0 0 0,0 0 0,0-1 0,-1 1 0,1 0 0,0 0 0,0 0 0,0 0 0,0 0 0,0 0-1,0 0 1,0 0 2,-8-22 417,7 18-416,0 0 0,0 1 0,0-1 0,-1 1 0,-1-4-1,-6-14-114,7 17 5,1 0-1,-1 1 1,0-1-1,0 0 0,-2-2 110,0-1-71,-1 0-1,1-1 0,0 1 0,0-3 72,-11-21-17,13 28 28,0-1-1,1 0 0,-1 0 0,1 0 0,-1 0 1,1-1-1,1 1 0,-1 0 0,0 0 0,1-1 0,0-2-10,-5-36-154,4 29 223,0 0 1,-1 0 0,-1 0 0,-2-6-70,-5-25-18,5 21-28,3 17-4,0 0 1,1 1-1,0-1 0,0-6 50,1 8 21,0 0 0,-1-1 1,1 1-1,-1 0 0,0 0 1,-1 0-1,1 0 0,-3-4-21,3 5 0,-1 0 0,1 0 0,0 0 0,0 0 0,0 0 0,0 0 0,1 0 0,0 4-122,0 0 26,7 4-16,22 31 32,-27-33 84,0 1-1,-1-1 1,1 1 0,0-1-1,-1 1 1,1 0 0,-1-1-1,0 1 1,0 0 0,0 0-1,0 0-3,8 20 216,-2-9-86,0 0 1,-1 1-1,2 11-130,8 19-151,46 105 332,-46-109-79,-3-10 372,3 15-474,-14-34 14,0 0 0,-1 0 0,0 0 0,-1 0 0,0 0 0,-2 3-14,1 18 156,1 1-148,-1 0 0,-5 19-8,4-35-33,1-11 32,0-1 0,0 0 0,0 0 0,-2 7 1,0-5-17,2 0 1,-1 0-1,1 0 1,0 1-1,1-1 17,-2 18 141,-20 95-183,19-104 49,-1-1 1,-4 10-8,-4 19-47,5-20-35,5-19 88,0 0 0,0 0-1,1 1 1,0-1-1,0 1-5,-10 89 123,5-55-166,2 0 1,1 9 42,-2-10 77,4-33-96,0-1 0,0 1 0,0-1 0,1 0 0,0 1-1,0 6 20,1-7-13,-1 1 0,0-1-1,0 1 1,-1-1 0,0 1-1,-1 4 14,2-7 33,0-1-1,0 0 1,0 0-1,0 0 1,1 1-1,0 2-32,1 12 77,-2-11-76,0-1 0,0 1-1,-1-1 1,0 0 0,0 1-1,-1-1 1,1 0 0,-2 3-1,0-3 6,1 0 1,0 0-1,0 1 0,1-1 1,0 1-1,0 0-6,0-1 27,0-1 1,0 1-1,0 0 0,-1 0 0,0-1 1,0 1-1,-3 4-27,-8 24-219,10-28 239,0 0-1,1-1 1,-1 1-1,1 0 1,0 0-1,-1 7-19,-6 19 1,-5-2-73,6-12 126,0 1 1,-3 13-55,-3 14-104,5-15-421,-6 29 525,15-55-319,-1-1 1,1 1-1,0-1 1,0 1-1,0-1 1,1 3 318,-1-6-99,0-1 1,0 1-1,0 0 1,0 0-1,0 0 1,1 0-1,-1-1 1,0 1-1,0 0 0,1 0 1,-1 0-1,1-1 1,-1 1-1,1 0 1,-1 0-1,1-1 1,-1 1-1,1 0 1,-1-1-1,1 1 1,0-1-1,-1 1 1,1-1-1,0 1 1,0-1-1,-1 0 1,1 1-1,0-1 1,0 0-1,0 1 1,0-1 98,-1 0-50,1 0 0,-1 0 0,0 0 0,1-1 0,-1 1 0,0 0 0,1 0 0,-1 0 0,0 0 0,1-1 0,-1 1 0,0 0 0,0 0 0,1-1 1,-1 1-1,0 0 0,0-1 0,1 1 0,-1 0 0,0-1 0,0 1 0,0-1 50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8:26.1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84 27 576,'-2'-2'52,"-1"-1"-1,1 1 1,0-1-1,-1 0 1,1 0-1,-1-2-51,-11 0-304,-11 5 843,24 0-22,1 0-127,0 0 63,0 8 219,0 20-132,1-14-367,0 1 1,-2-1 0,0 0-1,-1 1 1,-1 3-174,1-7 161,0 0 0,0 12-161,1-12 109,0 0 1,-1 0 0,-1 2-110,0 2 54,1 0 0,0 0 0,2 0 0,-1 1 0,2-1-54,-2 31 140,1-44-140,-1 44 210,2-42-188,-1 0-1,1 0 1,0-1 0,0 1-1,0 0 1,0 0 0,0-1-1,1 1 1,0 0 0,1 1-22,1 1-8,-4-5 14,0 0-1,0-1 1,0 1-1,0-1 1,1 1-1,-1 0 1,0-1-1,0 1 1,1-1-1,-1 1 1,1-1-1,-1 1 1,0-1-1,1 1 1,-1-1-1,1 0 1,-1 1-1,1-1 1,-1 0-1,1 1 1,-1-1-1,1 0 1,0 1-1,-1-1 1,1 0-1,-1 0 1,1 0-1,0 0 1,-1 0-1,1 0 1,0 0-1,-1 0 1,1 0-1,-1 0 1,1 0-1,0 0 0,-1 0 1,1 0-1,-1 0 1,1-1-1,0 1 1,-1 0-1,1 0 1,-1-1-1,1 1 1,-1 0-1,1-1-5,3-1 31,0-1 0,0 0 0,0 0 0,0 0 0,-1-1 0,1 0-1,-1 1 1,0-1 0,0 0 0,0-1-31,7-10 257,-1-2 0,1-2-257,-4 6 90,0 0 1,2 1-1,6-9-90,43-45-162,-12 17 20,-26 25 222,-11 13-5,1 1-1,-1 0 1,2 0-1,-1 1 1,11-7-75,-20 16 25,1 0 1,-1-1-1,0 1 0,1 0 0,-1 0 1,0-1-1,1 1 0,-1 0 1,0-1-1,0 1 0,1-1 0,-1 1 1,0 0-1,0-1 0,0 1 0,1-1 1,-1 1-1,0 0 0,0-1 1,0 1-1,0-1 0,0 1 0,0-1-25,-1 2 1,1-1-1,-1 0 1,0 0-1,1 1 1,-1-1-1,1 0 0,-1 1 1,0-1-1,1 0 1,-1 1-1,1-1 0,-1 1 1,1-1-1,0 1 1,-1-1-1,1 1 1,-1-1-1,1 1 0,0 0 1,-1-1-1,1 1 1,0-1-1,0 1 0,0 0 1,-1-1-1,1 1 1,0 0-1,-1 1-28,-3 8-10,-1 0-1,0-1 0,0 0 1,-7 8 38,9-12 23,0 0 1,0 0-1,1 0 1,0 0 0,0 1-1,-1 3-23,2-5 45,0 1 0,-1-1-1,1 0 1,-1 0 0,0 0 0,0 0-1,0 0 1,-1 0 0,1-1 0,-1 1-1,0-1 1,0 0 0,0 1 0,-2 0-45,5-2 9,-1 0-1,1 0 1,0 0 0,-1 0 0,1 0 0,0 0 0,0 0 0,0-1 0,1 1-1,-1 0-8,0 2 18,1 1 54,-1 1-1,-1 0 0,1 0 0,-1-1 0,0 1 0,0-1 0,-1 1 0,1-1 0,-1 1 0,0-1 1,-1 0-1,1 0 0,-1 0 0,0 0 0,-1 0 0,1-1 0,-1 1 0,-3 3-71,-38 35 180,29-28-169,0 0 0,1 1 0,1 1 0,-5 7-11,7-9 16,10-13-28,-1 0 1,1 0-1,0 1 1,1-1-1,-1 1 0,0 0 1,1-1-1,-1 1 1,1 0-1,0 0 0,0 0 1,0 0-1,0 0 1,0 0-1,1 0 1,-1 0-1,1 1 12,0-3 139,0-1-33,2 0-82,0-1 0,0 1 0,0 0 0,0-1 0,0 1 0,0-1 0,-1 0 0,1 1 0,0-1 0,0 0-1,-1 0 1,1 0 0,0-1 0,-1 1 0,1 0 0,-1 0 0,0-1 0,1 1 0,-1-1 0,0 1 0,0-1 0,0 0 0,0 0-1,0 0-23,4-7 41,-1 0 0,-1 0 0,0-1-1,1-4-40,1-2 42,10-31-37,-2-2 1,7-48-6,-19 89 53,0 0 0,-1 0 1,0 0-1,0 0 1,0 0-1,-2-4-53,1 9 4,1 0-1,-1 0 0,0 0 1,0 0-1,0 1 1,-1-1-1,1 0 1,-1 0-1,0 1 0,1-1 1,-1 1-1,0-1 1,0 1-1,-1 0 0,1 0 1,0 0-1,-2-1-3,-4-7 2,7 9-56,1 0 1,0 1-1,-1-1 0,1 0 0,-1 0 0,1 1 0,-1-1 0,1 0 1,-1 1-1,0-1 0,1 1 0,-1-1 0,0 1 0,0-1 54,7 0 4,1 0-1,-1 0 1,0-1-1,0 0 1,0 0-1,0 0 1,0-1-1,0 0-3,23-9-70,4 0 130,-17 6-85,-1 1-1,1 0 1,11-2 25,10 0-97,-14 3-155,0 0-1,6 1 253,-21 3-785,1 0-1,-1 0 0,1 1 1,6 1 785,1 2-3712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9:47.0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2163 395 1056,'0'0'31,"-1"2"49,-1-1 1,1 1 0,-1-1-1,1 1 1,0-1 0,0 1-1,0 0 1,0 0 0,0-1-1,0 2-80,-1 0 98,0 0 0,0 0 0,0-1 0,0 1 0,0-1 0,-1 1 0,1-1-98,-8 8 370,10-8-367,-1-1 0,1 1 0,0 0 0,0 0 0,-1 0 0,1 0 0,0-1 0,1 1 0,-1 0 0,0 0 0,1 0 0,-1-1 0,1 1 0,-1 0 0,1 0 0,0-1 0,-1 1 0,1 0-3,12 24 401,-10-19-246,0-1 1,0 0-1,0 0 1,1 0-1,3 4-155,-6-9 3,0 0 1,-1-1-1,1 1 0,-1 0 0,0 0 0,1 0 1,-1-1-1,0 1 0,1 0 0,-1 0 0,0 0 1,0 0-1,0 0 0,0 0 0,0-1-3,0 2 54,0 7 122,0 37 757,-5-28-667,1 5 497,2 40-400,-4 27-363,4-48-94,2-27 197,-1 0 0,-1 7-103,-3 38 192,5-47-151,-1 0 1,2 0 0,-1 0-1,2 0 1,0 0-1,0-1 1,1 1-1,3 4-41,7 44 228,-10-25-232,-1 0 1,-3 30 3,0-10 97,-2-17-48,0 1-1,-3-1 0,-6 20-48,5-23-134,5-10 113,2-22 8,0 0 0,-1 0 0,1 0-1,-1 0 1,1 0 0,-1 0 0,-1 0 0,1 0 0,0 0 0,-1 0 0,-1 1 13,2-3 42,0-1-18,1 0 0,-1 0 0,0 0 0,1 1 0,-1-1 0,0 0 0,1 0 0,-1 1 0,1-1 0,0 0 0,0 1 0,-1 0-24,1-1-122,-5-15-28,0-216-452,5 183 570,1-1 0,3 2 0,1-1 0,3-3 32,-4 32-115,-1 0 0,-1 0 1,-1 0-1,-1-3 115,0 20-75,-5 17 251,-25 78-144,21-62 13,6-21-85,1-1 0,-2 1 1,-2 4 39,2-4-35,0 0 1,1 1-1,0 0 35,0-2 35,1-1-1,-1 0 1,0 0 0,-1 0-1,-2 2-34,-3 8-6,1 1 0,0 0 0,2 0 0,0 0 0,0 9 6,0-7 14,0 4-170,3-9 225,-1-1 0,-1 1-1,0-1 1,-2 0 0,0 0 0,0 0-1,-3 2-68,10-18 3,0 0 0,0 0 0,0 1 0,0-1 0,-1 0 0,1 0 0,0 0-1,0 0 1,0 0 0,0 1 0,0-1 0,0 0 0,0 0 0,0 0 0,-1 0 0,1 0-1,0 0 1,0 0 0,0 1 0,0-1 0,0 0 0,-1 0 0,1 0 0,0 0-1,0 0 1,0 0 0,0 0 0,-1 0 0,1 0 0,0 0 0,0 0 0,0 0-1,0 0 1,-1 0 0,1 0 0,0 0 0,0 0 0,0 0 0,0 0 0,-1 0-1,1 0 1,0-1-3,-4-7-20,1-12-81,4-37 83,2-1 0,9-42 18,-7 70-13,2 0 1,1 0-1,1 1 1,1 0-1,2 1 0,2-2 13,23-44 176,28-77-176,2-38-42,-33 98 20,19-31 22,-46 108-12,0-1-1,-2 1 0,0-1 1,0 0-1,-1 0 0,-1 0 1,-1-1-1,1-8 13,-3-10 65,0-28-98,-3-3 33,2 42-78,-3-18 156,3 25-309,1 12-141,0 10 143,1 20 139,-1-8 87,0 1 1,-1-1-1,-1 0 0,0 1 3,-7 55 298,-1-35-105,-25 95-167,30-119 15,2-9 36,2-7 317,1-4-382,0 0 0,1 0-1,0 1 1,-1-1 0,2 0 0,-1 1-1,0-1 1,1 1 0,0-1-1,0 1 1,0 0 0,1 0 0,-1 0-1,1 0 1,3-3-12,16-25-126,-1-1 0,-2-1-1,2-9 127,-13 26 32,-1 0 0,1-5-32,-8 20 6,1 1 0,-1 0-1,0-1 1,1 1 0,-1-1-1,0 1 1,0 0-1,0-1 1,0 1 0,0-1-1,-1 1 1,1-2-6,0 3-4,-1-1 1,1 1 0,0-1-1,0 1 1,-1-1-1,1 1 1,0 0-1,-1-1 1,1 1 0,-1-1-1,1 1 1,-1 0-1,1-1 1,0 1-1,-1 0 1,0-1 0,1 1-1,-1 0 1,1 0-1,-1-1 1,1 1-1,-1 0 1,1 0 0,-1 0-1,1 0 1,-1 0-1,0 0 1,1 0-1,-1 0 4,-13 12-410,11-10 416,1-1 1,-1 1 0,0-1-1,0 0 1,0 0-1,0 0 1,0 0-1,-2-1-6,-7 3-36,10-2 4,1-1 1,-1 1-1,1 0 1,0-1-1,-1 1 1,1 0-1,0 0 1,-1 0-1,1 0 1,0 1-1,0-1 1,-1 1 31,1-1 15,0 1 0,-1-1 0,1 0 0,-1 1 1,1-1-1,-1 0 0,1 0 0,-1 0 0,0 0 0,0 0 0,1 0 0,-1-1 0,0 1-15,-10 3-146,10-2 162,0-2 0,0 1 1,0 0-1,0 0 0,0-1 1,-1 1-1,1-1 0,0 1 0,-2-1-16,-32 3-133,6 5 96,27-7 55,0-1 0,0 1 1,0-1-1,0 1 0,0 0 0,1 0 0,-1 0 1,0 0-1,-2 2-18,2-1-11,1-1 1,-1 0-1,0 0 1,0 1-1,0-2 1,1 1-1,-1 0 1,0-1-1,-3 1 11,-43-9-75,41 7 169,-2 1-129,7 1 24,0-1-1,0 1 0,0-1 1,0 0-1,0 0 0,0-1 1,0 1-1,0 0 0,0-1 1,0 0-1,0 0 12,-24 4 160,17-2-280,10 0 140,-1-1-1,0 0 0,0 0 0,0 0 0,1 0 0,-1 0 0,0 0 1,0 0-1,1 0 0,-1 0 0,0 0 0,0 0 0,0 0 1,1-1-1,-1 1 0,0 0-19,-3 0 16,-1 0 0,1 0 0,0 1 0,0 0 0,0 0 0,0 0 0,0 0 0,-2 2-16,1 0-1,4-2 1,1-1-1,-1 0 1,1 0-1,0 1 1,-1-1-1,1 0 0,0 0 1,-1 0-1,1 1 1,-1-1-1,1 0 1,-1 0-1,1 0 1,0 0-1,-1 0 1,1 0-1,-1 0 1,1 0-1,-1 0 1,1 0-1,0 0 1,-1 0-1,1 0 0,-1 0 1,1-1-1,-1 1 1,1 0-1,0 0 1,-1 0 0,-14-2 69,13 2-55,1 0 0,0 0 1,0 0-1,0 0 0,-1-1 0,1 1 1,0 0-1,0 0 0,0-1 0,0 1 1,-1 0-1,1-1-14,-21 5 26,16-3-22,5-1-9,1 0 1,0 0 0,0 1 0,-1-1 0,1 0 0,0 0 0,-1 0 0,1 0-1,0 0 1,-1 0 0,1 0 0,0 0 0,0 0 0,-1 0 0,1 0 0,0 0-1,-1 0 1,1-1 0,0 1 0,-1 0 0,1 0 0,0 0 0,0 0-1,-1 0 5,-2 0 89,-1 0 0,0 1-1,0-1 1,0 1-1,1 0 1,-1 1-89,3-2-68,-1 0 94,0 0-1,0 0 0,0 0 1,0 0-1,0 0 0,0 0 1,0-1-1,-2 0-25,2 1-2,1-1 0,-1 1 0,1-1 0,-1 1-1,1 0 1,-1 0 0,1 0 0,-1 0 0,1 0 0,-1 0 0,0 0-1,1 0 1,-1 1 0,1-1 0,-1 0 0,1 1 0,-1-1 0,1 1 0,0 0-1,-1 0 3,0 0 18,0 0 0,1-1 0,-1 1 0,0 0 0,0-1 0,0 1 0,0-1 0,0 0 0,0 0 0,0 1 0,0-1 0,0 0 0,0-1 0,1 1 0,-1 0 0,0-1 0,0 1 0,0-1 0,-1 0-18,-16-1 165,16 1-151,1 1 0,-1-1 1,1 1-1,0-1 0,-1 0 0,1 0 0,-2-1-14,-15-3-62,18 5 58,0 0 0,-1 0 0,1 0 0,0-1 0,-1 1 0,1 0 0,0-1 0,-1 1 0,1-1 0,-1 0 4,1 0 7,-1 1-1,1-1 1,0 1 0,-1-1 0,1 1-1,0 0 1,-1-1 0,1 1-1,-1 0 1,0 0-7,-96-3-32,18-1 405,72 5-414,-1-1-1,1 2 0,0-1 0,-1 1 42,1 0 3,0-1 0,-1 1 1,1-2-1,-1 1-3,-35 7 272,-23-8-70,40-5-127,24 5-31,0-1 0,-1 1-1,1-1 1,0 0 0,-1 0 0,1 0-1,0 0 1,0 0 0,0-1 0,0 1-1,0-1 1,-2-2-44,-1 1-34,3 2 63,-1 0 0,1 0 0,-1 1 0,1-1-1,-1 1 1,1 0 0,-5 0-29,0 1 39,0-1 0,-1 2-1,1-1 1,-5 2-39,5 0 63,0-2-1,-1 1 1,1-1 0,-5 0-63,-66 4 650,68-5-639,4 0 47,0 0 1,-1 0 0,1-1 0,0 0-1,0 0 1,-2-1-59,4 1 46,-1 0-1,0 0 1,1 0-1,-1 1 1,-1-1-46,2 1 5,-1 0 1,1-1 0,0 1-1,0-1 1,-1-1-1,-3 0-5,-35-7 128,16 0-85,1 2 0,-11-2-43,-33-9 0,62 16-17,0-1 0,0 2 1,0-1-1,0 1 1,-1 1-1,1 0 1,-1 0-1,1 1 0,-1 0 17,8-1-18,1 0 0,-1 0 0,1 1 0,-1-1 0,1 1 0,0-1 0,-1 1 0,1 0 1,0-1-1,-1 1 0,1 0 0,0 0 0,0 0 0,0 0 0,0 0 0,0 0 0,0 0 0,0 0 0,0 0 0,0 0 0,0 1 0,0-1 0,1 0 0,-1 1 0,1-1 0,-1 0 0,1 1 0,-1-1 0,1 1 0,0-1 0,0 1 0,0-1 0,0 1 0,0-1 0,0 1 18,1 0-5,-1 0-1,1 0 1,0 0 0,0 0-1,0-1 1,1 1 0,-1 0-1,0-1 1,1 1 0,-1-1-1,1 0 1,-1 1 0,1-1-1,0 0 1,1 1 5,6 4-29,0-1 1,1 0-1,-1 0 0,1-1 0,0 0 1,0-1-1,0 0 0,1 0 1,-1-1-1,1-1 0,-1 0 0,1 0 1,1-1 28,18 0 38,0-2 0,0-1 1,-1-1-1,17-5-38,-28 4 37,-1 0 0,0-1 0,0-1-1,0 0 1,-1-2 0,0 0 0,-1 0 0,2-3-37,8-6 75,-11 9-102,-1-1-1,1 0 1,-2-1-1,0-1 1,0 0-1,-1 0 0,6-9 28,-8 6 86,5-5 21,11-14-107,-21 29-12,0 1 1,0-1 0,0 1-1,1 0 1,0 0 0,0 1 0,0-1-1,0 1 1,2-1 11,14-5-19,1 1 1,-1 1-1,1 1 0,21-4 19,-19 5 253,-17 3-281,-1 1 0,1 0 0,0 0-1,1 0 1,3 1 28,-9 0 5,0 0 0,0 0 0,0 0 0,-1 1 0,1-1-1,0 1 1,0 0 0,0-1 0,0 1 0,-1 0 0,1 0 0,0 0-1,-1 0 1,1 0 0,-1 1 0,1-1 0,-1 0 0,0 1-1,1-1 1,-1 1 0,0 0 0,0 0-5,0-1 20,0 1 0,0-1-1,0 1 1,0 0 0,0-1 0,-1 1-1,1 0 1,-1-1 0,1 1 0,-1 0-1,1 0-19,-2-1 12,1 0 0,0 0 0,0 0 0,0-1 0,0 1 0,-1 0 0,1-1 0,0 1 0,-1 0 0,1 0 0,-1-1 0,1 1 0,-1-1 0,1 1 0,-1 0-1,1-1 1,-1 1 0,1-1 0,-1 1 0,0-1 0,1 0 0,-1 1 0,0-1 0,1 0 0,-1 1 0,-1-1-12,-4 2 26,0 0-1,0 0 1,0-1-1,0 0 1,-1 0-1,1-1 1,-1 1-26,-1-1-19,0 1-1,0 0 1,0 0-1,-3 2 20,-18 6-142,2-1 364,-23 10-222,42-13-84,8-5 73,-1 1 0,0-1 0,0 0-1,0 1 1,1-1 0,-1 0 0,0 1 0,0-1 0,0 0 0,0 0 0,0 0 0,0 0 0,1 1 0,-1-2 0,0 1 11,0 0-96,1 2 68,0-1 1,0 0-1,0 0 0,1 1 1,-1-1-1,0 0 1,0 0-1,1 0 1,-1 1-1,1-1 1,-1 0-1,1 0 28,2 3-4,1 1 0,0-1-1,0 0 1,1-1 0,-1 1 0,1-1-1,0 0 1,-1 0 0,6 2 4,1 0-8,0 0 0,0-1 0,0-1 1,4 1 7,29 3 405,-43-7-97,-5-1-101,-14-5-25,-24-5-218,17 9-109,16 3 56,9-1 57,0 0-219,1 1 102,4 0 130,1 1 0,-1-1 0,1 0 1,-1 0-1,1-1 0,0 0 1,-1 0-1,1 0 0,-1 0 0,2-1 19,13 0 81,43 3-95,-26 0 115,8-1-101,-34-2 6,0 1 0,-1-2 0,1 0 0,0 0 0,0-1 0,1 0-6,-9 1 14,1 1 0,-1 0 0,0-1 1,0 0-1,0 0 0,-1 0 0,1 0 0,0 0 1,1-2-15,-4 4 85,1-1-89,-1 1 1,1 0-1,0-1 1,-1 1-1,1 0 1,0-1-1,-1 1 1,1 0-1,0 0 0,-1-1 1,1 1-1,0 0 1,0 0-1,-1 0 1,1 0-1,0 0 1,0 0-1,-1 0 0,1 1 1,0-1-1,0 0 4,54 26-336,-41-18 403,-12-7-57,1 1 0,-1-1 0,1 0 0,-1 0 0,0 0 0,1 0 0,0 0 0,-1 0 0,1-1-1,-1 1 1,2-1-10,-3 0 22,-1 0 0,1 1 0,-1-1 0,1 0 0,-1 0-1,1 0 1,-1 0 0,1 0 0,0 0 0,-1 0 0,1 0-1,-1 0 1,1 0 0,-1 0 0,1 0 0,-1 0 0,1 0-1,-1-1 1,1 1 0,-1 0 0,1 0 0,0-1-22,-7-6 179,3 5-196,0-1 1,0 1-1,-1 0 1,1 1-1,-1-1 0,0 0 17,-23-5 87,21 5-98,0 0 0,0 0 0,-1 1 0,1-1 0,-7 1 11,-23 0-363,-24-5 363,24 2-127,-24 0 127,47 4-135,0 1 1,0 0-1,-11 3 135,19-3-25,-1 1 0,0 0 0,0 0 0,1 0 0,0 0 0,-1 1 0,1 0-1,0 0 1,-3 3 25,7-6 11,0 1 0,0 0 0,0-1 0,-1 1 0,1-1 0,0 1 0,-1-1 0,1 0 0,-1 1 0,1-1 0,0 0 0,-1 0 0,1 0 0,-1 0 0,1 0 0,0 0-1,-1-1 1,1 1 0,0 0 0,-1-1 0,0 1-11,-29-15-94,22 10 28,-2 0 43,1 0 1,-1 0-1,0 1 1,0 0 0,0 1-1,0 0 1,-1 1-1,1 1 1,-1-1 0,-3 2 22,5 0-59,0 2 0,1-1 0,-1 1 0,0 1 0,1-1 1,-4 3 58,-35 8-15,34-10-104,0-2-1,-1 1 1,-4-2 119,-44 8-10,-11 1 10,25-1-128,41-8 121,0 1 0,0 0 1,1 1-1,-1 0 0,0 0 0,0 1 7,1 0-12,-1-1-1,0 0 0,0 0 0,0-1 0,0 0 0,-2 0 13,-87-1 27,92-1-19,0 1-1,-1-1 1,1 0 0,0 0-1,0-1 1,0 0-1,-4-1-7,7 2-11,1 1 0,-1-1-1,0 1 1,0 0-1,0 0 1,0-1-1,0 1 1,1 0 0,-2 1 11,1-1-7,0 0 0,1 0 1,-1 0-1,1 0 0,-1 0 1,0 0-1,1-1 0,-1 1 1,1 0-1,-1-1 0,0 0 7,-3 0 33,1 0 1,-1 0-1,1 1 0,-1-1 0,-4 1-33,8 0-13,1 0 11,-1 0-1,1 0 1,-1 0-1,1 0 1,0 0-1,-1 0 1,1 0 0,-1 0-1,1 0 1,-1 0-1,1 0 1,0-1-1,-1 1 1,1 0-1,0 0 1,-1 0-1,1-1 1,0 1 0,-1 0-1,1 0 1,0-1-1,-1 1 1,1 0-1,0-1 1,0 1-1,-1 0 1,1-1-1,0 1 1,0-1 0,0 1-1,-1 0 1,1-1-1,0 1 1,0-1 2,-23-18 133,22 18-85,-8 1-286,5-1 246,0 1-1,0 0 0,1 0 0,-1 0 1,0 1-1,0-1 0,1 1 0,-1 0 0,0 0 1,-1 1-8,3-1 0,1 0 0,-1 0 0,0 0 0,1 0 0,-1-1 0,0 1 1,0-1-1,1 1 0,-1-1 0,0 1 0,0-1 0,0 0 0,-1 0 0,1 0-2,0 1 0,-1-1 0,1 0 0,0 1 1,0 0-1,-1-1 0,1 1 0,0 0 0,-2 1 2,-14 5-83,15-7 90,1 1 0,-1-1 0,1 1 1,0 0-1,0 0 0,-1 0 0,1 0 1,0 0-1,0 0 0,0 1-7,0 0 2,-1 0 0,1 0 0,0 0 0,-1-1 0,1 1 0,-1 0 0,0-1 0,1 0 1,-1 0-1,0 0 0,0 0 0,0 0 0,0-1-2,-7 4 4,-6 0-94,-60-4 448,71-2-314,0-1 190,5 3-239,-1 0-1,1 0 0,0 0 1,0 0-1,0 0 1,0 0-1,0 1 0,0-1 1,0 0-1,-1 0 1,1 0-1,0 0 0,0 0 1,0 0-1,0 0 0,0 0 1,0 0-1,0 0 1,0 0-1,0 1 0,-1-1 1,1 0-1,0 0 0,0 0 1,0 0-1,0 0 1,0 0-1,0 0 0,0 1 1,0-1-1,0 0 1,0 0-1,0 0 0,0 0 1,0 0-1,0 0 0,0 1 1,0-1-1,0 0 1,0 0-1,0 0 0,0 0 6,-13 13-5,8-10 59,5-2-42,-1-1-1,1 1 1,-1-1-1,0 0 1,1 1-1,-1-1 1,0 0-1,1 1 0,-1-1 1,0 0-1,0 0 1,1 1-1,-1-1 1,0 0-1,0 0 1,1 0-1,-1 0 1,0 0-1,0 0-11,-1 0-6,1 1 0,-1-1 1,0 1-1,1-1 0,-1 1 0,0 0 0,1 0 0,-1 0 1,1 0-1,-2 1 6,-17 9-1,8-8 49,12-3-26,-1 0-65,-3 0 22,4 0 63,0 0-20,0 0-65,0 0 0,0 0-15,0 0-12,1 1-10,3 1 73,0 0 0,1 0 0,-1 0-1,0 0 1,1-1 0,-1 0 0,1 0-1,0 0 1,-1 0 0,1-1 0,0 1-1,-1-1 1,3-1 7,-1 1 20,-2 1-3,1-1-5,20-4-9,0 3-74,-22 1 80,0 1 0,1-1-1,-1 0 1,0-1-1,0 1 1,0-1-1,0 1 1,1-1-1,-1 0 1,0 0-1,0 0 1,1-2-9,27-10 169,-26 11-149,0 1 0,0-1 0,0-1 0,0 1 0,-1-1 0,1 0 0,0 0-20,4-7-224,-8 9 230,1-1 1,-1 1-1,0 0 0,0 0 0,1 0 0,-1 0 1,0 0-1,1 0 0,-1 0 0,1 0 0,0 1 1,-1-1-7,3-1 19,0 0 0,-1-1 0,1 1 1,-1-1-1,0 0 0,0 0 0,0 0 1,0 0-1,-1 0 0,1-1-19,23-36 5,-20 23-11,-6 15 6,1 1 0,-1-1 0,0 0 0,1 0 0,0 1 0,-1-1 0,1 0 1,0 1-1,0-1 0,0 1 0,0-1 0,0 0 0,2-1 6,-1 1 0,0-1 1,-1 0-1,1 0 0,-1-1 0,1 1 1,0-2-7,0-1-66,11-21 82,-8 10 38,-4 17-65,-1-1 0,0 1 1,0-1-1,1 0 0,-1 1 0,0-1 1,0 0-1,0 1 0,0-1 1,0 0-1,0 1 0,0-1 0,0 0 1,0 1-1,0-1 0,0 0 11,0 1 12,0-1 1,-1 0-1,1 1 0,0-1 0,0 1 0,0-1 0,0 1 0,0-1 0,0 0 0,1 1 0,-1-1 1,0 1-1,0-1 0,0 1 0,0-1 0,1 1 0,-1-1 0,0 1 0,1-1-12,1-5-209,0 3 50,6 4-11,-7-1 141,8 7-54,-8-6 93,-1-1-74,-1 12 374,0-12-317,0 1-7,0 0-1,-1 0 0,1 0 0,-1-1 0,1 1 1,0-1-1,-1 1 0,0-1 0,1 1 1,-1-1-1,1 0 0,-1 0 0,1 0 0,-2 0 15,2 0 48,1 0-58,0 0-177,0 0 32,0 0 17,0 0 31,0 0-69,0 0 43,0 0-27,0 0 159,0 0-1,0 0 1,0 0 0,0 0 0,-1 0 0,1 0 0,0 0 0,0 0-1,0 0 1,0 0 0,0 0 0,0 0 0,0 0 0,-1 0-1,1 0 1,0 0 0,0 0 0,0 0 0,0 0 0,0 0-1,0 0 1,0 0 0,0 0 0,0 0 0,-1 0 0,1 0 0,0-1-1,0 1 1,0 0 0,0 0 0,0 0 0,0 0 0,0 0-1,0 0 1,0 0 0,0 0 0,0 0 0,0-1 0,0 1 0,0 0-1,0 0 1,0 0 0,0 0 0,0 0 0,0 0 0,0 0-1,0-1 1,0 1 0,0 0 0,0 0 0,0 0 0,0 0 1,2-8 92,-1 3-71,0-4-211,-1-3 113,1-8 203,0 5-76,1 10-209,1-3 337,-3 8-231,0 0 1,0 0 0,0 0-1,0 0 1,0 0 0,0-1-1,0 1 1,0 0-1,0 0 1,0 0 0,0 0-1,0 0 1,0 0 0,0 0-1,0-1 1,0 1 0,-1 0-1,1 0 1,0 0 0,0 0-1,0 0 1,0 0 0,0 0-1,0 0 1,0 0 0,-1 0-1,1 0 1,0 0-1,0-1 1,0 1 0,0 0-1,0 0 1,0 0 0,-1 0-1,1 0 1,0 0 0,0 0-1,0 0 1,0 0 0,0 0-1,0 1 1,-1-1 0,1 0-1,0 0 1,0 0 0,0 0-1,0 0 1,0 0 0,0 0-1,0 0 1,-1 0-1,1 0 53,0 2-959,0 8-796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9:47.0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4772 80 640,'-5'87'592,"5"-84"-590,-1 1 0,0 0 0,0-1-1,0 1 1,0-1 0,0 1 0,-1-1 0,1 0 0,-1 1 0,0-1-1,0 0 1,0 0 0,-1 0 0,0 1-2,-1 0 108,-1 1 0,1-1 0,0 0 0,-1 0 0,0-1 0,0 1 1,0-1-1,-2 0-108,-1 0 15,-1 0 1,0-1 0,0 0 0,0 0 0,0-1-1,0 0 1,0-1 0,0 0 0,-1-1-16,3 1 71,4 0-32,1-1 0,-1 0 0,1-1 0,-1 1 0,1 0 1,-1-1-1,1 1 0,0-1 0,0 1 0,0-1 0,0 0 0,-1-1-39,2 3 25,1-1-25,0 1 0,0 0 0,-1 0 1,1 0-1,0 0 0,0 0 0,-1 0 0,1 0 0,0 0 1,0-1-1,0 1 0,0 0 0,-1 0 0,1 0 0,0 0 1,0-1-1,0 1 0,0 0 0,0 0 0,-1 0 0,1-1 1,0 1-1,0 0 0,0 0 0,0 0 0,0-1 0,0 1 1,0 0-1,0 0 0,0-1 0,0 1 0,0 0 0,0 0 1,0-1-1,0 1 0,0 0 0,0 0 0,0-1 0,0 1 1,0 0-1,0 0 0,0 0 0,1-1 0,-1 1 0,2-3 58,0 1-1,1-1 0,-1 0 0,1 1 1,-1 0-1,1-1 0,0 1 0,0 0 1,0 1-1,3-2-57,-2 0 14,1 1 0,-1-1 0,0 0 1,4-4-15,-7 7 0,0-1 1,0 0 0,0 1 0,0-1 0,0 0 0,1 1 0,-1 0 0,0-1 0,0 1 0,1 0 0,-1-1 0,0 1 0,0 0 0,1 0-1,-1 0 1,0 0 0,1 0 0,-1 0 0,0 1 0,0-1 0,1 0 0,-1 1 0,0-1-1,1 1-16,2-1 74,-3 1-46,-1-1-1,1 1 1,0 0-1,0-1 1,-1 1-1,1 0 1,0-1-1,-1 1 1,1 0-1,-1 0 1,1 0-1,-1 0 1,1 0-12,3 5-41,-3-4 54,0 0 0,0-1 0,0 1 0,0 0-1,0 0 1,0-1 0,-1 1 0,1 0 0,0 2-13,0 2-38,6 0 17,-5-4-48,7 3 117,-6-4-174,5 2 719,-7-3-241,-5-5-211,-9-6-41,0 0 0,-2 1 0,1 1 1,-1 0-1,-9-4-100,-11-2 283,4-1-92,27 13-179,0 1 0,-1 0 0,1 0 0,0 0 0,-1 1 0,0-1-12,-13-5 46,13 6-53,0 0 1,0-1-1,0 2 1,0-1-1,0 0 1,0 1 0,0 0-1,-1 0 1,-1 1 6,-11 0-44,16-1 53,1 0-1,-1 1 1,1-1-1,-1 0 0,0 1 1,1-1-1,-1 1 0,1 0 1,-1 0-1,0 0-8,1 0 55,-1 0 0,0 0 1,0 0-1,1-1 0,-1 1 0,0-1 0,0 1 0,0-1 0,0 1 0,-2-1-55,2 0-26,-1 1 0,0-1 0,0 1 0,1 0 1,-1 0-1,1 0 0,-1 0 0,0 0 26,0 1 31,1-1 0,-1 0 1,1 0-1,-1 0 0,0-1 0,1 1 1,-1-1-1,-1 1-31,2-1 10,0 0 1,-1 1 0,1 0-1,0-1 1,0 1-1,-1 0 1,1 0-1,0 0 1,0 0-1,0 1 1,0-1 0,0 0-1,0 1 1,1 0-1,-1-1 1,0 2-11,-27 33-7,26-32 37,3-4-21,-17 21 103,16-20-108,0 0 1,0 0-1,0 0 1,0 0-1,-1 0 1,1 0-1,0 0 0,0-1 1,-1 1-1,1-1 1,0 1-1,-1-1 1,1 1-1,-1-1 0,1 0 1,-1 1-5,1-1-1,0 0 0,0 0 1,0 0-1,0 1 0,0-1 1,0 0-1,0 1 0,0-1 1,0 1-1,1-1 0,-1 1 1,0-1-1,0 1 0,0 0 0,0-1 1,1 1 8,-1 0-1,0 0 1,0 0-1,0-1 1,0 1-1,0-1 1,0 1-1,0-1 0,0 1 1,-1-1-1,1 1 1,0-1-1,0 0 1,0 0-1,-1 0-7,-19-1 181,13 1-204,-1 0 0,1 0 0,-8 1 23,1 0-80,1 0 0,-1-1 0,-1-1 80,-13 0 219,27 1-200,0 0 0,-1-1-1,1 1 1,0-1 0,0 0 0,0 0 0,0 0 0,0 0 0,-1-1-19,-14-5 267,11 5-250,1 1-41,1-1-1,-1 1 1,0 1 0,0-1 0,0 1 0,0-1 24,1 1 18,1-1 0,-1 1 0,1-1 0,0 0 0,-1-1 0,1 1 0,0 0 0,0-1 0,-1-1-18,-11-4-18,7 4 48,0 1 0,0 0-1,-1 0 1,1 1 0,-1 0-1,1 0 1,-1 1-30,-18-5-155,22 5 147,0 0 0,0 0 0,0 0-1,0 1 1,0 0 0,0 0 0,0 0 0,0 1-1,0-1 1,0 1 0,-1 1 8,-34 9 122,40-12-118,-1 1-1,1-1 0,0 0 0,-1 0 0,1 1 1,-1-1-1,1 0 0,-1 0 0,1 0 0,0 0 0,-1 0 1,1 1-1,-1-1 0,1 0 0,-1 0 0,1 0 1,-1 0-1,1 0 0,-1-1 0,1 1 0,0 0 0,-1 0 1,1 0-1,-1 0-3,-2-1-2,-19 13-313,16-8 404,5-4-74,1 1 1,-1-1 0,1 0 0,-1 1 0,1-1 0,-1 0 0,0 1-1,1-1 1,-1 0 0,1 0 0,-1 0 0,1 0 0,-1 1-1,0-1 1,1 0 0,-1 0 0,0 0 0,0 0-16,-2 0 16,9 0-192,31 6-48,-32-5 235,1 0 0,-1 1 0,1-1 0,-1 1 0,0 0 0,0 1 1,0-1-1,1 1-11,8 5 33,-3-3-27,-7-2-6,0-1 0,1 0 0,0 0 0,-1 0 0,1-1 0,2 1 0,5-1-113,1 1 317,-20-1 147,-24 7-303,26-8-175,3 0 132,1 0 1,-1 0-1,1 0 0,-1 0 1,1 0-1,-1 0 0,1 0 0,-1 1 1,1-1-1,0 1 0,-1-1 1,1 1-1,-1-1 0,0 2-5,-3-1-5,0 0-1,0 1 1,0-2-1,0 1 0,0-1 1,0 1-1,-1-1 1,1-1-1,0 1 1,0-1 5,-14 0 162,12 0-250,6 1 99,0 0-1,0 0 1,0 0 0,0 0 0,0 0 0,1 0 0,-1 0-1,0 0 1,0 0 0,0 0 0,0 0 0,0 0 0,0 1 0,1-1-1,-1 0-10,-1 1-19,0-1 0,1 0 0,-1 1 0,0-1-1,0 0 1,1 0 0,-1 0 0,0 0 0,0 0-1,1-1 1,-1 1 0,0-1 0,1 1 0,-1-1 19,-13-1 87,15 2-86,-1 0 0,1 0 0,0 0-1,-1 0 1,1 0 0,0 0 0,-1 0 0,1 0-1,0-1 1,0 1 0,-1 0 0,1 0 0,0 0 0,-1 0-1,1 0 1,0-1 0,0 1 0,-1 0 0,1 0-1,0-1 1,0 1 0,0 0 0,-1 0 0,1-1 0,0 1-1,0 0 1,0-1-1,0 1-2,-1 0-1,1 0 0,0 0 0,0-1 1,0 1-1,0 0 0,0 0 1,-1 0-1,1-1 0,0 1 1,0 0-1,0 0 0,-1 0 0,1 0 1,0-1-1,0 1 0,-1 0 1,1 0-1,0 0 0,0 0 1,-1 0-1,1 0 0,0 0 0,0 0 1,-1 0-1,1 0 3,-1 0 0,1 0 0,-1-1 0,0 1 0,1 0 0,-1 0 0,0 0 0,1-1 0,-1 1 0,1 0 0,-1 0 0,0-1 0,1 1 0,-1-1 0,1 1 0,-1-1 0,-7-3-91,8 4 92,0 0 0,0 0 0,-1 0 0,1 0 0,0 0 0,0 0 0,0 0 0,-1 0 0,1 0 0,0 0 0,0 0-1,0-1 1,0 1 0,-1 0 0,1 0 0,0 0 0,0 0 0,0 0 0,0-1 0,0 1 0,-1 0 0,1 0 0,0 0-1,0-1 1,0 1 0,0 0 0,0 0 0,0 0 0,0-1 0,0 1-1,0 0 5,0-1 1,0 1-1,-1 0 1,1-1-1,0 1 1,0 0-1,0-1 1,0 1-1,-1 0 1,1-1-1,0 1 1,0 0-1,-1-1 1,1 1-1,0 0 1,-1 0-1,1-1 0,0 1 1,-1 0-1,1 0 1,0 0-1,-1 0 1,1-1-1,0 1 1,-1 0-1,1 0 1,-1 0-1,1 0 1,0 0-1,-1 0 1,1 0-1,-1 0-5,-2 0 55,3 0-48,0 0 0,-1 1 0,1-1 0,0 0 0,0 0 0,-1 0 0,1 0-1,0 0 1,-1 0 0,1 0 0,0 0 0,0 0 0,-1 0 0,1 0 0,0 0 0,-1 0 0,1 0 0,0-1 0,0 1 0,-1 0 0,1 0 0,0 0 0,0 0 0,-1 0 0,1 0 0,0-1 0,0 1 0,-1 0 0,1 0 0,0 0 0,0-1 0,0 1 0,0 0-1,-1 0 1,1-1 0,0 1 0,0 0 0,0 0 0,0-1 0,0 1 0,0 0 0,0-1 0,0 1 0,0 0 0,0 0-7,-1-1 2,1 1 1,0 0-1,0-1 0,0 1 0,-1 0 1,1 0-1,0 0 0,-1-1 0,1 1 1,0 0-1,0 0 0,-1 0 0,1 0 1,0-1-1,-1 1 0,1 0 0,0 0 1,-1 0-1,1 0 0,0 0 0,-1 0 1,1 0-1,0 0 0,-1 0 0,1 0 1,0 0-1,-1 0 0,1 0 0,0 0 1,-1 1-3,0-1-2,0 0-1,0 0 1,-1 1 0,1-1 0,0 0 0,0 1 0,0-1-1,0 1 1,-1 0 0,1-1 0,0 1 0,0 0 0,0-1-1,0 2 3,-1-1 16,0 1 0,-1 0-1,1-1 1,-1 1 0,1-1-1,-1 0 1,1 0 0,-1 0-1,0 0 1,1-1-1,-1 1 1,0-1 0,0 1-1,1-1 1,-3 0-16,-9 7-91,5-6 81,0 0-1,0-1 0,0 0 0,0-1 0,-3 0 11,-22-1 28,33 2-28,1 0 0,-1-1 0,0 1 0,1 0 0,-1 0 0,0 0 0,1 0 0,-1-1 0,0 1 0,1 0 0,-1-1 0,0 1 0,1-1 0,-1 1 0,1 0 0,-1-1 0,1 0 0,-1 1 0,1-1 0,-1 1 0,1-1 0,-1 1 0,1-1 0,-1 1 0,0-1 0,1 1 0,-1-1 0,1 1 0,-1-1 0,0 1 0,1 0 0,-1 0 0,0-1 0,1 1 0,-1 0 0,0 0 0,0 0 0,1 0 0,-1 0 0,-49-4-70,2-4 188,-99 5-252,129 2 165,14 0-31,-1 1 1,1 0 0,-1 0-1,1 0 1,0 1 0,-1-1 0,1 1-1,-1 0 1,1 0 0,0 0-1,1 1-5,-1-1 1,1 0-1,-1-1 0,1 1 1,-1 0-1,-1-1 5,1 0 12,0 1 0,1-1-1,-1 1 1,0 0 0,1 0-1,-3 1-11,-3 1 40,0-1-1,0 0 0,0-1 0,-1 0 0,1 0 0,0-1 0,-1 0 1,1 0-1,-1-1-39,-19 0-1,-48-7 55,-57 8 308,95-4-298,-28 4-53,62 0-8,1 0 0,0-1 0,0 1 0,0-1 0,0 0 0,0-1 0,-2 0-3,4 1 8,0 1 0,1-1 0,-1 1 0,0-1-1,0 1 1,1 0 0,-1 0 0,0 0 0,0 0-8,-12-2 57,-3-3-28,9 2-26,1 1-1,-1 0 0,0 1 1,0 0-1,0 0 0,-4 0-2,6 1-14,-3 1-23,0-2 1,0 1 0,-6-2 36,12 1-4,-1 1 0,1 0 0,-1 1 0,1-1 0,-1 0 0,1 1 0,0 0 0,-1 0 0,1 0 0,-2 1 4,-8 2-77,9-2 60,0 0 0,0 0 0,0 1 0,0-1 0,1 1 0,-2 1 17,-8 6 193,11-9-203,0-1 1,-1 1 0,1 0 0,0-1-1,0 1 1,0-1 0,-1 1 0,1-1-1,0 0 1,0 0 0,-1 0-1,-1-1 10,-4 1-22,-11 8-186,-12 0 598,19-8-482,10 1 97,0-1 1,0 0-1,0 0 1,0 0-1,0 0 0,0 0 1,0 0-1,-1-1 1,1 1-1,0-1 1,0 0-1,0 0-5,1 1-37,1 0 34,-1 0 0,0-1 0,0 1 0,0 0 0,0 0 0,0-1 1,1 1-1,-1-1 0,0 1 0,0-1 0,1 1 0,-1-1 0,0 1 0,1-1 1,-1 1-1,1-1 0,-1 0 0,0 0 0,1 1 3,-3-3 76,2 2-28,-7-12-272,9 6 216,-1 6 16,1 0 0,-1 0 0,0 0 0,0 0 0,0 0 0,0 0 0,0 0 0,0 0 0,0 0 0,0 0 0,-1 0 0,1 0 0,0-1-8,-2-5-60,2 6 55,0 1-1,0 0 1,0-1 0,0 1 0,0-1-1,0 1 1,0-1 0,0 1 0,0-1-1,-1 1 1,1 0 0,0-1-1,0 1 1,0-1 0,-1 1 0,1 0-1,0-1 1,-1 1 0,1 0 0,0-1-1,-1 1 6,0-1-1,0 0 1,0 0-1,0 0 0,0 0 0,0-1 0,0 1 0,1 0 0,-1 0 0,0-1 0,1 1 0,-1-1 1,-6-10 117,7 12-111,-1-1 0,1 1 0,0 0-1,-1 0 1,1-1 0,-1 1 0,1 0 0,0 0 0,-1 0 0,1 0-1,-1-1 1,1 1 0,0 0 0,-1 0 0,1 0 0,-1 0 0,1 0 0,-1 0-1,1 0-5,-1 0-5,0 0 0,0 0-1,1 0 1,-1 0 0,0 0 0,0 0-1,1 0 1,-1 0 0,0-1-1,1 1 1,-1 0 0,0 0-1,1-1 1,-1 1 0,0-1 0,1 1-1,-1 0 1,1-1 0,-1 1-1,0-1 6,1 0-2,-1 1-1,1 0 0,-1 0 0,1 0 0,0-1 0,-1 1 1,1 0-1,-1 0 0,1 0 0,-1 0 0,1 0 0,0 0 1,-1 0-1,1 0 0,-1 0 0,1 0 0,-1 0 1,1 0-1,-1 0 0,1 0 0,0 1 0,-1-1 0,1 0 1,-1 0-1,1 0 0,0 1 0,-1-1 0,1 0 0,-1 1 3,-12 9-37,8-6-14,-5 1 0,8-4 67,0 0 0,0 0 0,0-1-1,0 1 1,0 0 0,0-1-1,0 1 1,0-1 0,0 0 0,0 1-1,-1-1-15,-14 1-188,13-1 171,-1 1 1,0-1 0,1 0-1,-1 0 1,1 0-1,-1-1 1,1 0-1,-1 0 17,-5-3-39,8 3 37,0 0 1,0 0 0,0 0 0,0 0-1,0 1 1,0-1 0,-1 1 0,1 0 0,0-1-1,0 1 1,-1 0 1,-1 0-69,4 1 60,-1-1 0,1 0 0,-1 0 0,1 0-1,-1 0 1,1 0 0,-1 0 0,1 0 0,-1 0 0,1 0-1,-1 0 1,1 0 0,-1 0 0,1 0 0,-1 0 0,0 0-1,1-1 1,-1 1 0,1 0 0,0 0 0,-1-1 0,1 1 0,-1 0-1,1-1 1,-1 1 0,1 0 0,0-1 0,-1 1 9,1-2-2,-1-1 24,-8 3-47,-3 0-56,7 2 17,4-2 59,0 1-1,0-1 1,0 1 0,0-1-1,0 0 1,0 1 0,1-1 0,-1 0-1,0 0 1,0 0 0,0 0-1,0 0 1,0 0 0,0 0-1,0 0 1,0 0 5,-4 1-9,1 0 0,0 0-1,0 0 1,-1 0 0,1 1-1,0 0 1,0 0 0,1 0-1,-1 0 1,-1 2 9,-16 8 45,-1-1-199,17-8 147,0-1-1,0 1 1,0-1-1,-1 0 0,1 0 1,-1 0-1,0-1 1,1 1-1,-1-2 1,-3 1 7,7-1-8,-1 1 0,1-1 1,0 1-1,0-1 0,0 1 1,-1 0-1,1-1 0,0 1 1,0 0-1,0 1 0,0-1 1,0 0-1,0 0 0,1 1 1,-1-1-1,0 1 8,-16 7 53,17-9-45,0 1 0,0 0 0,0-1 0,0 1 0,0-1 0,0 0 0,0 1 0,0-1 0,0 0 0,0 1 0,-1-1 0,1 0 0,0 0 0,0 0 0,0 0 0,-1 0-8,-22-3 25,8 1-92,-10-6 344,19 6-116,1 3-194,4-1 26,0 1 0,-1-1 0,1 1 0,0-1 0,0 0-1,0 0 1,0 0 0,-1-1 0,1 1 0,0 0 0,0-1 0,0 1 0,0-1 0,0 0-1,-2 0 8,-18-4 64,18 3-63,0 1-1,0 0 1,-1 0-1,1 0 1,0 1-1,0-1 1,-1 1-1,1 0 1,0 0-1,0 1 1,-4 0-1,-8 1 119,14-2-141,1 0 0,0 0 1,-1 0-1,1 0 0,-1 0 0,1 0 0,-1 1 0,1-1 0,0 0 0,-1 1 0,1-1 0,-1 1 22,-33 7 181,32-8-178,1 1 0,-1-1 0,1 1 0,0-1 0,-1 0 0,1 0 1,-1 0-1,1 0 0,-1-1 0,1 1 0,-1-1 0,1 1 0,-1-1-3,-14-2 120,-2 3-299,13 1 192,1-1 1,-1 1 0,1-1 0,-1-1-1,1 1 1,-1-1 0,1 0 0,-5-2-14,5 1-2,-1 1 1,1-1-1,0 1 0,-1 0 1,0 1-1,-1-1 2,-14-1-113,-15-3 108,21 3 22,13 2-10,1 0-1,-1 0 1,1 0-1,-1 0 1,1 0 0,0 0-1,-1-1 1,1 1-1,-1 0 1,1-1 0,0 1-1,-1-1 1,1 0-1,0 1 1,0-1-1,-2-1-6,3 2 1,-1-1-1,0 1 0,0-1 1,0 1-1,1-1 0,-1 1 1,0 0-1,0 0 0,0-1 0,0 1 1,0 0-1,0 0 0,0 0 0,-9-3 23,0-2 106,-3-3-231,11 6 101,-1 1 0,1-1 0,-1 0 0,0 1 1,1-1-1,-4 0 1,-12-9 15,12 7-23,-1 0 0,1 0 0,-1 0 0,0 1 0,1 0 1,-8-2 7,-9-4 47,17 7-57,0 0 0,-1 0 0,1 0 0,-1 1 0,0 0 0,1 0 0,-1 0 0,0 1 0,-5 1 10,11-1-7,1 0 1,-1 0-1,0 0 0,0 0 1,0 1-1,0-1 1,0 0-1,1 1 0,-1-1 1,0 0-1,0 1 1,1-1-1,-1 1 0,0 0 1,0-1-1,0 1 7,-11 8 138,-2-4-229,12-4 97,1 0 0,-1 0 0,0 0 0,1 0 0,-1 0 0,0 0 0,0 0 0,1-1 0,-1 1 0,0 0 0,0-1 0,0 0 0,0 1 0,0-1 0,0 0 0,0 0-1,0 0 1,0 0 0,0 0 0,0-1 0,1 1 0,-2-1-6,-16 0 82,13 0-85,-1 0-1,1 0 0,0 0 1,-1-1-1,1 0 0,-3-1 4,-24-7-36,20 7 33,-14-1 118,16 4-26,8 0-84,-1 1 1,0-1-1,1 0 1,-1-1-1,0 1 1,1-1-1,-1 1 1,1-1-1,-3-1-5,1 0-42,-1 0 0,0 0 0,1 1 0,-1 0 0,0 0 0,0 0 0,-3 1 42,-45 1 75,19 0 59,27 0-88,-1 0 0,0 0 0,0 0 0,-1 2-46,7-2-24,-7 0 14,0 0 0,0-1 0,-1 0-1,1 0 1,0-1 0,0 0 0,-3-1 10,3 0 55,2 1 5,-31-4-85,0 1 1,-8 2 24,25 7 0,18-2 0,0 0-27,2 17 400,-1-17-355,1 1 0,-1-1 0,0 0 0,0 0 0,-1 0 0,1 0 0,-1-1 0,-1 1-18,-1 10-213,0-5 268,6-8-69,-1 1-1,0 0 1,1-1 0,-1 1-1,1 0 1,-1 0-1,1 0 1,-1 0 0,1 0-1,0 0 1,-1-1-1,1 1 1,0 0-1,0 0 1,0 0 0,0 0-1,-1 0 1,1 0-1,1 1 15,-1-1 38,0-1-1,0 0 16,5 25-79,-5-10-6,-1-14 28,1-1 0,0 1 0,0 0 0,0 0 0,0-1 0,0 1-1,0 0 1,0 0 0,0 0 0,1-1 0,-1 1 0,0 0 0,0 0 0,1-1 0,-1 1 0,0 0 0,1-1 0,-1 1 0,0 0 0,1-1 0,0 1 4,-1 0-2,1-1 1,-1 1-1,0-1 1,1 1-1,-1 0 1,1-1-1,-1 1 1,0 0-1,0-1 0,1 1 1,-1 0-1,0-1 1,0 1-1,0 0 1,0-1-1,0 1 1,0 0-1,0 0 1,0-1-1,0 1 0,0 0 2,-4 24 342,-2-9-348,1 0-1,-2-1 1,0 1 0,-1-1 0,-1-1-1,-2 4 7,-16 22 54,17-26-167,7-10 137,1-1 1,-1 1 0,0-1 0,0 1-1,-3 2-24,0 7-122,4-10 132,-3 3 121,5-6-131,0 0 0,0 0 0,0 0 0,0 0 0,0 0 0,0 0-1,0 0 1,0 0 0,0 0 0,0 0 0,0 0 0,0 0 0,0-1 0,0 1 0,0 0 0,0 0 0,0 0 0,0 0 0,0 0 0,0 0 0,0 0 0,0 0 0,0 0 0,0 0 0,0 0 0,0 0 0,0 0 0,0 0 0,0 0 0,0 0 0,0 0 0,0 0 0,0 0-1,0 0 1,0 0 0,0 0 0,0 0 0,0 0 0,0 0 0,0 0 0,0 0 0,0 0 0,0 0 0,0 0 0,-1 0 0,1 0 0,0 0 0,0 0 0,0 0 0,0 0 0,0 0 0,0 0 0,0 0 0,0 0 0,0 0 0,0 0 0,0 0 0,0 0 0,0 0 0,0 0-1,0 0 1,0 0 0,0 0 0,-5-13 91,5-76-171,0 87 68,0-1 0,1 1-1,-1 0 1,1 0 0,-1-1-1,1 1 1,0 0 0,0 0 0,0-1 12,5-14 115,3-13-177,-7 26 38,0 0-1,-1 0 0,1 0 1,-1 0-1,0-1 0,-1 1 1,1-4 24,-1 6 5,0 0 0,0 0 0,1 0 1,-1 0-1,1 1 0,-1-1 0,1 0 0,0 0 1,0-1-6,0 1-4,0 1 0,-1-1 0,1 0 0,-1 0-1,1 0 1,-1 0 0,0 0 0,1 0 0,-1-1 4,3-49 171,7-19-283,-10 49 54,1 1 109,-2 0 1,0 0-1,-2-3-51,1 10 25,2 11-23,-1 0-1,1 0 1,0 0 0,-1 0 0,0 0 0,1 0-1,-1 0 1,-1 0 0,1 0 0,0 0-1,-1 1 1,1-1 0,-1 0 0,0 1 0,0 0-1,-1-2-1,-6-6 42,9 9-47,-1 0 0,0 0-1,0 0 1,0 0 0,0 0 0,0 0 0,0 0 0,0 1 0,0-1 0,0 0-1,-1 1 6,2-1-16,-1 1 0,0 0-1,1 0 1,-1 0-1,0 0 1,1 1-1,-1-1 1,0 0 0,1 0-1,-1 0 1,0 0-1,1 1 1,-1-1-1,1 0 1,-1 1-1,1-1 1,-1 0 0,0 1-1,1-1 1,-1 1-1,1-1 1,0 1-1,-1-1 1,1 1 0,-1-1-1,1 1 1,0 0 16,-1 0-32,0 0 1,0 1-1,0-1 1,1 1-1,-1 0 1,1-1-1,-1 1 1,1-1-1,0 1 1,-1 0-1,1-1 0,0 1 1,0 0 31,1 27 42,0-14-85,-1-8 27,-1 5 11,2-1-1,-1 1 1,2 0 0,1 5 5,0 3 9,0 0 1,-1 0-1,-1 0-9,1 3 15,0-1 0,2 7-15,0-15 15,-1 1-44,0-1-1,-1 1 0,0 10 30,-2-16-7,1-1 0,0 1 1,1-1-1,0 2 7,0-2-20,0 0 0,-1 1 0,0-1 0,0 2 20,-1 8-4,-1-4 46,2 0 0,0 0 1,2 13-43,0-8-2,-2 0 0,0 0 1,-1 0-1,0 1 2,-1 11 87,0 2-202,2 27-85,0-30 275,-1 0-1,-2 11-74,0 21-5,-3 17 69,5-77-48,0 33 5,-1 1 1,-4 9-22,-1 11-48,5-54 38,1 0 0,0 0 1,0 1-1,0-1 1,0 0-1,1 0 0,-1 0 1,1 0-1,-1 1 10,3 14 65,-3-8-55,0 3 1,0 1 0,-1 0 0,-2 10-11,1-13-27,1 0 0,1 0 0,0-1 0,0 1 0,1 0 0,1 4 27,2 29 45,-4-29-23,0 0 1,2 0-1,0 0 0,0 0 1,5 11-23,-5-14-46,1 1 1,-1 0 0,-1 7 45,0-7 38,1 0 0,0 0 0,2 3-38,-3-8 11,0 1 0,0-1 0,0 0 0,-1 0 0,0 7-11,0-5-97,6 4 130,-2-2-2,-4-5-1,0 9 13,0-15-45,0 0-1,0 0 0,0 1 1,0-1-1,0 0 1,0 1-1,0-1 1,0 0-1,0 0 1,0 1-1,0-1 1,0 0-1,0 1 1,0-1-1,-1 0 0,1 0 1,0 1-1,0-1 1,0 0-1,0 0 1,-1 0-1,1 1 1,0-1-1,0 0 1,0 0-1,-1 0 1,1 0-1,0 1 0,0-1 1,-1 0-1,1 0 3,-1 17-122,4-1 143,-3-15-12,1 0 0,-1 0-1,0-1 1,0 1 0,0 0 0,1 0 0,-1 0 0,0-1-1,0 1 1,0 0 0,0 0 0,-1 0 0,1-1-1,0 1 1,0 0 0,0 0 0,-1-1 0,1 1-1,0 0 1,-1 0 0,1-1 0,-1 1 0,1 0-9,-1 6-4,1-6 3,0-1-1,0 1 0,0 0 0,0-1 1,0 1-1,-1-1 0,1 1 1,0 0-1,0-1 0,0 1 1,0-1-1,-1 1 0,1-1 1,0 1-1,-1-1 0,1 1 0,0-1 1,-1 1-1,1-1 0,-1 1 2,-4 7-40,5-8 46,0 1 0,0-1 0,0 1-1,0-1 1,-1 1 0,1-1 0,0 0 0,-1 1 0,1-1 0,0 1 0,-1-1 0,1 1 0,0-1 0,-1 0 0,1 1 0,-1-1 0,1 0 0,0 0 0,-1 1 0,1-1 0,-1 0-1,1 0 1,-1 1-6,-12 6-26,12-7 18,0 0 1,0 0-1,1 0 1,-1 0-1,0 0 1,0 0 0,0 0-1,0 0 1,1 1-1,-1-1 1,0 0-1,0 0 1,1 1-1,-1-1 1,0 1-1,0-1 1,0 1 7,1-1-2,1 0 1,-1 0-1,0 0 1,0 0-1,0 0 0,1 0 1,-1 0-1,0 0 1,0 0-1,0 0 1,1 0-1,-1 0 0,0 0 1,0 0-1,0 0 1,1 0-1,-1 0 0,0-1 1,0 1-1,0 0 1,1 0-1,-1 0 0,0 0 1,0 0-1,0 0 1,0-1-1,0 1 0,1 0 1,-1 0-1,0 0 1,0 0-1,0-1 0,0 1 1,0 0-1,0 0 1,0 0-1,0-1 1,0 1-1,0 0 0,0 0 1,0-1 1,13-8-17,-12 9 18,0-1 1,1 0-1,-1 0 0,0 1 0,1-1 0,-1 0 0,0 0 0,0 0 0,0 0 0,1-1-1,20-21-183,-20 22 196,-1 0-1,0 0 0,1 0 1,-1 0-1,1 0 0,-1 0 0,1 0 1,-1 0-1,1 0 0,-1 1 1,1-1-1,0 1 0,0-1 1,0 1-13,5 2-192,-5-3 192,-1 1 0,1-1 0,0 0 0,-1 1 0,1-1 0,0 1 0,-1-1 0,1 1 0,0 0 0,0 0 1,-1 0-1,1 0 0,0 0 0,0 0 0,-1 1 0,3-1 0,7 1 9,-9-1 55,12-7-80,-7 5-5,-6 2 37,1-1-1,-1 1 1,0 0-1,1-1 0,-1 0 1,0 1-1,1-1 1,-1 0-1,0 1 1,1-2-16,8-2-28,-10 4 23,0 0 0,1 0-1,-1 0 1,0 0 0,1 0 0,-1 0 0,1 0 0,-1 0-1,0-1 1,1 1 0,-1 0 0,0 0 0,1 0 0,-1-1-1,0 1 1,0 0 0,1 0 0,-1-1 0,0 1-1,0 0 1,1 0 0,-1-1 0,0 1 0,0 0 0,0-1-1,1 1 1,-1 0 0,0-1 0,0 1 0,0-1 0,0 1-1,0 0 1,0-1 0,0 1 0,0 0 0,0-1-1,0 1 1,0-1 0,0 1 0,0 0 0,0-1 5,0 1 4,0-1 0,1 1 1,-1-1-1,0 1 0,1-1 1,-1 1-1,0-1 0,1 1 0,-1 0 1,0-1-1,1 1 0,-1 0 1,1-1-1,-1 1 0,1 0 0,-1-1 1,1 1-1,-1 0 0,1 0 1,-1 0-1,1-1 0,-1 1 0,1 0 1,-1 0-1,1 0 0,0 0 1,-1 0-1,1 0 0,-1 0 1,1 0-1,-1 0 0,1 0 0,-1 1 1,1-1-1,0 0 0,-1 0 1,1 0-1,-1 1 0,1-1 0,-1 0 1,1 1-5,0-1-70,-1 0 22,1 2-10,2 3 26,-2-3 117,4-1 133,-5-1-226,1 0 0,0 0-1,0 0 1,-1 0 0,1 0 0,0 0 0,0 0-1,-1 0 1,1 1 0,0-1 0,-1 0 0,1 0-1,0 1 1,-1-1 0,1 1 0,-1-1 0,1 0-1,0 1 1,-1-1 0,1 1 0,-1-1 0,1 1 0,-1 0-1,0-1 1,1 1 0,-1 0 0,1-1 0,-1 1-1,0 0 1,0-1 0,1 1 0,-1 0 0,0-1-1,0 1 1,0 0 0,0 0 0,0 0 8,-6 8 154,4-4-134,0 0 0,-1 0 0,0-1 0,0 1-1,0-1 1,-1 0 0,1 0 0,-1 0 0,0-1 0,0 1-1,0-1 1,-1 0 0,1 0 0,-4 1-20,-6 9-81,13-11 75,-1-1-1,1 1 1,-1 0 0,1-1 0,-1 1-1,0-1 1,1 0 0,-1 0 0,0 0 0,0 1-1,-2-1 7,-6 3 58,9-3-74,-1 0 1,1-1-1,0 1 1,0-1-1,-1 1 1,1-1 0,0 0-1,0 1 1,-1-1-1,1 0 1,-1 0-1,1 0 16,10-15-298,9-2 522,-13 2-188,-4 12-29,0 1 0,0-1-1,1 0 1,-1 0 0,0 1 0,1-1 0,0 0-1,0 1-6,-1-1 6,0 1-1,0 0 1,-1 0 0,1 0-1,0 0 1,-1 0-1,1-1 1,-1 1-1,0 0 1,0-1-1,0 1 1,0 0-1,0 0 1,0-1-1,-1 1 1,1 0 0,-1 0-1,1-1 1,-1 1-1,0 0 1,0 0-1,0 0 1,0 0-1,0 0 1,-1 0-1,1 0-5,0 1 3,0 0 0,0 1-1,0-1 1,1 0-1,-1 0 1,0 1 0,0-1-1,0 1 1,0-1-1,0 1 1,-1-1-1,1 1 1,0 0 0,0-1-1,0 1 1,0 0-1,0 0 1,0 0 0,-1 0-1,1 0 1,0 0-1,0 0 1,0 0-1,0 1 1,0-1 0,-1 0-1,1 1 1,0-1-1,0 1 1,0-1 0,0 1-1,0-1 1,0 1-3,-18 4-46,18-5 38,-1 0 0,0 0 0,1 1 0,-1-1 0,1 0 0,-1 1 0,1-1 0,-1 1 0,1 0 0,-1-1 0,1 1 0,-1 0 0,1 0 8,0 0 5,0-1-1,1 1 0,-1-1 0,1 0 0,-1 1 0,1-1 1,-1 0-1,0 1 0,1-1 0,-1 0 0,0 0 1,1 0-1,-1 1 0,0-1 0,1 0 0,-1 0 0,0 0 1,1 0-1,-1 0 0,0 0 0,0-1 0,1 1-4,-1 0 1,0 0-1,0 0 0,0 0 0,-1 0 1,1 0-1,0 0 0,0 1 1,0-1-1,0 0 0,0 0 1,0 1-1,1-1 0,-1 1 0,-1-1 0,2 1-2,-1-1 0,1 0-1,-1 1 1,0-1-1,1 0 1,-1 1 0,1-1-1,-1 0 1,1 0-1,-1 0 1,0 0-1,1 0 1,-1 1 0,0-1-1,1 0 1,-1 0-1,0 0 1,1-1 0,-1 1 2,-9 1-13,7 0 35,-6 2-160,9-3 131,0 0 1,0 1 0,-1-1-1,1 0 1,0 1 0,0-1-1,0 0 1,0 0 0,0 1 0,0-1-1,0 0 1,0 1 0,0-1-1,0 0 1,0 1 0,1-1-1,-1 0 1,0 1 0,0-1-1,0 0 1,0 0 0,0 1-1,0-1 1,1 0 0,-1 0-1,0 1 1,0-1 0,0 0-1,1 0 1,-1 0 0,0 1-1,0-1 1,1 0 0,-1 0-1,0 0 1,1 0 0,-1 1-1,0-1 1,1 0 6,-1 1-7,1-1-1,0 1 1,0 0-1,-1 0 1,1-1-1,0 1 1,0 0-1,0-1 1,0 1-1,0-1 1,0 1-1,0-1 1,0 0-1,0 1 1,0-1-1,0 0 1,0 0-1,1 0 1,-1 0 7,5 1-34,3 2 43,1-1 1,-1 0-1,0-1 0,1 0 0,-1-1 0,1 0 1,8 0-10,13-1 31,-19-2-41,-11 2 19,1 0 1,-1 1-1,1-1 0,-1 1 0,1-1 0,0 1 0,-1-1 0,1 1 0,0 0 0,-1 0 0,1 0 0,0 0 0,0 0 0,0 0-9,21 0 192,28 5-330,-2-2 132,-19 2 85,-26-4-86,0 0 1,0 0 0,0 0-1,0-1 1,0 1 0,0-1-1,0 0 1,0-1 0,2 1 6,5-2 108,1 1 1,-1 0-1,1 1-108,-4-1-73,-2 1 93,2 1-33,-1 0 0,0-1 0,1 0 0,-1-1 13,8 1 9,-9 0-7,-3 1 19,0-1 0,0 0 1,0 0-1,1 0 0,-1-1 0,0 1 0,0-1 0,0 1 1,0-1-1,0 0 0,0 0 0,0-1 0,3 0-21,-5 0 15,5-2-14,9 6-70,6 2 139,-16-3-26,1-1 0,-1 2 0,1-1-1,3 2-43,-7-2-20,-1-1-1,1 1 0,-1-1 0,1 0 1,0 1-1,-1-1 0,1 0 1,0 0-1,-1 0 0,1 0 0,0-1 1,0 1 20,12 0-88,-13 0 88,0 0-1,1 1 1,-1-1-1,0 0 0,0 0 1,0 0-1,0 1 1,0-1-1,0 0 0,0-1 1,0 1-1,0 0 1,0 0-1,0 0 0,0-1 1,0 1 0,4-1 25,39-4-73,-30 2 134,1 2-12,-13 0 44,-1-2-81,0 2-31,-1 1 0,1-1 0,-1 0 0,1 0-1,-1 1 1,0-1 0,1 0 0,-1 0 0,0 0 0,0 0 0,1 1-1,-1-1 1,0 0 0,0 0 0,0 0 0,0 0 0,0 0 0,-1 0-1,1 1 1,0-1 0,0 0 0,0 0 0,-1 0 0,1 0 0,0 1-1,-1-1 1,1 0 0,-1 0 0,1 1 0,-1-1 0,1 0 0,-1 1-1,0-1 1,1 1 0,-1-1 0,0 0 0,1 1 0,-1-1 0,0 1 0,0 0-1,0-1 1,1 1 0,-1 0 0,0-1 0,0 1 0,0 0-6,-5-2-42,1 1 1,-1-1-1,0 1 0,0 0 1,1 1-1,-1 0 1,0 0 41,4 0 5,1 0 0,-1 0 0,1 0 1,-1 1-1,1-1 0,-1 1 0,1-1 1,-1 1-1,1 0 0,-2 0-5,-11 5 81,-27 7-141,1 2 1,-12 7 59,-22 8 204,56-22-244,0 1 0,1 1 0,0 0 0,1 1 0,0 1 0,-2 3 40,-31 29 16,36-31-8,0 1-1,1 0 1,1 1-1,0 1 1,-1 1-8,-9 11 21,20-27-106,1-1-49,0 0 38,0 1 59,0 0 37,0-1 0,0 1-1,0-1 1,-1 1 0,1-1 0,0 1-1,0-1 1,0 1 0,0 0-1,1-1 1,-1 1 0,0-1 0,0 1-1,0-1 1,0 1 0,0-1 0,1 1-1,-1-1 1,0 1 0,1-1 0,-1 1-1,0-1 1,4 4-85,-4-3 86,0 0 0,1-1 0,-1 1 0,0 0 0,1-1-1,-1 1 1,1 0 0,-1-1 0,1 1 0,0-1 0,-1 1 0,1-1-1,0 1 1,-1-1 0,1 1 0,0-1 0,-1 0 0,1 1-1,0-1 1,0 0 0,0 1 0,-1-1 0,1 0 0,0 0 0,0 0-1,0 0 1,0 0-1,19-6-48,-11 3 31,-1 2 37,-1-1-1,0 0 1,-1-1 0,1 1 0,0-1 0,-1-1-1,1 1 1,2-3-20,12-9 73,15-13-73,-2 1-183,-25 20 198,-3 3-2,-1-1 1,2 1 0,-1 0 0,0 0-1,1 1 1,0-1 0,0 2 0,0-1-1,2 0-13,14-3-42,-1-1 1,0-2-1,9-4 42,-14 5 40,0 0 0,1 2 0,0 0 0,0 1 0,18-2-40,-17 1-8,-16 5 14,1 0 0,-1 0-1,0 0 1,1 1 0,-1-1 0,1 1-6,-1-1 24,-1 1 0,1 0 1,0-1-1,-1 0 0,1 1 0,-1-1 1,1 0-1,-1 0 0,0-1 0,3 0-24,-3 1 7,0-1-1,1 1 0,0 0 0,-1 0 0,1 0 0,-1 0 0,1 0 0,0 1 1,0-1-1,2 1-6,72 0-54,-65-5-42,-2 4 75,-7 1 26,-1-1 0,0 1 1,0 0-1,1 0 0,-1 0 1,0 0-1,1 0 1,-1 1-1,0-1 0,0 1 1,1 0-6,5 2 37,-6-2 16,33-1 15,-4-1-38,1 2 1,0 1 0,15 3-31,-31-3-21,1-1-1,-1 0 0,1-2 0,0 0 22,19 0-25,6 0 88,-14 1-22,0 0-1,25 4-40,-27-1-46,11 2 50,-35-5-15,1 1 0,0 0 1,0-1-1,0 0 0,-1 0 1,1 0-1,0 0 0,1 0 11,23-1 64,7 3 75,-32-1-230,0-1 111,1-1-1,-1 1 0,1 0 0,-1 0 0,1 0 0,-1 1 0,1-1 0,-1 0 0,1 1 1,-1 0-1,0 0 0,2 0-19,-2 0-10,1 0 0,0 0 1,0-1-1,0 1 0,-1-1 1,1 0-1,0 0 1,3 0 9,-5 0-3,41 1 281,-20-1-212,-1 0 0,21-4-66,9 0 208,-43 3-253,-1 0-1,1 0 0,-1 1 0,1 0 46,23-1-51,11-3 141,-33 2-78,1 1-1,-1 1 0,0 0 0,6 1-11,8 0-29,34 4-61,-52-5 96,1 1 0,-1-1 0,1 2-1,-1-1 1,0 0 0,1 1-6,9 3 50,-13-4-31,1 0-1,0 0 0,-1 0 1,0 1-1,1-1 1,-1 1-1,0-1 1,1 2-19,11 6-169,-10-7 182,-1 1 0,0-1 1,0 0-1,0 1 0,-1 0 1,1-1-1,-1 1 0,1 0-13,-3-2 2,0-1 0,0 0 0,0 0 0,0 0 0,1 0 0,-1 1 0,0-1 0,0 0 0,0 0 0,0 0 0,0 0 1,1 1-1,-1-1 0,0 0 0,0 0 0,0 0 0,1 0 0,-1 0 0,0 0 0,0 0 0,1 0 0,-1 0 0,0 0 0,0 0 0,0 0 0,1 0 0,-1 0 0,0 0 0,0 0 0,1 0 0,-1 0-2,0 0-4,0 0 0,0 0 1,1 0-1,-1 0 0,0 0 0,0 0 1,0 0-1,0 0 0,1 0 1,-1 0-1,0 0 0,0 0 1,0 0-1,0 0 0,1 0 0,-1 0 1,0 1-1,0-1 0,0 0 1,0 0-1,1 0 0,-1 0 1,0 0-1,0 0 0,0 0 0,0 1 1,0-1-1,0 0 0,0 0 1,1 0-1,-1 0 0,0 0 1,0 1-1,0-1 0,0 0 0,0 0 1,0 0 3,2 4 15,-1-1 0,1 0 0,0 0-1,0 0 1,0-1 0,0 1 0,1 0 0,-1-1 0,1 0 0,0 1-15,-2-2-8,0 0 0,0 0 0,0-1 0,0 1-1,0 0 1,0 0 0,0 1 0,0-1 0,-1 0 0,1 0 0,0 0 0,-1 1-1,1-1 1,-1 0 0,1 1 8,6 11-70,-2-9 82,1 0-1,-1 0 1,1 0-1,-1-1 1,1 0 0,0 0-1,0-1 1,1 1 0,-1-1-1,0-1 1,1 1-1,-1-1 1,5 0-12,5 0 80,-1-1-1,1-1 1,-1-1-1,11-1-79,12-9-90,-15 7 83,1-1-1,-1-2 1,21-8 7,-13 8-53,-27 6 65,-1 1 1,1-1-1,0 1 0,0 1 0,0-1 1,0 0-1,0 1 0,0 0 1,0 0-1,0 0 0,2 0-12,16 1 4,-15-1-16,0 0-21,-1 0 0,0 0 0,0 1 0,6 2 33,-6-2 31,0 1 1,-1 0 0,1 1 0,-1-1-1,1 1-31,13 5-121,-16-6 158,3 3 1,6 5-26,-7-9 37,-3-2-51,0 1 0,0 0 1,0 0-1,0 0 0,1 1 0,-1-1 0,0 1 0,0-1 0,0 1 0,0-1 0,0 1 0,-1 0 0,1 0 0,0 0 0,0 0 2,16 8-128,-17-9 132,0 1 0,0-1 0,0 1 1,0 0-1,0-1 0,1 0 1,-1 1-1,0-1 0,0 0 0,0 1 1,0-1-1,0 0 0,0 0 0,1 0 1,-1 0-1,0 0 0,1-1-4,11 0-56,-12 1 98,-1 0-20,0 0-65,1 0 34,-1 0 1,1 0-1,-1 0 1,1 0-1,-1 0 0,0 0 1,1 0-1,-1 0 1,1 1-1,-1-1 1,1 0-1,-1 0 0,1 0 1,-1 1-1,0-1 1,1 0-1,-1 0 0,1 1 1,-1-1-1,0 1 9,11 3-239,-10-4 240,0 1 0,0-1-1,0 0 1,0 0 0,0 0-1,0 1 1,0-1 0,-1 1-1,1-1 1,0 0 0,0 1-1,0 0 1,0-1 0,-1 1-1,1-1 1,0 2-1,0-1-144,0 0 53,3 4 54,-3-4 36,-1 0 0,1 0 0,0 0 0,0 0 0,-1 1 0,1-2 0,0 1 0,0 0 0,0 0-1,1 0 1,-1 0 0,0-1 0,0 1 0,0 0 0,0-1 0,2 1 1,-1 0-26,-1 0-139,-1-1 42,0 0 11,0 0 80,2 0 60,-1 0-1,0 0 0,0 0 1,0 0-1,0 1 0,0-1 1,0 0-1,0 1 0,0-1 1,0 1-1,0-1 0,0 1 1,0 0-1,0-1 0,-1 1 1,1 0-28,1 0-112,17 7-326,-16-9 423,0 0-1,0 0 0,-1-1 1,1 1-1,0-1 0,0 0 1,-1 1-1,0-1 0,1 0 1,-1-1-1,0 1 0,0 0 1,2-3 15,1 0 102,39-34-486,-43 38 224,-1 1 64,0 0 91,0 0-38,2 0 11,3 0 48,-4 0 80,14 0-203,28 0 11,-42 0 70,1 0 68,-1 0-39,1 0 0,-1 0 0,0 0 0,1 0 0,-1 0 0,1 0 0,-1 1 0,0-1 0,1 0 0,-1 1 0,0-1 0,1 1-3,3 1-52,-2-2 23,0 0 13,11 8 19,30 11-121,0-3-106,0-1-48,-37-14 214,-1 0 0,0-1-1,0 1 1,0-2 0,0 1-1,1 0 59,12-1 20,-17 0-14,1 1 1,0-1 0,-1 1 0,1-1-1,-1 0 1,1 0 0,-1 0-1,2-2-6,-3 3 20,0-1-1,0 1 1,0-1 0,0 1-1,0-1 1,0 0-1,0 1 1,0-1-1,0 0 1,-1 0-1,1 0 1,0 0-1,0 0 1,-1 0-1,1 0 1,-1 0 0,1 0-1,-1 0-19,0 0 14,0 1 0,-1-1 1,1 1-1,-1-1 0,1 1 0,-1 0 0,0-1 0,1 1 1,-1-1-1,1 1 0,-1 0 0,0 0 0,1-1 1,-1 1-1,0 0 0,1 0 0,-1 0 0,0 0 0,0 0-14,-4-2-189,2 0 182,0 1 0,-1 0 0,1 0 0,0 0 0,0 1-1,0-1 1,-1 1 0,1-1 0,-3 1 7,6 0 80,0 0 5,0 0-78,0-1 0,-1 1-1,1 0 1,0-1 0,-1 1-1,1 0 1,0-1 0,-1 1-1,1 0 1,0-1 0,-1 1-1,1 0 1,0-1 0,-1 1-1,1 0 1,-1 0 0,1 0-1,-1-1 1,1 1 0,0 0-1,-1 0 1,1 0 0,-1 0-1,1 0 1,-1 0 0,1 0-1,-1 0 1,1 0 0,-1 0-1,1 0 1,-1 0 0,1 0-1,-1 0 1,1 1-1,-1-1-6,-15 5 183,-3 13-341,17-17 164,0 0-1,0 1 1,1-1 0,-1 0 0,0 1 0,1-1 0,-1 1 0,1 0-1,-1 0 1,1-1 0,0 1 0,0 0 0,0 0 0,0 0 0,0 0-1,0 1 1,0-1 0,0 1-6,1-1-8,-1 0 0,1 0-1,-1 0 1,0-1 0,0 1-1,0 0 1,0 0 0,0-1-1,-1 1 9,2-1 22,0-1-65,0 1 11,2 1 14,-1 1 0,1-1 0,-1 0 0,1-1 0,0 1 0,0 0 0,0 0 0,0-1 0,0 1 0,0-1 0,0 0 0,1 1 0,-1-1 0,0 0 0,3 0 18,-5-1 30,2 1 66,1 0-32,1-2-76,6 10-24,4 13 89,19 24-847,-29-34 510,-2-5 88,0-2-321,0 0 0,0 0 0,-1 1 1,0-1-1,0 1 517,-1-4-131,1 14-1666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53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87 4160,'-21'-40'1536,"14"26"-1216,-2-1-64,13 8 128,4-1-256,1 5-1376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9:47.0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3122 1 736,'-91'0'1616,"88"0"-1607,0 1 1,1-1-1,-1 1 0,1-1 1,-1 1-1,0 0 0,1 0 1,0 0-1,-1 1 0,1-1 1,-2 1-10,-10 6 158,11-7-20,0-1-1,0 1 0,0-1 1,0 1-1,0-1 1,0 0-1,0 0 0,-1-1-137,-21 2 64,-6 4 80,29-4-142,-2 0-2,1 1 0,-1-1-1,0 0 1,0 0 0,0 0-1,0-1 1,-3 1 0,-15 6-69,18-7 81,-1 1 1,1 0 0,-1 0-1,1 0 1,0 1 0,-1 0-1,1 0 1,0 0 0,0 0 0,-1 2-13,-14 6 91,11-6-120,6-3 18,1 0-1,-1 0 1,0-1 0,0 1-1,0 0 1,0-1-1,0 1 1,0-1-1,0 1 1,0-1 0,0 0 11,-4 1 102,-1 0 0,1 0 1,0 0-1,0 1 1,-3 1-103,0 2-39,8-5 37,0 1 0,0 0 1,0-1-1,0 1 0,0-1 0,0 1 0,-1-1 0,1 1 1,0-1-1,0 0 0,0 0 0,-1 1 0,1-1 1,-1 0 1,-1 0 6,0 0 0,1 1 0,-1 0 0,0-1 0,1 1 0,-1 0 0,-1 1-6,1-1-10,1 0 0,-1 0 0,0 0 1,0 0-1,-1 0 0,1-1 0,-2 1 10,-30 5-21,26-5 19,0 1 0,0 0 0,1 0 0,-1 1 1,1 0-1,-1 0 0,1 1 0,-7 4 2,-20 8-49,-19 1 193,14-6-86,14-8 140,22-3-198,1 0 0,-1 0 0,1 1 0,-1-1 0,0 1 0,1 0 0,-4 1 0,5-1 12,0 0 0,0-1 0,0 1 0,0-1 0,0 1 0,-1-1 1,1 0-1,-1 0-12,1 0 23,0 0 1,0 0-1,0 0 1,0 1 0,0-1-1,1 1 1,-1-1-1,0 1 1,0 0-24,-2 0 6,0 0 0,1 0 1,-1 0-1,0-1 0,1 1 1,-1-1-1,0 0 0,0 0 0,0 0 1,0 0-7,-7-1 182,9 1-148,1 0-1,-1-1 1,1 1-1,-1 0 1,1-1-1,-1 1 0,1-1 1,0 0-1,-1 0 1,1 1-1,0-1 1,-1 0-1,1 0 1,0 0-1,0 0 1,-1-1-34,1 0 2,0 1 0,0 0 0,0 0 1,0 1-1,0-1 0,0 0 0,-1 0 0,1 0 0,0 1 1,0-1-1,-1 1 0,1-1 0,0 1 0,-1-1 1,1 1-1,-2 0-2,-3-2 68,5 2-66,0-1-1,-1 1 1,1-1-1,0 1 1,-1 0-1,1 0 1,0 0-1,-1-1 1,1 1-1,0 1 1,-1-1-1,1 0 1,0 0-1,-1 0 0,1 1-1,-24 7-224,16-2 204,8-6 34,1 1 1,-1-1-1,0 1 0,1-1 1,-1 0-1,0 1 1,0-1-1,1 1 0,-1-1 1,0 0-1,0 0 0,1 1 1,-1-1-1,0 0 1,0 0-1,0 0 0,0 0-14,-26 8 400,-25-4-709,70 3 106,28-4 203,-42-3 16,0-1 1,0 1 0,0-1-1,0 1 1,0-1-1,-1 0 1,1-1 0,0 1-1,0-1 1,0 1-17,71-38 165,-61 31-30,6-4 98,-19 11-217,-15 4-203,-12-6 486,-5 3-390,30 0 94,0 0-1,0 0 0,0 0 0,0 0 1,0 0-1,-1 0 0,1 0 0,0 0 1,0 0-1,0 0 0,0-1 0,-1 1-2,1-1 6,0 1 0,0 0 0,-1-1-1,1 1 1,0 0 0,0 0 0,-1 0-1,1 0 1,0 0 0,-1 0 0,1 0-1,-1 1-5,-23 9-80,14-8 123,10-3-45,0 1 0,0 0 0,0 0 0,0 1 0,0-1 0,0 0 0,0 0 0,0 0 0,1 1 0,-1-1 0,0 0-1,0 1 1,0-1 2,-2 3-7,-1-1 0,0 0 0,0 0 0,1 0-1,-1 0 1,0-1 0,0 1 0,0-1-1,-1 0 1,1-1 0,0 1 0,0-1-1,-1 1 1,-1-1 7,3 0 11,1 0 0,-1 1 0,1-1 1,0 1-1,-1 0 0,1-1 0,0 1 0,0 0 0,-2 2-11,2-2 4,-1 0 1,1 0-1,0 0 0,-1 0 1,1 0-1,-1-1 0,1 1 1,-1-1-1,-2 1-4,-35 7-102,-125-4 300,-44-4-60,178 8 214,16-4-479,-2 0 25,-8 15 113,19-17 0,0 0 0,1-1 0,-1 1 0,0-1 0,0 0 0,0-1 0,0 1 0,1-1 0,-1 0 0,-3-1-11,-8 1 98,-28-8-264,-22-1 236,31 6-12,34 3-66,-1 0-1,1-1 1,-1 1-1,1-1 0,-1 0 1,1 0-1,-1 0 0,-1-1 9,2 1 4,0 0-1,-1 0 0,1 1 1,0-1-1,-1 0 0,1 1 0,-1-1 1,-1 1-4,-41-3 32,38 2-8,6 1-28,0 0-1,-1 0 1,1 0-1,-1 0 1,1 0-1,-1 0 1,1 0-1,-1 0 0,1 0 1,-1 1-1,1-1 1,-1 1-1,1-1 1,0 1-1,-1-1 1,1 1 4,0 0 9,-1 0 1,1 0-1,-1 0 1,1-1-1,0 1 1,-1 0-1,1-1 1,-1 1-1,0-1 0,1 0 1,-1 1-1,1-1 1,-1 0-1,0 0 1,1 0-1,-1 0-9,0 0 2,0 0-1,0 0 0,0 0 1,0 1-1,0-1 1,0 1-1,0-1 0,0 1 1,0 0-1,-1 0-1,1 0 5,0 0 0,-1 1 0,1-1 0,-1-1 1,0 1-1,1 0 0,-1-1 0,-1 1-5,-12 3-36,9-1 46,0-1 0,0 0 0,0-1 0,0 0 0,0 0 0,0 0 0,-1-1 0,-1 0-10,8 0-5,-1 0 0,1 1 0,0-1 1,0 0-1,0 1 0,0-1 0,0 1 0,-1-1 0,1 1 0,0-1 0,0 1 0,0 0 0,1 0 0,-1-1 0,-1 2 5,1-1 5,1-1 0,-1 1 0,0 0 0,0-1 0,1 1 0,-1-1 0,0 1 0,0-1 0,0 1 0,0-1 0,0 1 0,0-1-1,0 0 1,0 0 0,0 1-5,-2-1-6,0 1 0,0 0 0,-1 0 0,1 0 0,0 1-1,1-1 1,-1 1 0,0 0 0,0-1 0,1 1-1,-3 2 7,-7 5 15,6-5-20,-1 1 0,1 0 0,1 1 0,-1-1 0,-2 5 5,-7 6-18,14-15 35,0-1-1,0 1 1,0-1 0,0 1-1,0-1 1,0 1-1,0-1 1,0 0-1,0 0 1,0 1-1,-1-1 1,1 0-1,0 0-16,-10 3-23,9-3 2,0 1 0,0-1 0,-1 1 0,1-1 0,0 0 0,0 1-1,0-1 1,0 0 0,-1-1 21,-12 2-23,11 0 16,3-1 16,0 0-1,0 0 1,0 0-1,0 0 1,0 0-1,0 0 1,1 1-1,-1-1 1,0 0-1,0 1 1,0-1-1,0 0 1,1 1-1,-1-1-8,0 1-4,0 0 1,0-1-1,-1 1 1,1-1-1,0 0 0,0 1 1,0-1-1,0 0 0,-1 0 1,1 0-1,0 0 1,0 0-1,0 0 0,-1 0 1,0 0 3,1 0-2,0 0 1,0 0-1,0 0 1,0 0-1,0 0 1,0 0-1,-1 0 1,1 0-1,0 0 1,0 1-1,0-1 1,0 0-1,0 1 1,0-1-1,0 1 1,0-1-1,-1 2 2,-1 0 6,-1 0 0,0 0 1,0 0-1,0-1 0,0 1 0,0-1 0,0 0 0,0 0 0,0 0 1,0-1-1,-1 1 0,1-1 0,-1 0-6,-76-9 32,64 9 1,12-1-42,-1 1 0,1 0 0,0 0 0,0 0 0,-1 0 0,1 1 0,0 0 0,0 0 0,-1 1 9,-2 0 21,-1 0 0,1 0 0,0-1 0,-1 0-1,1-1 1,0 0 0,-3 0-21,8 0-7,-19-1-97,13 1 104,1-1 1,-1 2-1,0-1 1,1 1-1,-1 0 0,-5 2 0,0-1 74,2 0-57,-7 3 69,5-2-215,8-2 110,1 0 0,-1-1 0,0 1-1,0-1 1,0 0 0,1-1-1,-3 0 20,-15 0 77,8 3-82,12-2 29,-1 1 0,1-1 0,-1 0 0,0 0 0,1 0 0,-1-1-1,0 1 1,-1-1-24,-1-1 70,5 1-73,0 1 0,0-1 0,-1 1 0,1-1 1,0 1-1,-1 0 0,1 0 0,0-1 0,-1 1 0,1 0 0,-1 0 3,-16-1-29,17 0 32,0 1 0,0 0 0,0-1 0,0 1-1,0 0 1,0 0 0,0 0 0,0 0 0,0 0 0,0 0 0,0 0-1,0 1 1,0-1 0,0 0 0,0 0 0,0 1 0,0-1-1,0 1 1,0-1 0,0 1 0,0-1 0,1 1 0,-1-1 0,0 1-1,0 1-2,0-2 48,1 1-54,0-1 0,0 1 0,0-1 0,-1 0 0,1 1 0,0-1 0,0 1-1,0-1 1,0 0 0,0 1 0,-1-1 0,1 0 0,0 1 0,0-1 0,-1 0-1,1 1 1,0-1 0,-1 0 0,1 1 0,0-1 0,-1 0 0,1 0-1,0 1 1,-1-1 0,1 0 0,0 0 0,-1 0 0,1 0 0,-1 0 0,1 1-1,0-1 1,-1 0 6,1 0 2,-1 0 0,1 0-1,-1 0 1,1 0 0,-1 1 0,1-1-1,-1 0 1,1 1 0,-1-1-1,1 0 1,-1 1 0,1-1 0,-1 0-1,1 1 1,0-1 0,-1 1-1,1-1 1,0 1-2,-3 11 9,2-11-4,1 0 1,0 0-1,0 0 0,0 0 0,-1 0 0,1 1 0,0-1 1,-1 0-1,1 0 0,-1 0 0,1 0 0,-1 0 1,0 0-1,1 0 0,-1 0 0,0-1 0,0 1 0,0 0 1,1 0-1,-1 0 0,0-1 0,0 1 0,0-1 1,0 1-1,-1-1-5,-2 2-9,-7 4 103,-12 3-73,9-5 65,2 1-141,12-5 52,0 0-1,0 0 1,0 0-1,0 1 0,0-1 1,0 0-1,0 0 0,-1 0 1,1 0-1,0 0 0,0 0 1,0 1-1,0-1 1,0 0-1,0 0 0,0 0 1,0 0-1,0 1 0,0-1 1,0 0-1,0 0 0,0 0 1,0 0-1,0 1 1,0-1-1,0 0 0,0 0 1,0 0-1,0 0 0,0 0 1,0 1-1,0-1 0,0 0 1,1 0-1,-1 0 1,0 0 3,16 11-175,-12-9 199,-2-1 18,19 2-223,-14-2 156,35 1 61,-36-1-28,-1-1 1,1 1 0,-1 1-1,1-1 1,-1 1 0,0 0-1,1 0 1,-1 0 0,0 1-1,4 3-8,-3-3-6,0 1 0,0-1 0,1 0-1,0-1 1,-1 1 0,1-1-1,1 0 7,71 7 64,-38-5-282,25 6 218,-36-6 56,-1 0 0,1-2 0,-1-2 0,25-2-56,-28-1 0,0-1 0,0-1 0,-1-2 0,0 0 0,3-3 0,0-1 40,-1-1 0,20-13-40,-6 3 21,22-8 102,0 2-1,46-12-122,23 4-160,24 1 166,-43 11 116,-74 21 248,-31 3-296,-1 0-1,0-1 0,1 0 0,-1 0 0,5-2-73,-2 1 58,0 0 0,0 1-1,0 0 1,0 0-1,3 1-57,1 0-8,-1-1 0,13-2 8,35-8 198,51-1-198,-70 9 150,-5 1 26,0-1-1,16-6-175,49-15 416,-56 15-345,-12 2-170,0 1-1,6 1 100,3 0-6,-25 2 12,0 1-1,6 1-5,15-1 372,-1-1-1,18-5-371,-2 0 47,-5-3 225,-19 3-166,-19 5-51,0 0 0,-1-1 0,0-1 0,0 1 0,0-2-1,0 1 1,2-4-55,-9 8 10,0 0-1,0-1 1,0 1-1,0 0 1,0 1-1,1-1 1,-1 1 0,0-1-1,0 1-9,19-4-262,-18 3 257,-1 0-1,0 0 1,0 1-1,1-1 1,-1 1-1,0 0 0,0 0 1,1 0-1,-1 0 1,0 0-1,1 1 1,1 0 5,2 1-170,1 0 0,-1 1 0,0 0 0,3 2 170,-2 0-259,7 1-416,-13-5 610,-1-1 0,1 1-1,-1 0 1,1-1 0,-1 1-1,0 0 1,1 0 0,-1 0-1,0 0 1,0 0 0,0 0-1,1 1 66,12 9-490,12 1-956,-18-5 76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9:47.1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344 452 736,'-2'0'30,"1"0"0,0-1 0,0 1 0,0 0 0,-1-1 0,1 1 0,0-1 0,0 1 0,0-1 0,0 0 0,0 1 0,0-1 0,0 0 1,0 0-1,0 0 0,0 0 0,0 0 0,1 0 0,-1 0 0,0 0 0,1 0 0,-1 0 0,1 0 0,-1 0-30,-11-15 586,-26-14-252,27 22-215,0-1 0,1 1 0,0-2 0,-4-4-119,2-2 333,1 0 0,1-1-1,0 1 1,2-2 0,-1 0-1,2 0 1,1 0-1,-5-19-332,7 20 160,1-1-1,1 0 0,1 0 0,0 0 0,2-18-159,-1-3 4,1 42 48,0 1-1,0-1 1,0 1-1,0-1 0,0 1 1,1 0-52,5 17 54,0 20 323,-2 0-1,1 36-376,-6 86 686,-1-72-130,1-91-548,0 1 0,0-1 0,0 1 0,-1-1 0,1 0 1,0 1-1,0-1 0,0 1 0,0-1 0,0 0 0,-1 1 0,1-1 1,0 1-1,0-1 0,-1 0 0,1 1 0,0-1 0,-1 0 0,1 1 1,0-1-1,-1 0 0,1 0 0,0 1 0,-1-1 0,1 0 0,0 0 1,-1 0-1,1 0 0,-1 1 0,1-1 0,-1 0 0,1 0 0,0 0 1,-1 0-1,1 0 0,-1 0 0,1 0 0,-1 0 0,1 0 0,0 0 0,-1 0 1,1 0-1,-1-1 0,1 1 0,-1 0 0,1 0-8,-2-1 22,0 1 0,0-1 0,0 1-1,1-1 1,-1 0 0,0 0 0,0 0 0,1 0-1,-2-1-21,-3-4-19,1 0 0,0-1 0,0 1 0,1-1 0,0 0 0,0 0 0,-1-5 19,-4-11-618,-5-20 618,8 22-22,-16-73 97,13 55-231,7 28 111,0 0 0,-1 0 0,0 1 0,-1-1 45,3 8-113,0 1-1,0-1 1,0 0 0,1 1 0,-1-1 0,1 0-1,0 0 1,0 1 0,0-4 113,0 6-5,0 0 47,0 0 6,0 0 27,4 5-18,0 1 1,0 1-1,-1-1 0,0 0 1,0 1-1,0 0 1,-1-1-1,0 1 0,0 0 1,0 5-58,1 3 18,2 9 112,2 18-130,0 5 83,-1-1-39,-4-31 52,0 1-1,1-1 1,2 5-96,-2-5 14,-2-12-249,-1 0 0,1-1 0,0 1 0,0 0 0,0 0-1,0 0 1,0-1 0,1 1 0,-1 0 0,1-1 0,-1 1 0,1-1-1,0 0 1,0 1 0,0-1 0,1 0 0,-1 0 0,1 0 235,9 6-2315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9:47.0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370 123 576,'-3'0'86,"0"0"1,0-1-1,1 1 0,-1-1 0,0 0 1,0 0-1,1 0 0,-1-1 1,1 1-1,-1 0 0,1-1 0,-1 0 1,1 1-1,0-1 0,0 0 1,0 0-1,0-1 0,-1 0-86,2 2 63,-1-1-13,1 1 0,-1 0 0,0 0 0,0-1 0,0 1 0,0 0 0,0 1 0,0-1 0,0 0 0,0 0 0,-1 1 0,1 0 0,0-1 0,0 1 0,0 0 0,-1 0 0,1 0 0,0 0 0,0 0 0,0 1 0,-1-1 0,1 1 0,0-1 0,0 1 0,0 0 0,0 0 1,0 0-1,0 0 0,-1 1-50,0-1 95,0 1 1,0-1-1,0 0 0,0-1 1,0 1-1,0 0 1,0-1-1,0 0 1,-2 1-96,-20 3 853,9 3-817,-1 1 1,1 1 0,1 0-1,-9 8-36,10-8 3,12-8-8,0 1 0,1-1 0,-1 1 1,0 0-1,0-1 0,1 1 0,-1 0 0,1 0 1,0 0-1,0 0 0,-1 0 0,1 0 0,0 3 5,-7 30-85,5-15 84,-3-2 96,5-16-87,0 1 1,0 0-1,0 0 1,1 0-1,-1 0 1,0 0-1,1 2-8,0-3 5,-1-1-1,1 1 0,-1 0 1,1-1-1,-1 1 0,0-1 1,1 1-1,-1-1 1,0 0-1,0 1 0,0-1 1,0 0-1,0 0 1,0 1-1,-1-1-4,-1 2 9,1-1 0,-1 0 0,0 0-1,0 0 1,1 0 0,-1-1 0,-1 1-9,-4 3-69,8-5 95,-1 1-1,1-1 0,-1 0 0,1 1 0,-1-1 1,0 0-1,1 1 0,-1-1 0,0 0 0,1 0 1,-1 0-1,0 1 0,1-1 0,-1 0 0,0 0-25,11-8 70,33-19-55,-28 17 130,11-1-263,9-11 182,-35 21-128,18-7-58,-17 8 138,-1-1-13,1 1-1,-1-1 1,0 1 0,1-1 0,-1 1 0,0-1-1,1 1 1,-1-1 0,0 1 0,0-1 0,0 1-1,0-1 1,1 1 0,-1-1 0,0 0 0,0 1-1,0-1 1,0 1 0,0-1 0,-1 0 0,1 1-3,1-4 15,1 2 8,-2 2-25,1 0 0,-1 0 0,0 0 0,1-1 0,-1 1 0,1 0 0,-1 0 0,0-1 0,1 1 0,-1 0 1,0-1-1,0 1 0,1 0 0,-1 0 0,0-1 0,0 1 0,1-1 0,-1 1 0,0 0 0,0-1 0,0 1 0,0 0 0,0-1 0,0 1 0,1-1 0,-1 1 0,0-1 0,0 1 2,0-1-122,0 1 36,-2 1 45,0-1 0,0 1 0,0 0 0,0 0 0,0 0 0,0 0-1,0 0 1,1 0 0,-1 1 0,0-1 0,1 0 0,-1 1 0,0 0 41,-17 14-244,17-14 270,1-2-20,1 1 0,-1-1-1,0 1 1,0-1 0,1 1-1,-1-1 1,0 1 0,0-1-1,0 0 1,1 0 0,-1 1-1,0-1 1,0 0 0,0 0-1,0 0 1,0 0 0,0 0-6,0 0 5,1 0 38,-7 12-203,5-8 162,-1 0 0,1 1 1,0-1-1,-1 0 1,0 0-1,-2 2-2,-4 7-174,-25 21 78,29-27-22,3-4 154,0 0 0,-1 0 1,1 1-1,1-1 0,-1 0 0,0 1 0,1-1 0,0 1 1,-1 3-37,2-6-123,0-1 48,1 0 17,8-1-17,-1 1 0,1-2 0,-1 1 0,0-1 75,-2 0 54,-1 2-20,-1-1-1,0 0 1,0 0-1,0 0 1,0-1-1,0 0 1,-1 1-1,1-1 1,0-1-1,-1 1 1,0 0-1,1-1 1,-1 0 0,1-1-34,28-23 85,-9 12 155,-18 10-292,-4 5 61,0-1 0,-1 0 0,1 1 0,-1-1 0,1 0 0,0 1 0,-1-1 0,1 0 0,-1 0 0,1 1 0,-1-1 0,0 0 0,1 0 1,-1 0-10,6-12 327,-5 11-311,0 1 0,0 0 0,-1-1-1,1 1 1,0 0 0,-1-1 0,0 1 0,1-1-1,-1 1 1,0-1 0,1 1 0,-1-1-16,8-30 32,-3-13-160,-5 42 114,1-1 0,-1 0 0,1 0 0,0 1 0,0-1 1,0 0-1,1 1 0,-1-1 0,1 1 0,1-3 14,-2 6 3,-1-1 0,1 0 0,-1 1 0,1-1 0,-1 1 0,0-1 0,1 0 0,-1 0 0,0 1 0,1-1 0,-1 0 0,0 1 0,0-1 0,0 0 0,0 0 0,1 1 0,-1-2-3,0 1 6,0 1 0,0-1 0,0 0 0,0 0 0,0 1-1,0-1 1,1 0 0,-1 0 0,0 1 0,1-1 0,-1 0 0,0 1 0,1-1 0,-1 0 0,1 1 0,-1-1 0,1 1 0,-1-1 0,1 1 0,-1-1 0,1 0-6,3-1-48,-1-2-1,0 1 0,0 0 1,0-1-1,0 1 0,0-2 49,6-7 57,-3 6-25,-5 3-39,1 1 0,0 0 0,0-1 1,1 1-1,-1 0 0,0 1 0,1-1 7,22-18 10,-21 16 1,0 1 0,1-1 0,-1 1-1,1 0 1,0 0 0,0 0 0,4-1-11,-8 3 0,3 0-28,0 0 1,0-1-1,0 1 1,0 0 0,0 1-1,0-1 1,3 1 27,50-9 165,13 9-282,-67 0 123,0 0 0,0 1-1,0-1 1,0 0 0,0 1 0,0 0 0,0-1 0,0 1-1,-1 0 1,2 1-6,-1-1 16,-2 0 32,1 0-56,-1 0-1,1 0 0,-1 0 0,1-1 0,0 1 0,-1 0 0,1 0 1,0-1-1,1 1 9,-3-1 10,9 3-42,-8-2 30,1 0 1,0 0-1,0-1 0,-1 1 1,1 0-1,-1 1 0,1-1 1,-1 0-1,1 0 0,-1 1 1,0-1-1,1 0 0,0 2 2,-2-2 6,0-1-1,1 1 1,-1 0-1,1-1 0,-1 1 1,1-1-1,-1 1 0,1-1 1,0 1-1,-1-1 0,1 0 1,0 1-1,-1-1 0,1 0 1,0 1-1,-1-1 0,1 0-5,1 1 2,-1 0-1,0 0 0,0 0 1,0 0-1,0 0 0,0 0 0,1 0 1,-2 0-1,1 0 0,0 1 1,0-1-1,0 0 0,0 1-1,0 0 31,0-1 12,13 24-166,-14-24 124,1 0-1,0 1 0,0-1 0,-1 0 0,1 1 1,-1-1-1,1 1 0,-1-1 0,0 1 0,1-1 0,-1 1 1,0-1-1,0 1 0,0 0 0,0-1 0,0 6-8,1-6 147,-1 0-122,0 0-1,0 0 1,0-1 0,-1 1-1,1 0 1,0 0 0,0 0 0,-1-1-1,1 1 1,-1 0 0,1 0-1,0-1 1,-1 1 0,1 0 0,-1-1-1,0 1 1,1-1 0,-1 1-1,1-1 1,-1 1 0,0-1 0,0 1-1,1-1 1,-1 1 0,0-1-17,-23 8-214,7-2 319,13-3-118,-1 0-1,0 0 0,1 1 1,0-1-1,0 1 0,0 0 1,0 1 13,-1 0-27,0 0 0,0 0 0,0 0 0,-2 0 27,-3 4 288,7-5-250,-3 1 68,0 0 1,-1 0-1,1-1 1,-5 3-107,-2 2 48,11-9-10,0 1-12,1 5-47,1-5-96,0-1 42,0 0 27,0 0-27,0 0 49,0 0 68,0 0-4,0 0 10,0 0 53,0 0-21,0 0 5,0 0-58,8 15-352,-7-13 334,0-1 1,0 1-1,0-1 1,1 0-1,-1 0 1,0 1 0,1-1-1,-1 0 1,1 0-1,0-1 1,0 1-10,8 6 44,8 6-6,1-2-81,-17-10 43,0 1-1,0-1 1,0 0 0,0 0 0,0 0 0,1 0 0,-1 0 0,0-1-1,1 1 1,-1 0 0,1-1 0,-1 0 0,1 0 0,-1 0-1,1 0 1,-1 0 0,0 0 0,1 0 0,-1-1 0,1 0 0,11 0 120,-13 0-114,0 1 0,1 0 0,-1-1 1,0 1-1,0-1 0,0 1 0,0-1 0,-1 0 0,1 1 0,0-1 0,0 0 0,0 1 0,0-1 1,-1 0-1,1 0 0,0 0 0,-1 0 0,1 0 0,-1 0 0,1 0-6,6-8 1,-7 9 6,0 0 0,1-1 1,-1 1-1,1 0 0,-1-1 0,0 1 1,1-1-1,-1 1 0,0 0 0,0-1 1,1 1-1,-1-1 0,0 1 0,0-1 1,0 1-1,1-1 0,-1 1 0,0-1 1,0 1-1,0-1 0,0 1 0,0-1 1,0 1-1,0-1 0,0 1 0,-1-1-7,1-1 8,0 1 0,-1 0 0,0 0 0,1 0 0,-1 0 0,0 0 0,1 0 0,-1 0 0,0 0 0,0 0 0,0 0-8,-3-3 11,-1 1 0,1 0 0,-1 0 0,0 0-1,0 1-10,2 0-17,0 0-1,-1 0 1,0 1-1,1 0 0,-1 0 1,0 0-1,0 0 1,1 1-1,-1-1 0,-4 1 18,-36-3-261,42 3 261,0 0 0,1 0-1,-1-1 1,0 1 0,1 0-1,-1 0 1,1-1 0,-1 1 0,1-1-1,-1 0 1,1 1 0,-1-1-1,1 0 1,0 0 0,-1 0 0,1 0-1,0 0 1,-1 0 0,0-1 51,1 0 0,0 0 1,0 1-1,0-1 0,0 0 0,1 0 0,-1 0 0,0 0 1,1 0-1,-1 0 0,1 0 0,0 0 0,-1-1 1,1 1-1,0-2-51,2-11 132,-2 15-131,0 0 0,0 0 0,0 0 0,0 0 0,0-1-1,0 1 1,0 0 0,0 0 0,0 0 0,0 0 0,0-1 0,0 1 0,0 0-1,0 0 1,0 0 0,0 0 0,0 0 0,0-1 0,0 1 0,0 0 0,0 0-1,0 0 1,0 0 0,0 0 0,0-1 0,0 1 0,0 0 0,0 0 0,0 0-1,0 0 1,0 0 0,-1-1 0,1 1 0,0 0 0,0 0 0,0 0 0,0 0-1,0 0 1,0 0 0,-1 0 0,1 0 0,0 0 0,0 0 0,0 0 0,0 0-1,-1 0 1,1 0 0,0-1 0,0 1 0,0 0 0,0 0 0,0 0 0,-1 1-1,1-1 1,0 0 0,0 0 0,0 0 0,0 0 0,-1 0 0,1 0-1,0 0 1,0 0 0,0 0 0,0 0 0,0 0 0,-1 0-1,-4 1-4,4-1 10,0 0-1,1 0 0,-1 0 1,1 0-1,-1 0 0,1 0 1,-1 0-1,1 1 0,-1-1 1,1 0-1,-1 0 0,1 1 1,-1-1-1,1 0 0,-1 1 1,1-1-1,-1 0 0,1 1-5,-8 3-186,8-4 239,0 0-21,0 0-53,-2 1 11,1 1 0,0 0 0,-1-1 0,1 1 0,-1-1 0,1 0 0,-1 1 0,1-1 0,-2 0 10,-3 4-129,-6 6 161,11-10 0,0-1 21,-2 0-15,2 0-28,1 0-74,0 0 38,0 0 68,0 0-20,0 0-65,0 0-16,0 0-63,0 0 36,1 1 1,0-1 83,-1 1-1,1-1 0,-1 1 1,1-1-1,-1 1 1,1-1-1,0 0 0,-1 1 1,1-1-1,0 0 1,-1 0-1,1 1 1,0-1-1,0 0 0,-1 0 1,1 0-1,0 0 1,-1 0-1,1 0 0,0 0 1,0 0-1,-1 0 1,1 0-1,0 0 0,0-1 3,2 1-4,27 2-10,-24-1 23,-1-1 0,1 1-1,-1-1 1,1 0-1,-1 0 1,1 0-1,-1-1 1,1 0 0,-1 0-1,0 0 1,1-1-1,-1 0 1,0 0-1,0 0-8,0-1-45,3-2 78,0 0 1,-1 0-1,0-1 0,0 1 1,0-1-1,2-3-33,71-78-107,-74 81 87,1-1-1,-1 1 1,1 1-1,6-5 21,5-4-8,-17 14-154,11-9 929,-3 5-1584,-9 4 661,0 0 0,1 0-1,-1 0 1,0 0 0,0 0 0,0 0-1,1 0 1,-1 0 0,0 0 0,0 0-1,0 0 1,1 1 0,-1-1 0,0 0-1,0 0 1,0 0 0,1 0-1,-1 0 1,0 0 0,0 0 0,0 0-1,0 1 1,1-1 0,-1 0 0,0 0-1,0 0 1,0 0 0,0 1-1,0-1 1,0 0 0,0 0 156,5 10-1152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49:47.0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 1 224,'0'0'8,"0"0"1,-1 0-1,1 0 1,-1 1-1,1-1 1,0 0-1,0 0 1,-1 1-1,1-1 0,0 0 1,-1 1-1,1-1 1,0 0-1,0 1 1,0-1-1,-1 0 1,1 1-1,0-1 0,0 1 1,0-1-1,0 0 1,0 1-1,0-1 1,-1 1-1,1-1 1,0 0-1,0 1 1,0-1-1,1 1 0,-1-1 1,0 0-1,0 1 1,0-1-1,0 1 1,0-1-1,0 0 1,1 1-1,-1-1 0,0 1 1,0-1-1,0 0 1,1 1-1,-1-1 1,0 0-9,4 9 199,6 14 327,-8-19-400,1 1 0,-1 0-1,0 0 1,0 4-126,1 2 633,-2-1 1,0 1-1,0 0 0,-1 5-633,1-16 74,0 0 0,0 0 0,0 0 0,0 0-1,0 0 1,0-1 0,0 1 0,0 0 0,0-1 0,0 1-1,-1 0 1,1-1 0,0 1-74,2-4-288,-1 0 0,0 1 0,1-1 0,-2 0 0,1 0 0,0 0 0,-1 0 0,0 0 0,1-1 0,-2 1 0,1-2 288,1-20-1221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50:16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4116 832,'2'0'350,"4"7"-364,-6-6 57,0-1 85,0 0-104,0 0 1,0 0 0,0 0 0,-1 0-1,1 0 1,0 0 0,0-1-1,0 1 1,0 0 0,0 0 0,-1 0-1,1-1 1,0 1 0,0 0 0,0 0-1,0 0 1,0-1 0,0 1-1,0 0 1,0 0 0,0 0 0,0-1-1,0 1 1,0 0 0,0 0-1,0-1 1,0 1 0,0 0 0,0 0-1,0 0 1,0-1 0,0 1 0,0 0-1,0 0 1,0 0 0,0-1-1,1 1 1,-1 0 0,0 0 0,0 0-1,0 0 1,0-1 0,0 1 0,1 0-1,-1 0 1,0 0 0,0 0-1,0 0 1,0-1 0,1 1 0,-1 0-1,0 0 1,0 0 0,0 0 0,1 0-1,-1 0 1,0 0 0,0 0-1,1 0 1,-1 0 0,0 0 0,0 0-1,0 0 1,1 0 0,-1 0-25,12-7-194,-10 4 183,0 0 0,0 0 0,1 0 0,-2-1 0,1 1-1,0 0 1,-1-1 0,0 0 0,0 1 0,0-1 0,0 0 0,0 1 0,-1-4 11,1 5 6,-1-1 1,1 1-1,-1-1 1,1 1-1,0-1 0,-1 1 1,1-1-1,1 1-6,-1-1 24,0 1-1,0-1 1,0 0 0,0 1-1,-1-1 1,1 0-1,-1 1 1,1-2-24,-1-7 63,0 8 70,0 0 1,1 0-1,-1 0 1,-1 0-1,1 0 1,0 0-1,-1 0 0,0 0 1,0-2-134,0-4 348,1 9-336,0 0 0,0 0-1,1-1 1,-1 1 0,0 0-1,0 0 1,0 0 0,0-1-1,0 1 1,0 0 0,0 0-1,0-1 1,0 1 0,0 0-1,0 0 1,0 0 0,0-1-1,0 1 1,0 0 0,0 0-1,-1 0 1,1-1 0,0 1-1,0 0 1,0 0 0,0 0-1,0-1 1,0 1 0,0 0-1,-1 0 1,1 0 0,0 0-1,0-1 1,0 1 0,-1 0-1,1 0 1,0 0 0,0 0-1,0 0 1,-1 0 0,1 0 0,0 0-1,0 0 1,0 0 0,-1 0-1,1 0-11,-1 0 139,0 0-109,0 0-1,-1 0 1,1 0 0,0 0-1,0-1 1,-1 1 0,1 0 0,0 0-1,0-1 1,-1 1 0,1-1-1,0 1 1,0-1 0,-1 1-30,2-1 34,0 1 1,-1 0-1,1-1 1,0 1-1,-1 0 1,1-1-1,0 1 1,0-1-1,-1 1 1,1-1 0,0 1-1,0 0 1,0-1-1,0 1 1,-1-1-1,1 1 1,0-1-1,0 1 1,0-1-1,0 1 1,0-1-1,0 1 1,0-1-1,1 1-34,-1-1 21,0 0 1,0 1-1,0-1 0,0 1 0,0-1 1,0 0-1,-1 1 0,1-1 0,0 1 1,0-1-1,0 1 0,0-1 0,-1 1 1,1-1-1,0 0 0,0 1 0,-1-1 0,1 1-21,-2-6 207,2 6-207,0 0 0,0 0-1,0 0 1,0 0 0,0-1-1,1 1 1,-1 0 0,0 0-1,0 0 1,0 0 0,0 0-1,0 0 1,0 0 0,0 0-1,0-1 1,-1 1 0,1 0-1,0 0 1,0 0 0,0 0-1,0 0 1,0 0 0,0 0-1,0 0 1,0 0-1,0-1 1,0 1 0,0 0-1,0 0 1,0 0 0,0 0-1,0 0 1,0 0 0,-1 0-1,1 0 1,0 0 0,0 0-1,0 0 1,0 0 0,0 0-1,0 0 1,0 0 0,0 0-1,0 0 1,-1 0 0,1 0-1,0 0 1,0 0 0,0 0-1,0 0 1,0 0 0,0 0-1,0 0 1,0 0 0,-1 0-1,1 0 1,0 0-1,0 0 1,0 0 0,-1 0 5,0-1 0,1 1-1,-1-1 1,0 1 0,0-1 0,0 1-1,1-1 1,-1 1 0,0-1 0,1 0 0,-1 1-1,1-1 1,-1 0 0,1 0 0,-1 1-1,1-1 1,-1 0 0,1 0 0,0 0-1,-1 0 1,1 0-5,-6-8 247,4 6-196,-1 0 1,1 0 0,-1 0 0,1 0-1,0-1 1,1 1 0,-1-1-52,-12-18 363,4 5-68,-2-1-249,5 9 51,-1 0 0,1 0 0,1-1 0,0 0 0,0 0 0,-3-9-97,8 15 9,-1 0 1,1 0-1,0 0 0,0 0 1,1-1-1,-1 1 0,1 0 1,0-4-10,0 3-26,0 0 0,-1 0 0,0 0 0,1 0 0,-2 1 0,1-1 0,-1-1 26,-19-55 265,12 33-114,-9-17-151,2 4 26,12 28 15,-1 0 0,0 1 0,-4-5-41,-1-2-52,1-1 0,-2-7 52,-8-17 72,8 19-30,-5-19-42,-2-6-63,1 4 95,-6-26-32,6 4-27,-5-13 148,12 45-64,0 0 0,-3 0-57,-15-26 221,14 32-229,-9-27 8,8 9 46,2-1-1,3 0 0,1-1 1,3 0-1,2 0 0,2-13-45,3 50-143,0 0 0,1 0 0,3-10 143,-3 12-35,2-2 51,0 1-1,1-1 0,1 1 0,0 0 0,2-3-15,10-21 36,3-4-229,3-3 193,-6 11 7,70-126 19,-70 125-19,1 1 1,2 0-1,1 1 0,2 2 0,0 0 0,10-6-7,-10 7-1,0 0 0,-2-2 0,0-1 0,-3-1 0,10-21 1,-8 9-9,-2-1 1,7-29 8,20-46-69,-36 96 79,2 1-1,1 1 1,1-1-1,0 2 1,2 0-1,0 1 1,2 1-1,0 0 1,10-6-10,88-66 52,-77 63-5,0-3 0,-2 0 0,-1-3 0,9-13-47,38-54-219,-26 18 416,-43 64-220,9-19 23,-16 27-15,-1-1 0,2 1 0,0 1 0,0 0 0,0 0 0,2 0 0,5-5 15,7-1 64,0 1 0,1 1 0,0 1 0,1 1 0,5-1-64,78-39-272,-37 17 384,-59 30-131,-1 0-1,1-1 1,-2-1-1,3-1 20,20-14-44,-21 16 81,-1-2 0,0 1 0,4-6-37,17-12 81,-12 7-55,-18 16-161,1 0-1,0 1 1,0-1-1,-1 0 1,1 0-1,0 1 1,0-1-1,0 1 1,1 0-1,-1-1 1,0 1-1,0 0 1,1 0-1,-1 1 0,1-1 1,-1 0-1,2 1 136,10 0-2489,1-1 611,-14 1 1732,0-1-1,0 1 1,0-1 0,-1 0 0,1 0 0,0 0 0,0 1 0,-1-1 0,1 0 0,-1 0 0,1 0 0,0 0 0,-1 0 146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51:36.2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103 509 576,'-9'30'221,"8"-28"-208,1 0 1,0 0-1,0-1 1,0 1-1,0 0 1,0 0-1,0-1 1,0 1 0,1 0-1,-1 0 1,0-1-1,1 1 1,0 0-1,-1-1 1,1 1-1,1 1-13,-2-2 18,1 1-1,0-1 0,-1 1 1,1-1-1,-1 1 0,1-1 1,-1 1-1,0 0 0,0-1 1,0 1-1,1 0 0,-2-1 1,1 2-18,0-1-4,0 0 0,0 0 0,0 0 0,0-1 0,0 1 0,1 0 0,-1 0 0,1 0 0,-1-1 0,1 1 0,0 1 4,0-1 5,0 0 0,-1 0 0,1 0 0,0 0 1,-1 0-1,0 0 0,1 0 0,-1 0 0,0 0 0,0 0 1,0 1-6,0-2 7,0 1 67,5 5-122,1-21 119,0 0-110,8-46 66,6-14-27,10-35 91,-23 81-317,9-19 226,4-16 615,-20 60-536,0 2-64,0 0 0,0 0 0,0 1 0,0-1 0,1 0-1,-1 0 1,0 0 0,0 0 0,1 1 0,-1-1-1,0 0 1,1 0 0,-1 1 0,1-1 0,-1 0-1,1 1 1,-1-1 0,1 0 0,0 1 0,-1-1-1,1 1 1,0-1-15,-2 10 48,-4 37 1,2-19 4,-1-1 0,-2 7-53,-2 6 44,5-19 43,-1-1-1,-3 4-86,6-17 17,-1-1-1,0 0 1,-1 0 0,1 0 0,-1 0 0,0 0-1,-1 0 1,1-1 0,-4 4-17,6-7 5,1 0 1,-1 0-1,0-1 0,0 1 1,1-1-1,-1 1 0,0 0 1,0-1-1,0 0 0,0 1 1,0-1-1,0 1 0,1-1 1,-1 0-1,0 0 0,0 0 1,0 1-1,0-1 0,0 0 1,0 0-1,0 0 0,0 0 1,0-1-1,0 1 0,0 0 1,0 0-1,0-1 0,0 1 1,0 0-1,0-1 0,0 1 1,0-1-1,0 1 0,1-1 1,-1 1-1,0-1 0,0 0 1,1 1-1,-1-1 0,0 0 1,1 0-1,-1 0 0,1 1 1,-1-1-1,0-1-5,-2-3-27,0 0 1,1 0-1,-1 0 0,1 0 1,0 0-1,0-1 0,0-3 27,-10-19-122,13 51 103,-1 1 0,-2 18 19,-3 9-6,0-12-137,2 22 143,-2 57 245,6-116-223,1 6-22,-4-10 122,3-2-109,1 0 0,-1 1-1,-1-1 1,1 0 0,-1 0-1,1 0 1,-1 1 0,0-1-1,-1 0 1,1-2-13,-1-9 12,12-244 56,-4 144-72,-6 89-5,1 0 0,2 0-1,1 0 1,1 0 0,1 1 0,1 0 0,2-4 9,32-57 36,-30 61-51,10-7-155,-21 31 145,-1-1 0,1 0 0,0 0 0,-1 1 0,0-1 0,1 0 0,-1 0 0,0 1 1,0-3 24,0 3 48,0 1 10,0 0 65,0 0-70,0 0-117,0 0 22,0 0 106,0 0 0,0 0-27,0 17-149,-13 53-53,10-58 250,1 1 1,0-1-1,1 3-85,-4 18 48,-50 218-192,45-216 225,-3 0 1,-6 11-82,17-41 7,-3 6 201,-2 0-1,-6 9-207,12-18 17,-20 22 79,19-22-129,0 0 0,0 0-1,0 0 1,-1-1 0,1 1-1,-1 0 1,1-1 0,-3 1 33,-13 10 90,13-6 20,5-5-108,0-1 1,-1 1-1,1 0 1,-1-1-1,0 1 1,1-1-1,-1 1 1,1 0-1,-1-1 1,0 1-1,1-1 1,-1 0-1,0 1 1,0-1-1,1 0 1,-1 1-1,0-1 1,0 0-3,0 2 43,1 3-6,0-4-35,1 0-1,-1 0 1,1 0 0,-1 0-1,1 0 1,-1 0 0,1 0-1,0 0 1,-1 0 0,1-1-1,0 1 1,0 0 0,-1 0-1,1-1 1,0 1 0,0-1-1,0 1-1,6 5 4,9 10-9,-7-13 13,-6-3 10,-1 1 78,-2-1-37,0 0-75,1 0 19,-1 1 0,1 0 0,-1-1 0,1 1 0,-1 0 0,1 0 0,-1-1 0,0 1 0,1 0 0,-1 0 0,0 0 0,0-1 0,1 1 0,-1 0 0,0 0 1,0 0-1,0 0 0,0-1 0,0 1 0,-1 1-3,3 5 8,-1-5-14,-1-1 1,1 0-1,0 1 0,0-1 1,-1 0-1,1 1 0,-1-1 0,1 1 1,-1-1-1,1 1 0,-1-1 0,0 1 1,0-1-1,0 1 0,0-1 0,0 2 6,-1 1 60,1-2 26,-2-2-22,2-2-51,1 1 1,-1 0 0,1 0 0,-1 0-1,0 0 1,1-1 0,-1 1 0,0 0-1,0 0 1,0-1 0,0 1 0,0 0-1,0-1-13,0-3-40,3-6-5,-2-1 0,1 0 0,-1-5 45,-1 5-225,1 0 0,1 0 0,2-8 225,4-7-411,1-1-197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51:46.0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111 242 160,'1'12'321,"0"-17"443,0-18-537,-3 8-250,1 8 43,0 0 1,0 0 0,0 0-1,-1 1 1,-3-8-21,4 11 47,-1 0 1,1-1-1,0 1 1,0-1-1,0 0 0,1 1 1,-1-1-1,1 1 1,0-1-48,-5-8-33,2 9-92,1 6 16,2 7 100,0 1 1,1-1-1,0 0 0,0 0 1,1 0-1,1 0 0,-1-1 1,2 1 8,-3-5-8,0-1 0,0 1 0,-1-1 0,1 1 0,-1-1 0,0 4 8,5 18-27,-5-23 60,0 18 264,0-21-285,0 1 0,0 0-1,0-1 1,0 1 0,0-1-1,0 1 1,0-1 0,-1 1-1,1-1 1,0 1 0,0-1-1,0 1 1,-1-1 0,1 1-1,0-1 1,-1 1 0,1-1-1,0 1 1,-1-1 0,1 0 0,-1 1-1,1-1 1,0 0 0,-1 1-1,1-1 1,-1 0 0,1 1-1,-1-1 1,1 0 0,-1 0-1,1 0 1,-1 1-12,-3 0 86,0-2-60,2 0-32,0 0 1,0-1-1,0 1 1,0-1-1,1 0 1,-1 1-1,0-1 0,1 0 1,-1 0-1,1 0 1,-1-2 5,-8-10-19,-3-5 120,12 18-109,1 1-1,-1-1 1,1 0 0,-1 1-1,1-1 1,0 0 0,-1 0-1,1 1 1,0-1-1,-1 0 1,1 0 0,0 0-1,0 1 1,0-2 8,0 1-69,0 1 21,1 2-11,26 44 214,-23-36-131,-5-8 1,1 0-54,4 7-109,-3-8 21,-1-1 90,0 0 203,0 0-42,-4-9-38,-1-5-98,1 0 1,0-1 0,1 0-1,1-1 2,-2-10-50,1-1-1,1-19 51,2 45-4,0 0 0,0 0 0,0 0-1,0 1 1,0-1 0,1 0 0,-1 0 0,0 0 0,1 0 0,-1 0 0,0 0-1,1 0 1,-1 1 0,1-1 0,0 0 0,-1 0 0,1 1 0,0-1-1,-1 0 1,1 1 0,0-1 0,0 0 0,-1 1 0,1-1 0,0 1 0,0 0-1,0-1 1,0 1 0,0 0 0,0-1 0,0 1 4,0 0 3,0-1-1,0 1 1,0 0 0,-1 0 0,1 0-1,0 0 1,0-1 0,0 1 0,0 0 0,-1 1-1,1-1 1,0 0 0,0 0 0,0 0-1,0 0 1,-1 1 0,1-1 0,0 0-1,0 1-2,-1-1 2,1 0-1,-1 0 1,0 1-1,0-1 1,1 0-1,-1 0 1,0 0-1,0 0 1,1 0-1,-1 0 0,0 0 1,0 0-1,1 0 1,-1 0-1,0 0 1,1 0-1,-1 0 1,0 0-1,0 0 1,1 0-1,-1 0 1,0 0-1,0 0 1,1-1-1,-1 1 0,0 0 1,0 0-1,1 0 1,-1 0-1,0 0 1,0-1-1,0 1 1,0 0-1,1 0 1,-1 0-1,0-1 1,0 1-2,1-1 0,0 0 0,0 0 1,0 1-1,-1-1 0,1 0 1,0 0-1,-1 0 1,1-1-1,-1 1 0,1 0 1,-1 0-1,1 0 0,-1 0 1,0-1-1,0 1 0,1 0 1,-1 0-1,0 0 1,0-1-1,0 1 0,0 0 1,0 0-1,-1 0 0,1-1 1,0 0-1,-1-1-3,0 1 1,0-1-1,0 0 1,-1 1-1,1-1 1,-1 1-1,1 0 1,-1-1-1,0 1 1,-1-2 2,-2-5-65,5 10-14,0 2 121,0 2 2,0 1-64,0 0-1,0 1 1,1-1-1,0 0 1,1 6 20,-2-10 13,0-1 1,1 1 0,-1-1 0,-1 1 0,1-1 0,0 1-1,0 0 1,-1-1 0,1 1 0,-1 0-14,-1 11 38,2-9-41,0-3 19,0 0-1,0 0 1,0 0-1,0 1 0,0-1 1,-1 0-1,1 0 1,0 0-1,-1 0 0,1-1 1,-1 1-1,1 0 1,-1 0-1,0 1-15,-11-17 320,9 4-290,1 3 52,-1 1 0,0-1-1,0 0 1,-2-2-82,1-1 99,4 10-111,-1 0-1,1 0 1,0 0 0,-1 0 0,1 0 0,-1 0 0,1 0-1,-1 0 1,0 0 0,1 0 0,-1 1 0,0-1 0,0 0 0,1 0-1,-1 0 1,0 1 12,-2-1-21,2 1 15,1 1 1,0-1-1,0 0 1,-1 0-1,1 0 1,0 0-1,0 1 1,-1-1-1,1 0 0,0 0 1,0 1-1,-1-1 1,1 0-1,0 0 1,0 1-1,0-1 1,0 0-1,0 1 1,-1-1-1,1 0 1,0 1-1,0-1 0,0 0 1,0 1-1,0-1 1,0 0-1,0 1 1,0-1-1,0 0 1,0 1 5,0 11-45,1-10 27,-1 8 32,1-1 1,1 0 0,0 0 0,0 0-1,1 0 1,0 0 0,1 0 0,1 2-15,7 20-188,-9-24 182,0-1-1,0 1 1,1-1-1,2 4 7,2 4 101,-7-13 0,0-1-97,0 1 0,0 0 0,0-1 1,0 1-1,0 0 0,0-1 0,0 1 0,0 0 0,0 0 0,0 0 0,0 0 0,0 0 0,-1 0 0,1 0 0,0 0 0,-1 0 1,1 0-5,-1 0 37,0-1-26,1 1 2,-1-1 0,1 0-1,-1 0 1,1 0 0,-1 0 0,0 1 0,1-1 0,-1 0 0,0 0 0,1 1 0,-1-1 0,1 0 0,-1 1 0,0-1 0,0 0 0,1 1 0,-1-1 0,0 0 0,0 1 0,1-1 0,-1 1 0,0-1 0,0 0 0,0 1 0,1 0-13,-2 2 332,-3-8-87,-10-18-127,6 11-110,0-1-1,1-1 1,0 0 0,-1-4-8,-4-7-7,10 21-10,0 1-1,0-1 0,0 1 0,1-1 0,0 0 1,-1 0-1,1 0 0,0 0 0,1 1 0,-1-1 1,1-2 17,0 2 15,0 3-25,-1 0 1,1 0-1,0 0 0,0 0 1,0 0-1,0 1 1,0-1-1,0 0 1,1 0-1,-1 0 1,0 0-1,0 0 0,1 0 1,-1 1-1,0-1 1,1 0-1,-1 0 1,1 0-1,-1 1 1,1-1 9,0 0 48,-1 1-27,0 0-64,0 0 22,3-3 8,7 4 10,-1 5 3,-7-3 8,1 0 1,-1 0-1,0 0 1,1 1-1,-2-1 1,1 1-1,0-1 1,0 4-9,1 0-25,0-1-5,3 9 67,1 2-1,-2-1 1,1 4-37,3 16 0,-6-28 61,0 1 0,-1 0 1,0 0-1,0 0 0,-1 0 1,-1 1-62,-7-25-96,1-7 96,-6-17 0,-2-7-11,12 40 10,-1-4-5,0-1 0,1 0-1,1 0 1,0 0 0,0-11 6,1 24-27,1 0 0,-1 1 0,1-1 0,0 0 0,0 1 0,0-1 1,1 2 26,4 11-31,3 20 25,4 20 28,-9-36 88,-3-11-87,1 0 0,-1 0 1,0-1-1,-1 2-23,0 4-124,1-8 130,-1 1 0,0-1 1,0 0-1,-1 0 0,0 1 1,1-1-1,-3 5-6,2-3 97,1-6-95,0 0 0,0 0 0,0-1 0,0 1 0,-1 0 0,1 0 0,0-1 0,0 1 0,0 0 0,-1-1 0,1 1 0,-1 0 0,1-1 0,0 1 0,-1 0 0,1-1 1,-1 1-1,1-1 0,-1 1 0,0-1 0,1 1 0,-1-1 0,0 1-2,-9-21 128,9 15-140,-1 0 1,1 0 0,0 0-1,0-1 1,0 1-1,1 0 1,0-1 11,0 5-43,0 1 33,0 0 100,0 0-10,0 0 6,0 0-38,0 0-86,12-7-196,-11 5 245,-1-1 1,1 1-1,-1 0 1,0 0 0,0-1-1,1 1 1,-2-1-1,1 1 1,0 0 0,0 0-1,-1-1 1,1 1-1,-1 0 1,0-1 0,0 1-1,0 0 1,0 0-12,0 1 4,0-1 1,0 1-1,1-1 0,-1 1 1,0-1-1,1 0 0,-1 1 1,1-1-1,-1 0 0,1 1 1,0-2-5,0 1 1,-1 0 0,1 0 1,-1 0-1,1 0 0,-1 0 1,0 0-1,1 0 1,-2-1-2,1 0-2,-1 0 0,1 0 0,0 0 1,0 0-1,1 0 0,-1 0 0,1 0 1,-1-1-1,1 1 0,0 0 0,0 0 1,1 0-1,-1-2 2,0 1-6,1-1 0,-1 1 0,-1-1 0,1 0 0,-1 1 0,0-3 6,-1-4-49,1 9 51,1-1-1,0 1 0,-1 0 1,0 0-1,1 0 1,-1 0-1,0-1 1,0 1-2,0 1-2,1 1 0,0-1 0,0 1 0,-1-1 0,1 0 0,0 1 0,0-1 0,0 1 0,0-1 1,0 0-1,0 1 0,0-1 0,0 0 0,0 1 0,0-1 0,0 0 0,0 1 2,0-1 2,0 1 0,0-1 0,0 1-1,0-1 1,1 1 0,-1 0 0,0-1 0,0 1-1,0-1 1,-1 1 0,1-1 0,0 1-1,0 0 1,0-1 0,0 1 0,0-1 0,0 1-1,-1 0 1,1-1 0,0 1 0,0-1 0,-1 1-1,1 0 1,0-1 0,0 1 0,-1 0 0,1 0-2,-1-1 74,1 1-73,0-1 1,0 1-1,0 0 0,0 0 0,0 0 0,0-1 0,0 1 1,-1 0-1,1 0 0,0-1 0,0 1 0,0 0 0,0 0 1,0 0-1,0-1 0,-1 1 0,1 0 0,0 0 0,0 0 1,0 0-1,-1 0 0,1-1 0,0 1 0,0 0 0,0 0 1,-1 0-1,1 0 0,0 0 0,0 0 0,-1 0 0,1 0 1,0 0-1,0 0 0,-1 0 0,1 0 0,0 0 1,0 0-1,0 0 0,-1 0 0,1 0 0,0 0-1,-1 0-117,1 0 64,0 0 117,0 0-64,0 1 1,0-1 0,0 0 0,0 1 0,-1-1 0,1 0-1,0 1 1,0-1 0,0 0 0,0 1 0,0-1 0,-1 0-1,1 0 1,0 1 0,0-1 0,0 0 0,-1 0 0,1 1 0,0-1-1,0 0 1,-1 0 0,1 0 0,0 1 0,-1-1 0,1 0-1,0 0 1,0 0 0,-1 0 0,1 0 0,0 0 0,-1 0-1,1 0 1,0 1 0,-1-1 0,1 0 0,0 0 0,-1-1-1,-15 0 145,10 0-33,6 1-224,0 0 110,-1 0 0,1 0 0,0 0 0,0 0 1,0 0-1,0 0 0,0 0 0,0 0 0,0 0 1,0 0-1,0 0 0,0 0 0,0 0 0,-1 0 1,1 0-1,0 0 0,0 0 0,0 0 0,0-1 1,0 1-1,0 0 0,0 0 0,0 0 0,0 0 1,0 0-1,0 0 0,0 0 0,0 0 0,0 0 1,0 0-1,0 0 0,0 0 0,0 0 1,0-1-1,0 1 0,0 0 0,0 0 0,0 0 1,0 0-1,0 0 0,0 0 0,0 0 0,0 0 1,0 0-1,0 0 0,0-1 0,0 1 0,0 0 1,0 0-1,0 0 0,0 0 0,0 0 0,0 0 1,0 0-1,0 0 0,0 0 0,0 0 0,0 0 1,0 0-1,0 0 0,0 0 0,0 0 0,1-1 1,-1 1-1,0 0 0,0 0 0,0 0 2,-2-1-88,5-7 115,-3 8-28,0-1-1,0 1 1,0 0-1,0 0 0,0-1 1,0 1-1,0 0 1,1 0-1,-1 0 1,0-1-1,0 1 1,0 0-1,0 0 0,1 0 1,-1 0-1,0-1 1,0 1-1,0 0 1,1 0-1,-1 0 0,0 0 1,0 0-1,1 0 1,-1 0-1,0 0 1,0 0-1,1 0 1,-1 0-1,0 0 0,0 0 1,1 0-1,-1 0 1,0 0-1,0 0 1,1 0-1,-1 0 1,0 0-1,0 0 2,10 8 15,4 16 131,-8-12-194,0-2 0,1 1 1,1-1-1,0 0 0,3 3 48,-7-8 5,1 0-1,-1-1 0,1 0 0,0 0 0,1 0 1,-1 0-1,1-1 0,0 0 0,-1 0 0,1 0 1,2 0-5,-2-2 38,1-1 0,-1 1 0,1-1 0,-1 0 0,0 0 0,1-1-38,9 0-202,14 16 384,-29-15-246,-1 0 16,4 1-93,2 1 374,-6-2-233,1 0 0,-1 0 0,0-1 0,0 1-1,0 0 1,0 0 0,0 0 0,0 0 0,0 0 0,0-1-1,0 1 1,0 0 0,0 0 0,1 0 0,-1 0 0,0-1-1,0 1 1,0 0 0,0 0 0,0 0 0,0 0 0,0-1-1,0 1 1,-1 0 0,1 0 0,0 0 0,0 0 0,0-1-1,0 1 1,0 0 0,0 0 0,0 0 0,0 0 0,0 0-1,0 0 1,0-1 0,-1 1 0,1 0 0,0 0 0,0 0-1,0 0 1,0 0 0,0 0 0,-1 0 0,-24-32 181,23 30-184,1 0 0,0 0-1,-1 0 1,1 0 0,-1 0 0,1 0-1,-1 0 1,0 0 0,0 1 0,0-1-1,0 1 1,0-1 0,0 1 0,0 0 0,-1 0-1,1 0 1,0 0 0,-1 0 0,1 1-1,-1-1 1,1 0 0,0 1 0,-2 0 3,3 0-5,1 0 1,-1 0 0,1 0 0,-1 0-1,1 0 1,0 0 0,-1 0 0,1 0-1,-1 0 1,1 1 0,0-1 0,-1 0-1,1 0 1,-1 0 0,1 1 0,0-1-1,-1 0 1,1 0 0,0 1 0,-1-1-1,1 0 1,0 1 0,0-1 0,-1 0-1,1 1 1,0-1 0,0 1 0,0-1-1,0 0 1,-1 1 0,1-1 0,0 1-1,0-1 1,0 1 4,0 14-111,1-10 169,-2 4-25,0 0 0,0-1-1,-1 1 1,0 0 0,-1-1 0,1 0 0,-3 5-33,4-12-8,0 0 0,0 0 0,0-1 0,0 1 0,0 0 0,0 0 1,0-1-1,0 1 0,0-1 0,0 1 0,-1 0 8,1-1 4,0 1 0,0-1 0,-1 1 0,1-1 0,1 1 1,-1-1-1,0 1 0,0 0 0,0-1 0,0 1 0,0 0 0,1 0 0,-1 0 0,0 0 0,1 0 0,-1 0-4,0 0-1,0 1 0,0-1 1,0 1-1,-1-1 0,1 1 0,0-1 0,-1 0 0,1 0 0,-1 0 1,1 0-1,-1 0 0,0 0 0,0 0 1,-11 9-85,9-9 64,-2-1 176,5 0-219,1 0 37,0 0 70,0 0-22,0 0-64,-2 1 5,1-1 40,-3 7-3,3 1 12,1-6 3,0 8 51,0-10-64,0 1 0,0-1 0,0 0 0,0 0 0,0 1 0,0-1 1,0 0-1,0 0 0,0 1 0,0-1 0,0 0 0,0 0 1,-1 0-1,1 1 0,0-1 0,0 0 0,0 0 0,0 0 1,0 1-1,-1-1 0,1 0 0,0 0 0,0 0 0,0 0 1,-1 1-1,1-1 0,0 0 0,0 0 0,-1 0 0,1 0 1,0 0-1,0 0 0,-1 0-1,1 1 9,0-1 1,-1 0 0,1 1-1,0-1 1,-1 0 0,1 1-1,0-1 1,0 0 0,0 1-1,-1-1 1,1 1 0,0-1-1,0 0 1,0 1-1,0-1 1,0 1 0,0-1-1,0 1 1,0-1 0,0 1-1,0-1 1,0 0 0,0 1-1,0-1 1,0 1-1,0-1 1,0 1 0,0-1-1,0 0 1,1 1 0,-1-1-1,0 1 1,0-1 0,1 0-1,-1 1-9,4 6 239,-4-7-237,0 0-1,0 0 1,0 0 0,0 0 0,0 0 0,0 0-1,0 0 1,-1 0 0,1 0 0,0 0-1,0-1 1,0 1 0,0 0 0,0 0 0,0 0-1,0 0 1,0 0 0,0 0 0,0 0-1,0 0 1,0 0 0,0 0 0,0 0 0,0-1-1,0 1 1,0 0 0,0 0 0,0 0-1,0 0 1,0 0 0,0 0 0,0 0 0,1 0-1,-1 0 1,0 0 0,0 0 0,0 0-1,0 0 1,0 0 0,0-1 0,0 1 0,0 0-1,0 0 1,0 0 0,0 0 0,0 0-1,0 0 1,0 0 0,0 0 0,1 0 0,-1 0-1,0 0 1,0 0 0,0 0 0,0 0-1,0 0 1,0 0 0,0 0 0,0 0 0,0 0-1,0 0 1,0 0 0,1 0 0,-1 0-1,0 0 1,0 0 0,0 0 0,0 0 0,0 0-2,-8-42 186,-2-16-244,5-30-6,5-11 197,-3 60-229,2 38 98,1 0 0,0-1 0,-1 1 0,1 0 0,-1 0 0,1 0 0,-1 0 0,1 0 0,-1 0 0,0 0 0,0 0 0,0 0 1,0-1-3,0 2-139,2 8 130,0 0 0,1 0 1,0 0-1,0-1 0,2 5 9,2 7-20,-1 0-51,0-5 92,-1 1-1,-1 0 1,-1 0-1,0 0 1,0 4-21,1 8 59,-3-26 26,0-1-27,-3-16 161,-11-31-329,4 18 39,7 21 71,-1-7 0,4 14 0,-1 0 0,1 0 0,0 0 0,0 0 0,-1 0 0,1 0 0,0 0 0,-1 1 0,1-1 0,-1 0 0,1 0 0,-1 0 0,1 0 0,-1 1 0,0-1 0,0 0 0,1 0 0,-1 1 0,1-1 0,-1 0 0,1 0 0,-1 0 0,1 1 0,-1-1 0,1 0 0,0 0 0,-1 0 0,1 0 0,0 0 0,0 0 0,0 0 0,0 1 4,-1-1 1,1 1 0,0-1-1,0 0 1,0 1-1,0-1 1,-1 1-1,1-1 1,0 1 0,0-1-1,-1 1 1,1-1-1,0 1 1,-1 0-1,1-1 1,-1 1 0,1-1-1,-1 1 1,1 0-1,0-1 1,-1 1-5,0 0 6,1-1 0,-1 1-1,1-1 1,-1 1 0,1-1 0,-1 1 0,1-1-1,-1 1 1,1-1 0,-1 1 0,1-1 0,0 1-1,-1-1 1,1 0 0,0 1 0,0-1 0,-1 0 0,1 1-1,0-1 1,0 0 0,0 1 0,0-1-6,0 0-8,0 1 0,0-1 1,-1 0-1,1 0 0,0 1 1,0-1-1,0 0 0,-1 1 0,1-1 1,-1 0-1,1 1 0,0-1 1,-1 0-1,1 1 0,-1-1 1,1 1-1,-1-1 0,1 1 0,-1-1 1,0 1-1,1-1 0,-1 1 1,1 0-1,-1-1 0,0 1 1,0 0-1,1-1 8,-1-1 58,1 2-56,0 0 0,0 0 0,0 0 0,0 0 0,0 0 0,0 0 0,0 0 0,0 0 0,0-1 0,0 1 0,0 0 0,0 0 0,0 0 0,0 0 0,0 0 0,0 0 0,0 0 0,-1 0 0,1 0 0,0 0 0,0 0 0,0-1 0,0 1 0,0 0 0,0 0 0,0 0 0,0 0-1,0 0 1,0 0 0,0 0 0,0 0 0,0 0 0,-1 0 0,1 0 0,0 0 0,0 0 0,0 0 0,0 0 0,0 0 0,0 0 0,0 0 0,0 0 0,0 0 0,-1 0 0,1 0 0,0 0 0,0 0 0,0 0 0,0 0 0,0 0 0,0 0 0,0 0 0,0 0 0,0 0 0,0 0 0,0 0-1,-1 1-1,1-5 117,0 4-115,1 0 0,-1 0 0,0-1 0,0 1 0,0 0 1,0 0-1,0-1 0,0 1 0,0 0 0,0-1 0,0 1 0,0 0 0,0 0 0,0-1 0,0 1 1,0 0-1,0-1 0,0 1 0,0 0 0,0 0 0,0-1 0,0 1 0,0 0 0,-1-1 0,1 1 1,0 0-1,0 0 0,0 0 0,-1-1 0,1 1 0,0 0 0,0 0 0,0 0 0,-1-1 1,1 1-1,0 0 0,0 0 0,-1 0 0,1 0 0,0 0 0,-1-1-2,2 2-13,0-1 0,0 0 0,0 0 1,0 0-1,0 1 0,0-1 0,-1 0 0,1 1 0,0-1 0,0 1 0,0-1 0,-1 1 1,1 0-1,0-1 0,-1 1 0,1 0 0,0-1 0,-1 1 0,1 0 0,-1 0 0,1-1 1,-1 1-1,1 0 0,-1 0 13,1 1 6,33 45-43,-31-43 48,1 0 1,-1 0 0,1 0 0,0-1-1,0 0 1,0 1 0,0-1 0,1-1-1,2 2-11,-6-3 64,0 0-32,2 2 6,-2-2 106,-1-1-59,0 0-122,0 0-11,0 0 64,0 1-15,0 1 0,0-1 1,0 0-1,0 1 0,0-1 0,0 1 0,-1-1 1,1 0-1,0 1 0,-1-1 0,1 0 1,-1 1-1,0-1-1,0 12-51,1-9 80,-6 5-51,5-8 23,1 0 0,-1-1 1,0 1-1,1 0 0,-1-1 1,1 1-1,0 0 0,-1 0 1,1-1-1,-1 1 0,1 0 1,0 0-1,0 0 0,0 0 1,-1 0-1,1-1 0,0 2-1,0-1-7,0 0 0,0 1 0,0-1 0,0 0 0,0 1 0,-1-1 0,1 0 0,-1 1 0,1-1 0,-1 0 0,1 0 0,-1 1 0,0-1 0,1 0 0,-1 0 0,0 0 7,0 0 80,1-1-16,0 0-69,-1 1-155,-2 2 64,2-2 91,1 4 17,-1 0 0,1 1 0,1-1 0,0 5-12,1-8 0,-1 1 0,0 15 0,7 16-16,-3-2 80,0 1 165,-5-33-225,0 0 0,0 0-1,0 0 1,0 0 0,0 0 0,0 0 0,0 0-1,0 0 1,0 0 0,0 0 0,1 0-1,-1 0 1,0 0 0,0 1 0,0-1-1,0 0 1,0 0 0,0 0 0,0 0 0,0 0-1,0 0 1,0 0 0,0 0 0,0 0-1,0 0 1,0 0 0,0 0 0,0 0-1,-1 1 1,1-1 0,0 0 0,0 0 0,0 0-1,0 0 1,0 0 0,0 0 0,0 0-1,0 0 1,0 0 0,0 0 0,0 0-1,0 0 1,0 0 0,0 0 0,0 0 0,0 0-1,0 0 1,0 0 0,-1 0 0,1 0-1,0 0 1,0 0 0,0 0 0,0 0-1,0 0 1,0 0 0,0 0 0,0 0 0,0 0-1,0 0 1,0 0 0,0 0 0,0 0-1,-1 0 1,1 0-4,-2 1 11,1 9 218,1-9-206,0-1-26,0 1 1,1-1-1,-1 1 1,0-1 0,0 1-1,0-1 1,0 0-1,0 1 1,0-1-1,0 1 1,0-1 0,0 0-1,0 1 1,-1-1-1,1 1 1,0-1-1,0 1 1,0-1 0,0 0-1,-1 1 1,1-1-1,0 0 1,0 1 0,-1-1-1,1 0 1,0 1-1,0-1 1,-1 0-1,1 0 1,0 1 0,-1-1-1,1 0 1,-1 0-1,1 1 1,0-1-1,-1 0 1,1 0 0,-1 0-1,1 0 1,-1 0 2,1 28 69,8-3 0,-5-29 18,-2 4-83,-1-1 1,0 1 0,1 0-1,-1 0 1,0 0-1,0 0 1,1 0 0,-1-1-1,0 1 1,0 0 0,0 0-1,1-1 1,-1 1 0,0 0-1,0 0 1,0-1 0,0 1-1,0 0 1,1 0-1,-1-1 1,0 1 0,0 0-1,0-1 1,0 1 0,0 0-1,0 0 1,0-1 0,0 1-1,0 0 1,0-1-1,0 1 1,0 0-5,-4-15 12,0 0 0,1-1-1,1 1 1,0 0 0,1-10-12,-1 1-254,1 17 269,0 1 0,0-1 0,1 1 0,0-1 0,1-2-15,-1 7-132,0 0 0,1 0 0,-1 0 0,1 0 0,0 0 0,-1 1 0,1-1 0,0 0-1,0 0 1,0 0 0,1 1 0,-1-1 0,0 1 0,0-1 0,1 1 0,-1-1 0,1 1 0,0 0 0,1-1 132,13-7-2176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51:52.1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289 100 576,'-9'6'115,"1"0"0,0 0 0,0 0 0,1 1-1,-1 1 1,-5 7-115,-8 7 404,-24 21 91,10-10 242,-8 12-737,31-31 213,-1-1-1,-1 0 0,0-1 0,0 0 1,-2-1-213,20-22 133,5 1 7,1 0-1,7-5-139,5-5 185,13-12-23,2 2 0,1 2 0,1 1 0,3 1-162,59-40 322,-30 14-423,-26 20 320,-40 27-210,4-3 116,-7 8-27,-5 6 16,-3 2-164,-5 10 85,-1-1 0,0 0 1,-2-1-1,-11 11-35,-4-1 152,14-12-116,0 0 0,-6 2-36,20-14-3,-1-1 0,1 1 0,-1-1 0,1 1 0,-1 0 0,1 0 0,0 0 1,0 0-1,0 0 0,0 0 0,0 0 3,1-1 6,-1 1 1,0 0 0,1-1 0,-1 1 0,0-1 0,0 0-1,0 1 1,0-1 0,0 0 0,-1 1 0,1-1-7,0 0-43,-3 4 108,4-5-60,0 0 0,-1 0 0,1 0 0,0 1 0,0-1 1,-1 0-1,1 0 0,0 1 0,0-1 0,-1 0 0,1 0 0,0 1 0,0-1 0,0 0 0,-1 0 0,1 1 0,0-1 1,0 0-1,0 1 0,0-1 0,0 0 0,0 1 0,0-1 0,0 0 0,0 1-5,0 1 15,-1 0 1,1 0-1,0 0 0,0-1 0,-1 1 1,0 0-1,1 0 0,-1 0 0,0 0 1,0-1-1,0 1 0,0 0 1,0-1-1,-1 2-15,0 0 58,2-2-159,0-1 21,-5 5 181,5 24-149,17-32 448,-12 1-402,0-1 0,-1 0 0,1 0 0,-1 0 0,0 0 0,0-1 0,0 0 0,1-1 2,14-13 69,22-17-3,-30 24-100,0 0 0,1 1 0,1 1 0,0 0 0,0 0 0,10-3 34,-16 9 30,37-16 11,14-3-41,-44 17 21,1 2 0,0-1 0,0 2 0,-1 0 0,1 0 0,3 1-21,-16 1 69,-2 0-31,0 0-38,-9 7-102,-7 2 179,0-1 0,0-1 0,-7 2-77,3-1-27,0 0-1,-2 3 28,-9 6-3,16-10-12,1 1 0,-1 0-1,2 2 1,-10 6 15,-69 70-54,72-65 49,1 0 0,1 2 0,-5 9 5,21-30-6,-10 16 29,0 1 1,1 0-1,-1 5-23,12-23 1,0-1-1,0 0 1,0 0-1,0 0 1,0 0-1,0 0 1,0 0-1,0 0 1,0 1-1,0-1 1,0 0-1,0 0 1,0 0-1,0 0 1,0 0 0,0 0-1,0 0 1,0 1-1,0-1 1,0 0-1,0 0 1,0 0-1,0 0 1,0 0-1,0 0 1,0 0-1,0 1 1,0-1-1,1 0 1,-1 0-1,0 0 1,0 0-1,0 0 1,0 0 0,0 0-1,0 0 1,0 0-1,0 0 1,1 0-1,-1 0 1,0 0-1,0 0 1,0 0-1,0 1 1,0-1-1,0 0 1,1 0-1,-1 0 1,0 0-1,0 0 1,0 0-1,0-1 1,0 1-1,5 0-1,4-2 20,-1 0 1,0-1 0,1 0-1,-1 0 1,-1 0-1,1-1 1,0-1 0,-1 1-1,2-3-19,12-9 59,-1 0-1,9-11-58,-2 0 4,48-43 51,-61 58-101,2 1-1,-1 0 0,1 1 0,8-3 47,21-11-35,-29 14 58,0 2 0,0 0 0,1 0 0,0 2 0,2 0-23,33-10 102,-20 6-65,26-4-37,-27 8-13,-19 2-13,-11 3 18,-6 1 7,-2 1-46,-1 0 0,0 1 0,1-1 0,0 2 0,-1-1 0,1 1 0,-5 3 47,-17 6 3,1-2-26,1 2 0,0 1-1,1 0 1,1 2-1,-9 8 24,-1 2 139,-12 11-139,33-24-7,1 0 1,1 2-1,-1-1 0,-4 10 7,-72 95 43,85-113-76,0 0 0,0 0 0,1 0 0,-1 1-1,1 1 34,2-1 11,20-14 250,2-6-243,0 0-1,-2-2 0,1-1 1,-1-1-18,10-8 90,6-3-90,44-26-240,75-38 240,-100 62 182,22-10-145,-32 19-42,6-7 5,-28 16-283,-39 24 215,-18 13 61,-20 9 7,30-18 6,0 1 0,1 1 0,-9 9-6,-24 18-34,32-25 66,0 0 0,-18 22-32,38-36 65,10-9-103,7-4 81,37-23 80,36-29-123,19-12-171,-73 50 97,-20 14 104,0 0 1,0 1-1,1 0 1,12-4-31,9-7-32,-29 15 13,0 0-1,0 1 0,0 0 1,0 0-1,0 0 1,1 0-1,-1 1 1,0-1-1,1 1 0,-1 0 1,1 1-1,0-1 20,-6 10-53,-1-3 29,-1 0 1,0 0 0,-1-1-1,1 1 1,-1-1 0,0 0-1,-1 0 1,0 1 23,-6 7-53,-43 52 95,-3-2 1,-3-3 0,-47 35-43,60-60 5,-2-2 0,-26 13-5,74-45 0,-30 15 25,-23 10-25,40-20 45,2-1-44,6-2-22,20-4-39,-12 0 49,40-4-2,0-3-1,41-13 14,-27 2 144,51-24-144,-84 31 14,0 0 0,-1-1 0,-1-1 0,0-1 0,15-14-14,-20 14-15,48-41 62,-59 51-86,-4 4 25,-2 6 45,-2 3-35,-1-1-1,1 1 0,-1-1 0,-1 0 0,0 2 5,-7 9 88,7-10-125,-1 1 0,0-1 0,-1 0 0,0-1 0,0 1 0,-1-1 0,-2 1 37,-5 4 69,-1-1-1,0-1 1,-10 4-69,10-6 61,-1 0 1,0-1-1,0-1 0,-17 4-61,21-6-202,4 0-966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6:53:06.2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435 221 576,'0'0'4,"0"0"0,0 0 0,0 0 0,0 0 1,0 0-1,0 0 0,0 0 0,0 0 0,0 1 0,0-1 0,0 0 0,0 0 1,0 0-1,0 0 0,0 0 0,0 0 0,0 0 0,0 0 0,0 0 0,0 0 1,0 0-1,0 0 0,0 0 0,0 0 0,1 0 0,-1 0 0,0 0 0,0 0 0,0 0 1,0 1-1,0-1 0,0 0 0,0 0 0,0 0 0,0 0 0,0 0 0,0 0 1,0 0-1,0 0 0,0 0 0,0 0 0,0 0 0,0 0 0,0 0 0,0 0 1,1 0-1,-1 0 0,0 0 0,0 0 0,0 0 0,0 0 0,0 0 0,0 0 1,0 0-1,0 0 0,0 0 0,0 0 0,0 0 0,0-1-4,-2 7 104,2-5 184,0-1-32,0 0 149,-2 0-186,0 0-1,1 0 1,-1 0 0,0-1-1,0 1 1,0-1 0,0 1-1,0-1-218,1 0 55,1 0 1,-1 1-1,1-1 0,-1 1 0,0-1 0,0 1 0,1-1 1,-1 1-1,0-1 0,0 1 0,0 0 0,0-1 0,1 1 0,-1 0 1,0 0-1,0 0 0,0 0 0,0 0 0,0 0 0,0 0 1,1 0-1,-1 0 0,0 0 0,0 0 0,0 0 0,0 1 1,0-1-1,1 0 0,-1 1 0,0-1 0,0 0 0,0 1 1,1-1-1,-2 1-55,-2 2 140,0-1-1,0 1 1,0 0 0,0 0 0,0 0 0,-2 4-140,-24 30-336,30-36 266,0-1 22,0 0-10,0 0-44,0 0-122,12-8-655,-8 4 783,0 1 0,0 0 0,0-1 0,0 0 1,-1 0-1,1-2 96,14-14-65,-16 19 106,-1 0 0,0-1 1,0 1-1,0 0 0,0-1 1,0 1-1,0-1 0,0 1 1,0-1-1,-1 0 0,1 1 1,0-1-1,-1 0 0,0 0 1,1 1-1,-1-1 0,0 0 1,0 0-1,0 1 0,0-1 1,0 0-1,0 0 0,-1 1 1,1-1-1,-1 0 0,1 0 1,-1 1-1,0-1-41,1-1-16,-1 0 0,1 0 0,-1 0 0,1 0 0,0 1 0,0-1 1,0 0-1,1 0 0,-1 0 16,1-8 58,-5 8-45,0 0 1,0 0 0,0 0 0,0 0 0,-4-1-14,2 3-101,-1-1-153,7 2 249,0 0-1,0-1 1,0 1 0,1 0 0,-1 0 0,0-1-1,0 1 1,0 0 0,0 0 0,0-1-1,0 1 1,0 0 0,1 0 0,-1 0-1,0-1 1,0 1 0,0 0 0,0 0-1,1 0 1,-1 0 0,0-1 0,0 1 0,1 0-1,-1 0 1,0 0 0,0 0 0,0 0-1,1 0 1,-1 0 0,0 0 5,39-20 805,-70 31-293,10-1-251,18-9-273,-1 1 0,0-1 0,1 1-1,0 0 1,-1 0 0,1 0 0,-1 1 12,-19 15 119,14-11-98,0 0 0,0 0-1,-3 5-20,-67 71 336,-1-5-138,79-77-236,3-1-20,4-1-5,0 0 0,1-1 0,-1 1 0,0-1 0,0-1 1,0 1-1,1-2 63,13-5-94,-6 5 52,0-2 0,-1 0 0,0-1 0,0 0 0,-1-1 0,0 0 0,0-1 0,9-10 42,54-55-538,-22 30 1044,-52 43-484,-1 1-65,4 2 0,-4-2 46,0 0 1,0 0 0,0 0-1,1 0 1,-1 0-1,0 0 1,0 0 0,0 0-1,0 0 1,1 0 0,-1 0-1,0 1 1,0-1 0,0 0-1,0 0 1,1 0-1,-1 0 1,0 0 0,0 0-1,0 1 1,0-1 0,0 0-1,1 0 1,-1 0-1,0 0 1,0 0 0,0 1-1,0-1 1,0 0 0,0 0-1,0 0 1,0 1 0,0-1-1,0 0-3,0 16 585,0-15-7,0-12-536,0-11-142,0 3 110,0 0 1,1 0-1,2-7-10,-2-7-288,17 49 91,-13-11 164,1 1 0,-1 0 0,-1 0 0,1 2 33,-1-3-22,0 1 1,0-1-1,1 0 0,-1 0 1,3 2 21,-5-5 8,1 0 0,-1 0 0,0 0 0,0 1 0,0-1 0,-1 1 0,1 0 0,0 0 1,-1-1-1,0 1 0,0 0 0,0 0 0,0 0 0,0 0 0,-1 0 0,1 0 0,-1 0 0,0 1-8,1 1 47,-1 0 0,-1 0 0,1 0-1,-1 0 1,0 0 0,0 0 0,0 0 0,-1 0-1,0-1 1,-2 5-47,2-5-57,2-3 56,0 0 1,0-1 0,-1 1 0,1 0-1,0 0 1,-1 0 0,1-1-1,-1 1 1,1 0 0,-1 0 0,1-1-1,-1 1 1,0-1 0,1 1 0,-1 0-1,0-1 1,1 1 0,-1-1 0,0 1-1,0-1 1,1 0 0,-1 1 0,0-1-1,0 0 1,0 1 0,0-1-21,1 0-43,0 0-107,0-2 170,0 1 0,0 0 0,0 0 0,0-1-1,1 1 1,-1 0 0,0 0 0,1 0 0,-1 0 0,1 0 0,-1-1 0,1 1-1,0 0 2,3-7 79,-4 7-72,0 0 1,0 1-1,0-1 0,0 0 0,0 1 1,0-1-1,0 0 0,0 1 0,0-1 0,0 0 1,0 1-1,-1-1 0,1 1 0,0-1 1,0 0-1,-1 1 0,1-1 0,0 1 0,-1-1 1,1 1-1,-1-1 0,1 1 0,-1-1 1,1 1-1,-1-1 0,1 1 0,-1 0 1,1-1-1,-1 1 0,1 0 0,-1-1 0,0 1 1,1 0-1,-1 0 0,1 0 0,-1-1 1,0 1-1,1 0 0,-1 0 0,0 0 1,1 0-1,-1 0 0,0 0 0,1 0 0,-1 1-7,-18 7 317,1 1-1,0 1 1,-6 6-317,-6 4 629,-21 19-629,28-22 181,-1-1 0,-1-1 0,-1-1 0,-23 9-181,18-9 139,1 1 0,1 1 0,-12 11-139,36-23-7,1 0-1,0 0 0,0 0 1,1 1-1,-1 0 1,1-1-1,0 1 0,0 0 1,0 0-1,1 1 0,0-1 1,0 1-1,0-1 0,1 2 8,-2 5 20,1-1 0,0 1-1,1-1 1,0 1-1,1-1 1,1 9-20,-1-15-2,1 0 0,0 0 1,0 0-1,0 0 0,1 0 0,-1 0 1,1-1-1,0 1 0,1 0 0,0 0 2,-2-4-7,0 1 0,0-1 0,0 1 0,0-1-1,1 1 1,-1-1 0,1 0 0,-1 0 0,1 1-1,0-1 1,-1 0 0,1 0 0,0-1 0,0 1 0,-1 0-1,1-1 1,0 1 0,0-1 0,0 1 0,0-1 0,0 0-1,0 0 1,0 0 0,0 0 0,0 0 0,0 0 0,0-1-1,0 1 8,5-2 5,1-1-1,-1 0 0,0 0 0,0 0 1,-1-1-1,1 0 0,-1 0 1,0-1-1,2-1-4,14-12-71,15-18 71,33-27 31,-43 40 141,-22 21 32,-6 8-149,-6 10-79,-34 56 169,-18 19-145,-15 25-124,72-113 21,1-2 73,1 0-1,-1-1 0,1 1 1,-1 0-1,1-1 1,-1 1-1,1 0 1,0 0-1,-1 0 0,1-1 1,0 1-1,-1 0 1,1 0-1,0 0 0,0 0 1,0 0-1,0 0 1,0-1-1,0 1 0,0 0 31,10-10-106,5-3-11,0-2-1,-2 0 1,1-1 0,5-9 117,6-5 15,-21 25-2,0 0-1,0 1 0,0-1 0,0 1 0,1 0 1,0 0-1,3-1-12,-8 4 1,1 0 1,-1 0-1,0 0 1,0 0-1,0 0 1,0 0-1,0 0 1,0 0-1,0 0 1,0 0-1,0 0 1,0 0-1,0 0 1,0 0-1,0 0 1,0 0-1,0 0 1,1 0-1,-1 0 1,0 0-1,0 0 1,0 0-1,0 0 0,0 0 1,0 0-1,0 0 1,0 0-1,0 0 1,0 0-1,0 0 1,0 0-1,0 0 1,0 0-1,0 0 1,0 0-1,1 0 1,-1 0-1,0 0 1,0 0-1,0 0 1,0 0-1,0 0 1,0 0-1,0 0 1,0 0-1,0 1 1,0-1-1,0 0 1,0 0-1,0 0 1,0 0-1,0 0 1,0 0-1,0 0 1,0 0-1,0 0 1,0 0-1,0 0 1,0 0-1,0 0 1,0 0-1,0 1 1,0-1-1,0 0 1,0 0-1,0 0 1,0 0-1,0 0-1,1 11-13,0-1 1,0 1-1,-1 0 0,0 0 0,-1 0 1,0-1-1,-1 1 0,-1 4 13,-7 23 155,-11 26-155,10-33 118,3-13-353,7-17 139,3-2 107,3-4-89,1 0 0,-1 0 0,1-1 0,-2 0 0,1 0 0,-1 0 0,3-5 78,-2 3-30,-2 3 9,-1-1 1,1 0-1,-1 0 0,0 0 1,-1 0-1,0 0 1,1-1 20,-1-2 64,0 8-25,-1 0 1,0 0-1,0 0 1,1 0-1,-1 0 1,0 0-1,0 0 1,0 0-1,0 0 1,0 0-1,0 0 1,0 0-1,-1 0 1,1 1-1,0-1 1,-1-1-40,1 2 13,0 0 0,-1 0-1,1 0 1,0 0 0,0 0 0,-1-1-1,1 1 1,0 0 0,-1 0 0,1 0 0,0 0-1,0 0 1,-1 0 0,1 0 0,0 0-1,-1 0 1,1 0 0,0 0 0,-1 1 0,1-1-1,0 0 1,0 0 0,-1 0 0,1 0-1,0 0 1,0 1 0,-1-1 0,1 0 0,0 0-1,0 0 1,-1 1-13,-25 24 440,18-17-239,-35 31 151,-16 20-352,45-39-555,14-19 506,1-1-1,-1 1 1,0-1-1,1 0 0,-1 1 1,1-1-1,-1 1 1,0-1-1,1 0 0,-1 1 1,1-1-1,-1 0 1,1 1-1,-1-1 0,1 0 1,-1 0-1,1 1 1,-1-1-1,1 0 0,0 0 50,2 0-299,1 1-1,0-1 0,0 0 0,-1 0 0,1-1 1,0 1-1,-1-1 0,1 0 0,-1 0 0,2 0 300,2-1-591,10-2-2006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5:57:07.3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978 3552 2976,'1'-4'217,"0"-1"0,0 1 0,1 0 0,-1-1 1,1 1-1,0 0 0,1-1-217,-3 4 12,1 0 0,-1 0 0,0-1 0,1 1 0,-1 0 0,0-1 1,0 1-1,0-1 0,0 1 0,0 0 0,0-1-12,0 2 71,0-1-1,0 1 1,0 0 0,0 0 0,0-1-1,0 1 1,0 0 0,0 0 0,0-1 0,0 1-1,0 0 1,0 0 0,0-1 0,0 1-1,0 0 1,0 0 0,0-1 0,0 1-1,0 0 1,0 0 0,-1-1 0,1 1-1,0 0 1,0 0 0,0 0 0,0-1-1,-1 1 1,1 0 0,0 0 0,0 0-1,0 0 1,-1-1 0,1 1 0,0 0-1,0 0 1,0 0 0,-1 0 0,1 0 0,0 0-1,0 0 1,-1 0 0,1 0 0,0 0-1,0 0 1,-1 0-71,0 0 181,-1 9 164,2-5-212,-1 0 0,0 0 0,-1-1 0,1 1-1,0-1 1,-1 1 0,-1 0-133,1-1 110,0 0 0,0-1 0,-1 0 0,1 0 0,-1 0 0,0 0 0,0 0 0,0 0 0,1-1 1,-2 1-1,1-1 0,0 0 0,0 0 0,0 0 0,0 0 0,-1-1 0,1 1 0,0-1 0,-1 0 0,-1 0-110,-9 1 194,-1-2-1,1 1 1,0-2 0,-4-1-194,-18-5 110,0-1 0,1-2 1,0-1-1,1-2 0,1-2 0,0-1 0,1-1 1,1-2-1,-15-13-110,33 24 20,-20-15 40,-17-16-60,-7-11 177,-44-42-189,82 73 41,1 0 1,1-1-1,1-1 1,0-2-30,-5-10 13,1-1 0,3 0 1,0-2-1,3 0 0,1 0 1,1-1-1,2-1 0,2 0 1,2 0-1,1-4-13,5 28 25,0 0-1,1 1 1,0-1 0,1 1-1,1-1 1,1 0-25,9-31-102,5-9 102,-2 9-73,17-50 71,4 2-1,4 2 0,4 1 1,39-56 2,-73 130 0,0-1 0,-1-1 0,-1 0 0,-1 0 0,0-4 0,82-279 560,-83 279-600,2 0 0,5-9 40,-4 11 10,-1-1 1,2-12-11,-4 12 64,-2-1 0,-1 0 0,-1 0 0,-1-1 0,0-12-64,-4-21 98,-6-25-98,0 0 99,1 6 189,-16-72-288,7 99-131,11 36 66,1 0 0,-2-11 65,3 11 23,-1 1 0,-4-11-23,4 14 12,1-1 0,0 1 0,1-1 0,0 1 1,0-1-13,-5-53-31,2 22-93,0-35 124,6 61-94,0 1-1,3-9 95,-2 8-44,0 0 0,0-10 44,-2-105 26,-5 83-159,5 45 112,-1-1 0,1 0 0,-1 0 0,1 1 1,-1-1-1,0 0 0,0 1 0,-1-2 21,1 2-11,0-1 0,0 1 0,0-1-1,0 0 1,1 0 0,-1 1 0,1-1 0,0-1 11,0 3-64,-3-2-427,10 25 427,-9-14-34,1-7 84,-1 54 299,-6 25-285,4-45 94,3-23-50,-1 8-26,0 0 1,-1 0-1,-2 0 0,-4 14-18,7-27 54,1-4-32,-1 1-1,1-1 0,-1 0 0,1 1 0,-1-1 1,-1 2-22,1-3 81,2-1-69,-1 0 0,1 0 1,-1 0-1,0-1 0,1 1 0,-1 0 0,1 0 1,-1-1-1,0 1 0,0 0 0,1-1 1,-1 1-1,0-1 0,0 1 0,0-1 1,0 1-1,0-1 0,1 0 0,-1 0 1,0 1-1,0-1 0,0 0 0,-1 0-12,1 0 48,0 0-85,-24-3-326,33-13 491,6-6-77,-2 0 1,0-1-1,-1 0 0,-2 0 0,3-11-51,-3 5 14,-4 16 1,-2-1 0,1 0 0,-1-6-15,6-11 45,-7 26-53,-1-1 1,1 0-1,-1 0 1,0 0-1,0 0 1,0 0 7,0 0 52,-1 5-49,0 1-1,1 0 0,-1 0 0,0 0 0,0 0 0,0 0 0,0-1 0,0 1 0,0 0 0,0 0 0,0 0 0,0 0 0,0-1 0,0 1 0,0 0 0,0 0 0,0 0 0,0 0 0,0-1 0,0 1 0,0 0 0,0 0 0,0 0 0,0 0 0,0-1 0,0 1 1,-1 0-1,1 0 0,0 0 0,0 0 0,0 0 0,0 0 0,0-1 0,0 1 0,0 0 0,-1 0 0,1 0-2,-4-5 386,5 6-310,4 13-53,6 64 297,7 63 203,-11-67-70,-6-61-564,-1-12 25,0-1 0,0 0 1,-1 0-1,1 0 1,0 0-1,0 0 0,0 1 1,0-1-1,0 0 0,0 0 1,0 0-1,-1 0 1,1 0-1,0 0 0,0 0 1,0 0-1,0 0 1,0 1-1,-1-1 0,1 0 1,0 0-1,0 0 1,0 0-1,0 0 0,-1 0 1,1 0-1,0 0 1,0 0-1,0 0 0,0 0 1,-1 0-1,1 0 1,0-1-1,0 1 0,0 0 1,0 0-1,-1 0 0,1 0 86,-20-16-7726,11 8 7186,-27-16-2239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56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212 767 1824,'-11'1'1168,"1"1"0,-1 0 0,1 1 0,-1 0-1168,0 1 93,0 0 1,1 1-1,-1 1 1,1-1-1,0 1 1,1 1-1,-7 6-93,9-8 14,1 0 0,1 1-1,-1 0 1,1 0 0,0 0 0,0 1-1,1 0 1,0 0 0,0 0-1,1 0 1,-1 3-14,0 0-11,2-6 19,1 0-1,-1 1 0,1-1 0,0 0 0,1 1 0,-1-1 0,0 1-7,2-3 14,-1-1 0,0 0 0,0 1 0,0-1 0,1 0 0,-1 0 0,1 0 0,-1 1 0,1-1 0,-1 0 0,1 0 0,0 0 0,-1 0 0,1 0 0,0 0 0,0 0 0,0 0 0,0 0-1,0 0 1,0-1 0,0 1 0,0 0 0,0-1 0,0 1 0,0-1 0,0 1 0,1-1-14,1 1 21,-1 0 0,1 0 0,0-1 0,-1 1 0,1-1 0,0 0 0,-1 0 0,1 0 0,0 0 0,0 0 0,-1-1-1,1 1 1,0-1 0,-1 1 0,1-1 0,-1 0-21,10-4 185,-1 0 1,0-1-1,2-1-185,10-5 288,-14 8-273,0-1-1,0 0 1,-1-1 0,1 0 0,-1 0 0,-1-1 0,1 0 0,-1 0-1,0-1 1,-1 0 0,0 0 0,0-1 0,-1 1 0,2-6-15,-6 12 103,0-1 0,0 1 0,0-1 0,-1 0-1,1 0 1,-1 1 0,0-1 0,0 0 0,0 0 0,0-2-103,0 4 35,0 0 0,0 0-1,0 0 1,-1 0 0,1 0-1,0 1 1,0-1 0,-1 0-1,1 0 1,0 0-1,-1 0 1,1 1 0,0-1-1,-1 0 1,0 0 0,1 0-1,-1 1 1,1-1 0,-1 0-1,0 1 1,1-1 0,-1 1-1,0-1 1,0 1 0,1-1-1,-1 1 1,0-1 0,0 1-1,0 0 1,0 0 0,1-1-1,-1 1 1,0 0 0,0 0-35,0 0 28,0 0-1,0 0 1,0 1 0,0-1 0,1 0 0,-1 1 0,0-1 0,0 0 0,0 1 0,1-1 0,-1 1 0,0-1 0,1 1-1,-1-1 1,0 1 0,1 0 0,-1-1 0,1 1 0,-1 0 0,1 0 0,-1-1 0,1 1 0,-1 1-28,-8 22-97,5-15 32,1-1 105,1 0-1,-1-1 1,1 1 0,0 0 0,1 0 0,0 0 0,0 3-40,1-8-6,0 1 0,0-1 0,1 1 0,-1-1 0,1 1-1,0-1 1,0 1 0,0-1 0,0 0 0,1 0 0,-1 1 0,1-1 0,0 0 0,0 0 0,0-1 0,0 1 0,3 2 6,-2-2 22,0 0 1,0 0 0,0-1-1,0 1 1,1-1 0,-1 0-1,1 0 1,0 0 0,-1-1-1,1 1 1,0-1 0,2 1-23,-1-2 41,1 1 0,-1 0 1,1-1-1,0 0 0,-1-1 1,1 1-1,-1-1 0,6-2-41,0 0 42,1-1-1,-1 0 1,-1-1-1,1 0 0,-1-1 1,0 0-1,0-1 1,0 0-1,-1 0 1,0-1-1,-1 0 1,0-1-1,1-1-41,6-10 23,0 0 0,-2-1 0,-1-1 1,0 0-1,-2 0 0,3-10-23,12-40 48,4-31-48,2-4-230,-22 75 225,-1 0 0,-1-1-1,-2 0 1,-2 0 0,0-1-1,-3 1 1,0-1 0,-3-2 5,2 12-9,0 10-6,1 0 1,-2 0-1,0 0 1,-1 0-1,0 0 1,-5-10 14,8 23-3,-1 0 0,1 0 1,0 0-1,-1 0 0,1 0 1,-1 0-1,1 0 0,-1 1 1,1-1-1,-1 0 1,0 0-1,1 1 0,-1-1 1,0 0-1,0 1 0,1-1 1,-1 1-1,0-1 0,0 1 1,0-1-1,0 1 0,0 0 1,1-1-1,-1 1 3,0 0-8,0 0 1,0 1-1,0-1 0,0 0 0,0 0 0,0 1 0,1-1 0,-1 1 1,0-1-1,0 1 0,1-1 0,-1 1 0,0-1 0,1 1 0,-1 0 1,0-1-1,1 1 0,-1 0 0,1 0 0,-1 0 8,-3 5-29,1 0 0,0 0 0,0 0 0,0 1 0,1 0 0,0-1 29,-7 31 114,1 0 1,2 1-1,1 7-114,-4 114-146,9-90 213,2-1 0,3 0-1,4 0 1,2 0 0,3-1-1,5 8-66,-14-60-74,1 1-1,1-1 0,0 0 0,2 2 75,-4-8-1048,2 0-1,-1 0 0,8 8 1049,-13-16-250,-1 0-1,1-1 1,0 1-1,0 0 1,0-1-1,0 1 1,-1-1 0,1 1-1,0-1 1,0 0-1,0 1 1,0-1-1,0 0 1,0 0-1,0 0 1,0 1 0,0-1-1,0 0 1,0 0-1,0 0 1,0-1-1,0 1 1,0 0 0,1 0 250,3-3-2011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5:57:13.6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11598 1824,'-1'-2'181,"-4"-8"241,5 9-403,0 1-1,0 0 1,0 0-1,0 0 1,-1 0-1,1-1 1,0 1-1,0 0 1,0 0-1,0 0 1,0-1-1,0 1 1,0 0-1,0 0 1,0 0-1,0-1 1,0 1 0,0 0-1,0 0 1,0 0-1,0-1 1,0 1-1,0 0 1,0 0-1,0 0 1,0-1-1,0 1 1,0 0-1,0 0 1,0 0-1,1-1 1,-1 1-1,0 0 1,0 0-1,0 0 1,0 0-1,0 0 1,1-1-1,-1 1 1,0 0-19,0-5-65,0 5 119,0-1-1,0 1 0,1-1 1,-1 1-1,0-1 0,0 1 1,0-1-1,0 1 0,0-1 1,0 1-1,0-1 0,0 1 1,0-1-1,0 1 1,0-1-1,0 1 0,-1-1 1,1 1-1,0-1 0,0 1 1,-1-1-1,1 1 0,0-1 1,0 1-1,-1 0 0,1-1 1,0 1-1,-1 0 0,1-1 1,-1 1-1,1-1-53,-5 2 3588,11-1-2753,20 3-597,-12 1 19,1 0 0,-1-2 0,1 0 0,4 0-257,-10-2 117,0 0 1,-1-1 0,1 0-1,0 0 1,-1-1-1,1 0 1,-1 0-1,2-2-117,86-25 326,-19 6-113,17-6-148,66-25 231,-131 43-161,0-2 0,-1-2 0,-1 0 0,10-8-135,-10 6 65,2 1 0,-1 2 1,20-7-66,24-12 119,-5-2-76,-3-3-1,-1-2 1,-2-3 0,6-10-43,-6 1 27,53-41 143,-45 47-31,1 2-1,75-32-138,1-1 27,-117 59-20,0-2 0,0-1 0,17-18-7,26-31 206,2-10-206,-17 18 701,60-51-701,-28 40 230,52-46 16,-111 91-129,-2-2 0,-1 0 0,13-21-117,-6 0 215,25-54-215,-25 43 62,9-9-62,101-125 153,-67 95-34,-38 42 100,-2-1-1,-3-1 1,16-42-219,1-1 189,-21 46-160,-2-2 1,-3 0-1,9-40-29,4-59 148,-3-37-148,0 9-9,-20 89 37,-4-1 0,-3-40-28,3-29 109,21-355-138,-8 110 63,-14 237-91,2-36 125,0-172-153,-10 186 79,-1-216 68,-2 232 31,-8-111-306,-17-39 213,15 209-106,-27-238 196,22 201-78,6-46-12,5 101-71,1-80-52,7 0 1,24-149 122,-19 269-76,3 0 0,3 1 1,2 0-1,3 1 0,21-44 76,-24 74-77,0 2 0,3 0-1,0 1 1,14-14 77,95-105-392,3-4 475,-66 63-14,-18 25-152,3 0 83,-32 44-34,1 1 0,1 0 0,1 2 0,20-15 34,-5 10-2,1 1 1,1 2-1,1 1 0,1 3 0,0 1 1,36-8 1,80-13 21,-119 29 47,1 2 0,13 0-68,19-2 61,-3 2-216,-1 3 0,28 4 155,59-2 209,-95-3-129,0-2 0,0-3 0,1-3-80,69-13-104,-65 14 295,0-3-1,51-19-190,-88 24 0,-8 2 21,1 0 1,-1-1-1,0-1 0,-1-1 1,0 0-1,0-1 1,6-6-22,-8 2 72,1 0 0,-2-1 0,0-1 0,9-12-72,4-12-11,11-22 11,-21 35 9,1 0 0,1 2-1,1 0 1,1 1 0,2 1 0,13-11-9,-8 8 26,16-12 65,76-56-64,-104 84-38,0-2 0,-1 0-1,0-1 1,-1-1 0,-1 0 0,0 0-1,-1-2 1,0 1 0,4-10 11,5-7-6,-16 24 6,1 0 0,-1 0 0,-1-1 0,4-6 0,20-55-108,9-7 108,-19 39 82,5-9-56,-12 28 20,-9 16-49,0 0-1,0 0 1,-1 0-1,1 0 1,-1 0-1,0 0 1,1-1-1,-1 1 1,-1 0-1,2-3 4,2-10 27,-8 4-134,4 11 110,0 1-1,0 0 1,-1-1-1,1 1 0,0-1 1,0 1-1,0 0 1,0-1-1,0 1 1,0 0-1,0-1 1,-1 1-1,1 0 1,0-1-1,0 1 1,0 0-1,-1 0 1,1-1-1,0 1 0,-1 0 1,1 0-1,0-1 1,0 1-1,-1 0 1,1 0-1,0 0 1,-1-1-1,1 1 1,0 0-1,-1 0 1,1 0-1,-1 0 1,1 0-1,0 0 0,-1 0 1,1 0-1,0 0 1,-1 0-1,1 0 1,0 0-1,-1 0 1,1 0-1,-1 0 1,1 0-3,-2 0-56,1 0 61,0 0 0,0-1 0,0 1 0,0-1 0,0 0 0,0 1 0,0-1 0,0 0 0,1 0 0,-1 1-1,0-1 1,0 0 0,1 0 0,-1 0 0,0 0 0,1 0 0,-1 0 0,1 0 0,-1 0 0,1 0-1,0 0 1,-1-1 0,1 1 0,0 0 0,0 0 0,0 0 0,0 0 0,0-1-5,0 1-3,-1-1-1,1 1 1,0-1 0,0 1 0,-1 0 0,1-1 0,-1 1-1,1-1 1,-1 1 0,0 0 0,0-1 0,1 1 0,-2-1 2,1 1-7,0 0-1,0-1 0,0 1 1,0 0-1,0-1 0,1 1 1,-1-1-1,1 1 0,-1-1 0,0 0 9,-3-10-137,3 13 105,0-1 0,1 1-1,-1 0 1,1-1 0,-1 1-1,1 0 1,-1-1 0,1 1-1,-1 0 1,1 0 0,0 0-1,-1-1 1,1 1 0,0 0-1,0 1 33,-17 25-218,14-19 207,0 0 1,-1-1 0,0 0 0,-1 0 0,-3 5 10,-5 6 13,-16 24 233,-5 1-246,-28 42-118,44-60 125,-1-1-1,-1 0 0,-1-1 1,-1-1-1,-22 17-6,2-3-93,24-20 181,1-1 0,-2-1 0,-2 0-88,20-13 16,0 0 1,0-1 0,-1 1-1,1-1 1,0 0-1,-1 1 1,1-1 0,-1 0-1,1 0 1,0 0-1,-1 0 1,1 0 0,-1 0-1,1 0-16,-6 0-280,9-5 360,21-16-77,-1-2 1,-1 0-1,7-11-3,-12 14-5,143-157 154,-103 117-141,-30 35-85,11-17 77,-28 33-3,-7 7 5,0 0 1,-1 0-1,1 0 0,0 1 0,-1-2 1,1 1-1,-1 0 0,0 0 1,1 0-1,-1-1 0,0 1 1,0 0-1,0-2-2,14-12 26,9-13-123,-17 19 131,2 0 0,-1 0 1,4-1-35,-6 4 3,-6 7-23,1-1 1,0 0 0,-1 0 0,1 1-1,-1-1 1,1 0 0,0 0 0,0 1-1,0-1 1,-1 1 0,1-1 0,0 1-1,0-1 1,0 1 0,0 0-1,0-1 1,0 1 0,0 0 0,0 0-1,0-1 1,0 1 0,0 0 0,0 0-1,0 0 1,0 0 0,0 0 0,0 1 19,1 2-166,0 5 123,2 1 1,-1-1-1,1 0 0,0 0 1,0-1-1,4 6 43,15 26-90,-9-11 135,-9-20-13,-1 1-1,0-1 1,-1 1-1,1 0 1,-2 0-1,1 3-31,-1-3 33,2 13-27,0 0 1,2-1-1,0 0 1,8 16-7,-13-33 70,1 0 1,-1 0-1,0 0 0,0 0 1,0 0-1,0 0 1,-1 0-1,0 1 0,0-1 1,0 3-71,-1-6 8,1-1 0,-1 1 0,0-1 0,0 1 1,1-1-1,-1 1 0,0-1 0,0 0 0,0 0 0,1 1 1,-1-1-1,0 0 0,0 0 0,0 0 0,0 0 0,0 0 1,1 0-1,-1 0 0,0 0 0,0 0 0,0 0 0,0 0-8,-6 0 23,-22 6 6,9-2 155,0 0 0,-1-2 1,-18 1-185,-9-3 194,1 2-1,-1 2 1,-7 3-194,38-4-28,0-1-1,0-1 1,-8 0 28,25-1-118,13 0-52,9-1 179,-1-1 0,0-1 0,-1-1 0,1 0 1,-1-2-1,1 0 0,11-7-9,-16 7-9,0 0 0,8 0 9,-19 4-460,-1 1 0,1 1 0,-1-1 0,1 0 0,0 1 0,-1 0 1,1 0-1,0 1 0,-1-1 0,1 1 0,3 1 460,14 10-2512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0:09.7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0 64,'-3'0'32,"-2"4"-32,5-4 0,0 0 32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0:11.1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227 104 576,'-28'14'1339,"8"-5"602,-2-6-917,21-3-907,0 4 512,1-3-323,6-1-313,2 3 35,0-1-1,0 1 1,0 0-1,-1 1 1,7 3-28,21 10-106,-10-4-38,-21-11 190,-1 0 0,0-1 0,1 1 1,-1 0-1,1-1 0,-1 0 0,1 0 0,0 0 0,-1 0 0,1-1 0,3 1-46,-5-1 62,-1 0 0,1 0-1,-1 0 1,1-1 0,-1 1 0,0 0 0,1-1 0,-1 1 0,1-1-1,0 0-61,8-2 174,-10 3-171,1 0-1,-1 0 0,0 0 0,1 0 0,-1-1 0,1 1 0,-1 0 0,1 0 0,-1 0 0,0 0 0,1 0 0,-1-1 0,0 1 0,1 0 0,-1 0 0,0-1 0,1 1 0,-1 0 0,0-1 0,1 1 0,-1 0 0,0-1 0,0 1 0,1 0 0,-1-1 0,0 1 0,0 0 1,0-1-1,0 1 0,0-1 0,1 1 0,-1 0 0,0-1 0,0 1 0,0-1-2,2-8-210,-1 7 208,0 0 0,0 0 1,-1 0-1,1 1 0,-1-1 1,0 0-1,1 0 0,-1 0 1,0 0-1,0 0 0,0 0 1,0 0-1,-1 0 0,1 0 1,-1 0-1,1 0 0,-1 0 1,0-1 1,-2-7 156,3 9-154,0 0 1,0 1-1,0-1 1,0 0-1,0 0 1,-1 1-1,1-1 1,0 0-1,0 1 0,-1-1 1,1 0-1,0 1 1,-1-1-1,1 1 1,-1-1-1,1 0 1,-1 1-1,1-1 0,-1 1-2,0-1 10,1 0 0,-1 1 0,0-1 0,1 0-1,-1 0 1,1 0 0,-1 0 0,1 0-1,-1 0 1,1 0 0,0 0 0,-1 0-1,1 0-9,-6-10 129,5 10-134,0 0 0,0 0 1,1 0-1,-1 0 0,0 0 0,1 0 0,-1-1 0,0 1 0,1 0 0,-1 0 0,1 0 0,0-1 5,-1 0-4,1 1 0,-1 0 0,1-1 0,-1 1 0,1 0 0,-1 0 0,0 0 0,0-1 1,0 1-1,1 0 0,-1 0 0,-1 0 4,-15-16 140,15 13-99,-1 1 1,0 0 0,-1 0 0,1 1 0,0-1 0,-1 0 0,1 1-1,-4-2-41,1 1 46,0 1 0,0 0 0,0-1-1,0 2 1,0-1 0,0 1-1,-5-1-45,-29 7-282,34-5 277,1 1 0,0-1 0,-1 1 0,1 1 0,0-1 0,-1 1 0,1-1 0,0 1 0,0 1 0,0-1 0,1 1 0,-1 0 0,0 0 0,1 0 0,0 1 0,0 0 5,-18 12 299,18-13-320,0 0-1,0 0 1,1 0-1,-1 0 1,1 1 0,0-1-1,-2 3 22,0 2 11,0-1-1,0 1 1,1 0 0,1 0-1,-1 1 1,1-1 0,-1 7-11,1-4-144,2-8 137,0 0 0,0 1 1,0 0-1,0-1 0,1 1 0,-1-1 1,1 1-1,0 0 0,0-1 0,1 1 1,-1 0-1,1-1 0,-1 1 0,1-1 0,1 3 7,3 5-87,-4-6 95,1 0 0,0 0 0,0 0 1,1 0-1,0 0 0,-1 0 0,2-1 0,-1 0 0,0 1 0,1-1 1,0-1-1,0 1 0,0 0 0,3 1-8,-3-3 14,4 3 26,0 0 1,0-1 0,0-1-1,5 2-40,35 7 16,-35-8 43,1 0-91,-7-3 71,0 1 1,-1-1 0,0 1-1,1 1 1,-1-1-1,0 1 1,2 1-40,-3-2 37,1 1-6,0-1-1,0 0 1,1 0-1,-1-1 1,1 0-1,-1 0 1,4 0-31,49-2 258,-26 0-196,-32 1-9,12 3-2000,-8-6 257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0:12.4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29 1824,'6'-2'593,"-6"2"-569,0 0 1,0 0-1,0 0 1,0 0-1,0 0 1,0 0-1,1 0 0,-1 0 1,0 0-1,0 0 1,0 0-1,0 0 1,0 0-1,0 0 1,0 0-1,0 0 0,0 0 1,0 0-1,0 0 1,0-1-1,1 1 1,-1 0-1,0 0 1,0 0-1,0 0 0,0 0 1,0 0-1,0 0 1,0 0-1,0 0 1,0 0-1,0 0 1,0 0-1,0 0 0,0 0 1,0 0-1,0-1 1,0 1-1,0 0 1,0 0-1,0 0 0,0 0 1,0 0-1,0 0 1,0 0-1,0 0 1,0 0-1,0 0 1,0 0-1,0 0 0,0-1 1,0 1-1,0 0 1,0 0-1,0 0 1,0 0-1,0 0 1,0 0-25,1-1 168,0 0 0,1-1 1,-1 1-1,0 0 1,1 0-1,-1 1 1,1-1-1,-1 0 1,1 0-1,0 1 0,-1-1 1,2 0-169,7 1 246,0 0 0,0-1 0,0-1 1,-1 1-1,1-2 0,3 0-246,-12 2 0,27 6 875,-33 37-246,5-34-536,-1 0-1,0 0 0,0 0 1,-2 3-93,1-3 9,0 0 0,1 0 0,0 0-1,0 3-8,-4 88-122,5-93 149,1 0 1,-1 0-1,1 1 0,0-1 1,1 1-28,-2-5 42,0 0-1,1 0 1,0-1-1,-1 1 1,1 0 0,0-1-1,0 1 1,0-1-1,0 1 1,0-1 0,1 1-1,-1-1 1,0 0 0,1 0-1,-1 1 1,1-1-1,-1 0 1,1 0 0,0 0-42,-1 0 17,1 0 0,0-1 0,-1 1 0,1 0 0,0-1 0,-1 0-1,1 1 1,0-1 0,0 0 0,-1 0 0,1 0 0,0 0 0,0 0 0,0 0 0,-1 0 0,1-1 0,0 1 0,-1 0 0,1-1 0,0 0 0,-1 1 0,2-2-17,-2 2-133,21-3-1565,-19 1 988,-1 1 0,1 0 0,-1-1-1,0 0 1,1 1 0,-1-1 0,0 0-1,0 0 1,0 0 0,1-3 710,9-10-1008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0:12.9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303 1 992,'-21'19'2336,"-69"72"1674,70-67-3777,1 2 0,2 0 0,-2 4-233,-3 6 64,-1-2 0,-26 30-64,27-44-843,22-20-357,0 0 91,0 0-800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0:13.9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128 0 1472,'-5'6'1504,"-6"4"1792,6-5-2556,-3 3 370,6-7-1048,0 0 0,1 0 1,-1 1-1,0-1 0,1 1 0,0-1 0,-1 1 0,1-1 0,0 1 0,0 0 0,0 0 0,0 1-62,-13 14 178,10-13-132,0 0 1,1 0-1,-1 1 1,1-1-1,-1 1 0,2 0 1,-1-1-1,0 1 1,-1 5-47,-4 11 25,-4 21-25,4-16 101,7-23-37,0 0 1,0 0-1,1 0 1,-1 0-1,1 0 0,-1 0 1,1 1-1,0-1 0,0 0 1,1 0-1,0 3-64,-1-4 46,1 0 1,0 0-1,0 0 1,0 0-1,0 0 1,0 0-1,1 0 0,-1-1 1,1 1-1,-1 0 1,1-1-1,-1 1 0,1-1 1,0 1-1,0-1 1,2 1-47,6 3 106,0 0 1,0-1-1,1 0 1,-1-1 0,1 0-1,0-1 1,0 0-1,5 0-106,21 4 129,-10-2-50,-22-4-95,0 1 1,0-1-1,0 1 1,-1 0-1,1 0 1,0 1-1,0 0 1,-1-1-1,1 1 1,-1 1-1,0-1 1,0 1-1,2 1 16,-4-2-164,0 0 0,0 0 0,-1 0 0,1 0 0,0 0 0,-1 0 0,0 1 0,0-1 0,1 0 0,-1 1 0,-1-1 0,1 1 0,0 0 164,-1-2-228,0 0 1,1 1 0,-1-1 0,0 0 0,0 0 0,0 0 0,0 1 0,-1-1 0,1 0 0,0 0 0,0 0 0,-1 0 0,1 0 0,-1 1 0,1-1 0,-1 0 0,1 0-1,-1 0 1,0 0 0,1 0 0,-1 0 0,0-1 0,0 1 0,0 0 0,1 0 0,-1 0 0,0-1 0,-1 1 227,-3 0-1936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0:14.5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55 5 1312,'0'0'27,"0"-1"1,-1 1-1,1 0 0,0 0 1,0-1-1,0 1 0,-1 0 1,1 0-1,0-1 0,0 1 1,-1 0-1,1 0 0,0 0 0,0-1 1,-1 1-1,1 0 0,0 0 1,-1 0-1,1 0 0,0 0 1,0 0-1,-1 0 0,1 0 1,0-1-1,-1 1 0,1 0 1,0 0-1,-1 0 0,1 1 1,0-1-1,-1 0 0,1 0-27,-11 6 1464,9-5-1275,1 0 1,0 0-1,0 0 1,-1 0 0,1 0-1,0 0 1,-1-1 0,1 1-1,-1-1 1,1 1 0,-1-1-1,-1 1-189,3-1 148,-1 0-1,0 0 1,0 0-1,1 0 1,-1 0-1,0 0 1,0 0-1,1 1 1,-1-1-1,0 0 1,0 0-1,1 1 1,-1-1 0,0 1-1,1-1 1,-1 1-1,0-1-147,1 1 102,0-1-1,0 0 0,-1 1 1,1-1-1,0 0 1,0 1-1,0-1 1,0 0-1,0 1 1,-1-1-1,1 0 0,0 1 1,0-1-1,0 0 1,0 1-1,0-1 1,0 1-1,0-1 1,0 0-1,0 1 1,0-1-1,1 0 0,-1 1 1,0-1-1,0 0 1,0 1-1,0-1 1,0 0-1,1 1 1,-1-1-1,0 0 1,0 0-1,1 1-101,2 2 59,0-1-1,0 1 1,0-1 0,0 1-1,1-1 1,-1 0 0,1-1 0,-1 1-1,1 0 1,0-1 0,-1 0-1,4 0-58,10 4 72,1-2 0,3 0-72,29 1-11,0-3 1,34-3 10,-33-2-3908,3-3 3908,-24 3-3324,3-1 817,-1-6 662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6:02:46.4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60 8178 1568,'-6'5'2520,"-1"5"-1094,-24 29 1342,26-35-2504,4-3-196,0 0 0,0 0-1,0 0 1,1 0 0,-1-1-1,0 1 1,0 1 0,0-1-1,1 0 1,-1 0 0,1 0-68,-1 1 49,1 0-1,-1 0 1,1-1 0,0 1 0,0 0 0,0 0 0,0 0 0,0 0-1,1 0 1,-1-1 0,0 1 0,1 1-49,1 3 92,0 0 0,1 0 1,0 0-1,0-1 0,1 1 0,-1-1 1,1 0-1,0 1 0,1-1-92,12 17 157,-14-17-94,1 0 0,0-1 1,1 0-1,-1 1 1,1-2-1,-1 1 0,1 0 1,0-1-1,1 0 1,0 0-64,6 3 185,1-1 1,-1 0-1,1-1 1,1 1-186,7-1 213,-1-1 0,1-1 1,-1 0-1,9-2-213,6 0 112,36 0-240,14-4 128,-33 1 205,-26 2 30,1-1 1,-1-2 0,7-2-236,-10 1 69,-8 2-96,0-1 1,0 0-1,0-1 1,0-1 26,12-8 52,0-1 0,9-8-52,-11 7 40,38-24 322,1 2 1,2 4 0,26-8-363,-69 33-5,-1-1 1,0-2 0,0 0-1,-1 0 1,11-11 4,-11 7 41,-1-1-1,0 0 0,-2-2 1,0 0-1,-1-1 0,-1 0 1,5-10-41,6-17 284,12-27-284,-20 37 15,-10 18 19,60-110 207,-49 95-304,2 1 0,17-20 63,-20 27 77,-1 0 1,-2-2-1,-1 0 0,11-27-77,-12 17 58,-1 0 1,-2-1-1,-2 0 0,-1-5-58,-6 33 34,30-193-114,-11 109 133,-19 79-33,2-7-6,-2 0 0,-1-5-14,4-137-26,4-216 52,-9 330-63,4-266-32,-3 217 42,-1 48-35,2 1 1,8-49 61,-1 29 124,-2-2-124,-2 10-6,1 6-79,6-64-124,13-42 209,21-111 43,-25 160-198,-1 2 33,19-55 122,0 28-39,16-55-130,-43 154 197,50-143-13,-44 136-80,2 2 1,24-39 64,-12 30-112,30-37 112,-36 54 3,-1-1 0,-1-1 0,-1-4-3,54-123-76,-30 63 191,-20 51-92,31-42-23,-38 62-1,9-19-116,3-10 117,16-30-91,-12 30 57,4 2 0,5-3 34,-23 34-14,1 1-1,2 1 1,1 2 0,0 0 0,5-1 14,12-7-51,43-32-42,8-18 194,12-18-101,-6 6 56,5 4 0,9 1-56,-57 50-93,2 2 0,53-24 93,-51 29 282,-21 10-351,2 2 0,0 2-1,1 2 1,1 2 0,20-3 69,174-47-146,-161 42 153,-32 6 25,-1-1-1,9-6-31,10-5-36,90-33 164,150-66-70,-116 31-186,-161 83 146,0 1 1,0 0-1,1 2 0,1 2 0,17-4-18,43-6-29,12 3 29,-79 12 8,-19 3-7,84-12-109,63-19 108,-23-8 256,-70 21-243,1 1 1,53-7-14,-40 13 96,68-20-96,-113 25 29,26-3-29,6-1 13,-41 7 5,1 2-1,-1-1 0,1 2 1,14 1-18,2 0 10,243 2 316,-117 5-246,-95-3 6,-46-3-84,0-1 1,1 0-1,-1-1 1,1-1-3,247-23 10,-190 20 60,-45 3-20,0-1 1,22-5-51,-5-1 123,0 3-1,1 2 1,19 2-123,-40 0 132,21-4-132,12-1 17,82-6-278,-96 8 337,1-1 1,-1-3-1,-1-2 1,1-2-1,-2-2 0,15-7-76,-26 7 35,227-82 0,-186 73 61,0-3 0,-2-4 0,54-30-96,-103 48-71,-9 4 64,-1 0 1,0 0-1,2-3 7,39-26 133,-44 29-132,0 0-1,1 0 1,9-3-1,-8 4-13,0-1 0,-1 0 0,5-4 13,10-12-69,-4 6-54,-19 15 183,0 0-1,0 0 1,0 0 0,0-1 0,1-1-60,6-7-28,0 1 1,5-3 27,9-9 65,0-4-353,-24 25 182,-5 2 49,-5 3 28,3 3 29,6-5 0,-1 0 0,0 0 0,0 0 0,1-1 0,-1 1 0,0 0 0,0 0 0,0-1 0,1 1 0,-1 0 0,0-1 0,0 1 0,0-1 0,0 0 0,0 1 0,0-1 0,-1 0 0,-2 2-28,-1 0-1,1-1 1,-1 1-1,1 1 1,0-1-1,-1 1 0,0 1 29,-21 11 35,-130 58 168,121-60-363,28-10 156,1 0 1,-1 0 0,1-1-1,-1 0 1,0 0 0,0 0 3,-4 1-71,3-1 139,0 0 1,0-1-1,0 0 0,0 0 0,-1-1-68,6 0-9,1 1 0,-1-1-1,0 1 1,1 0 0,-1 0-1,1 0 1,0 0 0,-2 1 9,-11 4-230,-17 7 28,26-8 455,14-4-169,17-2-75,60-22 189,-76 19-228,0 0 0,0 0 0,-1-1 0,3-1 30,-3 1 1,0 0 1,0 1 0,0 0-1,1 1 1,1 0-2,39-13-43,-43 15 61,-1-1 0,1 0 0,0-1 0,-1 0 0,1 0 0,0-1-18,24-11 9,-22 12-43,31-10 51,0-3 0,17-10-17,-52 24 0,0 0 0,-1 0 0,1 1 0,0-1 0,0 1 0,0 0 0,0 0 0,1 0 0,-5 1-10,1 0-1,-1 0 1,0 0-1,0 0 0,1 0 1,-1 0-1,0 0 0,0 0 1,1 0-1,-1 0 0,0 0 1,1 0-1,-1 0 1,0 0-1,0 0 0,1 0 1,-1 0-1,0 1 0,0-1 1,1 0-1,-1 0 0,0 0 1,0 0-1,0 0 1,1 1-1,-1-1 0,0 0 1,0 0-1,0 1 0,0-1 1,1 0-1,-1 0 11,2 12-41,-3 10 70,-21 57 83,21-71-102,0 1-1,0-1 0,1 1 0,0-1 1,1 5-10,0 9 183,2-14-76,-1 1 59,-2-9-153,0 1 0,-1-1-1,1 0 1,0 0 0,0 1-1,0-1 1,-1 0 0,1 0-1,0 1 1,0-1 0,-1 0-1,1 0 1,0 0 0,0 0 0,-1 1-1,1-1 1,0 0 0,-1 0-1,1 0 1,0 0 0,-1 0-1,1 0 1,0 0 0,-1 0-1,1 0 1,0 0 0,-1 0-1,1 0 1,0 0 0,-1 0-1,1 0-12,-28-1 439,-18-4-439,18 2-76,-20 0 76,23 3-102,9-1-783,-1 1 0,-9 1 885,22 0-829,-1 0 0,0 0-1,1 0 1,-1 0 0,1 1-1,-4 1 830,6-2-297,1 0-1,-1 0 1,0 0-1,1 0 0,-1 0 1,1 1-1,0-1 1,-1 0-1,1 1 0,-1 0 298,-5 17-4474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6:04:11.0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288 0 1248,'4'5'331,"1"0"0,-2 0 0,1 0 0,-1 1 0,1 0 1,-1-1-1,-1 1 0,1 0 0,0 4-331,1 4 226,-1 0 0,0 0 0,-1 0 0,0 6-226,0 19 399,-2 1 0,-5 39-399,-8 98 576,-5 54 139,13-185-515,-21 217 352,0-17-125,24-213-369,2 1 1,2 0 0,3 18-59,20 101 750,-15-100-551,7 30-66,-16-79-109,0 1 0,1-1 0,0 0 0,0 1 0,1 0-24,7 19-72,-5-13 107,-4-9 10,-1 0 0,1 1 0,0-1 0,0 1-1,-1-1 1,0 0 0,1 1 0,-1-1 0,0 1 0,0-1-1,-1 2-44,2 0 75,0 1 0,0-1-1,0 0 1,0 0 0,0-1-1,1 1 1,0 0 0,0 0-1,0 0-74,-1-2 64,-1-2 0,3 2 277,-3-1 31,1-5-125,-2-7-182,-1-1-1,0 1 0,0 0 1,-3-8-65,-2-7 36,-8-38-33,-3 0 0,-5-6-3,13 43 0,-1 1 0,-1 1 0,-2 0-1,0 0 1,-2 1 0,-4-4 0,9 16 59,-1-1 0,-6-4-59,-8-9-161,8 9 195,0 0 0,-5-2-34,5 5 71,18 13-86,-1 1 1,0-1-1,0 1 1,0-1-1,0 1 0,0 0 1,0-1-1,0 1 1,0 0-1,0 0 0,0-1 1,0 1-1,0 0 1,0 0-1,0 0 0,0 0 1,0 0-1,-1 1 15,1-1-7,1 0 0,-1 0 0,1 0 0,-1 0 1,1 0-1,-1 1 0,1-1 0,-1 0 0,1 1 0,-1-1 0,1 0 0,-1 1 0,1-1 0,-1 0 0,1 1 0,0-1 0,-1 1 0,1-1 0,-1 0 0,1 1 0,0-1 0,0 1 0,-1-1 0,1 1 0,0 0 0,0-1 0,0 1 0,0-1 1,-1 1-1,1-1 0,0 1 0,0 0 7,-2 31 37,1-24-30,1-1 0,0 1-1,0 0 1,0 0 0,1-1 0,0 1 0,0 0-7,8 25-44,2 0-1,1-1 1,1 0-1,2-1 1,1 0-1,14 18 45,-28-46-1,7 11 69,0-1 0,1 0 0,0 0 0,6 4-68,-13-14 18,1 0 0,0 1 0,0-2 0,0 1 0,0 0 0,0-1 0,1 0 1,-1 0-1,1 0 0,-1-1 0,1 1 0,0-1 0,0 0 0,0 0 0,-1-1 0,6 0-18,-5 0 10,0 0 0,0-1 0,1 0 1,-1-1-1,0 1 0,0-1 0,0 0 0,1 0-10,39-22-88,-28 14 111,-9 6-20,25-14-8,0-1 1,0-2 0,20-18 4,-51 37 10,0 0 0,0 0 1,0 0-1,0 0 1,0 0-1,0 0 0,-1 0 1,1-1-1,-1 1 0,0 0 1,0-1-1,0 0 1,0 1-1,0-1-10,-1 1 8,1 1 0,-1-1 0,0 0 0,0 0 0,-1 0 0,1 1 0,0-1 0,-1 0 1,1 0-1,-1 1 0,1-1 0,-1 0 0,0 1 0,1-1 0,-1 0 0,0 1 0,0-1 0,0 1 0,-1 0 0,1-1 0,-1 0-8,-3-4 22,0 1 0,0-1-1,-1 1 1,0 0 0,0 0-1,-1 0 1,1 1-1,-1 0 1,0 1 0,0-1-1,0 1 1,0 1 0,-1-1-1,1 1 1,-1 0 0,1 1-1,-2 0-21,-72-8-298,-54 3 298,134 6-10,-48 0-2924,-39-6 2934,80 3-1392,6-1-1824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7:58:02.3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1073 584 1312,'0'0'13,"0"0"1,0 0-1,0 0 0,0 0 1,0 0-1,0 0 1,-1 0-1,1 0 0,0 1 1,0-1-1,0 0 0,0 0 1,0 0-1,0 0 1,0 0-1,0 0 0,0 0 1,0 0-1,0 0 0,0 0 1,-1 0-1,1 0 1,0 0-1,0 0 0,0 1 1,0-1-1,0 0 0,0 0 1,0 0-1,0 0 1,0 0-1,0 0 0,0 0 1,0 0-1,0 0 0,0 1 1,0-1-1,0 0 1,0 0-1,0 0 0,0 0 1,0 0-1,0 0 0,0 0 1,0 0-1,0 0 0,0 0 1,0 1-1,0-1 1,1 0-1,-1 0 0,0 0 1,0 0-1,0 0 0,0 0 1,0 0-1,0 0 1,0 0-1,0 0 0,0 0 1,0 0-1,0 0 0,0 0 1,1 0-1,-1 0 1,0 0-1,0 0 0,0 0 1,0 1-1,0-1-13,2 1 1274,-9 2-684,-20 12-681,-27 17 436,2 2 0,1 2 0,-14 15-345,42-32 233,0-2 0,-2 0-1,0-1 1,-1-2 0,0-1 0,-7 2-233,33-15-3,-1 1-1,1-1 0,0 0 1,0 0-1,0 0 1,0 0-1,-1 1 0,1-1 1,0 0-1,0 0 1,0 0-1,-1 0 0,1 0 1,0 0-1,0 0 1,0 0-1,-1 0 0,1 0 1,0 0-1,0 0 1,-1 0-1,1 0 1,0 0-1,0 0 0,0 0 1,-1 0-1,1 0 1,0 0-1,0 0 0,-1 0 1,1 0-1,0 0 1,0-1-1,0 1 0,0 0 1,-1 0-1,1 0 1,0 0-1,0 0 0,0-1 1,0 1-1,-1 0 1,1 0-1,0 0 1,0-1-1,0 1 0,0 0 1,0 0-1,0 0 1,0-1-1,0 1 0,0 0 1,0 0-1,0 0 1,0-1-1,0 1 0,0 0 4,6-13-126,13-10 92,11-17 34,-11 14 88,14-14-88,31-27 181,48-37-181,-110 103-41,0 0 63,0-1 1,0 1-1,0-1 1,-1 1-1,1-1 0,-1 0 1,1 0-1,-1 1 1,1-1-1,-1 0 1,0 0-1,0-1 1,0 1-1,0 0 0,0 0 1,-1 0-1,1-1 1,0 0-23,-1 2-2,0 1 0,0 0 1,-1-1-1,1 1 0,0-1 1,0 1-1,0 0 0,0-1 0,0 1 1,-1 0-1,1-1 0,0 1 1,0-1-1,-1 1 0,1 0 0,0 0 1,0-1-1,-1 1 0,1 0 1,0-1-1,-1 1 0,1 0 0,0 0 1,-1 0-1,1-1 0,0 1 1,-1 0-1,1 0 0,-1 0 1,1 0-1,0 0 0,-1 0 0,1 0 1,-1 0-1,1 0 0,-1 0 1,1 0-1,0 0 0,-1 0 2,-19 3-50,16-2 17,-9 3 65,0 0-1,0 1 0,1 0 0,0 1 0,0 0 0,-1 2-31,-12 8 213,0 2 1,-5 5-214,6-1 536,-20 23-536,-12 10 210,39-40-220,-86 72 209,85-74-193,-1 0 0,0-1 1,-1-1-1,-18 7-6,37-17-2,0-1 0,1 0 0,-1 1 0,0-1 0,0 0 0,0 0 1,0 1-1,0-1 0,0 0 0,0 0 0,1 0 0,-1 0 0,0 0 0,0 0 2,0 0-3,1 0-1,0-1 1,0 1-1,0 0 1,0 0-1,-1 0 1,1 0-1,0-1 1,0 1-1,0 0 1,0 0-1,0 0 1,0 0-1,0-1 1,0 1-1,0 0 1,0 0-1,0-1 1,0 1-1,0 0 1,0 0-1,0 0 1,0-1-1,0 1 1,0 0-1,0 0 1,0 0-1,0-1 1,0 1-1,0 0 1,0 0 0,0 0-1,0 0 1,0-1-1,1 1 4,14-24-33,11-11-15,17-23 102,44-45-54,-29 42 139,51-53-119,-76 83-105,1 1 0,16-10 85,21-19 64,-67 56-305,-8 4 131,-9 5 88,-30 24 142,1 2 0,-21 21-120,-111 93-180,49-44 504,-16 13-138,-14 14 49,132-111-118,0 0 1,-1-2-1,-18 10-117,42-25-4,-1-1 0,1 0 0,-1 1 0,1-1-1,-1 0 1,1 0 0,-1 1 0,1-1 0,-1 0 0,1 0 0,-1 0-1,0 0 1,1 1 0,-1-1 0,1 0 0,-1 0 0,1 0 0,-1 0-1,0-1 1,1 1 0,-1 0 0,1 0 0,-1 0 0,0 0 0,1-1 0,-1 1-1,1 0 1,-1 0 0,1-1 0,-1 1 0,1 0 0,-1-1 0,1 1 4,0-1-21,-1 0 1,1 0-1,0 1 1,-1-1 0,1 0-1,0 0 1,0 0 0,0 0-1,0 1 1,0-1 0,0 0-1,0 0 1,0 0 0,0 0-1,0 0 1,1 1 0,-1-1-1,0 0 1,0 0-1,1 0 1,-1 1 0,1-1-1,-1 0 1,1 0 0,-1 1 20,27-45 36,2 2 1,1 1-1,2 1 1,2 1-1,2 3 0,18-15-36,71-49-134,-61 51 284,-2-2-1,-3-4 1,-1-2-150,-28 24-59,0-1 1,-3-2-1,5-10 59,-54 71-256,1 1 261,-1-1-1,-1-1 1,-2-1 0,0-1-1,0-1 1,-2-1 0,-1-2-1,-3 1-4,-44 24 107,2 4 0,2 4-1,-15 15-106,-51 53 486,136-116-472,-23 17-59,23-19 40,1 0 1,0 0-1,-1 1 0,1-1 0,-1 0 0,1 0 1,0 0-1,-1 0 0,1 0 0,-1 1 0,1-1 0,-1 0 1,1 0-1,0 0 0,-1 0 0,1 0 0,-1 0 0,1 0 1,-1-1-1,1 1 0,0 0 0,-1 0 0,0 0 5,1-1-7,0 1 0,-1-1 0,1 0-1,0 1 1,-1-1 0,1 1 0,0-1-1,0 0 1,0 1 0,-1-1 0,1 0 0,0 1-1,0-1 1,0 0 0,0 1 0,0-1-1,0 0 1,1 1 0,-1-1 0,0 0-1,0 0 8,1-4 18,1-1 0,-1 1 0,1 0 0,0 0 0,1 0 0,-1 0-1,1 0 1,1-2-18,29-37-105,-22 31 75,1 1 0,1 0 0,0 0 0,11-6 30,59-37-12,-24 17 58,1-4 100,-2-3 0,18-20-146,-44 35 12,-1-1 1,-2-2-1,-1-2 1,13-21-13,39-57 10,-79 111 0,0 1 0,0-1 0,0 1-1,-1-1 1,1 1 0,0-1 0,-1 0-1,1 1 1,-1-2-10,0 2-1,0 1 0,0 0 0,0 0-1,0 0 1,0 0 0,0 0 0,0 0 0,0 0-1,0 0 1,0 0 0,0 0 0,0-1 0,0 1 0,0 0-1,0 0 1,0 0 0,0 0 0,0 0 0,0 0-1,0 0 1,0 0 0,0 0 0,-1 0 0,1 0 0,0 0-1,0 0 1,0-1 0,0 1 0,0 0 0,0 0-1,0 0 1,0 0 0,0 0 0,0 0 0,0 0 0,-1 0-1,1 0 1,0 0 0,0 0 0,0 0 0,0 0-1,0 0 1,0 0 0,0 0 0,0 0 0,0 0 0,-1 0-1,1 0 1,0 0 0,0 0 1,-10 7-135,-50 50-95,26-24 438,-32 23-208,-8-5 84,-3-3 0,-36 15-84,-19 11 259,7 5 397,119-77-639,10-8-52,11-11-75,32-27-269,21-12 379,39-36 155,100-124-32,-150 144 90,-45 55 19,-12 17-234,0 0 0,0-1 0,0 1 1,0 0-1,1 0 0,-1 0 0,0-1 0,0 1 0,0 0 0,0 0 0,0 0 0,0-1 0,0 1 1,0 0-1,0 0 0,0-1 0,0 1 0,-1 0 0,1 0 0,0 0 0,0 0 0,0-1 0,0 1 1,0 0-1,0 0 0,0 0 0,0-1 0,-1 1 0,1 0 0,0 0 2,-11 0-170,-2 6 92,-1 0 0,1 1 0,0 0 0,1 1 0,0 0 0,-1 2 78,-20 13-65,-105 60 32,40-25 194,2 5-161,70-48 286,25-14-269,-1 0 0,0-1 1,1 1-1,-1 0 0,1-1 0,-1 0 0,0 1 1,1-1-1,-1 0 0,0 0 0,0 0 0,1 0 1,-1 0-1,0 0 0,0 0-17,2-1 1,-1 1 0,1 0-1,0 0 1,0 0 0,-1 0 0,1-1 0,0 1-1,0 0 1,0 0 0,-1-1 0,1 1-1,0 0 1,0 0 0,0-1 0,0 1 0,0 0-1,-1-1 1,1 1 0,0 0 0,0 0-1,0-1 1,0 1 0,0 0 0,0-1 0,0 1-1,0 0 1,0-1 0,0 1 0,0 0 0,0-1-1,0 1 1,0 0 0,1 0 0,-1-1-1,0 1 1,0 0 0,0-1-1,7-14 14,-3 9-14,4-10-21,1 0 0,1 0 0,0 2 0,1-1 0,1 1 0,0 1 1,8-7 20,0 2-169,1 1 0,0 0 0,1 2 0,20-10 169,-36 22-302,0 0 0,0 0 0,0 1 0,1-1 0,4 0 302,-10 3-144,1-1-1,0 1 1,-1 0 0,1 0-1,0 0 1,-1 0-1,1 0 1,0 0-1,-1 0 1,1 0-1,0 0 1,-1 1 0,1-1-1,-1 1 1,1-1-1,-1 1 1,1 0-1,-1 0 1,1-1-1,-1 1 1,1 0 0,0 1 144,-2-2-109,0 1 1,1-1 0,-1 1 0,0-1 0,0 1 0,1-1 0,-1 1 0,0-1 0,0 1 0,0-1 0,0 1 0,0-1 0,0 1 0,0-1 0,0 1 0,0-1 0,0 1 0,0 0 0,0-1 0,0 1 0,0-1 0,0 1-1,0-1 1,-1 1 108,1-1-25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57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87 4384,'0'-1'86,"0"0"0,0 0 1,0 1-1,-1-1 0,1 0 0,0 0 0,0 0 1,0 0-1,0 0 0,0 0 0,1 0 1,-1 0-1,0 0 0,0 0 0,1 0 1,-1 0-1,0 0 0,1 1 0,-1-1 0,1 0 1,-1 0-1,1 0-86,1 0 126,0 0 1,0 0-1,0 0 1,0 0-1,0 0 1,0 0-1,0 1 1,0-1-1,1 1-126,-2-1 42,24-4 753,1 1 0,-1 2-1,1 0 1,8 1-795,0 1 648,1-3 0,0-1-648,91-13 1308,26 4-1308,36 7-4204,-160 7 2406,-2 1-1508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5:58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167 242 1728,'2'-11'538,"3"-7"513,3-4 101,-7 19-856,0 0 0,0 0 0,0 0-1,-1-1 1,1 1 0,-1 0 0,0-1 0,0 1-1,0 0 1,0-1-296,-1-7 1351,1 11-1301,0 0 0,0 0 1,1-1-1,-1 1 0,0 0 0,0 0 0,0-1 0,0 1 0,0 0 0,0 0 0,-1-1 0,1 1 0,0 0 0,0 0 0,0-1 0,0 1 0,0 0 0,0 0 0,0-1 0,0 1 0,-1 0 0,1 0 1,0-1-1,0 1 0,0 0 0,0 0 0,-1 0 0,1 0 0,0-1 0,0 1 0,-1 0 0,1 0 0,0 0 0,0 0 0,-1 0 0,1 0 0,0 0 0,0 0-50,-11 4 820,-7 14-406,-2 5-160,-4 6-31,0 1 0,2 1 1,1 0-1,-9 20-223,28-46 19,0 0-1,0 0 1,1 1 0,-1-1-1,1 1 1,1-1 0,-1 1-1,1-1 1,-1 1 0,2-1-1,-1 1 1,0 0 0,1-1-1,0 1 1,1-1 0,-1 0-1,1 1 1,0-1 0,0 0-1,1 0 1,-1 0 0,1 0-1,0-1 1,1 1 0,-1-1-1,1 0 1,0 1 0,3 1-19,-5-4 0,0 0 1,0-1-1,1 1 1,-1 0 0,1-1-1,-1 0 1,1 0-1,0 1 1,-1-1 0,1-1-1,0 1 1,0 0 0,0-1-1,0 1 1,-1-1-1,1 0 1,1 0-1,1-1 11,0 1 0,1-1 0,-1 0-1,0-1 1,0 1 0,0-1 0,0 0 0,0 0 0,1-2-11,6-3 21,0-1 0,0 0 0,-1 0 0,-1-2 0,1 1 0,7-11-21,-8 8 9,2-1-78,0-1 1,-1-1-1,1-2 69,-9 11 13,1 0 1,0 0-1,1 1 0,-1-1 1,1 1-1,0 0 0,1 0 1,3-2-14,-4 14-342,10 23 241,-10-18 198,1-1 0,1 1 0,2 1-97,-7-9 17,1-1 0,0 1 1,0-1-1,1 0 0,-1 0 0,1 0 0,-1 0 0,1 0 1,0-1-1,0 0 0,1 1-17,2-1 82,-1 0 1,1 0 0,-1 0-1,1-1 1,0 0-1,0-1 1,-1 1-1,1-1 1,0 0-1,0-1 1,-1 0-1,1 0 1,0 0 0,5-3-83,-4 2 101,-1-1 1,0 1-1,1-2 0,-1 1 1,-1-1-1,1 0 1,0-1-1,-1 1 1,0-1-1,0-1 1,0 1-1,2-4-101,-1 0 76,-1 0-1,0-1 0,-1 0 1,1 0-1,-2 0 0,0 0 1,0-1-1,0 0 0,-2 0 1,1 0-1,-1 0 0,-1 0 1,0 0-1,-1 0 0,0-3-75,-1 1-35,0 0 1,-1 0-1,0 0 0,-1 1 0,0-1 0,-1 1 0,-1 0 1,0 0-1,0 1 0,-1-1 0,-1 1 0,0 0 0,-1 0 35,4 5-254,-1 1-1,0 0 0,0 0 1,0 0-1,-5-3 255,9 7-143,0 0 0,-1 0 0,1 0 1,0 0-1,-1 1 0,1-1 0,0 0 0,-1 1 0,1-1 0,-1 1 1,1-1-1,-1 1 0,1 0 0,-1-1 0,0 1 0,1 0 1,-1 0-1,1 0 0,-1 0 0,1 1 0,-1-1 0,0 0 0,1 1 1,-1-1-1,1 1 0,-1-1 0,0 1 143,1 0-158,0 0 0,0 0 0,0 1 0,0-1 0,0 0 0,0 0 0,0 0 0,1 1 0,-1-1 0,0 0 0,1 1 0,-1-1 0,1 1 0,-1-1 0,1 1 0,0-1 0,0 2 158,0 27-1928,0-23 1529,1 6-1067,1 1 0,1-1-1,3 10 1467,-4-14-326,3 19-949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03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13 1984,'1'0'27,"-1"0"0,0 0 0,0 0 0,0 0 0,0-1 0,0 1 0,0 0 0,0 0 0,0 0 0,0 0 0,0 0 0,0-1 0,0 1 0,0 0 0,0 0 0,-1 0 0,1 0 0,0 0 0,0-1 0,0 1 0,0 0 0,0 0 0,0 0 0,0 0 0,0 0 0,0 0 0,0 0 0,-1-1 0,1 1 0,0 0 0,0 0 0,0 0 0,0 0 0,0 0 0,0 0 0,0 0 0,-1 0 0,1 0 0,0 0 0,0 0 0,0 0 0,0 0 0,0 0 0,-1 0 0,1 0 0,0 0 0,0 0 0,0 0 0,0 0-27,-9 6 1251,6-4-1195,1 0 0,0 1 0,0-1 0,0 1 0,0-1-1,1 1 1,-1 1-56,-3 8 26,0 2 1,1-1-1,1 0 0,0 1 0,1 0 1,0-1-1,1 1 0,1 0 0,0 0 1,1 0-1,1 0 0,0-1 1,1 4-27,1 0 229,-2-6-45,1-1 0,1 1 0,0 2-184,-3-11 62,0 1 1,0-1 0,1 1-1,-1-1 1,1 0 0,0 1-1,-1-1 1,1 0 0,0 0-1,0 0 1,0 0 0,1 0-1,-1-1 1,2 2-63,-3-3 46,0 0 0,0 1-1,1-1 1,-1 0 0,0 1 0,1-1 0,-1 0-1,0 0 1,1 0 0,-1 0 0,0 0-1,1-1 1,-1 1 0,0 0 0,0-1-1,1 1 1,-1 0 0,0-1 0,0 0 0,0 1-1,1-1 1,-1 0 0,0 1 0,0-1-1,0 0 1,0 0 0,0 0-46,5-4 46,-1-1 1,1 0-1,-1 0 1,0-1-47,0 1 34,132-170 105,-134 172-157,-1 0 0,1 0 0,-1 0 0,1 0 0,-1-1 0,-1 1 0,1-1 0,-1 1 0,1-1 0,0-4 19,-2 7 21,0 0 0,0 1 0,0-1 0,-1 0 0,1 1 0,0-1 0,-1 0 1,1 0-1,-1 1 0,1-1 0,-1 1 0,0-1 0,1 1 0,-1-1 0,0 1 1,0-1-1,0 1 0,0 0 0,-1-1 0,1 1 0,0 0 0,0 0 0,-1 0 1,1 0-1,-1 0 0,1 0 0,-1 0 0,1 1 0,-1-1 0,0 0 0,-1 0-22,-4-1-59,0 0 0,-1 1 0,1 0-1,-1 0 1,1 0 0,-1 1 0,1 0-1,-1 0 1,1 1 0,-1 0 0,1 0-1,0 1 1,-1 0 0,-1 1 59,-14 6-1478,1 0 0,-1 2 0,-14 9 1478,3 1-2059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25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2722 1056,'-2'0'79,"1"-1"0,-1 1 0,1-1 1,-1 1-1,1 0 0,-1 0 0,1-1 0,-1 1 0,1 0 1,-1 0-1,1 1 0,-1-1 0,1 0 0,0 0 0,-1 1 1,1-1-1,-1 1 0,1-1 0,0 1 0,-1 0 0,1 0 1,-1 0-80,0 0 207,0 0 0,-1 0-1,1 0 1,-1 0 0,1-1 0,-1 1 0,1-1 0,-2 1-207,-3-1 817,6 0-720,0 0 0,-1 0 0,1 0 0,0 0 0,0 0 0,-1 0 0,1 0 0,0 0 0,-1-1 0,1 1 0,0 0 0,0-1 0,0 1 0,-1-1 0,1 1 0,0-1 0,0 0 0,0 0 0,0 1 0,0-2-97,-20-5 283,13 2-405,7 5 137,1-1 1,-1 1-1,1 0 1,-1 0-1,1-1 1,-1 1-1,1 0 1,-1-1-1,1 1 1,-1 0-1,1-1 1,0 1-1,-1-1 1,1 1-1,0-1 1,-1 1-1,1-1 1,0 1-1,-1-1 1,1 1-1,0-1 1,0 0-16,-3-6 445,2 6-320,1-1 1,-1 0 0,0 0 0,1 1-1,0-1 1,-1 0 0,1 0-1,0-1-125,-8-41 288,4-7-64,4 37-220,1 0 0,1 0-1,0 0 1,1 0 0,1-2-4,24-66 196,-14 42 208,1-5-404,-3-9 100,-2-1-1,-2 0 1,-2-12-100,2 0-54,2 0 1,18-58 53,-17 89 82,1 1 0,9-14-82,11-31 151,37-106 46,-12 27-514,-16 50 207,-35 90 226,2-2-52,0 0 0,-2-1 1,-1 1-1,-1-1 1,0-1-65,8-77 117,-5 51-210,-2 1-1,-1-15 94,-4 32-50,1 15 125,-1 0 0,0 0 0,-2-1 1,1 1-1,-5-14-75,3 18 172,1-1 0,0 0 1,1 0-1,0-3-172,-3-25 425,-2-17-521,2 0 0,3-11 96,0 35-114,-4-15 114,2 16 450,0-17-450,3 45 2,-1 0-1,0 0 0,0-1 1,0 1-1,-1-2-1,0 2 51,1 0 0,0 0 0,0 0 0,0 0 0,1-2-51,0 3-60,-1 1 1,1-1 0,-1 0-1,0 1 1,0-1 0,0 1-1,0-1 1,-1 0 59,1-7-106,0 5 5,-2 9 73,1 6 226,-1 0-353,-40 42 598,-3-3 0,-7 2-443,-10 11-54,20-10 522,20-24-648,8-2 49,14-22 155,-1 0-1,0 0 0,1 0 1,-1 0-1,-1 0 1,1 0-1,0 0 1,-1-1-1,0 2-23,23-11 613,3-11-386,-1-2-1,0 0 0,12-17-226,18-16-87,-31 31 95,-1-1 0,-1-1-1,7-13-7,27-33-145,-43 58 163,4-5-131,0 1 0,14-12 113,-12 21 116,-15 6-81,1 1 1,0-1-1,-1 1 1,1-1-1,-1 0 1,1 0-1,-1 0 1,1 0-1,-1 0 1,0 0-1,2-1-35,-3 2-2,0-1 1,0 1-1,1 0 0,-1 0 0,0-1 0,0 1 0,1 0 1,-1 0-1,0-1 0,0 1 0,1 0 0,-1 0 1,0 0-1,0 0 0,1 0 0,-1-1 0,0 1 0,1 0 1,-1 0-1,0 0 0,1 0 0,-1 0 0,0 0 1,1 0-1,-1 0 0,0 0 0,1 0 0,-1 0 0,0 0 1,0 0-1,1 0 0,-1 1 0,0-1 0,1 0 2,9 10-74,3 16-195,-6-3 109,-1 0 0,-1 3 160,5 24 400,-1 19-171,-1-8-174,-5-35 205,6 24-260,-9-49 13,1 0 1,-1 0-1,0-1 0,0 1 1,1 0-1,-1 0 0,0 0 1,0 0-1,0 0 0,0 0 1,0 0-1,0 0 0,-1-1 1,1 1-1,0 0 0,0 0 1,-1 0-1,1 0 0,0 0 1,-1-1-1,1 1 1,-1 0-1,1 0 0,-1 0 1,1-1-1,-1 1 0,0 0 1,1-1-1,-1 1 0,0-1 1,1 1-1,-1-1 0,-1 1-13,-2 1 42,1-1 0,-2 0 1,1 0-1,0 0 0,0-1 0,0 1 0,-1-1-42,-18 3 326,8 0 28,-1-1-1,1 0 0,-9 0-353,-6 0 257,-34 5-694,68-6-375,1-1 1,-1 1-1,1 0 0,-1 1 1,0-1-1,1 1 0,-1 0 0,0 0 1,3 2 811,6 3-3020,4-1-281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31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0 266 992,'0'0'309,"0"0"-175,0 0 58,0 0 410,10-8 337,-8 7-750,1-1-1,-1 0 1,1 0 0,-1 0 0,0 0 0,0 0-1,2-2-188,12-12 354,13-4 30,0 1-1,2 1 1,0 2 0,1 1 0,19-5-384,-32 13 126,0-1-1,15-10-125,-26 15 51,-1-1 0,1 1 0,6-1-51,14-6 178,-26 9-181,0 1 1,0-1-1,0 1 0,0-1 1,0 1-1,0 0 1,0 0-1,0 0 1,0 0-1,0 0 0,0 0 1,1 0-1,-1 1 1,-1-1-1,1 1 0,0 0 1,0-1-1,0 1 1,0 0-1,0 0 1,0 0-1,-1 1 0,1-1 1,1 1 2,0 1 57,-1-1 0,1 1-1,0 0 1,-1 0 0,1 0 0,-1 0 0,0 1 0,0-1 0,-1 0-1,1 1 1,-1-1 0,1 1 0,-1 0-57,4 11 262,0-1-1,1 0 1,7 13-262,-1-3 282,23 34-277,-29-44-45,1-1 0,1 0 0,0-1 0,5 7 40,-9-14 32,1 1 0,0-1 0,1 1 0,-1-2 0,1 1 0,0 0 0,0-1 0,0 0 0,1-1 0,0 1-32,-3-3 30,0 0-1,-1 0 1,1 0-1,0 0 1,0-1-1,0 0 1,0 0-1,0 0 1,-1 0-1,1 0 1,0-1-1,0 0 1,0 0-1,-1 0 1,1 0-1,0-1 1,-1 1-1,1-1 1,-1 0-1,0 0 1,2-1-30,9-6 92,-1-1-1,0-1 1,-1 0 0,4-5-92,94-103-363,-92 104 417,1 0 0,0 1-1,17-10-53,-29 20 4,-1 1-15,0 0-1,0 0 0,1 1 1,-1 0-1,1 0 1,-1 1-1,1 0 0,0 0 1,-1 1-1,1-1 0,1 1 12,-7 1-2,0-1-1,0 0 0,-1 1 0,1-1 1,0 0-1,0 1 0,0-1 0,-1 1 1,1-1-1,0 1 0,-1 0 0,1-1 1,0 1 2,5 4 30,-4-3-25,1 0 0,-1 0-1,1 0 1,-1 0 0,0 1 0,0-1 0,0 1 0,0-1-1,-1 1 1,1 0 0,1 2-5,4 7 91,-3-5 19,2-1 1,-1 1-1,1-1 0,-1 0 1,2-1-1,-1 1 1,1-1-1,-1 0 0,1-1 1,1 0-1,-1 0 0,1 0 1,0-1-111,-4-1 51,1-1 0,0 1 1,0-1-1,0 0 1,0 0-1,0 0 0,0-1 1,0 0-1,0 0 1,0 0-1,1-1 0,-1 1 1,0-1-1,4-2-51,3-1 102,1 0-1,-1-1 0,0-1 1,-1 0-1,3-2-101,48-20-272,-30 10 287,0-2-1,-1-2 0,4-5-14,13-5 128,-14 9-48,-30 21-101,1 0 0,0 0 1,-1 0-1,1 1 0,0 0 1,0 0-1,0 0 0,0 0 0,3 1 21,-7 0-9,-1 0-1,1 0 0,0 0 0,0 0 1,0 0-1,-1 0 0,1 1 1,0-1-1,0 0 0,-1 1 1,1-1-1,0 0 0,-1 1 1,1-1-1,0 1 0,-1-1 0,1 1 1,-1-1-1,1 1 0,-1 0 1,1-1-1,0 2 10,7 16-261,-2-3 154,13 20 640,-6-6-83,-5-9-84,-3-9-399,-2-5 8,0-1 1,0 1 0,0-1 0,0 0-1,3 3 25,-5-7 15,1 1 0,-1-1-1,0 0 1,1 0-1,0 1 1,-1-1 0,1 0-1,0 0 1,0 0-1,-1-1 1,1 1 0,0 0-1,0-1 1,0 1-1,0-1 1,0 0 0,0 0-1,0 1 1,1-1-15,34-2 251,0-2 0,0-1 0,10-4-251,22-4 207,16 4-586,11 2 379,3 1-256,-28-5 189,-46 7 212,0 1 0,-1 0 0,2 2-145,22 1 134,-47 0-236,-1 0-52,0 0 63,0 0 102,0 0 5,0 0-59,0 0 59,0 0 187,0 0-102,0 0-133,0 0 64,0 0 251,0 0-86,-17-4-80,-43-29-501,31 18 127,22 11 253,0 0 0,0 1 0,0-1 0,-1 2 0,0-1 4,-42-18 363,37 15-214,-5-1-117,17 7-50,-1-1 1,1 1-1,-1-1 1,1 1 0,-1-1-1,1 0 1,-1 0-1,1 1 1,0-1-1,-1-1 18,2 2-4,-1 0-1,1-1 1,0 1-1,-1 0 0,1-1 1,-1 1-1,1 0 1,0-1-1,-1 1 1,1-1-1,0 1 0,0-1 1,-1 1-1,1-1 1,0 1-1,0-1 1,0 1-1,0-1 0,-1 1 1,1-1-1,0 1 1,0-1-1,0 1 1,0-1-1,0 1 1,0-1-1,0 1 0,1-1 1,-1 1-1,0-1 1,0 1-1,0-1 1,1 0 4,-1 1-2,0 0 0,0 0 0,0-1 0,0 1 0,1 0 1,-1-1-1,0 1 0,0 0 0,0 0 0,1-1 0,-1 1 1,0 0-1,1 0 0,-1 0 0,0-1 0,0 1 0,1 0 1,-1 0-1,0 0 0,1 0 0,-1 0 0,0 0 0,1 0 1,-1 0-1,0 0 0,1-1 0,-1 2 0,1-1 0,-1 0 1,0 0-1,1 0 0,-1 0 0,0 0 0,1 0 0,-1 0 1,0 0-1,0 0 0,1 1 0,-1-1 2,1 0-14,31 6-14,-17-3 27,1 0 0,-1 1-1,1 1 2,-8-3-9,-1 0 0,1 0 1,1-1-1,4 1 9,-7-2 31,1 1 0,-1 0 0,0 0 0,1 1 0,-1-1 0,0 1 0,4 3-31,1 0-28,-8-4 3,0 1 0,0-1-1,0 1 1,0 0 0,0 0 0,-1 0 0,1 0-1,0 0 26,-3-1 3,1 0 0,-1 0 1,1 0-1,-1 0 0,1 0 0,-1 0 0,1 0 0,-1 0 0,0 0 0,1 0 0,-1 0 0,0 0 0,0 0 0,0 1 0,0-1 0,0 0 1,0 0-1,0 0 0,-1 0 0,1 0 0,0 0 0,0 0 0,-1 0 0,1 0 0,-1 0 0,0 1-3,-1 2 71,-1 0-1,0 0 0,0 0 1,0 0-1,-1-1 0,0 1 0,1-1 1,-1 0-1,0 0 0,-2 0-70,1 1 177,-20 14-52,16-12-111,0 0 1,1 0-1,0 0 0,1 1 0,-1 1 0,1-1 0,-5 8-14,11-13-288,0 0 0,1 0-1,-1 1 1,1-1 0,-1 0 0,1 0-1,0 1 1,0-1 0,0 0 0,0 0 0,0 1-1,0-1 1,1 0 0,-1 0 0,1 1-1,0-1 1,0 0 0,-1 0 0,1 0-1,1 0 1,-1 0 288,9 12-3957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33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1 216 2912,'5'-9'388,"1"0"1,1 1 0,-1-1-1,1 1 1,0 1-1,1-1 1,3-1-389,-8 6 260,0 0 0,-1-1 0,1 1 1,-1 0-1,1-1 0,-1 0 0,0 1 0,-1-1 0,1 0 1,-1 0-1,1 0 0,-1 0 0,0 0 0,0-3-260,-1 6 640,0 1-234,0 0-273,0 0-106,0 0-75,0 0 42,0 0 204,0 0-81,0 15 150,7 6-265,1 3 194,-1 1 0,-1-1 0,-1 1-1,-2 0 1,1 16-196,1 106 139,-5-126-163,1-1 0,1 6 24,-1-18-12,1-1 1,-1 1-1,1-1 1,1 0-1,-1 0 1,1 0 0,4 6 11,-5-9-10,26 43 319,31 40-309,-49-73 95,2-1-1,-1 0 1,2-1-1,-1 0 1,2-1-1,-1 0 1,2-1 0,3 1-95,-16-10 20,0 0 0,0 0 0,0 0 0,0 0 0,0-1 0,0 1 0,0-1 0,0 0 0,1 1 0,-1-1 0,0 0 0,0 0 1,0 0-1,0-1 0,1 1 0,0-1-20,1 0-6,0 0 1,0-1-1,-1 0 0,1 1 1,0-1-1,-1-1 1,1 1-1,2-2 6,3-5-9,-1 1-1,1-1 1,-1 0-1,-1-1 1,5-7 9,14-23 352,-1-1 0,-3-1 0,6-16-352,-20 32-56,0 0 1,-2-1-1,-1 1 1,2-26 55,-4 24 137,0-8-134,-1 0 1,-4-35-4,1 29 425,3-39-425,0 69 19,-1 0 0,2 0 0,1-7-19,-2 15-253,-1 0 0,0 0 0,1 0 0,0 0 0,0 0 0,1 0 0,-1 1 0,1-1 0,-1 1 0,1-1 0,2 0 253,-5 3-154,1 1 1,-1-1-1,1 1 0,0 0 0,-1-1 0,1 1 1,-1 0-1,1-1 0,0 1 0,0 0 0,-1 0 1,1 0-1,0 0 0,-1-1 0,1 1 0,0 0 1,-1 0-1,1 0 0,0 0 0,0 1 0,-1-1 0,1 0 1,0 0-1,-1 0 0,1 1 0,0-1 0,-1 0 154,2 1-339,0 0-1,0 0 0,-1 1 1,1-1-1,0 0 0,-1 1 0,1-1 1,-1 1-1,1 1 340,10 16-2576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34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1 119 3968,'0'-4'261,"0"1"1,0-1-1,0 1 0,1-1 1,0 1-1,0-1 0,0 1 0,0-1 1,0 1-1,1 0 0,1-3-261,2-9 1542,-5 15-1493,0 0 1,0 0 0,0 0-1,0 0 1,1 0 0,-1 0-1,0-1 1,0 1-1,0 0 1,0 0 0,0 0-1,0 0 1,1 0 0,-1 0-1,0 0 1,0 0-1,0 0 1,0 0 0,0 0-1,1 0 1,-1 0 0,0 0-1,0 0 1,0 0-1,0 0 1,0 0 0,1 0-1,-1 0 1,0 0 0,0 0-1,0 0 1,0 0-1,0 0 1,1 0 0,-1 0-1,0 0 1,0 0 0,0 0-1,0 1 1,0-1-50,4 7 607,-1 13-691,-2-18 237,1 19 55,-1 1 0,-2 3-208,1-6 42,1 0 1,0-1 0,2 3-43,5 43 647,-6-42-420,1-1 1,1 1 0,0-1-1,8 17-227,16 48 432,-22-70-455,0 0-1,-2 1 0,0 0 1,0 0-1,-2 0 1,0 0-1,-1 12 24,2 97 171,1-22 101,-4-95-263,1 0 1,-1 0 0,1-1 0,1 1-1,0 0 1,1 2-10,-1-1 48,0-5 542,2-11-214,6-18-195,-1 0 0,-1-1 0,-1 0 0,1-9-181,0 1 120,1 0 1,2 0-121,8-8-26,1 0 0,3 1 0,1 1 0,15-16 26,42-70-232,-27 22 49,26-41 387,-19 41-918,-48 71-5052,-10 29 3292,-6 9-1174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4:23.8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0 679 1056,'0'-1'41,"0"1"0,0 0 0,0-1-1,0 1 1,1 0 0,-1 0 0,0-1 0,0 1 0,0 0 0,0-1 0,0 1-1,1 0 1,-1-1 0,0 1 0,0 0 0,0 0 0,1-1 0,-1 1-1,0 0 1,0 0 0,1 0 0,-1 0 0,0-1 0,1 1 0,-1 0 0,0 0-1,1 0 1,-1 0 0,0 0 0,1 0 0,-1 0 0,0 0 0,1-1-41,11 1 1208,-9 0-1290,-2 0 327,-1 0-101,0 0 11,0 0-65,0 0-4,0 0-22,0 0 37,0 0 214,5 17-161,-5-17-133,0 1 0,0 0-1,0 0 1,1 0 0,-1 0-1,0 0 1,0 0 0,1-1-1,-1 1 1,1 0 0,-1 0-1,1-1 1,-1 1 0,1 0 0,-1-1-1,1 1 1,0 0-21,0 0 20,0 0 1,0 0-1,0 0 0,-1 0 1,1 0-1,0 0 1,-1 0-1,1 0 0,-1 0 1,1 1-1,0 0-20,4 24 179,-3-13-242,1 0 0,4 10 63,2 9 273,-7-24-245,0 0-1,1 1 1,0-1-1,0-1 0,1 1 1,2 3-28,-4-5 18,1-1 0,-1 0 0,1 1 1,0 5-19,-1-5 68,0 0 1,0 0 0,1 0-1,0 0 1,0 0-69,5 6-103,1 2 2,0 0 1,1-1 0,4 3 100,-10-11 4,0-1 0,0 0 0,1 0 1,0-1-1,0 0 0,0 0 0,0 0 1,0 0-1,1-1 0,-1 1 0,2-1-4,7 2 151,0 0-1,0-1 0,1 0 0,0-1 1,-1-1-1,6 0-150,-11-1-2,11 1 51,0-2 0,-1 0 1,1-1-1,-1 0 0,0-2 0,6-2-49,6-1 511,-23 6-438,0-1-1,-1 0 1,1 0 0,-1 0 0,5-3-73,1-1-123,-12 6 136,1 0-1,0-1 0,-1 0 1,1 1-1,0-1 1,-1 0-1,1 0 1,-1 0-1,1 0 1,-1 0-1,0 0 0,1 0 1,-1 0-1,0-1 1,0 1-1,0-1 1,0 1-1,1-1-12,-2 1-19,1 0-1,0-1 1,0 1-1,-1 0 1,1 0-1,0 0 1,0 0-1,0 0 1,0 0-1,2-1 20,-3 1 11,1 1 0,0-1-1,0 0 1,0 1 0,-1-1 0,1 0 0,0 1-1,-1-1 1,1 0 0,-1 0 0,1 0 0,-1 0-1,1 0 1,-1 0 0,0 0 0,1 0 0,-1 0-1,0 0 1,0 0 0,0 0 0,0 0 0,0 0-1,0 0-10,1-2 18,-1 0 0,1 0 0,0-1 0,0 1 0,0 0-1,0 0 1,0-1-18,5-12 51,-6 15-48,0 0 0,1 0 0,-1-1 0,1 1 0,-1 0 0,0 0 0,1 1 0,0-1 0,-1 0 0,1 0 0,0 0 0,-1 0 0,1 0-3,7-11 116,-4 1-82,0 1 0,1 0 0,0 0 0,2-2-34,-1 1-21,0-1 1,0 1 0,0-6 20,2-4-247,4-13 56,-8 19 220,1 1 0,1-1 0,0 1 0,1-1-1,3-2-28,-5 9 84,1 0-1,0 1 0,7-7-83,-8 8 38,9-10-49,0 1-1,1 1 1,1 0-1,0 1 1,1 1-1,10-6 12,-17 11-103,-8 6 115,0 0-1,0-1 0,0 1 0,0 0 0,0 0 0,0 0 1,0 0-1,0 1 0,0-1 0,1 0 0,-1 1 1,0 0-1,1-1-11,27 0 180,-20 0-309,0 1 0,0 0 0,0 0 0,6 2 129,-14-2-23,0 0 16,-1 1-1,0-1 0,1 0 1,-1 0-1,1 1 0,-1-1 1,0 1-1,1-1 1,-1 1-1,0 0 0,1-1 1,-1 1-1,0 0 0,0 0 1,0 0-1,0 0 0,0 0 1,1 0 7,3 6-32,-2-5 90,0 1 1,0 0 0,-1 1-1,0-1 1,1 0 0,-1 1-1,-1-1 1,1 1 0,1 3-59,14 44-278,-7-22 254,-8-23 18,1 0 0,-1 0 0,-1 0 0,2 6 6,-2-7 41,0 0 0,1 1-1,-1-1 1,3 3-41,-2-3 32,-1-1 1,1 0-1,-1 0 1,0 1-1,0-1 0,0 1 1,0 3-33,-1-1-11,1 0 0,0-1 1,1 1-1,-1-1 0,1 1 1,3 5 10,11 40 197,-16-50-58,3 2-7,-2-2 262,0-6-312,-1-2-94,1 0 0,0-1 1,0 1-1,1 0 1,0 0-1,1-1 12,-1 0 17,0 0 1,0-1-1,0 1 1,-1-2-18,1-2 86,0 1 0,0-1 0,1 0 0,1 0-86,4-18 125,6-13-394,-9 28 233,-1-1 0,3-11 36,5-14-208,-5 18 282,4 2 278,-5 11-522,-5 8 138,0-1 0,1 1 1,-1-1-1,0 1 0,1 0 0,-1 0 1,1 0-1,-1 0 0,1 0 1,0 0-1,0 0 0,-1 0 1,1 1-1,0-1 0,0 0 0,0 1 1,0 0-1,0-1 32,9-1 398,-10 2-416,0-1 0,0 1-1,0 0 1,0 0 0,0-1-1,0 1 1,0 0 0,0 0-1,0 0 1,0 0 0,0 0-1,0 0 1,0 1 18,1 0-24,0 0 1,-1 0-1,1 0 1,-1 0-1,1 0 0,-1 0 1,0 1-1,0-1 0,1 1 1,-1-1-1,0 1 1,0-1-1,-1 1 0,1-1 1,0 1-1,0 0 0,-1 0 1,1-1-1,-1 1 1,1 0-1,-1 2 24,6 12-117,-5-13 202,0 1 0,0-1 0,0 1 0,0-1 0,-1 1 0,1 0 0,-1 1-85,2 12 295,-1-11-250,0 1-1,-1 0 0,0 0 0,0 0 1,-1 3-45,0-4-9,1-1 0,-1 1 0,1-1 0,1 1 0,-1 0 0,1-1 0,0 1 0,1 2 9,3 14-142,-4-18 106,0 0 0,0 0 0,0 0 0,0 0-1,1-1 1,0 1 0,0 1 36,18 35 160,-15-33-18,-4-5-141,0 0 0,0 0 0,1 0 0,-1 0-1,1 0 1,-1-1 0,1 1 0,0-1 0,0 1 0,-1-1-1,1 1 1,0-1 0,0 0 0,0 0 0,2 1-1,18 9-101,-13-7 99,-1 0 0,1 0 0,9 2 2,-15-5 46,1 0 0,-1 0-1,1-1 1,0 0 0,-1 0 0,1 0 0,0 0-1,-1 0 1,1-1 0,0 1 0,-1-1-1,2-1-45,9-1 94,0-2-1,-1 0 0,0 0 1,0-1-1,0-1 0,-1 0 1,0-1-1,3-2-93,32-24-255,-34 25 298,0 0-1,0-1 1,-1 0-1,0-1 0,3-5-42,42-63 390,-47 65-324,1 0 1,-2-1 0,0 0-1,-1-1 1,0 1 0,2-12-67,-8 22 10,-1 0 0,0 0 0,0 0 0,-1 0 0,0 0 1,0-1-11,2-20-29,0 12 64,-1 1 0,-1-1 0,0 0 0,-1 0 0,-2-12-35,-2-33 113,4 40-114,-1 1 0,-1-1 0,-2-7 1,-5-34 19,-1-13-401,6 46 300,5 26 49,0 1 1,-1-1 0,1 1 0,0-1 0,0 0-1,0 1 1,0-1 0,0 0 0,0 1 0,0-1-1,0 1 1,0-1 0,0 0 0,1 1-1,-1-1 1,0 1 0,0-1 0,0 1 0,1-1-1,-1 1 1,0-1 0,1 1 0,-1-1 0,0 1-1,1-1 33,1 3-2064,5 10 102,4 2-1606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4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0 149 736,'2'-2'231,"-2"2"-208,0 0-1,0 0 1,0-1-1,0 1 1,0 0 0,0 0-1,0 0 1,1 0-1,-1 0 1,0 0-1,0 0 1,0 0-1,0 0 1,0 0-1,0 0 1,0 0 0,0-1-1,0 1 1,0 0-1,0 0 1,0 0-1,0 0 1,0 0-1,0 0 1,0 0 0,0 0-1,0 0 1,0-1-1,0 1 1,0 0-1,0 0 1,0 0-1,0 0 1,0 0 0,0 0-1,0 0 1,0-1-1,0 1 1,0 0-1,0 0 1,0 0-1,0 0 1,0 0 0,0 0-1,0 0 1,0 0-1,0 0 1,0 0-1,0-1 1,-1 1-1,1 0 1,0 0 0,0 0-1,0 0 1,0 0-1,0 0 1,0 0-1,0 0 1,0 0-1,0 0 1,-1 0-1,1 0 1,0 0 0,0 0-23,-1 0-64,1 0-59,0 0-261,0 0 107,0 0 47,16-1 417,-6-3 1682,-9 2-61,-7 1-397,7-1-415,0 1-940,-1 0 1,0 0-1,0 0 0,1 1 1,-1-1-1,0 0 1,1 0-1,-1 0 0,1 1 1,-1-1-1,1 0 1,-1 1-1,1-1 1,0 0-1,-1 1 0,1-1-56,26-9 601,-15 5-533,1 0 0,0 1 1,3 0-69,69-13 886,21-6-68,1 5 0,43 1-818,0 15 64,-1 0 486,117-2 42,-190 4-704,71-7 128,108 13 144,-206-3-66,0 2 0,0 2 0,40 12-94,-50-10-36,-1-2 0,6-2 36,-1 1-248,22 6 248,-24-4 58,-1-2 0,6-1-58,13 2 562,-27-5-1,0 0 0,12-3-561,-9 1 190,4 5-479,-26-2 146,5 1-577,-12-2 200,-1-1 1,0 0-1,0 0 1,1-1-1,3 1 520,6-2-2869,-10-1 224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53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110 109 1248,'-2'-3'64,"0"0"1,1 1 0,0-1-1,-1 0 1,1 1-1,0-1 1,0 0-1,1 0 1,-1 0-1,1 0 1,-1 0-1,1 0 1,0 0-1,0 0 1,0 0-1,1 0-64,-1-2-56,4-49 4845,-6 55-4456,0 5-101,5 61 1063,-1-40-1099,-2 0 0,0 1 0,-2-1-196,-3 50 1275,5 74-1275,2-61 517,3 106 267,0-122-694,-1-23-95,-2 1 5,3 108 230,-2 103-54,1-105-22,-4-147 68,-1 0 1,0 1-1,-2 3-222,2-5-75,0 1 1,1-1 0,0 4 74,0-7 202,0-5-224,0-2 230,0 0-85,0 0-240,0 0 79,0 0 284,0 0-65,0 0-80,0 0-58,-6-12 32,-29-89 229,18 58-230,11 23-458,-1 0 0,-6-10 384,2 6 11,0-11-64,3 16 63,8 10 83,0 8-96,0 1 1,0 0-1,0 0 1,0 0-1,0-1 1,0 1-1,0 0 1,0 0-1,0-1 1,0 1-1,0 0 0,0 0 1,0-1-1,0 1 1,0 0-1,0 0 1,0-1-1,0 1 1,0 0-1,0 0 1,0 0-1,0-1 1,0 1-1,0 0 0,0 0 1,-1-1-1,1 1 1,0 0-1,0 0 1,0 0-1,0 0 1,-1-1-1,1 1 1,0 0-1,0 0 1,0 0-1,-1 0 0,1 0 1,0-1-1,0 1 1,-1 0-1,1 0 1,0 0-1,0 0 1,0 0-1,-1 0 1,1 0 2,0-5-66,0 0-145,5 11 189,-3 1 22,0-1-1,0 1 1,-1-1 0,1 1 0,-2 0-1,1 4 1,6 28-121,4 13-35,-7-33 104,1 0 1,0 0-1,2 0 1,0 1 51,8 16 113,-8-19 19,1 1 1,2 2-133,-6-13 23,1 0 0,0 0 0,0 0 0,0-1 0,1 0-1,0 0 1,3 2-23,-3-2-130,-5-5 110,0 0 0,0 0 0,1 0 0,-1 0 0,0 0 0,1-1 0,-1 1 0,1 0 0,-1-1 0,2 1 20,5 3-159,-8-4 199,1 1-1,0-1 1,-1 1 0,1-1 0,0 1-1,0-1 1,-1 1 0,1-1-1,0 0 1,0 0 0,0 1 0,0-1-1,-1 0 1,1 0 0,0 0 0,0 0-1,0 0 1,0 0 0,0 0 0,-1 0-1,1 0 1,0 0 0,0-1-1,0 1 1,0 0 0,-1-1 0,1 1-1,0 0 1,0-1 0,-1 1 0,1-1-1,0 1 1,-1-1 0,1 1 0,0-1-40,32-39 250,-20 23-269,1 1 0,0 0 0,13-9 19,14-16-33,-22 21-183,1 2 0,1 0 0,1 1 0,14-7 216,-36 23-640,0 1-902,-1 0-36,-1 0 1139,0 0 1,0-1 0,0 1 0,0 0 0,0-1-1,0 0 1,0 0 0,0 1 0,0-1 0,0 0-1,0-1 1,0 1 438,-25-18-2629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07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 2304,'2'-5'166,"0"-1"28,0 1-1,1 0 1,-1-1-1,1 1 1,0 0-1,1 1 1,-1-1-1,1 1 1,0-1-1,1 0-193,23-20 1296,-27 24-1333,-1 1 21,15 8 618,-5-2-272,1-1 0,-1 0-1,1 0 1,0-1 0,0-1 0,3 1-330,22 4 590,11 0-590,-9-2 231,7 0 51,1-1-1,-1-3 1,30-2-282,136-16 88,-73 5 83,135-16 4,-12 2 221,-23 7-164,215-11 949,-286 23-917,353-3 91,-327 8-375,-64-1-1853,-116 2 861,-1 0 1,0 1-1,7 2 1012,2 4-3605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08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966 3 1472,'-5'-3'568,"5"4"-335,0 1 427,-16 2 1148,1 0-1439,0 2-1,0 0 1,1 0-1,-14 9-368,-4 2 302,15-9-129,0 1 1,1 1-1,0 0 0,1 1 1,0 1-1,1 1 0,0 0 1,-7 8-174,-24 36 469,-14 24-469,26-34 206,-2-2 1,-1-1-1,-4 0-206,-8-2 303,-1-1 0,-32 18-303,-37 30 79,93-69-446,1 2 0,2 1 0,-12 14 367,28-29-854,1 0 1,-1 0 0,2 1 0,-3 4 853,6-12-114,1 0 0,-1 0 0,1 0 0,0 0 1,-1 0-1,1 0 0,0 0 0,0 0 1,0 0-1,0 0 0,-1 0 0,1 0 0,1 0 1,-1 0-1,0 0 114,9 14-1952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08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716 6 2656,'0'0'47,"-1"-1"0,1 1 0,0-1 0,-1 1 0,1 0 0,0-1 0,-1 1 1,1 0-1,-1-1 0,1 1 0,-1 0 0,1 0 0,-1-1 0,1 1 0,-1 0 0,1 0 0,-1 0 0,1 0 0,-1 0 0,1 0 0,-1-1 1,1 2-1,-1-1 0,0 0 0,1 0 0,-1 0 0,1 0 0,-1 0 0,1 0 0,-1 0 0,1 1 0,-1-1 0,1 0-47,-14 15 40,3-1 90,-74 60 3531,-71 79-3661,112-109 280,-77 88 589,-17 18-410,28-38-1739,90-90-656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09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882 6 2976,'-11'-3'765,"10"2"-730,0 1 0,0 0 0,0-1 0,0 1 0,0 0 0,0 0 0,0-1 0,0 1 0,0 0 0,0 0 0,0 0 0,0 0 0,0 0 0,0 1 0,0-1 0,0 0 0,1 0 0,-1 1 0,0-1 0,0 0 0,0 1 0,0-1 0,0 1 0,0-1 0,1 1 0,-2 0-35,-91 68 3365,-22 8-3365,47-30 889,2 4 0,-29 31-889,50-43 158,-50 49 172,36-33-79,-18 11-251,33-31 137,-8 6-873,17-15-5235,41-29 4381,11-1 177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09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646 15 3552,'0'0'69,"0"-1"-1,0 1 1,0-1 0,1 1 0,-1-1 0,0 1-1,0-1 1,0 0 0,0 1 0,0-1 0,-1 1-1,1-1 1,0 1 0,0-1 0,0 1 0,0-1-1,-1 1 1,1-1 0,0 1 0,0-1-1,-1 1 1,1-1 0,0 1 0,-1-1 0,1 1-1,-1 0 1,1-1 0,-1 1-69,0 0 90,0 0 0,0 0 0,0 1 1,-1-1-1,1 0 0,0 1 0,0-1 0,0 1 0,0 0 0,0-1 1,0 1-1,0 0-90,-5 3-176,-94 48 1860,4-1-472,72-37-892,1 2 1,1 1-1,-20 19-320,1 5 441,-13 17-441,8-2 279,-6 15-279,28-39-124,4-3-1359,1 0 1,1 1-1,-13 31 1483,29-57-306,0 0 1,1 0-1,0-1 0,0 1 0,0 0 1,1 1 305,2 17-2539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2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13 129 896,'0'0'58,"0"-1"-1,0 1 1,0 0-1,0 0 1,0 0-1,0-1 1,0 1-1,0 0 1,0 0-1,0 0 1,0-1-1,0 1 1,0 0-1,0 0 1,0-1-1,0 1 1,0 0 0,0 0-1,0 0 1,0-1-1,0 1 1,0 0-1,-1 0 1,1 0-1,0 0 1,0-1-1,0 1 1,0 0-1,-1 0 1,1 0-1,0 0 1,0 0-1,0-1 1,0 1 0,-1 0-1,1 0 1,0 0-1,0 0 1,0 0-1,-1 0 1,1 0-1,0 0 1,0 0-1,-1 0-57,-6-3 1042,7 2-551,0 1-176,0 0-107,0 0 47,0 0 449,0 0-192,0 0-96,3 1-304,1-1-1,-1 0 0,0 0 0,1 0 1,-1 0-1,0 0 0,3-1-111,11-2 180,1 1 0,3 1-180,33-3 648,-20-2-337,272-38 807,-11 19-739,-268 23-406,269-6-96,-145 7 716,57-12-593,-126 7 209,1 3 0,-1 4 1,1 4-1,17 5-209,9-1-186,-63-7 319,58 2 392,3-5-525,-9-1 749,-39 1-598,-17 0-136,24 2-15,-42 0 72,0-1 0,21-3-72,24-1-1899,-36 0-992,-21 3 1649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6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0 159 736,'32'-28'400,"-29"26"-343,0 0 1,-1 1-1,1 0 1,0-1-1,0 1 0,0 0 1,0 0-1,0 1 0,3-1-57,7-2 311,-4 1-111,1 0 1,-1 1 0,1 1-1,-1-1 1,1 1 0,-1 1-1,1 0 1,-1 1 0,6 1-201,1-1 289,0 0 0,12 0-289,28-4 654,1-4 0,34-7-654,-15 1 329,74-6-344,3 7 15,-67 8 402,0 4 0,49 8-402,243 38 981,-308-42-1354,12-4 373,1 1-160,-10 0 544,50-6-384,-94 1 207,0 0 0,-1-2 0,0-2 0,0 0 0,21-10-207,-7 1 37,1 1 0,0 1 1,1 3-1,36-4-37,-22 10-1058,0 3 0,26 3 1058,-7 0-3793,-65-1 2289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7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1312,'12'0'480,"-3"0"-352,-2 0-64,1 3 64,1-3-96,-2 0-224,5 0 96,-3 0 96,-1 0 32,1 0-32,-6-3 32,6 3-384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4:27.1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 1 896,'0'0'10,"0"0"-1,0 0 1,0 0 0,-1 0-1,1 0 1,0 0-1,0 0 1,0 0 0,0 0-1,0 0 1,0 0 0,0 0-1,0 0 1,-1 0 0,1 0-1,0 0 1,0 0-1,0 0 1,0 0 0,0 0-1,0 0 1,0 0 0,-1 0-1,1 0 1,0 0 0,0 0-1,0 0 1,0 0-1,0 1 1,0-1 0,0 0-1,0 0 1,0 0 0,0 0-1,-1 0 1,1 0 0,0 0-1,0 0 1,0 0-1,0 0 1,0 1 0,0-1-1,0 0 1,0 0 0,0 0-1,0 0 1,0 0 0,0 0-1,0 0-9,4 5 1903,-1-2-1537,-2-2 45,-1-1-144,5 16 1124,-1 33-153,-2 20-401,8 61-837,-4-96 180,4 12-180,-1-7-111,-2-11 283,2 0-1,8 17-171,-2-5 9,-5-13 82,2-1 0,0 0-1,2-1 1,11 16-91,-9-15 34,-2 0 0,-1 1 0,1 8-34,-6-15-47,1 1 1,1-1 0,1-1 0,0 0-1,1-1 1,13 15 46,-3-11 37,0-1 1,23 15-38,-28-24 161,0-2 1,1 1-1,16 5-161,-16-7-23,0 0 0,0 1 1,13 11 22,-24-16 22,1-1 1,-1 0-1,1 0 1,3 1-23,17 9 80,53 26-176,-44-16 566,32 13-470,-56-31 103,1-2-1,0 0 1,0 0 0,0-1 0,2-1-103,0 1 42,0 1 0,0 0 0,15 6-42,-19-6 45,0-1 0,0 0 0,1 0 0,-1-1 0,1-1 0,3 0-45,2 0 81,0 1 0,10 3-81,0 0-25,-20-3 7,1-1-1,-1 1 0,0 0 1,0 1-1,7 3 19,17 7-191,-26-11 291,0 0-1,-1 0 1,1 1 0,0 0 0,-1 0-1,0 0 1,1 1-100,-3-2 59,1 0 1,-1 0-1,1 0 0,0 0 0,-1-1 1,1 0-1,0 0 0,1 1-59,9 2 369,-13-4-492,9 0-23,-9 1 165,-1-1 1,1 0 0,0 0-1,-1 0 1,1 0-1,0 0 1,-1 0-1,1 0 1,0 0 0,-1 0-1,1 0 1,0 0-1,-1 0 1,1 0-1,-1 0 1,1-1 0,0 1-20,1-1 3,-1 0 0,1 0 0,0 0 0,0 0 0,0 0 1,0 1-1,0-1 0,0 1 0,1-1-3,12-4 36,-14 5-79,19-5 544,-19 5-410,-1 0-70,0 0-197,0 0 80,-21-17 768,-24-19-1088,29 28 368,2 2 198,-38-38 218,32 32-440,12 8-2,0-1 0,0 0 0,-5-5 74,-4-1-122,14 10 172,1-1-1,-1 1 1,1-1 0,-1 0 0,1 0-1,0 1 1,0-2 0,0 1 0,0 0-50,1 0-25,-1 1 0,1 0 0,0-1 0,-1 1 0,1 0 0,-1 0 0,1 0 0,-1 0 0,0 0 0,0 0 25,-6-4-236,3 3-10,4 3 76,0-1-59,1 0 74,8 11 11,-3-6 198,1 0-1,0-1 0,0 0 1,3 1-54,-2 0 16,0 0 0,0 0 0,0 1 0,-1 0 0,0 1-16,11 8-91,-7-5 71,0 0 0,-1 1-1,0 0 1,2 3 20,-5-5-12,0-1 0,1 1 0,0-2 0,0 1 0,1-1 0,0 0 0,8 5 12,10-2 571,-13-6-401,-12-3-287,-1-1 53,0 0 80,0 0 48,0 0 106,0 0-79,0 0-128,0 0-1,0 0 102,0 0-10,-3 0 44,0-1 0,1 1 0,-1-1 1,0 1-1,0-1 0,1 0 1,-1 0-1,0-1 0,1 1 0,-1 0 1,1-1-1,0 0 0,-1 1-98,-16-10 429,6 4-452,3 3 183,1 0 1,-1 0-1,1 1 0,-1 0-160,6 2 15,0 0 0,0 1-1,0 0 1,0-1 0,0 1 0,0 1-1,0-1 1,0 1 0,1-1-1,-1 1 1,0 0 0,-1 1-15,-41 20-837,46-22 695,0 1 1,-1-1 0,1 0 0,0 0 0,-1 0 0,1 1-1,0-1 1,0 0 0,-1 0 0,1 1 0,0-1 0,0 0-1,0 1 1,0-1 0,-1 0 0,1 0 0,0 1 0,0-1-1,0 0 1,0 1 0,0-1 0,0 0 0,0 1 0,0-1 0,0 1-1,0-1 1,0 0 0,0 1 0,0-1 0,0 0 0,0 1-1,0-1 142,4 7-5098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7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87 896,'22'0'1360,"129"-7"293,8 8-343,139-2 436,-157 0-1460,27 0 617,10-8-903,177-17 272,-13 1-74,-306 22-217,140-10-658,-125 12-1484,0 2-1,24 4 2162,-47-1-1248,-14 3-85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7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86 2560,'0'0'27,"0"0"1,-1-1-1,1 1 0,0 0 1,0 0-1,0-1 0,-1 1 1,1 0-1,0-1 0,0 1 1,0 0-1,0-1 0,-1 1 1,1 0-1,0-1 0,0 1 1,0 0-1,0-1 0,0 1 1,0 0-1,0-1 1,0 1-1,0 0 0,0-1 1,0 1-1,0 0 0,0-1 1,1 1-1,-1 0 0,0-1 1,0 1-1,0 0 0,0-1 1,1 1-1,-1 0 0,0 0 1,0-1-1,0 1 0,1 0-27,15-2 616,-8 3-570,4-2-163,0 0 0,0-1 0,3-1 117,9-2 15,136-13 1072,113 2-1087,-220 14 38,578 3 1141,-550 1-806,288-9-64,-218-4-1174,-85 4-925,-33 4-477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8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1 352 4224,'11'-7'308,"0"1"1,1 0-1,0 0 1,0 1-1,0 1 1,0 0-1,10-2-308,-15 4 65,20-5 595,26-2-660,6-2 54,513-85-131,-446 77 10,68-10-179,292-42-53,5 17-286,-412 47-258,0 4 1,0 4-1,0 3 0,25 7 843,-47 1-1024,-13 4 139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18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0 278 3808,'60'-25'1408,"-3"14"-1088,34-4-96,-43 5 512,16-4-448,38-4-384,32-4 32,1 4-32,19-3 96,29-2 0,-7 5 0,-6 5-288,34-2 160,-22 4-224,-3-4 192,8 5-1344,-3-1 864,-17 3-1312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36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57 640,'12'-33'555,"-12"31"-288,1 1 1,0-1 0,0 0 0,-1 1 0,1-1 0,-1 1 0,0-1-1,1 0 1,-1-1-268,1-2 788,0 5 543,-1 9-266,-9 45-203,2 1 0,2 5-862,4-45 116,-2 59 177,4 29-293,0-21 555,3 147 298,-4-215-1273,-2 1 0,0-1-1,-1 0 1,-2 9 420,-3 8-1369,4-1-1303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37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1248,'1'11'709,"4"10"-104,-1 0 0,0 1 0,-1-1 0,-2 1 0,0 0 0,-1 0 0,-1 0 0,-2-1 0,0 3-605,-3 30 802,3 0-1,4 46-801,-1-38 371,1 11-301,-1 45 1156,-10 78-1226,3-139-1526,16-53-2777,6-3 2393,1-9 161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38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41 116 2496,'-40'-36'3392,"40"36"-3014,0 0-116,0 0-60,0 0-84,0-1-89,0 1 1,0-1 0,1 1 0,-1-1-1,0 1 1,1 0 0,-1-1-1,0 1 1,1-1 0,-1 1-1,1 0 1,-1 0 0,0-1-1,1 1 1,-1 0 0,1-1-1,-1 1 1,1 0 0,-1 0-1,1 0 1,-1 0 0,1 0 0,-1-1-1,1 1-29,14-2 477,94-4 1342,-85 3-1647,1-2 1,-1-1-1,0-1 0,-1-1 1,0-1-1,5-3-172,-14 7 54,7-3 47,-45 10 240,15 1-635,-1 0-1,1 1 0,0 0 1,0 1-1,0-1 0,1 2 1,0-1-1,-2 2 295,-6 6-1221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4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13 205 1248,'4'-18'3824,"-4"18"-3821,0 0-1,0 0 1,0 0 0,0-1 0,0 1 0,0 0 0,0 0-1,0 0 1,0 0 0,1 0 0,-1-1 0,0 1-1,0 0 1,0 0 0,0 0 0,0 0 0,0 0 0,0 0-1,0 0 1,0-1 0,1 1 0,-1 0 0,0 0 0,0 0-1,0 0 1,0 0 0,0 0 0,1 0 0,-1 0-1,0 0 1,0 0 0,0 0 0,0 0 0,0 0 0,1 0-1,-1 0 1,0 0 0,0 0 0,0 0 0,0 0-1,1 0 1,-1 0 0,0 0 0,0 0 0,0 0 0,0 0-1,0 0 1,0 0 0,1 0-3,5 3 54,-4 0-50,-1 0 1,1 0-1,0 0 1,-1 0-1,0 1 0,1-1 1,-1 0-1,0 1 1,-1-1-1,1 0 1,-1 2-5,3 6-81,7 38 1017,1 28-936,4 17 562,-4-27-443,-2 1-1,-3 0 1,-4 0-1,-2 0 0,-8 48-118,6-96 168,0 0-1,-2 0 0,-1 0 1,0 0-1,-2-1 0,0 1 1,-1-2-1,-3 6-167,8-19 241,1-1-156,1-1 0,-1 0 0,0 1 1,0-1-1,0 0 0,-1-1 1,1 1-1,0 0 0,-1-1 0,0 1 1,0-1-1,-1 1-85,4-3 8,-1 0-1,1 1 0,0-1 1,-1 0-1,1 0 1,0 0-1,-1 0 1,1 0-1,-1 0 1,1 0-1,0 0 1,-1 0-1,1 0 1,0 0-1,-1-1 1,1 1-1,0 0 1,-1 0-1,1 0 0,0 0 1,-1 0-1,1-1 1,0 1-1,-1 0 1,1 0-1,0-1 1,0 1-1,-1 0 1,1 0-8,-5-13 157,4-19 23,1 28-158,2-57-233,11-58 211,-4 48 168,13-83-39,-9 68-162,2-65 33,-8 54-186,17-70 186,-22 153 56,1 0 0,1 1 0,0 0 0,1 0 0,0 0 0,5-8-56,-7 15-18,1 0 1,-1 0-1,1 0 1,1 1-1,-1 0 0,1 0 1,0 0-1,0 0 1,0 1-1,1 0 1,-1 0-1,1 0 1,0 1-1,1-1 18,-3 3-43,-1 0-1,0 0 0,0 0 0,1 0 0,-1 1 1,1-1-1,-1 1 0,0 0 0,1 0 1,-1 0-1,1 0 0,-1 1 0,3 0 44,0 1-63,0 0 0,0 0 0,0 0 0,0 1 0,-1 0 0,1 0 0,2 2 63,0 1 3,-1 0-1,1 0 1,-1 1 0,0 0-1,-1 0 1,1 1-1,-1 0 1,-1 0 0,5 8-3,-6-7 66,0 1 0,-1 0 0,0 0 1,0 1-1,-1-1 0,-1 0 0,1 1 1,-1 5-67,-1 11 225,-1 0 1,-4 20-226,3-37 18,0 0 0,-1 0 0,0 0 0,-1 0 0,0 0 1,0-1-1,-1 0 0,-1 0 0,1 0 0,-1 0 0,-1-1 0,0 0 0,0-1 0,0 1 0,-1-1 0,0-1 0,0 1 1,-1-1-1,0-1 0,0 0 0,0 0 0,-1-1 0,-6 3-18,-78 22-53,38-18 506,42-11-286,13 0-150,-1 0-1,1 0 1,0 0 0,-1 0 0,1 0-1,-1 0 1,1 1 0,0-1 0,-1 0-1,1 1 1,0-1 0,-2 1-17,3 0-101,0-1 79,0 0 40,1 1 0,0-1 0,0 1 0,0-1 0,0 1 0,0-1 0,0 0 0,0 1 0,0-1 0,0 0 0,0 0 0,0 1 0,0-1 0,0 0 0,0 0 0,0 0 0,0 0 0,0-1 0,0 1-18,4 1 48,8 2 23,1 0 1,-1 1 0,0 1 0,-1 0 0,1 1-1,3 2-71,16 12 407,21 15-407,3 1-9,-30-20 28,22 18-19,-40-27 3,0 0-1,0 0 0,0 1 1,-1 0-1,0 1 0,-1 0 1,2 3-3,18 36 330,-2 2 1,-3 1 0,0 5-331,14 34 304,-30-76 53,-2-5-1122,-2-8-3638,-1-14 398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6:50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83 129 1568,'1'-3'48,"0"-1"1,0 0-1,0 0 1,1 0-1,-1 1 1,1-1-1,0 1 0,0-1 1,0 1-1,1 0 1,-1 0-1,2-1-48,7-14 2406,-10 18-1900,-1 0-159,0-6 1247,0 671-74,-4-502 960,4-188-2306,-1-28-49,6-31-125,3-61-425,-5 56 391,-1-155 116,-3 130 370,1-9-1098,0 123 640,0-1 0,0 1 0,0 0 0,0-1-1,0 1 1,0 0 0,0-1 0,0 1 0,0 0-1,0-1 1,0 1 0,0 0 0,0-1 0,0 1 0,0 0-1,0 0 1,-1-1 0,1 1 0,0 0 0,0-1-1,0 1 1,0 0 0,-1 0 0,1-1 0,0 1-1,0 0 1,-1 0 0,1 0 0,0-1 0,-1 1 0,1 0-1,0 0 1,0 0 0,-1 0 0,1 0 0,0 0-1,-1-1 1,1 1 0,0 0 0,-1 0 0,1 0-1,-1 0 7,0 0 41,0 1-1,0-1 0,0 0 0,0 1 0,0-1 0,0 1 0,0-1 0,0 1 0,0-1 1,0 1-1,-1 0-40,-1 3 26,1 0 0,-1 0 1,1 1-1,0-1 1,0 0-1,0 1 0,0-1 1,1 1-1,-1 0 1,1 4-27,-1-3-8,-10 32 358,8-27-285,0 1 0,1-1 0,0 1 1,1-1-1,0 1 0,0 3-65,3-13 22,-2 0-1,1 0 1,0 1 0,0-1-1,-1 0 1,1 0 0,-1 0-1,0 0 1,1 0 0,-1 0-1,0 0 1,0 0 0,0 0-1,-1 0 1,1-1 0,-1 2-22,1-2 69,1-1 128,0 0-42,0 0-16,0 0-33,0 0 70,0-72-400,-8 43 790,8 29-790,0 0 184,-1 0 1,1 1-1,-1-1 1,1 0-1,-1 0 0,1 1 1,-1-1-1,1 0 1,-1 1-1,1-1 1,-1 1-1,1-1 1,-1 0-1,1 1 1,0-1-1,-1 1 1,1-1-1,0 1 1,0 0-1,-1-1 1,1 1-1,0-1 1,0 1-1,0-1 1,-1 1-1,1 0 40,-4 20 26,2-14-80,-2 11 139,1 0 0,1 0 1,0 0-1,1 11-85,-4-1 229,5-27-191,0-1-28,2-1-6,-1 1 0,1 0 0,-1-1 0,0 1 0,1-1 0,-1 0 0,0 1 0,0-1 0,0 0-1,1 0 1,-1 0 0,0 0 0,0 0 0,0 0 0,0 0 0,0 0 0,-1 0 0,1-1-4,15-22 116,-5-1-104,-1 0 0,0-1-12,-5 13 77,1-4 173,-3 5-280,2 1-1,-1-1 1,2 1-1,6-10 31,-12 20-42,1 2 45,0 0 1,-1-1 0,1 1 0,0-1-1,0 1 1,0-1 0,0 1 0,0-1-1,0 1 1,0-1 0,0 0 0,0 0-1,0 0-3,6 3 42,1 4 54,0 0-1,-1 0 1,0 1-1,0 0 0,-1 0 1,0 0-1,-1 1 1,0 0-1,3 5-95,0 1-496,1 0-1,9 11 497,-13-20-752,-1-2 0,1 1 1,-1 0-1,1-1 0,5 3 752,6 5-4229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4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82 1248,'0'0'72,"0"0"1,-1-1 0,1 1-1,0 0 1,0 0-1,0 0 1,-1 0-1,1 0 1,0 0-1,0-1 1,0 1-1,-1 0 1,1 0-1,0 0 1,0-1-1,0 1 1,0 0-1,0 0 1,0 0-1,-1-1 1,1 1-1,0 0 1,0 0-1,0 0 1,0-1-1,0 1 1,0 0-1,0 0 1,0-1-1,0 1 1,0 0-1,0 0 1,0-1-1,0 1 1,0 0 0,0 0-1,0-1 1,1 1-73,9-1 607,-9 1-568,1 0 1,-1 0-1,1 0 0,0 0 0,-1 0 0,1 0 0,-1-1 0,1 1 0,-1-1 1,2 0-40,9-10 338,-11 10-278,1-1-1,-1 0 1,1 1 0,0-1-1,-1 1 1,1 0 0,0-1-1,1 1-59,-1 0 32,-1 0-1,1 0 1,-1-1-1,1 1 1,-1 0-1,0-1 1,1 1-1,-1 0 1,0-1-1,0 0 0,0 1 1,0-1-1,1-1-31,-1 1 44,0-1 0,1 1-1,0-1 1,-1 1 0,1 0-1,0 0 1,1-1-44,2-2-211,-5 5 130,0 13-891,3-2 103,-2-1-1387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7:26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165 440 992,'0'0'309,"-8"4"1414,7-4-1616,0-1 0,1 1 0,-1-1 0,0 1-1,0 0 1,0 0 0,1-1 0,-1 1 0,0 0 0,0 0 0,0 0 0,0 0 0,0 0 0,0 0 0,1 0 0,-2 0-107,1 0 24,0 0 1,0 1 0,0-1 0,0 0 0,0-1 0,0 1 0,0 0-1,0 0 1,0 0 0,0-1 0,0 1 0,0 0 0,0-1 0,0 1-1,0-1 1,1 1 0,-2-1-25,2 0 19,-1 0 1,0 1-1,0-1 0,0 0 1,0 0-1,0 1 0,0-1 0,0 1 1,0-1-1,0 1 0,0-1 1,0 1-1,-1 0 0,1 0 0,0-1 1,0 1-1,0 0 0,0 0 1,-1 0-1,1 0 0,0 0 0,0 0 1,0 1-1,0-1 0,0 0 1,-1 1-1,0 0-19,-2 1 85,0 0 1,-1 0-1,1 1 0,1 0 1,-1 0-1,-1 1-85,4-3 71,-4 3 24,1 0 0,0 1 0,0 0 1,0-1-1,0 1 0,0 1-95,1 1 6,0 1 1,0 0-1,1 0 0,0 0 1,0 0-1,1 0 1,0 0-1,0 0 0,1 6-6,-5 35 23,-1 4 419,5-49-459,0-1 0,0 0 0,1 1 0,-1-1 0,1 1-1,0-1 1,0 1 0,0-1 0,0 1 0,0-1-1,1 0 1,0 1 0,-1-1 0,1 1 0,1-1-1,-1 0 1,0 0 0,1 2 17,0-2 9,1 0-1,-1 0 1,1 0-1,-1 0 1,1-1 0,0 1-1,0-1 1,0 1-1,0-1 1,0 0 0,0 0-1,1 0 1,-1-1-1,1 1 1,-1-1 0,1 0-1,0 0 1,2 0-9,29 6 58,-33-7-4,2 0 127,-2-1-164,-1 1 1,0-1-1,1 1 0,-1-1 0,0 0 0,0 0 1,1 1-1,-1-1 0,0 0 0,0 0 1,0 0-1,0 0 0,0-1 0,0 1 0,0 0 1,0-1-18,0-1 37,0 1 1,0-1-1,-1 1 1,1-1-1,-1 0 1,1 1-1,-1-1 1,0 0-1,0-1-37,7-60-384,-5 48 338,0-1-1,0 1 0,2 0 0,0 0 0,4-7 47,-2 3 35,12-45-140,-14 47-22,-2 9 206,0 1-1,-1-1 1,0 0-1,0-6-78,-1 9 44,-1 1 0,0 0 1,0 0-1,0 0 0,-1 0 0,-1-3-44,-5-19-142,3 9 33,4 14 71,-1 0 0,1 0 0,0 0 0,1-1 1,-1 1-1,1-2 38,0-8-16,0 1-60,0 0-1,-1 1 0,-2-13 77,1 12 4,1 0-1,1 0 0,0 0 0,1-10-3,0-10-114,-4-21 226,3 53-131,0 0 1,0-1-1,0 1 1,-1 0-1,1-1 0,-1 1 1,1 0-1,-1 0 0,1-1 1,-1 0 18,-4-12 63,5 12-93,0-1-1,0 1 0,-1 0 0,1 0 0,-1 0 0,1 0 0,-1-1 0,0 1 0,0 0 0,-1-1 31,2 0-45,0 3 60,0-1 1,0 1-1,0 0 1,0-1-1,0 1 0,0 0 1,0 0-1,0-1 1,-1 1-1,1 0 1,0-1-1,0 1 0,0 0 1,0 0-1,0-1 1,0 1-1,-1 0 1,1 0-1,0-1 0,0 1 1,0 0-1,-1 0 1,1-1-1,0 1 1,0 0-1,-1 0 1,1 0-1,0 0 0,0-1 1,-1 1-1,1 0 1,0 0-1,-1 0-15,1 0-13,0 1-1,-1-1 1,1 0-1,0 1 1,-1-1-1,1 0 1,0 1-1,0-1 1,-1 0-1,1 1 1,0-1-1,0 0 1,0 1 0,0-1-1,-1 1 1,1-1-1,0 1 1,0-1-1,0 0 1,0 1-1,0-1 1,0 1-1,0-1 1,0 1-1,0-1 1,0 1 13,0 18-129,1-12 85,3 46 92,-3-19 550,3 25-598,3 2 90,-2 30-20,-5-84-25,1 1 1,0 0-1,0-1 1,1 1 0,0 0-1,0-1 1,1 0-1,0 0 1,0 0 0,0 0-1,3 4-45,3 6 15,0 1 1,-2 0-1,0 0 0,-2 1 1,0 0-1,-1 0 0,0 0 1,-1 10-16,2 36 570,-3-45-410,-1 0 0,-1 7-160,1-25-134,-1-1-1,1 0 0,-1 1 1,1-1-1,-1 0 0,1 1 1,0-1-1,0 0 0,0 0 1,-1 0-1,1 0 0,1 1 135,2 0-682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4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7 896,'0'0'6,"0"0"-1,0 0 1,0 0 0,0 0-1,0 0 1,0 0 0,0 0-1,0 0 1,-1 0 0,1 0-1,0 0 1,0 0 0,0 0-1,0 0 1,0 0 0,0 0-1,0 0 1,0 0 0,0 0-1,0 0 1,0 0 0,0 0-1,-1 0 1,1 0 0,0 0-1,0 0 1,0 0 0,0 0-1,0 0 1,0 0 0,0 0-1,0 0 1,0 0 0,0 0-1,0 0 1,0 0 0,0 0-1,0 0 1,0 0 0,0 0-1,0 1 1,0-1 0,0 0-1,-1 0 1,1 0 0,0 0-1,0 0 1,0 0 0,0 0-1,0 0 1,0 0 0,0 0-1,0 0 1,0 0 0,0 1-1,0-1 1,0 0 0,1 0-1,-1 0 1,0 0 0,0 0-1,0 0 1,0 0 0,0 0-1,0 0-5,0 0 4,0 0 0,0 0 0,0 0 0,0 0 0,0 0 0,0 0 0,0 0 0,0 0 0,0 1 0,0-1 0,1 0 0,-1 0-1,0 0 1,0 0 0,0 0 0,0 0 0,0 0 0,0 0 0,0 0 0,0 0 0,0-1 0,0 1 0,0 0 0,0 0 0,1 0 0,-1 0 0,0 0-1,0 0 1,0 0 0,0 0 0,0 0 0,0 0 0,0 0 0,0 0 0,0 0 0,0 0 0,0 0 0,0 0 0,0 0 0,0 0 0,0 0 0,0-1-1,0 1 1,0 0 0,0 0 0,0 0 0,0 0 0,0 0 0,0 0 0,0 0 0,0 0 0,0 0 0,0 0 0,0 0 0,0 0 0,0-1-1,0 1 1,0 0 0,0 0 0,0 0 0,0 0 0,0 0 0,0 0 0,0 0 0,0 0-4,0 0 112,0 0 85,-1 11 49,-4-4 176,1-3 613,10-4-492,3-4-452,-1 1 1,0-1 0,1 0-1,-1-1 1,3-3-92,-10 8-496,-1 0-1493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5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0 992,'-2'7'148,"1"-1"-1,0 0 1,0 1-1,1-1 1,0 0-1,0 1 1,0-1-1,1 1-147,0 13 260,-2 67 687,2 103-203,3-145-704,3-1 1,1 1 0,9 27-41,-15-62-26,-1 1 0,0 0 1,0 0-1,-2 7 26,1-8-51,0-9-1352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6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51 1056,'0'-1'44,"0"1"1,-1 0 0,1 0-1,0-1 1,0 1-1,0 0 1,0-1-1,-1 1 1,1 0-1,0 0 1,0-1-1,0 1 1,0 0-1,0-1 1,0 1-1,0 0 1,0-1 0,0 1-1,0 0 1,0-1-1,0 1 1,0 0-1,0-1 1,0 1-1,0 0 1,0-1-1,1 1 1,-1 0-1,0-1 1,0 1-1,0 0 1,0 0-1,1-1 1,-1 1 0,0 0-1,0 0 1,0-1-1,1 1 1,-1 0-1,0 0 1,1 0-1,-1 0 1,0-1-45,18-13 760,-9 8-256,-7 4-459,0 0 0,1 0 0,-1 1 0,1-1 0,-1 1 0,1 0 0,-1-1 0,1 1 0,0 1 0,0-1 0,0 0 0,0 1 0,-1-1 0,3 1-45,-3 0 13,-1 0 1,0 0 0,0 0-1,0 0 1,0 0 0,0 1-1,0-1 1,0 0 0,0 1-1,0-1 1,0 1-1,0-1 1,0 1 0,0-1-1,0 1 1,0 0 0,-1-1-1,1 1 1,0 0 0,0 0-1,-1 0 1,1-1 0,0 1-1,-1 0 1,1 0 0,-1 0-1,1 0 1,-1 0 0,0 0-1,1 0 1,-1 0 0,0 0-1,0 1 1,0-1 0,1 0-1,-1 0 1,0 0 0,-1 0-1,1 1-13,0 5 71,-1 0-1,0-1 1,0 1 0,0 0-1,-1-1 1,0 1 0,-1 0-71,-22 47 140,1-1 121,21-45-251,0 1 0,1 0 0,0 0-1,0-1 1,1 1-10,1-7 5,0 0 0,-1-1 0,1 1 0,0-1 0,0 1 0,0 0 0,1-1 0,-1 1 0,0-1 0,1 1 0,-1-1 0,1 1 0,-1-1 0,1 1 0,0-1 0,-1 1-1,1-1 1,0 0 0,0 1 0,0-1 0,0 0 0,0 0 0,0 0 0,1 0 0,-1 0 0,0 0 0,1 0 0,-1 0 0,0 0 0,1-1 0,0 1-5,29 6 368,-24-6-400,1 0 1,-1 1 0,0 0 0,0 0 0,4 2 31,-9-3 16,-1 0 1,1-1-1,-1 2 1,1-1-1,0 0 1,-1 0-1,0 0 1,1 1-1,-1-1 1,0 0-1,0 1 1,1-1-1,-1 1 1,0 0 0,-1-1-1,1 1 1,0 0-1,0 0 1,-1-1-1,1 1 1,-1 0-1,0 0 1,1 1-17,-1 1 46,0 1 1,0-1 0,0 1-1,0-1 1,-1 1 0,1-1-1,-1 1 1,0-1 0,-1 0-1,1 0 1,-1 1 0,0-1-1,0 0 1,0 0 0,-2 2-47,-5 5 294,0 0 1,0 0-1,-1-1 1,-3 2-295,-16 17 52,21-22-52,7-6-19,0 0 1,0-1 0,0 1-1,1 0 1,-1 0 0,0 0-1,0 0 1,1-1-1,-1 1 1,1 0 0,-1 0-1,0 0 1,1 0 0,0 0-1,-1 1 1,1-1 0,0 0-1,-1 0 1,1 0-1,0 1 19,1-2-167,0 1 0,0-1 0,-1 1 0,1-1-1,0 1 1,0-1 0,0 0 0,0 1 0,0-1-1,0 0 1,0 0 0,0 0 0,0 0-1,0 0 1,0 0 0,0 0 0,0 0 0,0 0-1,0 0 168,0 0-273,15 0-2207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6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4 1984,'-4'-3'736,"1"3"-576,-6 0-32,9 3 640,-3 4-448,-2 1-224,-4-5-64,6 4 32,-1 1-32,-1-2-96,5 1 32,0-2-2240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7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 1568,'0'0'48,"0"0"0,-1 0-1,1 0 1,0-1 0,0 1 0,0 0 0,0 0 0,-1 0-1,1 0 1,0 0 0,0 0 0,0 0 0,0 0 0,0 0 0,-1 0-1,1 0 1,0 1 0,0-1 0,0 0 0,0 0 0,0 0-1,-1 0 1,1 0 0,0 0 0,0 0 0,0 0 0,0 0-1,0 0 1,0 1 0,0-1 0,-1 0 0,1 0 0,0 0-48,-1 5 145,0 0 0,0 0 1,-1 0-1,1 0 0,-1 0 1,-1 0-1,0 1-145,-3 6 92,-14 43 93,3 1 1,1 0 0,4 1-1,1 0 1,3 11-186,5-46 161,2 1 0,0-1 1,1 1-1,3 14-161,-3-36 21,0 0-1,0 0 0,0 0 1,0-1-1,1 1 0,-1 0 1,0 0-1,0 0 1,0-1-1,1 1 0,-1 0 1,0 0-1,1-1 1,-1 1-1,1 0 0,-1 0 1,1-1-1,-1 1 0,1-1 1,0 1-1,-1 0 1,1-1-1,-1 1 0,1-1 1,0 0-1,0 1 0,0-1-20,0 1 22,0-1 0,1 0 0,-1-1 0,0 1 0,0 0 0,0 0 0,1 0 0,-1-1 0,0 1 0,0-1 0,0 1 0,0-1 0,0 1 0,0-1 0,0 0 0,1 0-22,4-4 26,0 1 1,-1-1 0,1-1-1,-1 1 1,-1-1-1,1-1-26,3-3 19,-1-2-1,-1 1 0,0-1 0,-1 0 0,0 0 0,-1-1 0,0 1 1,-1-1-1,0 0 0,-1 0-18,-2 10 42,0 0 0,0 0 1,0 0-1,0 0 0,-1 0 1,1 0-1,-1 0 0,0 0 0,0-1-42,0 4 7,1-1 0,0 1-1,0-1 1,0 1 0,-1-1 0,1 1-1,0-1 1,-1 1 0,1-1-1,-1 1 1,1-1 0,0 1-1,-1 0 1,1-1 0,-1 1-1,1 0 1,-1-1 0,1 1-1,-1 0 1,1 0 0,-1-1-7,0 1-6,0 1 0,0-1 0,0 0 0,1 0 0,-1 0 0,0 0-1,0 1 1,1-1 0,-1 0 0,0 1 0,0-1 0,1 1 0,-1-1 0,0 1 0,1-1 0,-1 1 0,1-1 0,-1 1 0,1-1 0,-1 2 6,-5 4-189,1 0 1,0 1-1,0 0 0,1 0 1,0 0-1,0 1 1,1-1-1,0 1 0,0 0 1,1 0-1,-1 5 189,2 2-2517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8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94 1472,'36'-1'2251,"-33"0"-2192,0 0 1,0 0-1,0-1 1,0 1 0,0-1-1,0 0 1,-1 0 0,1 0-1,0 0 1,-1 0 0,0 0-1,1-1 1,-1 1-1,0-1 1,0 0 0,-1 1-1,1-1 1,0 0 0,-1 0-1,0 0 1,0 0 0,1-2-60,-2 4 3,0 0 0,0 0 1,1 0-1,-1 0 1,0-1-1,0 1 0,-1 0 1,1 0-1,0 0 1,0 0-1,0-1 1,-1 1-1,1 0 0,-1 0 1,1 0-1,-1 0 1,1 0-1,-1 0 1,1 0-1,-1 0 0,0 0 1,0 0-1,1 0 1,-1 0-1,0 1 0,0-1 1,0 0-1,0 1 1,0-1-1,0 0 1,0 1-1,0-1 0,-1 1-3,-1-2-23,0 1 0,-1 0 0,1 0 0,0 0 0,-1 1 0,1-1 0,-1 1 0,1 0 0,-1 0 0,-1 0 23,0 1-6,1 0 1,-1 0-1,0 0 0,0 1 0,1-1 1,-1 1-1,1 0 0,0 1 1,-1-1-1,1 1 0,0 0 0,0 0 1,1 0-1,-1 1 0,1-1 0,-1 1 1,1 0-1,0 0 0,0 0 0,1 0 1,0 0-1,-1 1 0,1 1 6,-6 11 66,1 1 0,1 1 0,1-1 0,1 1 0,-1 7-66,2-9 213,1 1 1,0-1 0,1 1 0,1-1 0,1 2-214,-1-13 40,1-1 1,-1 0 0,1 1 0,1-1-1,-1 0 1,1 0 0,0 0 0,0 1-1,0-2 1,0 1 0,1 0 0,0 0-1,0-1 1,0 0 0,1 0 0,0 0-1,-1 0 1,3 1-41,-3-3 21,0-1 1,0 1-1,0-1 1,0 0-1,0 0 0,1 0 1,-1 0-1,0 0 0,1-1 1,-1 0-1,1 1 0,-1-1 1,0 0-1,2-1-21,2 1-198,8 0-1796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39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3 1152,'-6'-1'444,"5"1"-437,1 0 1,0-1-1,0 1 0,0 0 1,-1 0-1,1 0 0,0 0 1,0 0-1,0 0 0,-1 0 1,1 0-1,0 0 0,0 0 0,0 0 1,-1 0-1,1 0 0,0 0 1,0 0-1,0 0 0,-1 0 1,1 0-1,0 0 0,0 0 1,0 0-1,-1 0 0,1 1 1,0-1-1,0 0 0,0 0 0,0 0 1,-1 0-1,1 0 0,0 1 1,0-1-1,0 0 0,0 0 1,0 0-8,-2 1 108,1 1-1,-1-1 1,1 0 0,-1 0 0,1 0 0,-1-1 0,0 1 0,0 0 0,1-1 0,-1 1-1,0-1 1,0 1 0,0-1-108,1 0 86,1 0 20,0 0 118,0 0-64,0 0-159,-2 39 962,1-36-860,0 0 0,0 0 0,0 1 0,0-1 1,-1 0-1,0 0 0,1-1 0,-1 1 0,0 0 0,-1 0-103,-2 3 148,0-1 0,-1 0 0,1 0 0,-1-1 0,-1 1-148,3-3-149,-1 1 0,1 1 1,0-1-1,0 1 0,0 0 1,0-1-1,0 2 0,1-1 1,0 0-1,-1 3 149,0 7-2181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7:40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37 209 1728,'-3'-1'332,"-14"-7"1289,16 8-1549,1 0 1,-1-1-1,1 1 0,-1 0 0,1-1 0,-1 1 1,1-1-1,-1 1 0,1-1 0,-1 1 0,1-1 0,0 1 1,-1-1-1,1 1 0,0-1 0,-1 0 0,1 1 0,0-1 1,0 1-1,-1-1 0,1 0 0,0 1-72,0-1 347,0 2-323,-1-1 0,1 1 0,-1-1 0,1 1 0,-1-1-1,1 1 1,-1 0 0,1-1 0,0 1 0,-1 0 0,1-1 0,0 1 0,0 0 0,0 0 0,-1-1 0,1 1 0,0 0 0,0 0 0,0-1 0,0 1-24,-1 19 155,1 1-12,1 0 0,0-1-1,2 1 1,3 11-143,9 48 279,-6-26-302,-2-13 440,-2 4-417,-2-13-30,1-1 0,7 21 30,-3-15-31,-6-25 53,1 0 0,0 0 0,1 0 0,0-1 0,0 1 0,1-1 0,1 0-22,4 7 125,-7-13-124,-1-1 1,0 0 0,1 0 0,0 0-1,2 3-1,-4-6 48,8-2 710,-7-18-705,0 0 0,2 0 0,0 0 1,4-10-55,-4 11 39,155-479 165,-141 448-1294,2 1 1,22-37 1090,-16 39-880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9:52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8 182 1248,'-3'-15'633,"2"14"-629,1 1 0,0-1 0,0 1-1,-1-1 1,1 0 0,0 1 0,0-1 0,0 1 0,0-1 0,0 1 0,0-1 0,0 0 0,0 1 0,0-1 0,0 1 0,0-1 0,0 0 0,1 0-4,-1 1 8,0 0 1,0-1-1,0 1 1,0 0-1,0-1 0,0 1 1,0 0-1,0-1 0,0 1 1,0 0-1,0-1 1,0 1-1,0 0 0,0-1 1,0 1-1,0 0 1,0-1-1,-1 1 0,1 0 1,0 0-1,0-1 1,0 1-9,-2-9-73,6-12 415,-4 18-147,0 0 0,1-1 0,-1 1 1,1 0-1,0 0 0,0-1 0,0 1 1,0 0-1,1 0 0,-1 0 0,1 0 1,0 0-1,1 0-195,3-5 200,2 1 0,-1 0 0,1 1 1,0-1-1,0 2 0,1-1 0,0 1 0,8-3-200,-11 5-21,0 1 0,0 0 0,0 0 0,1 0 0,-1 1 0,0 0 0,1 0 0,-1 1 0,1 0 0,-1 0 0,1 1 0,-1-1 0,1 1-1,2 1 22,-4-1 13,-1 1 0,1-1 0,0 1 0,-1 0 0,1 0 0,-1 1 0,0-1 0,0 1 0,0 0 0,0 0-1,0 0 1,3 4-13,-5-4 22,0 0 0,0 0-1,0 0 1,0 0 0,-1 1-1,1-1 1,-1 1-1,0-1 1,0 1 0,0-1-1,-1 1 1,1-1 0,-1 1-1,0 0 1,0 0-1,0-1 1,0 2-22,-2 9 57,0 0-1,-1-1 1,0 1 0,-1-1-1,-3 8-56,-9 17 301,-6 6-301,0 2-56,20-42 42,0 0 1,1 0-1,-1 0 0,1 0 0,0 0 0,0 2 14,1-5-18,0 0 0,0 1-1,0-1 1,0 0 0,0 1 0,0-1-1,1 1 1,-1-1 0,0 0-1,1 1 1,-1-1 0,1 0-1,0 0 1,-1 1 0,1-1 0,0 0-1,0 0 1,-1 0 0,1 0-1,0 0 1,0 0 0,1 0 18,6 5 47,0 0 0,1-1-1,-1 0 1,1-1 0,1 0 0,-1 0 0,0-1 0,5 1-47,-4-2 144,0 2-1,-1-1 1,1 1 0,-1 1 0,0-1 0,0 2-1,0-1 1,0 2-144,-8-7 13,-1 1 0,1 0 1,0-1-1,0 1 0,0 0 0,-1 0 0,1 0 1,0 0-1,-1 0 0,1 0 0,-1 0 0,1 0 1,-1 0-1,1 0 0,-1 0 0,0 0 0,0 0 1,1 0-1,-1 0 0,0 0 0,0 0 0,0 0 1,0 0-1,0 1 0,-1-1-13,1 1 43,-1 1 0,0-1 1,0-1-1,0 1 0,0 0 0,-1 0 0,1 0 0,0-1 1,-1 1-1,1 0 0,-1-1 0,-1 2-43,-4 2 115,0 0-1,0-1 1,0 1 0,-1-1-1,0-1 1,-6 3-115,-45 12-18,-47 18-33,99-33 24,1-1 0,-1 2 0,1-1-1,-5 5 28,9-6-171,-1 0 1,1-1-1,0 1 0,0 1 0,0-1 0,0 0 0,0 0 0,1 1 0,-1-1 0,1 1 0,-1-1 0,0 3 171,-2 5-1344,0 1-1504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9:54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44 320,'13'-13'112,"-10"9"-32,1-2 231,0 1-145,-4 5-144,-1 0 0,1 0 0,0-1 0,0 1 0,-1 0 0,1 0 0,0 0 0,0 0 0,-1-1 0,1 1 1,0 0-1,-1 0 0,1 0 0,0 0 0,-1 0 0,1 0 0,0 0 0,-1 0 0,1 0 0,0 0 0,0 0 0,-1 0 0,1 0 0,0 0 1,-1 0-1,1 0-22,-14-1 1469,12 0-1281,0 1 0,0-1 0,0 1 0,0 0 0,1 0 0,-1-1 0,0 2 0,0-1 0,0 0 0,0 0 0,0 1 0,0-1 0,0 1 0,-1 0-188,3-1-5,-1 1 0,1 0 0,0-1 0,0 1 1,0 0-1,0-1 0,-1 1 0,1 0 0,0-1 0,0 1 0,0 0 1,1-1-1,-1 1 0,0 0 0,0-1 0,0 1 0,0 0 5,1 0-13,5 49 159,8 39 161,7 11 642,18 46-949,-33-127 233,-2-1 0,0 1 0,-1-1 0,-1 1 0,0 0 0,-2 2-233,0-20 160,0 0-112,-1-1 0,1 0 1,-1 1-1,0-1 0,1 0 1,-1 1-1,1-1 0,-1 0 1,0 0-1,1 1 0,-1-1 1,0 0-1,1 0 0,-1 0 1,0 0-1,1 0 0,-1 0 1,0 0-1,1 0 0,-1 0 0,0 0 1,1-1-1,-1 1 0,0 0 1,1 0-1,-1-1 0,1 1 1,-1 0-1,0-1 0,1 1 1,-1 0-1,1-1 0,-1 0-48,1-1 33,-1 0 0,1 0-1,-1 0 1,1-1 0,-1 1-1,0 0 1,0 0 0,0 0-1,0 0 1,0 0 0,-1 0-33,-8-19-189,9 12 93,0 1 0,0-1 0,1 1 0,0-4 96,-2-29 27,-4 8-26,-18-114-26,21 113 90,1 0-1,1 0 1,3-12-65,-2 40-23,1-1 0,1 1-1,-1-1 1,1 1 0,0 0-1,0 0 1,1 0 0,3-6 23,-5 11-24,0-1 0,0 1 0,0-1-1,1 1 1,-1-1 0,0 1 0,0 0 0,1 0 0,-1 0 0,1 0 0,-1 0 0,1 0 0,0 0 0,-1 0 0,1 1 0,0-1 0,0 0 0,-1 1 0,1 0 0,0-1-1,0 1 1,0 0 0,0 0 0,-1 0 0,1 0 0,0 0 0,0 1 0,0-1 0,0 0 0,-1 1 0,1-1 0,0 1 0,-1 0 0,1 0 0,0 0 0,-1-1-1,2 2 25,0 0 1,1 1 0,-1-1 0,1 1 0,-1 0 0,0 0 0,0 0 0,-1 0 0,1 1 0,-1-1 0,1 1 0,-1-1 0,0 1 0,-1 0 0,1 0 0,-1 0 0,1 1-1,3 22 100,-1 0 0,-1 1 0,-2-1 0,-1 5-100,0-26-15,0 0 0,-1 0-1,0 0 1,-1 0 0,1-1 0,-1 1-1,0 0 1,0-1 0,-1 1 0,0-1-1,0 1 1,0-1 0,-1 0 0,-2 3 15,-34 28 565,37-34-459,3-2-109,0 0 0,0 0 0,0 0 0,0 0 0,0 0 0,0 0 0,0 0 0,0 0 0,0 0 0,0 0 0,0 0 1,0 0-1,0 0 0,0 0 0,0 0 0,0 0 0,0 1 0,0-1 0,0 0 0,0 0 0,0 0 0,0 0 0,0 0 0,0 0 0,0 0 1,0 0-1,0 0 0,0 0 0,0 0 0,0 0 0,0 0 0,0 0 3,8 0-103,0 1 153,0 0-1,0 1 1,0 0-1,0 0 0,0 1 1,0 0-1,-1 0 0,4 3-49,32 11 416,47 14-256,80 39-160,-137-57 25,-15-6-1760,0 1 0,6 4 1735,-8-1-3808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5:37:28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1408,'-1'3'265,"-9"11"6803,9-13-6865,1-1-102,0 0-5,0 0 171,0 21 53,1-17-319,-1-1-1,1 0 1,-1 0 0,1 1 0,0-1 0,1 2-1,4 14 11,-1 6 108,-3-14-23,0-1-1,0 1 1,-1 0-1,-1 1-95,0 5 197,0-2-88,0-1-1,0 1 1,2-1-1,0 1 1,0-1-1,1 0-108,9 55 592,-11-56-320,-2 4 43,3-2-327,-2-13 50,1 0-1,-1 1 0,0-1 1,1 0-1,-1 1 1,-1-1-1,1 0 0,0 1 1,0-1-1,-1 0 1,0 1-1,0 0-37,-23 58-555,15-52-801,1-6-2338,4-3 1294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9:55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2 337 1984,'0'0'33,"-1"0"-1,1 0 1,0-1 0,0 1 0,0 0-1,0-1 1,0 1 0,0 0-1,0 0 1,0-1 0,0 1 0,0 0-1,0-1 1,0 1 0,0 0-1,0 0 1,0-1 0,0 1 0,0 0-1,0-1 1,0 1 0,0 0-1,0 0 1,1-1 0,-1 1 0,0 0-1,0 0 1,0-1 0,0 1-1,1 0 1,-1 0 0,0 0 0,0-1-1,1 1-32,12-7 561,25-1-140,-28 6-211,44-10 526,-1-2 0,0-3 0,-1-1 0,23-14-736,9-7 808,2 4 0,69-18-808,-43 23 138,100-12-138,-175 35-12,29-3-148,-57 9-5,0 0 0,0 1 0,-1 1 0,1-1 0,0 1 0,2 1 165,-7-1-334,-1 0 1,1 0 0,-1 1-1,0-1 1,0 1 0,1-1-1,-1 1 1,0 0 0,0 0 0,1 2 333,8 10-2443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9:55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 2720,'-2'-4'516,"1"4"122,4 15-75,-2-2-364,0 0 0,0-1 0,1 1 0,1-1 0,4 11-199,7 17 656,3 4-656,11 29 333,4 16 110,-27-74-265,0 0 0,6 8-178,-9-17-150,1-1 0,0 0 0,0 0 0,0 0 1,1-1-1,-1 1 0,1-1 0,2 1 150,-5-3-976,-1-2-1605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19:56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19 2656,'-2'-4'327,"1"3"-262,1 0 1,-1 0-1,1 0 0,-1 1 0,1-1 0,-1 0 0,1 0 0,0 0 0,0 0 0,-1 0 0,1 0 0,0 0 0,0 0-65,0 0 230,-2 3-156,0 0 0,0 0 0,0 0 0,1 1 0,-1-1 0,1 1 0,-1-1 0,0 3-74,-24 51 160,-4 0 0,-16 22-160,-10-6 208,32-40 762,-12 11-970,11-13 272,0-1 363,25-29-507,9-3 410,18-7 98,-1-2 0,21-11-636,20-9 494,-16 12-390,2 2 0,8 1-104,111-24 217,-39 11-146,37-4-3273,-138 28 2398,38-8-2422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0:37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25 480,'2'17'3381,"1"-10"-3078,-1-3-45,0 1 0,-1-1 0,1 0 0,-1 1 1,0-1-1,0 1 0,-1-1 0,1 5-258,-1 432 2048,3-377-2136,3-1 1,9 39 87,5 37 138,-11-55 192,4-1 1,5 8-331,24 103-118,-33-144 281,-3 0 0,-1 48-163,2 18 597,-10-41-922,2-65 373,0-1 0,-1 1 0,0-1 0,0 0 0,-1 0-1,-1 0 1,-2 6-48,-10 28 86,3 8-203,4-16-156,7-27 258,0 0 0,0 1 1,0-1-1,1 0 0,0 7 15,-8 39 726,6-46-1169,3-7 456,0-1 0,0 1 0,1 0 0,-1 0 0,0-1 1,0 1-1,0 0 0,1-1 0,-1 1 0,0 0 0,1-1 0,-1 1 0,1 0 0,-1-1 0,1 1 0,-1-1 0,1 1 0,-1-1 1,1 1-1,0-1 0,-1 1 0,1-1 0,-1 0 0,1 1 0,0-1 0,-1 0 0,1 0 0,0 1 0,0-1-13,26 4 341,-15-2-538,-3 0 33,-3-1 161,0 0 0,0 0 0,0 0 0,5-1 3,79 5 112,-68-5-214,-20 0 145,15-1-43,-16 0-8,0 1 0,0-1 0,0 0 0,1 1 0,-1-1 0,0 0 0,0 1 0,1 0 0,-1-1 0,0 1 0,1 0 0,-1 0 0,0-1 0,1 1 0,-1 0 0,1 0 8,-1 0-11,11 0 406,-12 0-406,0 0 102,0 0-70,0 0-197,1 0 70,2 0 95,-2 0 91,-1 0-62,0 0 0,1 0-1,-1 0 1,0 0 0,0 0 0,1 0-1,-1-1 1,0 1 0,0 0 0,1 0-1,-1 0 1,0-1 0,0 1 0,1 0-1,-1 0 1,0-1 0,0 1 0,0 0-1,0 0 1,1-1 0,-1 1 0,0 0-1,0-1 1,0 1 0,0 0 0,0 0-1,0-1 1,0 1 0,0 0 0,0-1-1,0 1 1,0 0 0,0-1 0,0 1-1,0 0 1,0-1 0,0 1 0,0 0 0,0 0-1,-1-1-17,-2-13 168,2 13-145,-1-10 1,0 0 0,0 0 0,1 0 0,0-6-24,-3-27-266,-2-4 534,1-4-268,0 1-311,3 28 425,2 1 0,1-5-114,-2-29 49,-9-220-411,8 45 850,3 124-704,4-142-131,0 171 225,2-39 260,-8 20 92,5-174-241,-2 223-591,-2-1 602,-1 8 79,1 36-68,0-1-1,0 1 1,0 0 0,-1 0-1,0 0 1,0-1 0,-1 1-1,1 0 1,-1 0 0,0 1-1,0-1 1,-1 0 0,1 1-1,-1-1 1,0 1 0,-1 0-1,1 0 1,-1 0 0,1 0-1,-1 1 1,0-1 0,0 1-11,0 1-10,0 0 0,0-1 1,-1 2-1,1-1 0,0 0 0,-1 1 1,1 0-1,-1 0 0,-2 0 10,-2 0-28,0 1-1,-1 0 0,1 1 0,-3 0 29,-90 10 340,-58 7 237,112-8-1520,31-5-439,17-5 1320,0 0 0,-1 0 0,1 0 0,0 0 0,0 0 1,-1 0-1,1 0 0,0 0 0,0 0 0,-1 0 0,1 0 0,0 0 0,0 1 0,-1-1 0,1 0 0,0 0 0,0 0 1,-1 0-1,1 1 0,0-1 0,0 0 0,0 0 0,-1 0 0,1 1 0,0-1 0,0 0 0,0 0 0,0 1 0,0-1 1,0 0-1,-1 0 0,1 1 0,0-1 0,0 0 0,0 1 0,0-1 0,0 0 0,0 0 0,0 1 0,0-1 0,0 0 1,0 0-1,0 1 0,0-1 0,1 0 0,-1 1 0,0-1 0,0 0 0,0 0 0,0 1 0,0-1 0,0 0 0,1 0 1,-1 0-1,0 1 0,0-1 0,0 0 0,1 0 0,-1 0 0,0 1 0,0-1 0,1 0 0,-1 0 0,0 0 0,0 0 1,1 0 61,16 11-2036,3-9 281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0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29 576,'-12'-6'397,"3"4"310,9 2-666,0 0 1,-1 0-1,1-1 0,0 1 1,-1 0-1,1 0 0,0-1 1,0 1-1,-1 0 0,1 0 1,0-1-1,0 1 1,-1 0-1,1-1 0,0 1 1,0 0-1,0-1 0,0 1 1,0 0-1,0-1 0,-1 1 1,1-1-1,0 1 0,0 0 1,0-1-1,0 1 0,0-1 1,0 1-42,0-1 71,0 1 1,0 0-1,0-1 1,0 1-1,0-1 0,0 1 1,0-1-1,0 1 1,0-1-1,0 1 1,0 0-1,-1-1 0,1 1 1,0-1-1,0 1 1,-1 0-1,1-1 1,0 1-1,-1 0 1,1-1-72,0 1 20,0 0 0,-1 0 0,1-1 0,0 1 1,0 0-1,0 0 0,-1 0 0,1 0 0,0-1 1,0 1-1,-1 0 0,1 0 0,0 0 0,-1 0 1,1 0-1,0 0 0,0 0 0,-1 0 0,1 0 1,0 0-1,-1 0 0,1 0 0,0 0 1,0 0-1,-1 0 0,1 0 0,0 0 0,-1 0 1,1 0-1,0 1 0,0-1 0,-1 0 0,1 0 1,0 0-1,0 0 0,0 1 0,-1-1 0,1 0 1,0 0-1,0 0 0,0 1 0,-1-1 0,1 0 1,0 0-1,0 1 0,0-1 0,0 0 1,0 0-1,0 1 0,0-1 0,0 0 0,-1 1 1,1-1-1,0 0 0,0 0 0,0 1 0,0-1-20,0 24 351,0-11-163,-6 78 298,5-46-279,-1 26 353,5 14-560,-1 11 352,6 103 752,-4-94 75,-4-104-1179,-3 10-2181,2-8-1995,1-3 2224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21 992,'-3'0'141,"1"0"113,0 4-62,2-3 197,0-1-26,0 0 239,0 0-159,0 0 58,0 0-165,0 0-10,0 0-70,0 0 149,7 0-43,169 2 2177,-149-4-1909,0 0 0,24-7-630,-15 3 116,10 1-116,-15 3 350,1 1 1,17 2-351,-39 0-75,0 0 1,0 1 0,1 0-1,-1 0 1,-1 1 0,1 1 0,0-1-1,-1 2 1,8 4 74,-12-6-492,0 0 0,0 1 0,-1 0-1,0 0 1,0 0 0,0 1 0,3 3 492,1 6-3184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2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47 2720,'0'0'30,"0"-1"0,0 1 0,-1 0 1,1 0-1,0-1 0,-1 1 0,1 0 0,0-1 0,0 1 0,0 0 1,-1-1-1,1 1 0,0 0 0,0-1 0,0 1 0,0 0 0,0-1 1,0 1-1,0-1 0,0 1 0,0 0 0,0-1 0,0 1 0,0-1 1,0 1-1,0 0 0,0-1 0,0 1 0,0 0 0,0-1 1,0 1-1,1-1 0,-1 1-30,2-9 669,15 9-66,-5-1-207,-1 0 0,1-1 1,1-1-397,24-3 741,23 1-306,-11 0 117,17 2-552,-48 4-655,0 0 1,7 1 654,15 7-4456,-38-7 3314,5 1 497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2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3136,'1'-2'165,"-1"0"-9,1 0 1,-1-1-1,1 1 0,0 0 1,0 0-1,0 0 1,0-1-1,0 1 0,0 0 1,1 0-1,-1 1 0,1-1 1,-1 0-1,1 0 1,0 1-1,0-1 0,-1 1 1,1-1-1,0 1 0,0 0 1,1 0-1,-1 0-156,6-3 124,-1 1 0,1-1-1,0 2 1,0-1 0,0 1-1,0 0 1,2 1-124,22-7 649,-4 1-583,-1 0 0,1 2 0,0 1 0,1 1 0,22 1-66,-47 2-217,-1 0-1,1 0 0,-1 0 1,0 0-1,1 1 1,-1 0-1,0 0 0,1 0 1,-1 0-1,0 0 0,0 1 1,0-1-1,0 1 0,0 0 1,0 0-1,0 0 0,-1 0 1,1 0-1,-1 1 1,0-1-1,2 3 218,2 7-2224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4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2 1664,'0'0'64,"0"0"-1,0 0 1,0 0-1,-1 0 1,1 0 0,0-1-1,0 1 1,0 0 0,0 0-1,0 0 1,0 0 0,0 0-1,-1 0 1,1 0 0,0 0-1,0-1 1,0 1-1,0 0 1,0 0 0,0 0-1,-1 0 1,1 0 0,0 0-1,0 0 1,0 0 0,0 0-1,-1 0 1,1 0-1,0 0 1,0 0 0,0 0-1,0 0 1,0 0 0,-1 0-1,1 0 1,0 0 0,0 0-1,0 1 1,0-1-1,0 0 1,-1 0 0,1 0-1,0 0 1,0 0 0,0 0-1,0 0 1,0 0 0,0 1-1,0-1 1,-1 0-1,1 0 1,0 0 0,0 0-1,0 0-63,-3 12 1372,1-1-479,0-8-821,1 0 0,-1 0 0,1 1 0,0-1 0,0 1 0,1-1 1,-1 1-1,1-1 0,-1 1 0,1 0-72,-2 16 122,-1 4-85,0 0 0,2 0 1,1 0-1,1 4-37,0 35 117,-3-21-100,-8 190 1044,4-200-820,4-24-79,1-1 1,0 1-1,0 0 0,0 3-162,1-10 13,0-1 0,0 0-1,0 0 1,0 1-1,0-1 1,-1 0 0,1 1-1,0-1 1,0 0-1,0 0 1,-1 1 0,1-1-1,0 0 1,0 0-1,-1 1 1,1-1 0,0 0-1,0 0 1,-1 0-1,1 0 1,0 1 0,-1-1-1,1 0 1,0 0-1,-1 0 1,1 0 0,0 0-1,-1 0 1,1 0-1,-1 0-11,-16 1 118,-3 2-201,-9 9 17,22-8 63,0-1-1,0 0 1,0-1-1,-1 0 1,1 0-1,-2 0 3,-16 3-216,17-4 214,1 1 0,-1-1 0,0 0 0,-1-1 2,91-5 358,69-7 10,-15 10 543,-75 3-1049,-59-1-134,-3 1 117,1 0 0,0 0 1,-1-1-1,1 1 0,-1 0 0,1 0 1,-1-1-1,1 1 0,-1 0 0,1-1 1,-1 1-1,0 0 0,1-1 0,-1 1 1,0-1 154,-3 4-676,-7 10-1484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7:21:35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 1728,'0'-1'53,"0"1"-1,0 0 1,0-1 0,0 1-1,0-1 1,0 1 0,0-1 0,0 1-1,0-1 1,0 1 0,1 0-1,-1-1 1,0 1 0,0-1-1,1 1 1,-1 0 0,0-1-1,0 1 1,1 0 0,-1-1 0,0 1-1,1 0 1,-1-1 0,1 1-1,-1 0 1,0 0 0,1-1-53,15 0 820,20 11 166,-30-8-663,0-1-111,-1 0-1,0 0 1,0 0 0,1-1-1,-1 0 1,1 0 0,-1 0-1,3-1-211,43-9 1383,-26 5-763,-2-1-74,0-1 0,1-1-546,33-10 636,-12 6-598,0 3 0,1 1 1,0 3-1,0 1 1,46 3-39,-81 2-84,0 1 1,1 0-1,2 2 84,7 1-352,-17-4-56,0 0 0,0 1 1,1 0-1,-1 0 0,0 0 0,-1 0 1,1 1-1,0-1 0,-1 1 0,1 0 0,-1 0 1,0 0-1,0 1 408,6 9-2656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5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2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7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1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4395-90FB-4998-8B99-EF67A4985995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14FFD-600A-45B4-990B-ED0AA14D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1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3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png"/><Relationship Id="rId13" Type="http://schemas.openxmlformats.org/officeDocument/2006/relationships/customXml" Target="../ink/ink439.xml"/><Relationship Id="rId18" Type="http://schemas.openxmlformats.org/officeDocument/2006/relationships/image" Target="../media/image22.png"/><Relationship Id="rId26" Type="http://schemas.openxmlformats.org/officeDocument/2006/relationships/image" Target="../media/image442.png"/><Relationship Id="rId39" Type="http://schemas.openxmlformats.org/officeDocument/2006/relationships/customXml" Target="../ink/ink452.xml"/><Relationship Id="rId3" Type="http://schemas.openxmlformats.org/officeDocument/2006/relationships/customXml" Target="../ink/ink434.xml"/><Relationship Id="rId21" Type="http://schemas.openxmlformats.org/officeDocument/2006/relationships/customXml" Target="../ink/ink443.xml"/><Relationship Id="rId34" Type="http://schemas.openxmlformats.org/officeDocument/2006/relationships/image" Target="../media/image453.png"/><Relationship Id="rId42" Type="http://schemas.openxmlformats.org/officeDocument/2006/relationships/image" Target="../media/image457.png"/><Relationship Id="rId7" Type="http://schemas.openxmlformats.org/officeDocument/2006/relationships/customXml" Target="../ink/ink436.xml"/><Relationship Id="rId12" Type="http://schemas.openxmlformats.org/officeDocument/2006/relationships/image" Target="../media/image450.png"/><Relationship Id="rId17" Type="http://schemas.openxmlformats.org/officeDocument/2006/relationships/customXml" Target="../ink/ink441.xml"/><Relationship Id="rId25" Type="http://schemas.openxmlformats.org/officeDocument/2006/relationships/customXml" Target="../ink/ink445.xml"/><Relationship Id="rId33" Type="http://schemas.openxmlformats.org/officeDocument/2006/relationships/customXml" Target="../ink/ink449.xml"/><Relationship Id="rId38" Type="http://schemas.openxmlformats.org/officeDocument/2006/relationships/image" Target="../media/image455.png"/><Relationship Id="rId2" Type="http://schemas.openxmlformats.org/officeDocument/2006/relationships/image" Target="../media/image17.emf"/><Relationship Id="rId16" Type="http://schemas.openxmlformats.org/officeDocument/2006/relationships/image" Target="../media/image452.png"/><Relationship Id="rId20" Type="http://schemas.openxmlformats.org/officeDocument/2006/relationships/image" Target="../media/image380.png"/><Relationship Id="rId29" Type="http://schemas.openxmlformats.org/officeDocument/2006/relationships/customXml" Target="../ink/ink447.xml"/><Relationship Id="rId41" Type="http://schemas.openxmlformats.org/officeDocument/2006/relationships/customXml" Target="../ink/ink4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7.png"/><Relationship Id="rId11" Type="http://schemas.openxmlformats.org/officeDocument/2006/relationships/customXml" Target="../ink/ink438.xml"/><Relationship Id="rId24" Type="http://schemas.openxmlformats.org/officeDocument/2006/relationships/image" Target="../media/image441.png"/><Relationship Id="rId32" Type="http://schemas.openxmlformats.org/officeDocument/2006/relationships/image" Target="../media/image445.png"/><Relationship Id="rId37" Type="http://schemas.openxmlformats.org/officeDocument/2006/relationships/customXml" Target="../ink/ink451.xml"/><Relationship Id="rId40" Type="http://schemas.openxmlformats.org/officeDocument/2006/relationships/image" Target="../media/image456.png"/><Relationship Id="rId5" Type="http://schemas.openxmlformats.org/officeDocument/2006/relationships/customXml" Target="../ink/ink435.xml"/><Relationship Id="rId15" Type="http://schemas.openxmlformats.org/officeDocument/2006/relationships/customXml" Target="../ink/ink440.xml"/><Relationship Id="rId23" Type="http://schemas.openxmlformats.org/officeDocument/2006/relationships/customXml" Target="../ink/ink444.xml"/><Relationship Id="rId28" Type="http://schemas.openxmlformats.org/officeDocument/2006/relationships/image" Target="../media/image443.png"/><Relationship Id="rId36" Type="http://schemas.openxmlformats.org/officeDocument/2006/relationships/image" Target="../media/image454.png"/><Relationship Id="rId10" Type="http://schemas.openxmlformats.org/officeDocument/2006/relationships/image" Target="../media/image449.png"/><Relationship Id="rId19" Type="http://schemas.openxmlformats.org/officeDocument/2006/relationships/customXml" Target="../ink/ink442.xml"/><Relationship Id="rId31" Type="http://schemas.openxmlformats.org/officeDocument/2006/relationships/customXml" Target="../ink/ink448.xml"/><Relationship Id="rId44" Type="http://schemas.openxmlformats.org/officeDocument/2006/relationships/image" Target="../media/image458.png"/><Relationship Id="rId4" Type="http://schemas.openxmlformats.org/officeDocument/2006/relationships/image" Target="../media/image446.png"/><Relationship Id="rId9" Type="http://schemas.openxmlformats.org/officeDocument/2006/relationships/customXml" Target="../ink/ink437.xml"/><Relationship Id="rId14" Type="http://schemas.openxmlformats.org/officeDocument/2006/relationships/image" Target="../media/image451.png"/><Relationship Id="rId22" Type="http://schemas.openxmlformats.org/officeDocument/2006/relationships/image" Target="../media/image439.png"/><Relationship Id="rId27" Type="http://schemas.openxmlformats.org/officeDocument/2006/relationships/customXml" Target="../ink/ink446.xml"/><Relationship Id="rId30" Type="http://schemas.openxmlformats.org/officeDocument/2006/relationships/image" Target="../media/image444.png"/><Relationship Id="rId35" Type="http://schemas.openxmlformats.org/officeDocument/2006/relationships/customXml" Target="../ink/ink450.xml"/><Relationship Id="rId43" Type="http://schemas.openxmlformats.org/officeDocument/2006/relationships/customXml" Target="../ink/ink4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7.xml"/><Relationship Id="rId13" Type="http://schemas.openxmlformats.org/officeDocument/2006/relationships/image" Target="../media/image459.png"/><Relationship Id="rId3" Type="http://schemas.openxmlformats.org/officeDocument/2006/relationships/image" Target="../media/image460.emf"/><Relationship Id="rId7" Type="http://schemas.openxmlformats.org/officeDocument/2006/relationships/image" Target="../media/image4560.png"/><Relationship Id="rId12" Type="http://schemas.openxmlformats.org/officeDocument/2006/relationships/customXml" Target="../ink/ink459.xml"/><Relationship Id="rId17" Type="http://schemas.openxmlformats.org/officeDocument/2006/relationships/image" Target="../media/image461.png"/><Relationship Id="rId2" Type="http://schemas.openxmlformats.org/officeDocument/2006/relationships/image" Target="../media/image459.emf"/><Relationship Id="rId16" Type="http://schemas.openxmlformats.org/officeDocument/2006/relationships/customXml" Target="../ink/ink46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6.xml"/><Relationship Id="rId11" Type="http://schemas.openxmlformats.org/officeDocument/2006/relationships/image" Target="../media/image4580.png"/><Relationship Id="rId5" Type="http://schemas.openxmlformats.org/officeDocument/2006/relationships/image" Target="../media/image4550.png"/><Relationship Id="rId15" Type="http://schemas.openxmlformats.org/officeDocument/2006/relationships/image" Target="../media/image460.png"/><Relationship Id="rId10" Type="http://schemas.openxmlformats.org/officeDocument/2006/relationships/customXml" Target="../ink/ink458.xml"/><Relationship Id="rId4" Type="http://schemas.openxmlformats.org/officeDocument/2006/relationships/customXml" Target="../ink/ink455.xml"/><Relationship Id="rId9" Type="http://schemas.openxmlformats.org/officeDocument/2006/relationships/image" Target="../media/image4570.png"/><Relationship Id="rId14" Type="http://schemas.openxmlformats.org/officeDocument/2006/relationships/customXml" Target="../ink/ink4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2.xml"/><Relationship Id="rId2" Type="http://schemas.openxmlformats.org/officeDocument/2006/relationships/image" Target="../media/image4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6.png"/><Relationship Id="rId5" Type="http://schemas.openxmlformats.org/officeDocument/2006/relationships/customXml" Target="../ink/ink463.xml"/><Relationship Id="rId4" Type="http://schemas.openxmlformats.org/officeDocument/2006/relationships/image" Target="../media/image4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69.xml"/><Relationship Id="rId18" Type="http://schemas.openxmlformats.org/officeDocument/2006/relationships/image" Target="../media/image476.png"/><Relationship Id="rId26" Type="http://schemas.openxmlformats.org/officeDocument/2006/relationships/image" Target="../media/image480.png"/><Relationship Id="rId39" Type="http://schemas.openxmlformats.org/officeDocument/2006/relationships/customXml" Target="../ink/ink482.xml"/><Relationship Id="rId21" Type="http://schemas.openxmlformats.org/officeDocument/2006/relationships/customXml" Target="../ink/ink473.xml"/><Relationship Id="rId34" Type="http://schemas.openxmlformats.org/officeDocument/2006/relationships/image" Target="../media/image484.png"/><Relationship Id="rId42" Type="http://schemas.openxmlformats.org/officeDocument/2006/relationships/image" Target="../media/image488.png"/><Relationship Id="rId47" Type="http://schemas.openxmlformats.org/officeDocument/2006/relationships/customXml" Target="../ink/ink486.xml"/><Relationship Id="rId50" Type="http://schemas.openxmlformats.org/officeDocument/2006/relationships/image" Target="../media/image492.png"/><Relationship Id="rId55" Type="http://schemas.openxmlformats.org/officeDocument/2006/relationships/customXml" Target="../ink/ink490.xml"/><Relationship Id="rId7" Type="http://schemas.openxmlformats.org/officeDocument/2006/relationships/customXml" Target="../ink/ink466.xml"/><Relationship Id="rId2" Type="http://schemas.openxmlformats.org/officeDocument/2006/relationships/image" Target="../media/image465.emf"/><Relationship Id="rId16" Type="http://schemas.openxmlformats.org/officeDocument/2006/relationships/image" Target="../media/image475.png"/><Relationship Id="rId20" Type="http://schemas.openxmlformats.org/officeDocument/2006/relationships/image" Target="../media/image477.png"/><Relationship Id="rId29" Type="http://schemas.openxmlformats.org/officeDocument/2006/relationships/customXml" Target="../ink/ink477.xml"/><Relationship Id="rId41" Type="http://schemas.openxmlformats.org/officeDocument/2006/relationships/customXml" Target="../ink/ink483.xml"/><Relationship Id="rId54" Type="http://schemas.openxmlformats.org/officeDocument/2006/relationships/image" Target="../media/image494.png"/><Relationship Id="rId62" Type="http://schemas.openxmlformats.org/officeDocument/2006/relationships/image" Target="../media/image4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customXml" Target="../ink/ink468.xml"/><Relationship Id="rId24" Type="http://schemas.openxmlformats.org/officeDocument/2006/relationships/image" Target="../media/image479.png"/><Relationship Id="rId32" Type="http://schemas.openxmlformats.org/officeDocument/2006/relationships/image" Target="../media/image483.png"/><Relationship Id="rId37" Type="http://schemas.openxmlformats.org/officeDocument/2006/relationships/customXml" Target="../ink/ink481.xml"/><Relationship Id="rId40" Type="http://schemas.openxmlformats.org/officeDocument/2006/relationships/image" Target="../media/image487.png"/><Relationship Id="rId45" Type="http://schemas.openxmlformats.org/officeDocument/2006/relationships/customXml" Target="../ink/ink485.xml"/><Relationship Id="rId53" Type="http://schemas.openxmlformats.org/officeDocument/2006/relationships/customXml" Target="../ink/ink489.xml"/><Relationship Id="rId58" Type="http://schemas.openxmlformats.org/officeDocument/2006/relationships/image" Target="../media/image496.png"/><Relationship Id="rId5" Type="http://schemas.openxmlformats.org/officeDocument/2006/relationships/customXml" Target="../ink/ink465.xml"/><Relationship Id="rId15" Type="http://schemas.openxmlformats.org/officeDocument/2006/relationships/customXml" Target="../ink/ink470.xml"/><Relationship Id="rId23" Type="http://schemas.openxmlformats.org/officeDocument/2006/relationships/customXml" Target="../ink/ink474.xml"/><Relationship Id="rId28" Type="http://schemas.openxmlformats.org/officeDocument/2006/relationships/image" Target="../media/image481.png"/><Relationship Id="rId36" Type="http://schemas.openxmlformats.org/officeDocument/2006/relationships/image" Target="../media/image485.png"/><Relationship Id="rId49" Type="http://schemas.openxmlformats.org/officeDocument/2006/relationships/customXml" Target="../ink/ink487.xml"/><Relationship Id="rId57" Type="http://schemas.openxmlformats.org/officeDocument/2006/relationships/customXml" Target="../ink/ink491.xml"/><Relationship Id="rId61" Type="http://schemas.openxmlformats.org/officeDocument/2006/relationships/customXml" Target="../ink/ink493.xml"/><Relationship Id="rId10" Type="http://schemas.openxmlformats.org/officeDocument/2006/relationships/image" Target="../media/image472.png"/><Relationship Id="rId19" Type="http://schemas.openxmlformats.org/officeDocument/2006/relationships/customXml" Target="../ink/ink472.xml"/><Relationship Id="rId31" Type="http://schemas.openxmlformats.org/officeDocument/2006/relationships/customXml" Target="../ink/ink478.xml"/><Relationship Id="rId44" Type="http://schemas.openxmlformats.org/officeDocument/2006/relationships/image" Target="../media/image489.png"/><Relationship Id="rId52" Type="http://schemas.openxmlformats.org/officeDocument/2006/relationships/image" Target="../media/image493.png"/><Relationship Id="rId60" Type="http://schemas.openxmlformats.org/officeDocument/2006/relationships/image" Target="../media/image497.png"/><Relationship Id="rId4" Type="http://schemas.openxmlformats.org/officeDocument/2006/relationships/image" Target="../media/image469.png"/><Relationship Id="rId9" Type="http://schemas.openxmlformats.org/officeDocument/2006/relationships/customXml" Target="../ink/ink467.xml"/><Relationship Id="rId14" Type="http://schemas.openxmlformats.org/officeDocument/2006/relationships/image" Target="../media/image474.png"/><Relationship Id="rId22" Type="http://schemas.openxmlformats.org/officeDocument/2006/relationships/image" Target="../media/image478.png"/><Relationship Id="rId27" Type="http://schemas.openxmlformats.org/officeDocument/2006/relationships/customXml" Target="../ink/ink476.xml"/><Relationship Id="rId30" Type="http://schemas.openxmlformats.org/officeDocument/2006/relationships/image" Target="../media/image482.png"/><Relationship Id="rId35" Type="http://schemas.openxmlformats.org/officeDocument/2006/relationships/customXml" Target="../ink/ink480.xml"/><Relationship Id="rId43" Type="http://schemas.openxmlformats.org/officeDocument/2006/relationships/customXml" Target="../ink/ink484.xml"/><Relationship Id="rId48" Type="http://schemas.openxmlformats.org/officeDocument/2006/relationships/image" Target="../media/image491.png"/><Relationship Id="rId56" Type="http://schemas.openxmlformats.org/officeDocument/2006/relationships/image" Target="../media/image495.png"/><Relationship Id="rId8" Type="http://schemas.openxmlformats.org/officeDocument/2006/relationships/image" Target="../media/image471.png"/><Relationship Id="rId51" Type="http://schemas.openxmlformats.org/officeDocument/2006/relationships/customXml" Target="../ink/ink488.xml"/><Relationship Id="rId3" Type="http://schemas.openxmlformats.org/officeDocument/2006/relationships/customXml" Target="../ink/ink464.xml"/><Relationship Id="rId12" Type="http://schemas.openxmlformats.org/officeDocument/2006/relationships/image" Target="../media/image473.png"/><Relationship Id="rId17" Type="http://schemas.openxmlformats.org/officeDocument/2006/relationships/customXml" Target="../ink/ink471.xml"/><Relationship Id="rId25" Type="http://schemas.openxmlformats.org/officeDocument/2006/relationships/customXml" Target="../ink/ink475.xml"/><Relationship Id="rId33" Type="http://schemas.openxmlformats.org/officeDocument/2006/relationships/customXml" Target="../ink/ink479.xml"/><Relationship Id="rId38" Type="http://schemas.openxmlformats.org/officeDocument/2006/relationships/image" Target="../media/image486.png"/><Relationship Id="rId46" Type="http://schemas.openxmlformats.org/officeDocument/2006/relationships/image" Target="../media/image490.png"/><Relationship Id="rId59" Type="http://schemas.openxmlformats.org/officeDocument/2006/relationships/customXml" Target="../ink/ink49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5.xml"/><Relationship Id="rId3" Type="http://schemas.openxmlformats.org/officeDocument/2006/relationships/image" Target="../media/image467.emf"/><Relationship Id="rId7" Type="http://schemas.openxmlformats.org/officeDocument/2006/relationships/image" Target="../media/image503.png"/><Relationship Id="rId2" Type="http://schemas.openxmlformats.org/officeDocument/2006/relationships/image" Target="../media/image46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94.xml"/><Relationship Id="rId11" Type="http://schemas.openxmlformats.org/officeDocument/2006/relationships/image" Target="../media/image505.png"/><Relationship Id="rId5" Type="http://schemas.openxmlformats.org/officeDocument/2006/relationships/image" Target="../media/image469.emf"/><Relationship Id="rId10" Type="http://schemas.openxmlformats.org/officeDocument/2006/relationships/customXml" Target="../ink/ink496.xml"/><Relationship Id="rId4" Type="http://schemas.openxmlformats.org/officeDocument/2006/relationships/image" Target="../media/image468.emf"/><Relationship Id="rId9" Type="http://schemas.openxmlformats.org/officeDocument/2006/relationships/image" Target="../media/image5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emf"/><Relationship Id="rId2" Type="http://schemas.openxmlformats.org/officeDocument/2006/relationships/image" Target="../media/image4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9.png"/><Relationship Id="rId5" Type="http://schemas.openxmlformats.org/officeDocument/2006/relationships/customXml" Target="../ink/ink497.xml"/><Relationship Id="rId4" Type="http://schemas.openxmlformats.org/officeDocument/2006/relationships/image" Target="../media/image47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emf"/><Relationship Id="rId13" Type="http://schemas.openxmlformats.org/officeDocument/2006/relationships/customXml" Target="../ink/ink500.xml"/><Relationship Id="rId18" Type="http://schemas.openxmlformats.org/officeDocument/2006/relationships/image" Target="../media/image521.png"/><Relationship Id="rId26" Type="http://schemas.openxmlformats.org/officeDocument/2006/relationships/image" Target="../media/image525.png"/><Relationship Id="rId3" Type="http://schemas.openxmlformats.org/officeDocument/2006/relationships/image" Target="../media/image474.emf"/><Relationship Id="rId21" Type="http://schemas.openxmlformats.org/officeDocument/2006/relationships/customXml" Target="../ink/ink504.xml"/><Relationship Id="rId7" Type="http://schemas.openxmlformats.org/officeDocument/2006/relationships/image" Target="../media/image476.emf"/><Relationship Id="rId12" Type="http://schemas.openxmlformats.org/officeDocument/2006/relationships/image" Target="../media/image518.png"/><Relationship Id="rId17" Type="http://schemas.openxmlformats.org/officeDocument/2006/relationships/customXml" Target="../ink/ink502.xml"/><Relationship Id="rId25" Type="http://schemas.openxmlformats.org/officeDocument/2006/relationships/customXml" Target="../ink/ink506.xml"/><Relationship Id="rId2" Type="http://schemas.openxmlformats.org/officeDocument/2006/relationships/image" Target="../media/image473.emf"/><Relationship Id="rId16" Type="http://schemas.openxmlformats.org/officeDocument/2006/relationships/image" Target="../media/image520.png"/><Relationship Id="rId20" Type="http://schemas.openxmlformats.org/officeDocument/2006/relationships/image" Target="../media/image5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5.emf"/><Relationship Id="rId11" Type="http://schemas.openxmlformats.org/officeDocument/2006/relationships/customXml" Target="../ink/ink499.xml"/><Relationship Id="rId24" Type="http://schemas.openxmlformats.org/officeDocument/2006/relationships/image" Target="../media/image524.png"/><Relationship Id="rId5" Type="http://schemas.openxmlformats.org/officeDocument/2006/relationships/image" Target="../media/image512.png"/><Relationship Id="rId15" Type="http://schemas.openxmlformats.org/officeDocument/2006/relationships/customXml" Target="../ink/ink501.xml"/><Relationship Id="rId23" Type="http://schemas.openxmlformats.org/officeDocument/2006/relationships/customXml" Target="../ink/ink505.xml"/><Relationship Id="rId28" Type="http://schemas.openxmlformats.org/officeDocument/2006/relationships/image" Target="../media/image526.png"/><Relationship Id="rId10" Type="http://schemas.openxmlformats.org/officeDocument/2006/relationships/image" Target="../media/image479.emf"/><Relationship Id="rId19" Type="http://schemas.openxmlformats.org/officeDocument/2006/relationships/customXml" Target="../ink/ink503.xml"/><Relationship Id="rId4" Type="http://schemas.openxmlformats.org/officeDocument/2006/relationships/customXml" Target="../ink/ink498.xml"/><Relationship Id="rId9" Type="http://schemas.openxmlformats.org/officeDocument/2006/relationships/image" Target="../media/image478.emf"/><Relationship Id="rId14" Type="http://schemas.openxmlformats.org/officeDocument/2006/relationships/image" Target="../media/image519.png"/><Relationship Id="rId22" Type="http://schemas.openxmlformats.org/officeDocument/2006/relationships/image" Target="../media/image523.png"/><Relationship Id="rId27" Type="http://schemas.openxmlformats.org/officeDocument/2006/relationships/customXml" Target="../ink/ink50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0.xml"/><Relationship Id="rId13" Type="http://schemas.openxmlformats.org/officeDocument/2006/relationships/image" Target="../media/image522.png"/><Relationship Id="rId18" Type="http://schemas.openxmlformats.org/officeDocument/2006/relationships/image" Target="../media/image481.emf"/><Relationship Id="rId26" Type="http://schemas.openxmlformats.org/officeDocument/2006/relationships/customXml" Target="../ink/ink518.xml"/><Relationship Id="rId3" Type="http://schemas.openxmlformats.org/officeDocument/2006/relationships/image" Target="../media/image479.emf"/><Relationship Id="rId21" Type="http://schemas.openxmlformats.org/officeDocument/2006/relationships/customXml" Target="../ink/ink516.xml"/><Relationship Id="rId7" Type="http://schemas.openxmlformats.org/officeDocument/2006/relationships/image" Target="../media/image519.png"/><Relationship Id="rId12" Type="http://schemas.openxmlformats.org/officeDocument/2006/relationships/customXml" Target="../ink/ink512.xml"/><Relationship Id="rId17" Type="http://schemas.openxmlformats.org/officeDocument/2006/relationships/image" Target="../media/image528.png"/><Relationship Id="rId25" Type="http://schemas.openxmlformats.org/officeDocument/2006/relationships/image" Target="../media/image482.emf"/><Relationship Id="rId2" Type="http://schemas.openxmlformats.org/officeDocument/2006/relationships/image" Target="../media/image480.emf"/><Relationship Id="rId16" Type="http://schemas.openxmlformats.org/officeDocument/2006/relationships/customXml" Target="../ink/ink514.xml"/><Relationship Id="rId20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09.xml"/><Relationship Id="rId11" Type="http://schemas.openxmlformats.org/officeDocument/2006/relationships/image" Target="../media/image521.png"/><Relationship Id="rId24" Type="http://schemas.openxmlformats.org/officeDocument/2006/relationships/image" Target="../media/image532.png"/><Relationship Id="rId5" Type="http://schemas.openxmlformats.org/officeDocument/2006/relationships/image" Target="../media/image518.png"/><Relationship Id="rId15" Type="http://schemas.openxmlformats.org/officeDocument/2006/relationships/image" Target="../media/image523.png"/><Relationship Id="rId23" Type="http://schemas.openxmlformats.org/officeDocument/2006/relationships/customXml" Target="../ink/ink517.xml"/><Relationship Id="rId10" Type="http://schemas.openxmlformats.org/officeDocument/2006/relationships/customXml" Target="../ink/ink511.xml"/><Relationship Id="rId19" Type="http://schemas.openxmlformats.org/officeDocument/2006/relationships/customXml" Target="../ink/ink515.xml"/><Relationship Id="rId4" Type="http://schemas.openxmlformats.org/officeDocument/2006/relationships/customXml" Target="../ink/ink508.xml"/><Relationship Id="rId9" Type="http://schemas.openxmlformats.org/officeDocument/2006/relationships/image" Target="../media/image520.png"/><Relationship Id="rId14" Type="http://schemas.openxmlformats.org/officeDocument/2006/relationships/customXml" Target="../ink/ink513.xml"/><Relationship Id="rId22" Type="http://schemas.openxmlformats.org/officeDocument/2006/relationships/image" Target="../media/image531.png"/><Relationship Id="rId27" Type="http://schemas.openxmlformats.org/officeDocument/2006/relationships/image" Target="../media/image5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emf"/><Relationship Id="rId2" Type="http://schemas.openxmlformats.org/officeDocument/2006/relationships/image" Target="../media/image48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7.emf"/><Relationship Id="rId5" Type="http://schemas.openxmlformats.org/officeDocument/2006/relationships/image" Target="../media/image486.emf"/><Relationship Id="rId4" Type="http://schemas.openxmlformats.org/officeDocument/2006/relationships/image" Target="../media/image48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emf"/><Relationship Id="rId2" Type="http://schemas.openxmlformats.org/officeDocument/2006/relationships/image" Target="../media/image48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1.emf"/><Relationship Id="rId4" Type="http://schemas.openxmlformats.org/officeDocument/2006/relationships/image" Target="../media/image49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0.xml"/><Relationship Id="rId13" Type="http://schemas.openxmlformats.org/officeDocument/2006/relationships/image" Target="../media/image506.png"/><Relationship Id="rId18" Type="http://schemas.openxmlformats.org/officeDocument/2006/relationships/customXml" Target="../ink/ink524.xml"/><Relationship Id="rId3" Type="http://schemas.openxmlformats.org/officeDocument/2006/relationships/image" Target="../media/image493.emf"/><Relationship Id="rId21" Type="http://schemas.openxmlformats.org/officeDocument/2006/relationships/image" Target="../media/image511.png"/><Relationship Id="rId7" Type="http://schemas.openxmlformats.org/officeDocument/2006/relationships/image" Target="../media/image499.png"/><Relationship Id="rId12" Type="http://schemas.openxmlformats.org/officeDocument/2006/relationships/customXml" Target="../ink/ink521.xml"/><Relationship Id="rId17" Type="http://schemas.openxmlformats.org/officeDocument/2006/relationships/image" Target="../media/image508.png"/><Relationship Id="rId2" Type="http://schemas.openxmlformats.org/officeDocument/2006/relationships/image" Target="../media/image492.emf"/><Relationship Id="rId16" Type="http://schemas.openxmlformats.org/officeDocument/2006/relationships/customXml" Target="../ink/ink523.xml"/><Relationship Id="rId20" Type="http://schemas.openxmlformats.org/officeDocument/2006/relationships/customXml" Target="../ink/ink52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9.xml"/><Relationship Id="rId11" Type="http://schemas.openxmlformats.org/officeDocument/2006/relationships/image" Target="../media/image502.emf"/><Relationship Id="rId5" Type="http://schemas.openxmlformats.org/officeDocument/2006/relationships/image" Target="../media/image495.emf"/><Relationship Id="rId15" Type="http://schemas.openxmlformats.org/officeDocument/2006/relationships/image" Target="../media/image507.png"/><Relationship Id="rId23" Type="http://schemas.openxmlformats.org/officeDocument/2006/relationships/image" Target="../media/image513.png"/><Relationship Id="rId10" Type="http://schemas.openxmlformats.org/officeDocument/2006/relationships/image" Target="../media/image501.emf"/><Relationship Id="rId19" Type="http://schemas.openxmlformats.org/officeDocument/2006/relationships/image" Target="../media/image510.png"/><Relationship Id="rId4" Type="http://schemas.openxmlformats.org/officeDocument/2006/relationships/image" Target="../media/image494.emf"/><Relationship Id="rId9" Type="http://schemas.openxmlformats.org/officeDocument/2006/relationships/image" Target="../media/image500.png"/><Relationship Id="rId14" Type="http://schemas.openxmlformats.org/officeDocument/2006/relationships/customXml" Target="../ink/ink522.xml"/><Relationship Id="rId22" Type="http://schemas.openxmlformats.org/officeDocument/2006/relationships/customXml" Target="../ink/ink5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3" Type="http://schemas.openxmlformats.org/officeDocument/2006/relationships/image" Target="../media/image515.emf"/><Relationship Id="rId7" Type="http://schemas.openxmlformats.org/officeDocument/2006/relationships/customXml" Target="../ink/ink527.xml"/><Relationship Id="rId12" Type="http://schemas.openxmlformats.org/officeDocument/2006/relationships/image" Target="../media/image533.png"/><Relationship Id="rId2" Type="http://schemas.openxmlformats.org/officeDocument/2006/relationships/image" Target="../media/image5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8.emf"/><Relationship Id="rId11" Type="http://schemas.openxmlformats.org/officeDocument/2006/relationships/customXml" Target="../ink/ink529.xml"/><Relationship Id="rId5" Type="http://schemas.openxmlformats.org/officeDocument/2006/relationships/image" Target="../media/image517.emf"/><Relationship Id="rId10" Type="http://schemas.openxmlformats.org/officeDocument/2006/relationships/image" Target="../media/image529.png"/><Relationship Id="rId4" Type="http://schemas.openxmlformats.org/officeDocument/2006/relationships/image" Target="../media/image516.emf"/><Relationship Id="rId9" Type="http://schemas.openxmlformats.org/officeDocument/2006/relationships/customXml" Target="../ink/ink5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2.emf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emf"/><Relationship Id="rId2" Type="http://schemas.openxmlformats.org/officeDocument/2006/relationships/image" Target="../media/image5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emf"/><Relationship Id="rId2" Type="http://schemas.openxmlformats.org/officeDocument/2006/relationships/image" Target="../media/image5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6.png"/><Relationship Id="rId18" Type="http://schemas.openxmlformats.org/officeDocument/2006/relationships/customXml" Target="../ink/ink15.xml"/><Relationship Id="rId3" Type="http://schemas.openxmlformats.org/officeDocument/2006/relationships/image" Target="../media/image4.emf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customXml" Target="../ink/ink12.xml"/><Relationship Id="rId17" Type="http://schemas.openxmlformats.org/officeDocument/2006/relationships/image" Target="../media/image18.png"/><Relationship Id="rId2" Type="http://schemas.openxmlformats.org/officeDocument/2006/relationships/image" Target="../media/image3.emf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openxmlformats.org/officeDocument/2006/relationships/customXml" Target="../ink/ink11.xml"/><Relationship Id="rId19" Type="http://schemas.openxmlformats.org/officeDocument/2006/relationships/image" Target="../media/image19.png"/><Relationship Id="rId4" Type="http://schemas.openxmlformats.org/officeDocument/2006/relationships/customXml" Target="../ink/ink8.xml"/><Relationship Id="rId9" Type="http://schemas.openxmlformats.org/officeDocument/2006/relationships/image" Target="../media/image14.png"/><Relationship Id="rId14" Type="http://schemas.openxmlformats.org/officeDocument/2006/relationships/customXml" Target="../ink/ink13.xml"/><Relationship Id="rId22" Type="http://schemas.openxmlformats.org/officeDocument/2006/relationships/customXml" Target="../ink/ink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23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9" Type="http://schemas.openxmlformats.org/officeDocument/2006/relationships/customXml" Target="../ink/ink36.xml"/><Relationship Id="rId3" Type="http://schemas.openxmlformats.org/officeDocument/2006/relationships/customXml" Target="../ink/ink18.xml"/><Relationship Id="rId21" Type="http://schemas.openxmlformats.org/officeDocument/2006/relationships/customXml" Target="../ink/ink27.xml"/><Relationship Id="rId34" Type="http://schemas.openxmlformats.org/officeDocument/2006/relationships/image" Target="../media/image38.png"/><Relationship Id="rId7" Type="http://schemas.openxmlformats.org/officeDocument/2006/relationships/customXml" Target="../ink/ink20.xml"/><Relationship Id="rId12" Type="http://schemas.openxmlformats.org/officeDocument/2006/relationships/image" Target="../media/image27.png"/><Relationship Id="rId17" Type="http://schemas.openxmlformats.org/officeDocument/2006/relationships/customXml" Target="../ink/ink25.xml"/><Relationship Id="rId25" Type="http://schemas.openxmlformats.org/officeDocument/2006/relationships/customXml" Target="../ink/ink29.xml"/><Relationship Id="rId33" Type="http://schemas.openxmlformats.org/officeDocument/2006/relationships/customXml" Target="../ink/ink33.xml"/><Relationship Id="rId38" Type="http://schemas.openxmlformats.org/officeDocument/2006/relationships/image" Target="../media/image40.png"/><Relationship Id="rId2" Type="http://schemas.openxmlformats.org/officeDocument/2006/relationships/image" Target="../media/image5.emf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customXml" Target="../ink/ink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customXml" Target="../ink/ink22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customXml" Target="../ink/ink35.xml"/><Relationship Id="rId40" Type="http://schemas.openxmlformats.org/officeDocument/2006/relationships/image" Target="../media/image41.png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customXml" Target="../ink/ink28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customXml" Target="../ink/ink26.xml"/><Relationship Id="rId31" Type="http://schemas.openxmlformats.org/officeDocument/2006/relationships/customXml" Target="../ink/ink32.xml"/><Relationship Id="rId4" Type="http://schemas.openxmlformats.org/officeDocument/2006/relationships/image" Target="../media/image23.png"/><Relationship Id="rId9" Type="http://schemas.openxmlformats.org/officeDocument/2006/relationships/customXml" Target="../ink/ink21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customXml" Target="../ink/ink30.xml"/><Relationship Id="rId30" Type="http://schemas.openxmlformats.org/officeDocument/2006/relationships/image" Target="../media/image36.png"/><Relationship Id="rId35" Type="http://schemas.openxmlformats.org/officeDocument/2006/relationships/customXml" Target="../ink/ink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.png"/><Relationship Id="rId671" Type="http://schemas.openxmlformats.org/officeDocument/2006/relationships/image" Target="../media/image377.png"/><Relationship Id="rId769" Type="http://schemas.openxmlformats.org/officeDocument/2006/relationships/image" Target="../media/image426.png"/><Relationship Id="rId21" Type="http://schemas.openxmlformats.org/officeDocument/2006/relationships/image" Target="../media/image52.png"/><Relationship Id="rId324" Type="http://schemas.openxmlformats.org/officeDocument/2006/relationships/customXml" Target="../ink/ink198.xml"/><Relationship Id="rId531" Type="http://schemas.openxmlformats.org/officeDocument/2006/relationships/image" Target="../media/image307.png"/><Relationship Id="rId629" Type="http://schemas.openxmlformats.org/officeDocument/2006/relationships/image" Target="../media/image356.png"/><Relationship Id="rId170" Type="http://schemas.openxmlformats.org/officeDocument/2006/relationships/customXml" Target="../ink/ink121.xml"/><Relationship Id="rId226" Type="http://schemas.openxmlformats.org/officeDocument/2006/relationships/customXml" Target="../ink/ink149.xml"/><Relationship Id="rId433" Type="http://schemas.openxmlformats.org/officeDocument/2006/relationships/image" Target="../media/image258.png"/><Relationship Id="rId268" Type="http://schemas.openxmlformats.org/officeDocument/2006/relationships/customXml" Target="../ink/ink170.xml"/><Relationship Id="rId475" Type="http://schemas.openxmlformats.org/officeDocument/2006/relationships/image" Target="../media/image279.png"/><Relationship Id="rId640" Type="http://schemas.openxmlformats.org/officeDocument/2006/relationships/customXml" Target="../ink/ink356.xml"/><Relationship Id="rId682" Type="http://schemas.openxmlformats.org/officeDocument/2006/relationships/customXml" Target="../ink/ink377.xml"/><Relationship Id="rId738" Type="http://schemas.openxmlformats.org/officeDocument/2006/relationships/customXml" Target="../ink/ink405.xml"/><Relationship Id="rId32" Type="http://schemas.openxmlformats.org/officeDocument/2006/relationships/customXml" Target="../ink/ink52.xml"/><Relationship Id="rId74" Type="http://schemas.openxmlformats.org/officeDocument/2006/relationships/customXml" Target="../ink/ink73.xml"/><Relationship Id="rId128" Type="http://schemas.openxmlformats.org/officeDocument/2006/relationships/customXml" Target="../ink/ink100.xml"/><Relationship Id="rId335" Type="http://schemas.openxmlformats.org/officeDocument/2006/relationships/image" Target="../media/image208.png"/><Relationship Id="rId377" Type="http://schemas.openxmlformats.org/officeDocument/2006/relationships/image" Target="../media/image229.png"/><Relationship Id="rId500" Type="http://schemas.openxmlformats.org/officeDocument/2006/relationships/customXml" Target="../ink/ink286.xml"/><Relationship Id="rId542" Type="http://schemas.openxmlformats.org/officeDocument/2006/relationships/customXml" Target="../ink/ink307.xml"/><Relationship Id="rId584" Type="http://schemas.openxmlformats.org/officeDocument/2006/relationships/customXml" Target="../ink/ink328.xml"/><Relationship Id="rId5" Type="http://schemas.openxmlformats.org/officeDocument/2006/relationships/image" Target="../media/image43.png"/><Relationship Id="rId181" Type="http://schemas.openxmlformats.org/officeDocument/2006/relationships/image" Target="../media/image132.png"/><Relationship Id="rId237" Type="http://schemas.openxmlformats.org/officeDocument/2006/relationships/image" Target="../media/image160.png"/><Relationship Id="rId402" Type="http://schemas.openxmlformats.org/officeDocument/2006/relationships/customXml" Target="../ink/ink237.xml"/><Relationship Id="rId279" Type="http://schemas.openxmlformats.org/officeDocument/2006/relationships/image" Target="../media/image181.png"/><Relationship Id="rId444" Type="http://schemas.openxmlformats.org/officeDocument/2006/relationships/customXml" Target="../ink/ink258.xml"/><Relationship Id="rId486" Type="http://schemas.openxmlformats.org/officeDocument/2006/relationships/customXml" Target="../ink/ink279.xml"/><Relationship Id="rId651" Type="http://schemas.openxmlformats.org/officeDocument/2006/relationships/image" Target="../media/image367.png"/><Relationship Id="rId693" Type="http://schemas.openxmlformats.org/officeDocument/2006/relationships/image" Target="../media/image388.png"/><Relationship Id="rId707" Type="http://schemas.openxmlformats.org/officeDocument/2006/relationships/image" Target="../media/image395.png"/><Relationship Id="rId749" Type="http://schemas.openxmlformats.org/officeDocument/2006/relationships/image" Target="../media/image416.png"/><Relationship Id="rId43" Type="http://schemas.openxmlformats.org/officeDocument/2006/relationships/image" Target="../media/image63.png"/><Relationship Id="rId139" Type="http://schemas.openxmlformats.org/officeDocument/2006/relationships/image" Target="../media/image111.png"/><Relationship Id="rId290" Type="http://schemas.openxmlformats.org/officeDocument/2006/relationships/customXml" Target="../ink/ink181.xml"/><Relationship Id="rId304" Type="http://schemas.openxmlformats.org/officeDocument/2006/relationships/customXml" Target="../ink/ink188.xml"/><Relationship Id="rId346" Type="http://schemas.openxmlformats.org/officeDocument/2006/relationships/customXml" Target="../ink/ink209.xml"/><Relationship Id="rId388" Type="http://schemas.openxmlformats.org/officeDocument/2006/relationships/customXml" Target="../ink/ink230.xml"/><Relationship Id="rId511" Type="http://schemas.openxmlformats.org/officeDocument/2006/relationships/image" Target="../media/image297.png"/><Relationship Id="rId553" Type="http://schemas.openxmlformats.org/officeDocument/2006/relationships/image" Target="../media/image318.png"/><Relationship Id="rId609" Type="http://schemas.openxmlformats.org/officeDocument/2006/relationships/image" Target="../media/image346.png"/><Relationship Id="rId760" Type="http://schemas.openxmlformats.org/officeDocument/2006/relationships/customXml" Target="../ink/ink416.xml"/><Relationship Id="rId85" Type="http://schemas.openxmlformats.org/officeDocument/2006/relationships/image" Target="../media/image84.png"/><Relationship Id="rId150" Type="http://schemas.openxmlformats.org/officeDocument/2006/relationships/customXml" Target="../ink/ink111.xml"/><Relationship Id="rId192" Type="http://schemas.openxmlformats.org/officeDocument/2006/relationships/customXml" Target="../ink/ink132.xml"/><Relationship Id="rId206" Type="http://schemas.openxmlformats.org/officeDocument/2006/relationships/customXml" Target="../ink/ink139.xml"/><Relationship Id="rId413" Type="http://schemas.openxmlformats.org/officeDocument/2006/relationships/image" Target="../media/image247.png"/><Relationship Id="rId595" Type="http://schemas.openxmlformats.org/officeDocument/2006/relationships/image" Target="../media/image339.png"/><Relationship Id="rId248" Type="http://schemas.openxmlformats.org/officeDocument/2006/relationships/customXml" Target="../ink/ink160.xml"/><Relationship Id="rId455" Type="http://schemas.openxmlformats.org/officeDocument/2006/relationships/image" Target="../media/image269.png"/><Relationship Id="rId497" Type="http://schemas.openxmlformats.org/officeDocument/2006/relationships/image" Target="../media/image290.png"/><Relationship Id="rId620" Type="http://schemas.openxmlformats.org/officeDocument/2006/relationships/customXml" Target="../ink/ink346.xml"/><Relationship Id="rId662" Type="http://schemas.openxmlformats.org/officeDocument/2006/relationships/customXml" Target="../ink/ink367.xml"/><Relationship Id="rId718" Type="http://schemas.openxmlformats.org/officeDocument/2006/relationships/customXml" Target="../ink/ink395.xml"/><Relationship Id="rId12" Type="http://schemas.openxmlformats.org/officeDocument/2006/relationships/customXml" Target="../ink/ink42.xml"/><Relationship Id="rId108" Type="http://schemas.openxmlformats.org/officeDocument/2006/relationships/customXml" Target="../ink/ink90.xml"/><Relationship Id="rId315" Type="http://schemas.openxmlformats.org/officeDocument/2006/relationships/image" Target="../media/image198.png"/><Relationship Id="rId357" Type="http://schemas.openxmlformats.org/officeDocument/2006/relationships/image" Target="../media/image219.png"/><Relationship Id="rId522" Type="http://schemas.openxmlformats.org/officeDocument/2006/relationships/customXml" Target="../ink/ink297.xml"/><Relationship Id="rId54" Type="http://schemas.openxmlformats.org/officeDocument/2006/relationships/customXml" Target="../ink/ink63.xml"/><Relationship Id="rId96" Type="http://schemas.openxmlformats.org/officeDocument/2006/relationships/customXml" Target="../ink/ink84.xml"/><Relationship Id="rId161" Type="http://schemas.openxmlformats.org/officeDocument/2006/relationships/image" Target="../media/image122.png"/><Relationship Id="rId217" Type="http://schemas.openxmlformats.org/officeDocument/2006/relationships/image" Target="../media/image150.png"/><Relationship Id="rId399" Type="http://schemas.openxmlformats.org/officeDocument/2006/relationships/image" Target="../media/image241.png"/><Relationship Id="rId564" Type="http://schemas.openxmlformats.org/officeDocument/2006/relationships/customXml" Target="../ink/ink318.xml"/><Relationship Id="rId771" Type="http://schemas.openxmlformats.org/officeDocument/2006/relationships/image" Target="../media/image427.png"/><Relationship Id="rId259" Type="http://schemas.openxmlformats.org/officeDocument/2006/relationships/image" Target="../media/image116.png"/><Relationship Id="rId424" Type="http://schemas.openxmlformats.org/officeDocument/2006/relationships/customXml" Target="../ink/ink248.xml"/><Relationship Id="rId466" Type="http://schemas.openxmlformats.org/officeDocument/2006/relationships/customXml" Target="../ink/ink269.xml"/><Relationship Id="rId631" Type="http://schemas.openxmlformats.org/officeDocument/2006/relationships/image" Target="../media/image357.png"/><Relationship Id="rId673" Type="http://schemas.openxmlformats.org/officeDocument/2006/relationships/image" Target="../media/image378.png"/><Relationship Id="rId729" Type="http://schemas.openxmlformats.org/officeDocument/2006/relationships/image" Target="../media/image406.png"/><Relationship Id="rId23" Type="http://schemas.openxmlformats.org/officeDocument/2006/relationships/image" Target="../media/image53.png"/><Relationship Id="rId119" Type="http://schemas.openxmlformats.org/officeDocument/2006/relationships/image" Target="../media/image101.png"/><Relationship Id="rId270" Type="http://schemas.openxmlformats.org/officeDocument/2006/relationships/customXml" Target="../ink/ink171.xml"/><Relationship Id="rId326" Type="http://schemas.openxmlformats.org/officeDocument/2006/relationships/customXml" Target="../ink/ink199.xml"/><Relationship Id="rId533" Type="http://schemas.openxmlformats.org/officeDocument/2006/relationships/image" Target="../media/image308.png"/><Relationship Id="rId65" Type="http://schemas.openxmlformats.org/officeDocument/2006/relationships/image" Target="../media/image74.png"/><Relationship Id="rId130" Type="http://schemas.openxmlformats.org/officeDocument/2006/relationships/customXml" Target="../ink/ink101.xml"/><Relationship Id="rId368" Type="http://schemas.openxmlformats.org/officeDocument/2006/relationships/customXml" Target="../ink/ink220.xml"/><Relationship Id="rId575" Type="http://schemas.openxmlformats.org/officeDocument/2006/relationships/image" Target="../media/image329.png"/><Relationship Id="rId740" Type="http://schemas.openxmlformats.org/officeDocument/2006/relationships/customXml" Target="../ink/ink406.xml"/><Relationship Id="rId172" Type="http://schemas.openxmlformats.org/officeDocument/2006/relationships/customXml" Target="../ink/ink122.xml"/><Relationship Id="rId228" Type="http://schemas.openxmlformats.org/officeDocument/2006/relationships/customXml" Target="../ink/ink150.xml"/><Relationship Id="rId435" Type="http://schemas.openxmlformats.org/officeDocument/2006/relationships/image" Target="../media/image259.png"/><Relationship Id="rId477" Type="http://schemas.openxmlformats.org/officeDocument/2006/relationships/image" Target="../media/image280.png"/><Relationship Id="rId600" Type="http://schemas.openxmlformats.org/officeDocument/2006/relationships/customXml" Target="../ink/ink336.xml"/><Relationship Id="rId642" Type="http://schemas.openxmlformats.org/officeDocument/2006/relationships/customXml" Target="../ink/ink357.xml"/><Relationship Id="rId684" Type="http://schemas.openxmlformats.org/officeDocument/2006/relationships/customXml" Target="../ink/ink378.xml"/><Relationship Id="rId281" Type="http://schemas.openxmlformats.org/officeDocument/2006/relationships/image" Target="../media/image182.png"/><Relationship Id="rId337" Type="http://schemas.openxmlformats.org/officeDocument/2006/relationships/image" Target="../media/image209.png"/><Relationship Id="rId502" Type="http://schemas.openxmlformats.org/officeDocument/2006/relationships/customXml" Target="../ink/ink287.xml"/><Relationship Id="rId34" Type="http://schemas.openxmlformats.org/officeDocument/2006/relationships/customXml" Target="../ink/ink53.xml"/><Relationship Id="rId76" Type="http://schemas.openxmlformats.org/officeDocument/2006/relationships/customXml" Target="../ink/ink74.xml"/><Relationship Id="rId141" Type="http://schemas.openxmlformats.org/officeDocument/2006/relationships/image" Target="../media/image112.png"/><Relationship Id="rId379" Type="http://schemas.openxmlformats.org/officeDocument/2006/relationships/image" Target="../media/image230.png"/><Relationship Id="rId544" Type="http://schemas.openxmlformats.org/officeDocument/2006/relationships/customXml" Target="../ink/ink308.xml"/><Relationship Id="rId586" Type="http://schemas.openxmlformats.org/officeDocument/2006/relationships/customXml" Target="../ink/ink329.xml"/><Relationship Id="rId751" Type="http://schemas.openxmlformats.org/officeDocument/2006/relationships/image" Target="../media/image417.png"/><Relationship Id="rId7" Type="http://schemas.openxmlformats.org/officeDocument/2006/relationships/image" Target="../media/image45.png"/><Relationship Id="rId183" Type="http://schemas.openxmlformats.org/officeDocument/2006/relationships/image" Target="../media/image133.png"/><Relationship Id="rId239" Type="http://schemas.openxmlformats.org/officeDocument/2006/relationships/image" Target="../media/image161.png"/><Relationship Id="rId390" Type="http://schemas.openxmlformats.org/officeDocument/2006/relationships/customXml" Target="../ink/ink231.xml"/><Relationship Id="rId404" Type="http://schemas.openxmlformats.org/officeDocument/2006/relationships/customXml" Target="../ink/ink238.xml"/><Relationship Id="rId446" Type="http://schemas.openxmlformats.org/officeDocument/2006/relationships/customXml" Target="../ink/ink259.xml"/><Relationship Id="rId611" Type="http://schemas.openxmlformats.org/officeDocument/2006/relationships/image" Target="../media/image347.png"/><Relationship Id="rId653" Type="http://schemas.openxmlformats.org/officeDocument/2006/relationships/image" Target="../media/image368.png"/><Relationship Id="rId250" Type="http://schemas.openxmlformats.org/officeDocument/2006/relationships/customXml" Target="../ink/ink161.xml"/><Relationship Id="rId292" Type="http://schemas.openxmlformats.org/officeDocument/2006/relationships/customXml" Target="../ink/ink182.xml"/><Relationship Id="rId306" Type="http://schemas.openxmlformats.org/officeDocument/2006/relationships/customXml" Target="../ink/ink189.xml"/><Relationship Id="rId488" Type="http://schemas.openxmlformats.org/officeDocument/2006/relationships/customXml" Target="../ink/ink280.xml"/><Relationship Id="rId695" Type="http://schemas.openxmlformats.org/officeDocument/2006/relationships/image" Target="../media/image389.png"/><Relationship Id="rId709" Type="http://schemas.openxmlformats.org/officeDocument/2006/relationships/image" Target="../media/image396.png"/><Relationship Id="rId45" Type="http://schemas.openxmlformats.org/officeDocument/2006/relationships/image" Target="../media/image64.png"/><Relationship Id="rId87" Type="http://schemas.openxmlformats.org/officeDocument/2006/relationships/image" Target="../media/image85.png"/><Relationship Id="rId110" Type="http://schemas.openxmlformats.org/officeDocument/2006/relationships/customXml" Target="../ink/ink91.xml"/><Relationship Id="rId348" Type="http://schemas.openxmlformats.org/officeDocument/2006/relationships/customXml" Target="../ink/ink210.xml"/><Relationship Id="rId513" Type="http://schemas.openxmlformats.org/officeDocument/2006/relationships/image" Target="../media/image298.png"/><Relationship Id="rId555" Type="http://schemas.openxmlformats.org/officeDocument/2006/relationships/image" Target="../media/image319.png"/><Relationship Id="rId597" Type="http://schemas.openxmlformats.org/officeDocument/2006/relationships/image" Target="../media/image340.png"/><Relationship Id="rId720" Type="http://schemas.openxmlformats.org/officeDocument/2006/relationships/customXml" Target="../ink/ink396.xml"/><Relationship Id="rId762" Type="http://schemas.openxmlformats.org/officeDocument/2006/relationships/customXml" Target="../ink/ink417.xml"/><Relationship Id="rId152" Type="http://schemas.openxmlformats.org/officeDocument/2006/relationships/customXml" Target="../ink/ink112.xml"/><Relationship Id="rId194" Type="http://schemas.openxmlformats.org/officeDocument/2006/relationships/customXml" Target="../ink/ink133.xml"/><Relationship Id="rId208" Type="http://schemas.openxmlformats.org/officeDocument/2006/relationships/customXml" Target="../ink/ink140.xml"/><Relationship Id="rId415" Type="http://schemas.openxmlformats.org/officeDocument/2006/relationships/image" Target="../media/image249.png"/><Relationship Id="rId457" Type="http://schemas.openxmlformats.org/officeDocument/2006/relationships/image" Target="../media/image270.png"/><Relationship Id="rId622" Type="http://schemas.openxmlformats.org/officeDocument/2006/relationships/customXml" Target="../ink/ink347.xml"/><Relationship Id="rId261" Type="http://schemas.openxmlformats.org/officeDocument/2006/relationships/image" Target="../media/image172.png"/><Relationship Id="rId499" Type="http://schemas.openxmlformats.org/officeDocument/2006/relationships/image" Target="../media/image291.png"/><Relationship Id="rId664" Type="http://schemas.openxmlformats.org/officeDocument/2006/relationships/customXml" Target="../ink/ink368.xml"/><Relationship Id="rId14" Type="http://schemas.openxmlformats.org/officeDocument/2006/relationships/customXml" Target="../ink/ink43.xml"/><Relationship Id="rId56" Type="http://schemas.openxmlformats.org/officeDocument/2006/relationships/customXml" Target="../ink/ink64.xml"/><Relationship Id="rId317" Type="http://schemas.openxmlformats.org/officeDocument/2006/relationships/image" Target="../media/image199.png"/><Relationship Id="rId359" Type="http://schemas.openxmlformats.org/officeDocument/2006/relationships/image" Target="../media/image220.png"/><Relationship Id="rId524" Type="http://schemas.openxmlformats.org/officeDocument/2006/relationships/customXml" Target="../ink/ink298.xml"/><Relationship Id="rId566" Type="http://schemas.openxmlformats.org/officeDocument/2006/relationships/customXml" Target="../ink/ink319.xml"/><Relationship Id="rId731" Type="http://schemas.openxmlformats.org/officeDocument/2006/relationships/image" Target="../media/image407.png"/><Relationship Id="rId773" Type="http://schemas.openxmlformats.org/officeDocument/2006/relationships/image" Target="../media/image428.png"/><Relationship Id="rId98" Type="http://schemas.openxmlformats.org/officeDocument/2006/relationships/customXml" Target="../ink/ink85.xml"/><Relationship Id="rId121" Type="http://schemas.openxmlformats.org/officeDocument/2006/relationships/image" Target="../media/image102.png"/><Relationship Id="rId163" Type="http://schemas.openxmlformats.org/officeDocument/2006/relationships/image" Target="../media/image123.png"/><Relationship Id="rId219" Type="http://schemas.openxmlformats.org/officeDocument/2006/relationships/image" Target="../media/image151.png"/><Relationship Id="rId370" Type="http://schemas.openxmlformats.org/officeDocument/2006/relationships/customXml" Target="../ink/ink221.xml"/><Relationship Id="rId426" Type="http://schemas.openxmlformats.org/officeDocument/2006/relationships/customXml" Target="../ink/ink249.xml"/><Relationship Id="rId633" Type="http://schemas.openxmlformats.org/officeDocument/2006/relationships/image" Target="../media/image358.png"/><Relationship Id="rId230" Type="http://schemas.openxmlformats.org/officeDocument/2006/relationships/customXml" Target="../ink/ink151.xml"/><Relationship Id="rId468" Type="http://schemas.openxmlformats.org/officeDocument/2006/relationships/customXml" Target="../ink/ink270.xml"/><Relationship Id="rId675" Type="http://schemas.openxmlformats.org/officeDocument/2006/relationships/image" Target="../media/image373.png"/><Relationship Id="rId25" Type="http://schemas.openxmlformats.org/officeDocument/2006/relationships/image" Target="../media/image54.png"/><Relationship Id="rId67" Type="http://schemas.openxmlformats.org/officeDocument/2006/relationships/image" Target="../media/image75.png"/><Relationship Id="rId272" Type="http://schemas.openxmlformats.org/officeDocument/2006/relationships/customXml" Target="../ink/ink172.xml"/><Relationship Id="rId328" Type="http://schemas.openxmlformats.org/officeDocument/2006/relationships/customXml" Target="../ink/ink200.xml"/><Relationship Id="rId535" Type="http://schemas.openxmlformats.org/officeDocument/2006/relationships/image" Target="../media/image309.png"/><Relationship Id="rId577" Type="http://schemas.openxmlformats.org/officeDocument/2006/relationships/image" Target="../media/image330.png"/><Relationship Id="rId700" Type="http://schemas.openxmlformats.org/officeDocument/2006/relationships/customXml" Target="../ink/ink386.xml"/><Relationship Id="rId742" Type="http://schemas.openxmlformats.org/officeDocument/2006/relationships/customXml" Target="../ink/ink407.xml"/><Relationship Id="rId132" Type="http://schemas.openxmlformats.org/officeDocument/2006/relationships/customXml" Target="../ink/ink102.xml"/><Relationship Id="rId174" Type="http://schemas.openxmlformats.org/officeDocument/2006/relationships/customXml" Target="../ink/ink123.xml"/><Relationship Id="rId381" Type="http://schemas.openxmlformats.org/officeDocument/2006/relationships/image" Target="../media/image231.png"/><Relationship Id="rId602" Type="http://schemas.openxmlformats.org/officeDocument/2006/relationships/customXml" Target="../ink/ink337.xml"/><Relationship Id="rId241" Type="http://schemas.openxmlformats.org/officeDocument/2006/relationships/image" Target="../media/image162.png"/><Relationship Id="rId437" Type="http://schemas.openxmlformats.org/officeDocument/2006/relationships/image" Target="../media/image260.png"/><Relationship Id="rId479" Type="http://schemas.openxmlformats.org/officeDocument/2006/relationships/image" Target="../media/image281.png"/><Relationship Id="rId644" Type="http://schemas.openxmlformats.org/officeDocument/2006/relationships/customXml" Target="../ink/ink358.xml"/><Relationship Id="rId686" Type="http://schemas.openxmlformats.org/officeDocument/2006/relationships/customXml" Target="../ink/ink379.xml"/><Relationship Id="rId36" Type="http://schemas.openxmlformats.org/officeDocument/2006/relationships/customXml" Target="../ink/ink54.xml"/><Relationship Id="rId283" Type="http://schemas.openxmlformats.org/officeDocument/2006/relationships/image" Target="../media/image171.png"/><Relationship Id="rId339" Type="http://schemas.openxmlformats.org/officeDocument/2006/relationships/image" Target="../media/image210.png"/><Relationship Id="rId490" Type="http://schemas.openxmlformats.org/officeDocument/2006/relationships/customXml" Target="../ink/ink281.xml"/><Relationship Id="rId504" Type="http://schemas.openxmlformats.org/officeDocument/2006/relationships/customXml" Target="../ink/ink288.xml"/><Relationship Id="rId546" Type="http://schemas.openxmlformats.org/officeDocument/2006/relationships/customXml" Target="../ink/ink309.xml"/><Relationship Id="rId711" Type="http://schemas.openxmlformats.org/officeDocument/2006/relationships/image" Target="../media/image397.png"/><Relationship Id="rId753" Type="http://schemas.openxmlformats.org/officeDocument/2006/relationships/image" Target="../media/image418.png"/><Relationship Id="rId78" Type="http://schemas.openxmlformats.org/officeDocument/2006/relationships/customXml" Target="../ink/ink75.xml"/><Relationship Id="rId101" Type="http://schemas.openxmlformats.org/officeDocument/2006/relationships/image" Target="../media/image92.png"/><Relationship Id="rId143" Type="http://schemas.openxmlformats.org/officeDocument/2006/relationships/image" Target="../media/image113.png"/><Relationship Id="rId185" Type="http://schemas.openxmlformats.org/officeDocument/2006/relationships/image" Target="../media/image134.png"/><Relationship Id="rId350" Type="http://schemas.openxmlformats.org/officeDocument/2006/relationships/customXml" Target="../ink/ink211.xml"/><Relationship Id="rId406" Type="http://schemas.openxmlformats.org/officeDocument/2006/relationships/customXml" Target="../ink/ink239.xml"/><Relationship Id="rId588" Type="http://schemas.openxmlformats.org/officeDocument/2006/relationships/customXml" Target="../ink/ink330.xml"/><Relationship Id="rId9" Type="http://schemas.openxmlformats.org/officeDocument/2006/relationships/image" Target="../media/image46.png"/><Relationship Id="rId210" Type="http://schemas.openxmlformats.org/officeDocument/2006/relationships/customXml" Target="../ink/ink141.xml"/><Relationship Id="rId392" Type="http://schemas.openxmlformats.org/officeDocument/2006/relationships/customXml" Target="../ink/ink232.xml"/><Relationship Id="rId448" Type="http://schemas.openxmlformats.org/officeDocument/2006/relationships/customXml" Target="../ink/ink260.xml"/><Relationship Id="rId613" Type="http://schemas.openxmlformats.org/officeDocument/2006/relationships/image" Target="../media/image348.png"/><Relationship Id="rId655" Type="http://schemas.openxmlformats.org/officeDocument/2006/relationships/image" Target="../media/image369.png"/><Relationship Id="rId697" Type="http://schemas.openxmlformats.org/officeDocument/2006/relationships/image" Target="../media/image390.png"/><Relationship Id="rId252" Type="http://schemas.openxmlformats.org/officeDocument/2006/relationships/customXml" Target="../ink/ink162.xml"/><Relationship Id="rId294" Type="http://schemas.openxmlformats.org/officeDocument/2006/relationships/customXml" Target="../ink/ink183.xml"/><Relationship Id="rId308" Type="http://schemas.openxmlformats.org/officeDocument/2006/relationships/customXml" Target="../ink/ink190.xml"/><Relationship Id="rId515" Type="http://schemas.openxmlformats.org/officeDocument/2006/relationships/image" Target="../media/image299.png"/><Relationship Id="rId722" Type="http://schemas.openxmlformats.org/officeDocument/2006/relationships/customXml" Target="../ink/ink397.xml"/><Relationship Id="rId47" Type="http://schemas.openxmlformats.org/officeDocument/2006/relationships/image" Target="../media/image65.png"/><Relationship Id="rId89" Type="http://schemas.openxmlformats.org/officeDocument/2006/relationships/image" Target="../media/image86.png"/><Relationship Id="rId112" Type="http://schemas.openxmlformats.org/officeDocument/2006/relationships/customXml" Target="../ink/ink92.xml"/><Relationship Id="rId154" Type="http://schemas.openxmlformats.org/officeDocument/2006/relationships/customXml" Target="../ink/ink113.xml"/><Relationship Id="rId361" Type="http://schemas.openxmlformats.org/officeDocument/2006/relationships/image" Target="../media/image221.png"/><Relationship Id="rId557" Type="http://schemas.openxmlformats.org/officeDocument/2006/relationships/image" Target="../media/image320.png"/><Relationship Id="rId599" Type="http://schemas.openxmlformats.org/officeDocument/2006/relationships/image" Target="../media/image341.png"/><Relationship Id="rId764" Type="http://schemas.openxmlformats.org/officeDocument/2006/relationships/customXml" Target="../ink/ink418.xml"/><Relationship Id="rId196" Type="http://schemas.openxmlformats.org/officeDocument/2006/relationships/customXml" Target="../ink/ink134.xml"/><Relationship Id="rId417" Type="http://schemas.openxmlformats.org/officeDocument/2006/relationships/image" Target="../media/image250.png"/><Relationship Id="rId459" Type="http://schemas.openxmlformats.org/officeDocument/2006/relationships/image" Target="../media/image271.png"/><Relationship Id="rId624" Type="http://schemas.openxmlformats.org/officeDocument/2006/relationships/customXml" Target="../ink/ink348.xml"/><Relationship Id="rId666" Type="http://schemas.openxmlformats.org/officeDocument/2006/relationships/customXml" Target="../ink/ink369.xml"/><Relationship Id="rId16" Type="http://schemas.openxmlformats.org/officeDocument/2006/relationships/customXml" Target="../ink/ink44.xml"/><Relationship Id="rId221" Type="http://schemas.openxmlformats.org/officeDocument/2006/relationships/image" Target="../media/image152.png"/><Relationship Id="rId263" Type="http://schemas.openxmlformats.org/officeDocument/2006/relationships/image" Target="../media/image173.png"/><Relationship Id="rId319" Type="http://schemas.openxmlformats.org/officeDocument/2006/relationships/image" Target="../media/image200.png"/><Relationship Id="rId470" Type="http://schemas.openxmlformats.org/officeDocument/2006/relationships/customXml" Target="../ink/ink271.xml"/><Relationship Id="rId526" Type="http://schemas.openxmlformats.org/officeDocument/2006/relationships/customXml" Target="../ink/ink299.xml"/><Relationship Id="rId58" Type="http://schemas.openxmlformats.org/officeDocument/2006/relationships/customXml" Target="../ink/ink65.xml"/><Relationship Id="rId123" Type="http://schemas.openxmlformats.org/officeDocument/2006/relationships/image" Target="../media/image103.png"/><Relationship Id="rId330" Type="http://schemas.openxmlformats.org/officeDocument/2006/relationships/customXml" Target="../ink/ink201.xml"/><Relationship Id="rId568" Type="http://schemas.openxmlformats.org/officeDocument/2006/relationships/customXml" Target="../ink/ink320.xml"/><Relationship Id="rId733" Type="http://schemas.openxmlformats.org/officeDocument/2006/relationships/image" Target="../media/image408.png"/><Relationship Id="rId775" Type="http://schemas.openxmlformats.org/officeDocument/2006/relationships/image" Target="../media/image429.png"/><Relationship Id="rId165" Type="http://schemas.openxmlformats.org/officeDocument/2006/relationships/image" Target="../media/image124.png"/><Relationship Id="rId372" Type="http://schemas.openxmlformats.org/officeDocument/2006/relationships/customXml" Target="../ink/ink222.xml"/><Relationship Id="rId428" Type="http://schemas.openxmlformats.org/officeDocument/2006/relationships/customXml" Target="../ink/ink250.xml"/><Relationship Id="rId635" Type="http://schemas.openxmlformats.org/officeDocument/2006/relationships/image" Target="../media/image359.png"/><Relationship Id="rId677" Type="http://schemas.openxmlformats.org/officeDocument/2006/relationships/image" Target="../media/image379.png"/><Relationship Id="rId232" Type="http://schemas.openxmlformats.org/officeDocument/2006/relationships/customXml" Target="../ink/ink152.xml"/><Relationship Id="rId274" Type="http://schemas.openxmlformats.org/officeDocument/2006/relationships/customXml" Target="../ink/ink173.xml"/><Relationship Id="rId481" Type="http://schemas.openxmlformats.org/officeDocument/2006/relationships/image" Target="../media/image282.png"/><Relationship Id="rId702" Type="http://schemas.openxmlformats.org/officeDocument/2006/relationships/customXml" Target="../ink/ink387.xml"/><Relationship Id="rId27" Type="http://schemas.openxmlformats.org/officeDocument/2006/relationships/image" Target="../media/image55.png"/><Relationship Id="rId69" Type="http://schemas.openxmlformats.org/officeDocument/2006/relationships/image" Target="../media/image76.png"/><Relationship Id="rId134" Type="http://schemas.openxmlformats.org/officeDocument/2006/relationships/customXml" Target="../ink/ink103.xml"/><Relationship Id="rId537" Type="http://schemas.openxmlformats.org/officeDocument/2006/relationships/image" Target="../media/image310.png"/><Relationship Id="rId579" Type="http://schemas.openxmlformats.org/officeDocument/2006/relationships/image" Target="../media/image331.png"/><Relationship Id="rId744" Type="http://schemas.openxmlformats.org/officeDocument/2006/relationships/customXml" Target="../ink/ink408.xml"/><Relationship Id="rId80" Type="http://schemas.openxmlformats.org/officeDocument/2006/relationships/customXml" Target="../ink/ink76.xml"/><Relationship Id="rId176" Type="http://schemas.openxmlformats.org/officeDocument/2006/relationships/customXml" Target="../ink/ink124.xml"/><Relationship Id="rId341" Type="http://schemas.openxmlformats.org/officeDocument/2006/relationships/image" Target="../media/image211.png"/><Relationship Id="rId383" Type="http://schemas.openxmlformats.org/officeDocument/2006/relationships/image" Target="../media/image232.png"/><Relationship Id="rId439" Type="http://schemas.openxmlformats.org/officeDocument/2006/relationships/image" Target="../media/image261.png"/><Relationship Id="rId590" Type="http://schemas.openxmlformats.org/officeDocument/2006/relationships/customXml" Target="../ink/ink331.xml"/><Relationship Id="rId604" Type="http://schemas.openxmlformats.org/officeDocument/2006/relationships/customXml" Target="../ink/ink338.xml"/><Relationship Id="rId646" Type="http://schemas.openxmlformats.org/officeDocument/2006/relationships/customXml" Target="../ink/ink359.xml"/><Relationship Id="rId201" Type="http://schemas.openxmlformats.org/officeDocument/2006/relationships/image" Target="../media/image142.png"/><Relationship Id="rId243" Type="http://schemas.openxmlformats.org/officeDocument/2006/relationships/image" Target="../media/image163.png"/><Relationship Id="rId285" Type="http://schemas.openxmlformats.org/officeDocument/2006/relationships/image" Target="../media/image183.png"/><Relationship Id="rId450" Type="http://schemas.openxmlformats.org/officeDocument/2006/relationships/customXml" Target="../ink/ink261.xml"/><Relationship Id="rId506" Type="http://schemas.openxmlformats.org/officeDocument/2006/relationships/customXml" Target="../ink/ink289.xml"/><Relationship Id="rId688" Type="http://schemas.openxmlformats.org/officeDocument/2006/relationships/customXml" Target="../ink/ink380.xml"/><Relationship Id="rId38" Type="http://schemas.openxmlformats.org/officeDocument/2006/relationships/customXml" Target="../ink/ink55.xml"/><Relationship Id="rId103" Type="http://schemas.openxmlformats.org/officeDocument/2006/relationships/image" Target="../media/image93.png"/><Relationship Id="rId310" Type="http://schemas.openxmlformats.org/officeDocument/2006/relationships/customXml" Target="../ink/ink191.xml"/><Relationship Id="rId492" Type="http://schemas.openxmlformats.org/officeDocument/2006/relationships/customXml" Target="../ink/ink282.xml"/><Relationship Id="rId548" Type="http://schemas.openxmlformats.org/officeDocument/2006/relationships/customXml" Target="../ink/ink310.xml"/><Relationship Id="rId713" Type="http://schemas.openxmlformats.org/officeDocument/2006/relationships/image" Target="../media/image398.png"/><Relationship Id="rId755" Type="http://schemas.openxmlformats.org/officeDocument/2006/relationships/image" Target="../media/image419.png"/><Relationship Id="rId91" Type="http://schemas.openxmlformats.org/officeDocument/2006/relationships/image" Target="../media/image87.png"/><Relationship Id="rId145" Type="http://schemas.openxmlformats.org/officeDocument/2006/relationships/image" Target="../media/image114.png"/><Relationship Id="rId187" Type="http://schemas.openxmlformats.org/officeDocument/2006/relationships/image" Target="../media/image135.png"/><Relationship Id="rId352" Type="http://schemas.openxmlformats.org/officeDocument/2006/relationships/customXml" Target="../ink/ink212.xml"/><Relationship Id="rId394" Type="http://schemas.openxmlformats.org/officeDocument/2006/relationships/customXml" Target="../ink/ink233.xml"/><Relationship Id="rId408" Type="http://schemas.openxmlformats.org/officeDocument/2006/relationships/customXml" Target="../ink/ink240.xml"/><Relationship Id="rId615" Type="http://schemas.openxmlformats.org/officeDocument/2006/relationships/image" Target="../media/image349.png"/><Relationship Id="rId212" Type="http://schemas.openxmlformats.org/officeDocument/2006/relationships/customXml" Target="../ink/ink142.xml"/><Relationship Id="rId254" Type="http://schemas.openxmlformats.org/officeDocument/2006/relationships/customXml" Target="../ink/ink163.xml"/><Relationship Id="rId657" Type="http://schemas.openxmlformats.org/officeDocument/2006/relationships/image" Target="../media/image370.png"/><Relationship Id="rId699" Type="http://schemas.openxmlformats.org/officeDocument/2006/relationships/image" Target="../media/image391.png"/><Relationship Id="rId49" Type="http://schemas.openxmlformats.org/officeDocument/2006/relationships/image" Target="../media/image66.png"/><Relationship Id="rId114" Type="http://schemas.openxmlformats.org/officeDocument/2006/relationships/customXml" Target="../ink/ink93.xml"/><Relationship Id="rId296" Type="http://schemas.openxmlformats.org/officeDocument/2006/relationships/customXml" Target="../ink/ink184.xml"/><Relationship Id="rId461" Type="http://schemas.openxmlformats.org/officeDocument/2006/relationships/image" Target="../media/image272.png"/><Relationship Id="rId517" Type="http://schemas.openxmlformats.org/officeDocument/2006/relationships/image" Target="../media/image300.png"/><Relationship Id="rId559" Type="http://schemas.openxmlformats.org/officeDocument/2006/relationships/image" Target="../media/image321.png"/><Relationship Id="rId724" Type="http://schemas.openxmlformats.org/officeDocument/2006/relationships/customXml" Target="../ink/ink398.xml"/><Relationship Id="rId766" Type="http://schemas.openxmlformats.org/officeDocument/2006/relationships/customXml" Target="../ink/ink419.xml"/><Relationship Id="rId60" Type="http://schemas.openxmlformats.org/officeDocument/2006/relationships/customXml" Target="../ink/ink66.xml"/><Relationship Id="rId156" Type="http://schemas.openxmlformats.org/officeDocument/2006/relationships/customXml" Target="../ink/ink114.xml"/><Relationship Id="rId198" Type="http://schemas.openxmlformats.org/officeDocument/2006/relationships/customXml" Target="../ink/ink135.xml"/><Relationship Id="rId321" Type="http://schemas.openxmlformats.org/officeDocument/2006/relationships/image" Target="../media/image201.png"/><Relationship Id="rId363" Type="http://schemas.openxmlformats.org/officeDocument/2006/relationships/image" Target="../media/image222.png"/><Relationship Id="rId419" Type="http://schemas.openxmlformats.org/officeDocument/2006/relationships/image" Target="../media/image251.png"/><Relationship Id="rId570" Type="http://schemas.openxmlformats.org/officeDocument/2006/relationships/customXml" Target="../ink/ink321.xml"/><Relationship Id="rId626" Type="http://schemas.openxmlformats.org/officeDocument/2006/relationships/customXml" Target="../ink/ink349.xml"/><Relationship Id="rId223" Type="http://schemas.openxmlformats.org/officeDocument/2006/relationships/image" Target="../media/image153.png"/><Relationship Id="rId430" Type="http://schemas.openxmlformats.org/officeDocument/2006/relationships/customXml" Target="../ink/ink251.xml"/><Relationship Id="rId668" Type="http://schemas.openxmlformats.org/officeDocument/2006/relationships/customXml" Target="../ink/ink370.xml"/><Relationship Id="rId18" Type="http://schemas.openxmlformats.org/officeDocument/2006/relationships/customXml" Target="../ink/ink45.xml"/><Relationship Id="rId265" Type="http://schemas.openxmlformats.org/officeDocument/2006/relationships/image" Target="../media/image174.png"/><Relationship Id="rId472" Type="http://schemas.openxmlformats.org/officeDocument/2006/relationships/customXml" Target="../ink/ink272.xml"/><Relationship Id="rId528" Type="http://schemas.openxmlformats.org/officeDocument/2006/relationships/customXml" Target="../ink/ink300.xml"/><Relationship Id="rId735" Type="http://schemas.openxmlformats.org/officeDocument/2006/relationships/image" Target="../media/image409.png"/><Relationship Id="rId125" Type="http://schemas.openxmlformats.org/officeDocument/2006/relationships/image" Target="../media/image104.png"/><Relationship Id="rId167" Type="http://schemas.openxmlformats.org/officeDocument/2006/relationships/image" Target="../media/image125.png"/><Relationship Id="rId332" Type="http://schemas.openxmlformats.org/officeDocument/2006/relationships/customXml" Target="../ink/ink202.xml"/><Relationship Id="rId374" Type="http://schemas.openxmlformats.org/officeDocument/2006/relationships/customXml" Target="../ink/ink223.xml"/><Relationship Id="rId581" Type="http://schemas.openxmlformats.org/officeDocument/2006/relationships/image" Target="../media/image332.png"/><Relationship Id="rId71" Type="http://schemas.openxmlformats.org/officeDocument/2006/relationships/image" Target="../media/image77.png"/><Relationship Id="rId234" Type="http://schemas.openxmlformats.org/officeDocument/2006/relationships/customXml" Target="../ink/ink153.xml"/><Relationship Id="rId637" Type="http://schemas.openxmlformats.org/officeDocument/2006/relationships/image" Target="../media/image360.png"/><Relationship Id="rId679" Type="http://schemas.openxmlformats.org/officeDocument/2006/relationships/image" Target="../media/image381.png"/><Relationship Id="rId2" Type="http://schemas.openxmlformats.org/officeDocument/2006/relationships/customXml" Target="../ink/ink37.xml"/><Relationship Id="rId29" Type="http://schemas.openxmlformats.org/officeDocument/2006/relationships/image" Target="../media/image56.png"/><Relationship Id="rId276" Type="http://schemas.openxmlformats.org/officeDocument/2006/relationships/customXml" Target="../ink/ink174.xml"/><Relationship Id="rId441" Type="http://schemas.openxmlformats.org/officeDocument/2006/relationships/image" Target="../media/image262.png"/><Relationship Id="rId483" Type="http://schemas.openxmlformats.org/officeDocument/2006/relationships/image" Target="../media/image283.png"/><Relationship Id="rId539" Type="http://schemas.openxmlformats.org/officeDocument/2006/relationships/image" Target="../media/image311.png"/><Relationship Id="rId690" Type="http://schemas.openxmlformats.org/officeDocument/2006/relationships/customXml" Target="../ink/ink381.xml"/><Relationship Id="rId704" Type="http://schemas.openxmlformats.org/officeDocument/2006/relationships/customXml" Target="../ink/ink388.xml"/><Relationship Id="rId746" Type="http://schemas.openxmlformats.org/officeDocument/2006/relationships/customXml" Target="../ink/ink409.xml"/><Relationship Id="rId40" Type="http://schemas.openxmlformats.org/officeDocument/2006/relationships/customXml" Target="../ink/ink56.xml"/><Relationship Id="rId136" Type="http://schemas.openxmlformats.org/officeDocument/2006/relationships/customXml" Target="../ink/ink104.xml"/><Relationship Id="rId178" Type="http://schemas.openxmlformats.org/officeDocument/2006/relationships/customXml" Target="../ink/ink125.xml"/><Relationship Id="rId301" Type="http://schemas.openxmlformats.org/officeDocument/2006/relationships/image" Target="../media/image191.png"/><Relationship Id="rId343" Type="http://schemas.openxmlformats.org/officeDocument/2006/relationships/image" Target="../media/image212.png"/><Relationship Id="rId550" Type="http://schemas.openxmlformats.org/officeDocument/2006/relationships/customXml" Target="../ink/ink311.xml"/><Relationship Id="rId82" Type="http://schemas.openxmlformats.org/officeDocument/2006/relationships/customXml" Target="../ink/ink77.xml"/><Relationship Id="rId203" Type="http://schemas.openxmlformats.org/officeDocument/2006/relationships/image" Target="../media/image143.png"/><Relationship Id="rId385" Type="http://schemas.openxmlformats.org/officeDocument/2006/relationships/image" Target="../media/image233.png"/><Relationship Id="rId592" Type="http://schemas.openxmlformats.org/officeDocument/2006/relationships/customXml" Target="../ink/ink332.xml"/><Relationship Id="rId606" Type="http://schemas.openxmlformats.org/officeDocument/2006/relationships/customXml" Target="../ink/ink339.xml"/><Relationship Id="rId648" Type="http://schemas.openxmlformats.org/officeDocument/2006/relationships/customXml" Target="../ink/ink360.xml"/><Relationship Id="rId245" Type="http://schemas.openxmlformats.org/officeDocument/2006/relationships/image" Target="../media/image164.png"/><Relationship Id="rId287" Type="http://schemas.openxmlformats.org/officeDocument/2006/relationships/image" Target="../media/image184.png"/><Relationship Id="rId410" Type="http://schemas.openxmlformats.org/officeDocument/2006/relationships/customXml" Target="../ink/ink241.xml"/><Relationship Id="rId452" Type="http://schemas.openxmlformats.org/officeDocument/2006/relationships/customXml" Target="../ink/ink262.xml"/><Relationship Id="rId494" Type="http://schemas.openxmlformats.org/officeDocument/2006/relationships/customXml" Target="../ink/ink283.xml"/><Relationship Id="rId508" Type="http://schemas.openxmlformats.org/officeDocument/2006/relationships/customXml" Target="../ink/ink290.xml"/><Relationship Id="rId715" Type="http://schemas.openxmlformats.org/officeDocument/2006/relationships/image" Target="../media/image399.png"/><Relationship Id="rId105" Type="http://schemas.openxmlformats.org/officeDocument/2006/relationships/image" Target="../media/image94.png"/><Relationship Id="rId147" Type="http://schemas.openxmlformats.org/officeDocument/2006/relationships/image" Target="../media/image115.png"/><Relationship Id="rId312" Type="http://schemas.openxmlformats.org/officeDocument/2006/relationships/customXml" Target="../ink/ink192.xml"/><Relationship Id="rId354" Type="http://schemas.openxmlformats.org/officeDocument/2006/relationships/customXml" Target="../ink/ink213.xml"/><Relationship Id="rId757" Type="http://schemas.openxmlformats.org/officeDocument/2006/relationships/image" Target="../media/image420.png"/><Relationship Id="rId51" Type="http://schemas.openxmlformats.org/officeDocument/2006/relationships/image" Target="../media/image67.png"/><Relationship Id="rId93" Type="http://schemas.openxmlformats.org/officeDocument/2006/relationships/image" Target="../media/image88.png"/><Relationship Id="rId189" Type="http://schemas.openxmlformats.org/officeDocument/2006/relationships/image" Target="../media/image136.png"/><Relationship Id="rId396" Type="http://schemas.openxmlformats.org/officeDocument/2006/relationships/customXml" Target="../ink/ink234.xml"/><Relationship Id="rId561" Type="http://schemas.openxmlformats.org/officeDocument/2006/relationships/image" Target="../media/image322.png"/><Relationship Id="rId617" Type="http://schemas.openxmlformats.org/officeDocument/2006/relationships/image" Target="../media/image350.png"/><Relationship Id="rId659" Type="http://schemas.openxmlformats.org/officeDocument/2006/relationships/image" Target="../media/image371.png"/><Relationship Id="rId214" Type="http://schemas.openxmlformats.org/officeDocument/2006/relationships/customXml" Target="../ink/ink143.xml"/><Relationship Id="rId256" Type="http://schemas.openxmlformats.org/officeDocument/2006/relationships/customXml" Target="../ink/ink164.xml"/><Relationship Id="rId298" Type="http://schemas.openxmlformats.org/officeDocument/2006/relationships/customXml" Target="../ink/ink185.xml"/><Relationship Id="rId421" Type="http://schemas.openxmlformats.org/officeDocument/2006/relationships/image" Target="../media/image252.png"/><Relationship Id="rId463" Type="http://schemas.openxmlformats.org/officeDocument/2006/relationships/image" Target="../media/image273.png"/><Relationship Id="rId519" Type="http://schemas.openxmlformats.org/officeDocument/2006/relationships/image" Target="../media/image301.png"/><Relationship Id="rId670" Type="http://schemas.openxmlformats.org/officeDocument/2006/relationships/customXml" Target="../ink/ink371.xml"/><Relationship Id="rId116" Type="http://schemas.openxmlformats.org/officeDocument/2006/relationships/customXml" Target="../ink/ink94.xml"/><Relationship Id="rId158" Type="http://schemas.openxmlformats.org/officeDocument/2006/relationships/customXml" Target="../ink/ink115.xml"/><Relationship Id="rId323" Type="http://schemas.openxmlformats.org/officeDocument/2006/relationships/image" Target="../media/image202.png"/><Relationship Id="rId530" Type="http://schemas.openxmlformats.org/officeDocument/2006/relationships/customXml" Target="../ink/ink301.xml"/><Relationship Id="rId726" Type="http://schemas.openxmlformats.org/officeDocument/2006/relationships/customXml" Target="../ink/ink399.xml"/><Relationship Id="rId768" Type="http://schemas.openxmlformats.org/officeDocument/2006/relationships/customXml" Target="../ink/ink420.xml"/><Relationship Id="rId20" Type="http://schemas.openxmlformats.org/officeDocument/2006/relationships/customXml" Target="../ink/ink46.xml"/><Relationship Id="rId62" Type="http://schemas.openxmlformats.org/officeDocument/2006/relationships/customXml" Target="../ink/ink67.xml"/><Relationship Id="rId365" Type="http://schemas.openxmlformats.org/officeDocument/2006/relationships/image" Target="../media/image223.png"/><Relationship Id="rId572" Type="http://schemas.openxmlformats.org/officeDocument/2006/relationships/customXml" Target="../ink/ink322.xml"/><Relationship Id="rId628" Type="http://schemas.openxmlformats.org/officeDocument/2006/relationships/customXml" Target="../ink/ink350.xml"/><Relationship Id="rId225" Type="http://schemas.openxmlformats.org/officeDocument/2006/relationships/image" Target="../media/image154.png"/><Relationship Id="rId267" Type="http://schemas.openxmlformats.org/officeDocument/2006/relationships/image" Target="../media/image175.png"/><Relationship Id="rId432" Type="http://schemas.openxmlformats.org/officeDocument/2006/relationships/customXml" Target="../ink/ink252.xml"/><Relationship Id="rId474" Type="http://schemas.openxmlformats.org/officeDocument/2006/relationships/customXml" Target="../ink/ink273.xml"/><Relationship Id="rId127" Type="http://schemas.openxmlformats.org/officeDocument/2006/relationships/image" Target="../media/image105.png"/><Relationship Id="rId681" Type="http://schemas.openxmlformats.org/officeDocument/2006/relationships/image" Target="../media/image382.png"/><Relationship Id="rId737" Type="http://schemas.openxmlformats.org/officeDocument/2006/relationships/image" Target="../media/image410.png"/><Relationship Id="rId31" Type="http://schemas.openxmlformats.org/officeDocument/2006/relationships/image" Target="../media/image57.png"/><Relationship Id="rId73" Type="http://schemas.openxmlformats.org/officeDocument/2006/relationships/image" Target="../media/image78.png"/><Relationship Id="rId169" Type="http://schemas.openxmlformats.org/officeDocument/2006/relationships/image" Target="../media/image126.png"/><Relationship Id="rId334" Type="http://schemas.openxmlformats.org/officeDocument/2006/relationships/customXml" Target="../ink/ink203.xml"/><Relationship Id="rId376" Type="http://schemas.openxmlformats.org/officeDocument/2006/relationships/customXml" Target="../ink/ink224.xml"/><Relationship Id="rId541" Type="http://schemas.openxmlformats.org/officeDocument/2006/relationships/image" Target="../media/image312.png"/><Relationship Id="rId583" Type="http://schemas.openxmlformats.org/officeDocument/2006/relationships/image" Target="../media/image333.png"/><Relationship Id="rId639" Type="http://schemas.openxmlformats.org/officeDocument/2006/relationships/image" Target="../media/image361.png"/><Relationship Id="rId4" Type="http://schemas.openxmlformats.org/officeDocument/2006/relationships/customXml" Target="../ink/ink38.xml"/><Relationship Id="rId180" Type="http://schemas.openxmlformats.org/officeDocument/2006/relationships/customXml" Target="../ink/ink126.xml"/><Relationship Id="rId236" Type="http://schemas.openxmlformats.org/officeDocument/2006/relationships/customXml" Target="../ink/ink154.xml"/><Relationship Id="rId278" Type="http://schemas.openxmlformats.org/officeDocument/2006/relationships/customXml" Target="../ink/ink175.xml"/><Relationship Id="rId401" Type="http://schemas.openxmlformats.org/officeDocument/2006/relationships/image" Target="../media/image242.png"/><Relationship Id="rId443" Type="http://schemas.openxmlformats.org/officeDocument/2006/relationships/image" Target="../media/image263.png"/><Relationship Id="rId650" Type="http://schemas.openxmlformats.org/officeDocument/2006/relationships/customXml" Target="../ink/ink361.xml"/><Relationship Id="rId303" Type="http://schemas.openxmlformats.org/officeDocument/2006/relationships/image" Target="../media/image192.png"/><Relationship Id="rId485" Type="http://schemas.openxmlformats.org/officeDocument/2006/relationships/image" Target="../media/image284.png"/><Relationship Id="rId692" Type="http://schemas.openxmlformats.org/officeDocument/2006/relationships/customXml" Target="../ink/ink382.xml"/><Relationship Id="rId706" Type="http://schemas.openxmlformats.org/officeDocument/2006/relationships/customXml" Target="../ink/ink389.xml"/><Relationship Id="rId748" Type="http://schemas.openxmlformats.org/officeDocument/2006/relationships/customXml" Target="../ink/ink410.xml"/><Relationship Id="rId42" Type="http://schemas.openxmlformats.org/officeDocument/2006/relationships/customXml" Target="../ink/ink57.xml"/><Relationship Id="rId84" Type="http://schemas.openxmlformats.org/officeDocument/2006/relationships/customXml" Target="../ink/ink78.xml"/><Relationship Id="rId138" Type="http://schemas.openxmlformats.org/officeDocument/2006/relationships/customXml" Target="../ink/ink105.xml"/><Relationship Id="rId345" Type="http://schemas.openxmlformats.org/officeDocument/2006/relationships/image" Target="../media/image213.png"/><Relationship Id="rId387" Type="http://schemas.openxmlformats.org/officeDocument/2006/relationships/image" Target="../media/image234.png"/><Relationship Id="rId510" Type="http://schemas.openxmlformats.org/officeDocument/2006/relationships/customXml" Target="../ink/ink291.xml"/><Relationship Id="rId552" Type="http://schemas.openxmlformats.org/officeDocument/2006/relationships/customXml" Target="../ink/ink312.xml"/><Relationship Id="rId594" Type="http://schemas.openxmlformats.org/officeDocument/2006/relationships/customXml" Target="../ink/ink333.xml"/><Relationship Id="rId608" Type="http://schemas.openxmlformats.org/officeDocument/2006/relationships/customXml" Target="../ink/ink340.xml"/><Relationship Id="rId191" Type="http://schemas.openxmlformats.org/officeDocument/2006/relationships/image" Target="../media/image137.png"/><Relationship Id="rId205" Type="http://schemas.openxmlformats.org/officeDocument/2006/relationships/image" Target="../media/image144.png"/><Relationship Id="rId247" Type="http://schemas.openxmlformats.org/officeDocument/2006/relationships/image" Target="../media/image165.png"/><Relationship Id="rId412" Type="http://schemas.openxmlformats.org/officeDocument/2006/relationships/customXml" Target="../ink/ink242.xml"/><Relationship Id="rId107" Type="http://schemas.openxmlformats.org/officeDocument/2006/relationships/image" Target="../media/image95.png"/><Relationship Id="rId289" Type="http://schemas.openxmlformats.org/officeDocument/2006/relationships/image" Target="../media/image185.png"/><Relationship Id="rId454" Type="http://schemas.openxmlformats.org/officeDocument/2006/relationships/customXml" Target="../ink/ink263.xml"/><Relationship Id="rId496" Type="http://schemas.openxmlformats.org/officeDocument/2006/relationships/customXml" Target="../ink/ink284.xml"/><Relationship Id="rId661" Type="http://schemas.openxmlformats.org/officeDocument/2006/relationships/image" Target="../media/image372.png"/><Relationship Id="rId717" Type="http://schemas.openxmlformats.org/officeDocument/2006/relationships/image" Target="../media/image400.png"/><Relationship Id="rId759" Type="http://schemas.openxmlformats.org/officeDocument/2006/relationships/image" Target="../media/image421.png"/><Relationship Id="rId11" Type="http://schemas.openxmlformats.org/officeDocument/2006/relationships/image" Target="../media/image47.png"/><Relationship Id="rId53" Type="http://schemas.openxmlformats.org/officeDocument/2006/relationships/image" Target="../media/image68.png"/><Relationship Id="rId149" Type="http://schemas.openxmlformats.org/officeDocument/2006/relationships/image" Target="../media/image99.png"/><Relationship Id="rId314" Type="http://schemas.openxmlformats.org/officeDocument/2006/relationships/customXml" Target="../ink/ink193.xml"/><Relationship Id="rId356" Type="http://schemas.openxmlformats.org/officeDocument/2006/relationships/customXml" Target="../ink/ink214.xml"/><Relationship Id="rId398" Type="http://schemas.openxmlformats.org/officeDocument/2006/relationships/customXml" Target="../ink/ink235.xml"/><Relationship Id="rId521" Type="http://schemas.openxmlformats.org/officeDocument/2006/relationships/image" Target="../media/image302.png"/><Relationship Id="rId563" Type="http://schemas.openxmlformats.org/officeDocument/2006/relationships/image" Target="../media/image323.png"/><Relationship Id="rId619" Type="http://schemas.openxmlformats.org/officeDocument/2006/relationships/image" Target="../media/image351.png"/><Relationship Id="rId770" Type="http://schemas.openxmlformats.org/officeDocument/2006/relationships/customXml" Target="../ink/ink421.xml"/><Relationship Id="rId95" Type="http://schemas.openxmlformats.org/officeDocument/2006/relationships/image" Target="../media/image89.png"/><Relationship Id="rId160" Type="http://schemas.openxmlformats.org/officeDocument/2006/relationships/customXml" Target="../ink/ink116.xml"/><Relationship Id="rId216" Type="http://schemas.openxmlformats.org/officeDocument/2006/relationships/customXml" Target="../ink/ink144.xml"/><Relationship Id="rId423" Type="http://schemas.openxmlformats.org/officeDocument/2006/relationships/image" Target="../media/image253.png"/><Relationship Id="rId258" Type="http://schemas.openxmlformats.org/officeDocument/2006/relationships/customXml" Target="../ink/ink165.xml"/><Relationship Id="rId465" Type="http://schemas.openxmlformats.org/officeDocument/2006/relationships/image" Target="../media/image274.png"/><Relationship Id="rId630" Type="http://schemas.openxmlformats.org/officeDocument/2006/relationships/customXml" Target="../ink/ink351.xml"/><Relationship Id="rId672" Type="http://schemas.openxmlformats.org/officeDocument/2006/relationships/customXml" Target="../ink/ink372.xml"/><Relationship Id="rId728" Type="http://schemas.openxmlformats.org/officeDocument/2006/relationships/customXml" Target="../ink/ink400.xml"/><Relationship Id="rId22" Type="http://schemas.openxmlformats.org/officeDocument/2006/relationships/customXml" Target="../ink/ink47.xml"/><Relationship Id="rId64" Type="http://schemas.openxmlformats.org/officeDocument/2006/relationships/customXml" Target="../ink/ink68.xml"/><Relationship Id="rId118" Type="http://schemas.openxmlformats.org/officeDocument/2006/relationships/customXml" Target="../ink/ink95.xml"/><Relationship Id="rId325" Type="http://schemas.openxmlformats.org/officeDocument/2006/relationships/image" Target="../media/image203.png"/><Relationship Id="rId367" Type="http://schemas.openxmlformats.org/officeDocument/2006/relationships/image" Target="../media/image224.png"/><Relationship Id="rId532" Type="http://schemas.openxmlformats.org/officeDocument/2006/relationships/customXml" Target="../ink/ink302.xml"/><Relationship Id="rId574" Type="http://schemas.openxmlformats.org/officeDocument/2006/relationships/customXml" Target="../ink/ink323.xml"/><Relationship Id="rId171" Type="http://schemas.openxmlformats.org/officeDocument/2006/relationships/image" Target="../media/image127.png"/><Relationship Id="rId227" Type="http://schemas.openxmlformats.org/officeDocument/2006/relationships/image" Target="../media/image155.png"/><Relationship Id="rId269" Type="http://schemas.openxmlformats.org/officeDocument/2006/relationships/image" Target="../media/image176.png"/><Relationship Id="rId434" Type="http://schemas.openxmlformats.org/officeDocument/2006/relationships/customXml" Target="../ink/ink253.xml"/><Relationship Id="rId476" Type="http://schemas.openxmlformats.org/officeDocument/2006/relationships/customXml" Target="../ink/ink274.xml"/><Relationship Id="rId641" Type="http://schemas.openxmlformats.org/officeDocument/2006/relationships/image" Target="../media/image362.png"/><Relationship Id="rId683" Type="http://schemas.openxmlformats.org/officeDocument/2006/relationships/image" Target="../media/image383.png"/><Relationship Id="rId739" Type="http://schemas.openxmlformats.org/officeDocument/2006/relationships/image" Target="../media/image411.png"/><Relationship Id="rId33" Type="http://schemas.openxmlformats.org/officeDocument/2006/relationships/image" Target="../media/image44.png"/><Relationship Id="rId129" Type="http://schemas.openxmlformats.org/officeDocument/2006/relationships/image" Target="../media/image106.png"/><Relationship Id="rId280" Type="http://schemas.openxmlformats.org/officeDocument/2006/relationships/customXml" Target="../ink/ink176.xml"/><Relationship Id="rId336" Type="http://schemas.openxmlformats.org/officeDocument/2006/relationships/customXml" Target="../ink/ink204.xml"/><Relationship Id="rId501" Type="http://schemas.openxmlformats.org/officeDocument/2006/relationships/image" Target="../media/image292.png"/><Relationship Id="rId543" Type="http://schemas.openxmlformats.org/officeDocument/2006/relationships/image" Target="../media/image313.png"/><Relationship Id="rId75" Type="http://schemas.openxmlformats.org/officeDocument/2006/relationships/image" Target="../media/image79.png"/><Relationship Id="rId140" Type="http://schemas.openxmlformats.org/officeDocument/2006/relationships/customXml" Target="../ink/ink106.xml"/><Relationship Id="rId182" Type="http://schemas.openxmlformats.org/officeDocument/2006/relationships/customXml" Target="../ink/ink127.xml"/><Relationship Id="rId378" Type="http://schemas.openxmlformats.org/officeDocument/2006/relationships/customXml" Target="../ink/ink225.xml"/><Relationship Id="rId403" Type="http://schemas.openxmlformats.org/officeDocument/2006/relationships/image" Target="../media/image243.png"/><Relationship Id="rId585" Type="http://schemas.openxmlformats.org/officeDocument/2006/relationships/image" Target="../media/image334.png"/><Relationship Id="rId750" Type="http://schemas.openxmlformats.org/officeDocument/2006/relationships/customXml" Target="../ink/ink411.xml"/><Relationship Id="rId6" Type="http://schemas.openxmlformats.org/officeDocument/2006/relationships/customXml" Target="../ink/ink39.xml"/><Relationship Id="rId238" Type="http://schemas.openxmlformats.org/officeDocument/2006/relationships/customXml" Target="../ink/ink155.xml"/><Relationship Id="rId445" Type="http://schemas.openxmlformats.org/officeDocument/2006/relationships/image" Target="../media/image264.png"/><Relationship Id="rId487" Type="http://schemas.openxmlformats.org/officeDocument/2006/relationships/image" Target="../media/image285.png"/><Relationship Id="rId610" Type="http://schemas.openxmlformats.org/officeDocument/2006/relationships/customXml" Target="../ink/ink341.xml"/><Relationship Id="rId652" Type="http://schemas.openxmlformats.org/officeDocument/2006/relationships/customXml" Target="../ink/ink362.xml"/><Relationship Id="rId694" Type="http://schemas.openxmlformats.org/officeDocument/2006/relationships/customXml" Target="../ink/ink383.xml"/><Relationship Id="rId708" Type="http://schemas.openxmlformats.org/officeDocument/2006/relationships/customXml" Target="../ink/ink390.xml"/><Relationship Id="rId291" Type="http://schemas.openxmlformats.org/officeDocument/2006/relationships/image" Target="../media/image186.png"/><Relationship Id="rId305" Type="http://schemas.openxmlformats.org/officeDocument/2006/relationships/image" Target="../media/image193.png"/><Relationship Id="rId347" Type="http://schemas.openxmlformats.org/officeDocument/2006/relationships/image" Target="../media/image214.png"/><Relationship Id="rId512" Type="http://schemas.openxmlformats.org/officeDocument/2006/relationships/customXml" Target="../ink/ink292.xml"/><Relationship Id="rId44" Type="http://schemas.openxmlformats.org/officeDocument/2006/relationships/customXml" Target="../ink/ink58.xml"/><Relationship Id="rId86" Type="http://schemas.openxmlformats.org/officeDocument/2006/relationships/customXml" Target="../ink/ink79.xml"/><Relationship Id="rId151" Type="http://schemas.openxmlformats.org/officeDocument/2006/relationships/image" Target="../media/image117.png"/><Relationship Id="rId389" Type="http://schemas.openxmlformats.org/officeDocument/2006/relationships/image" Target="../media/image236.png"/><Relationship Id="rId554" Type="http://schemas.openxmlformats.org/officeDocument/2006/relationships/customXml" Target="../ink/ink313.xml"/><Relationship Id="rId596" Type="http://schemas.openxmlformats.org/officeDocument/2006/relationships/customXml" Target="../ink/ink334.xml"/><Relationship Id="rId761" Type="http://schemas.openxmlformats.org/officeDocument/2006/relationships/image" Target="../media/image422.png"/><Relationship Id="rId193" Type="http://schemas.openxmlformats.org/officeDocument/2006/relationships/image" Target="../media/image138.png"/><Relationship Id="rId207" Type="http://schemas.openxmlformats.org/officeDocument/2006/relationships/image" Target="../media/image145.png"/><Relationship Id="rId249" Type="http://schemas.openxmlformats.org/officeDocument/2006/relationships/image" Target="../media/image166.png"/><Relationship Id="rId414" Type="http://schemas.openxmlformats.org/officeDocument/2006/relationships/customXml" Target="../ink/ink243.xml"/><Relationship Id="rId456" Type="http://schemas.openxmlformats.org/officeDocument/2006/relationships/customXml" Target="../ink/ink264.xml"/><Relationship Id="rId498" Type="http://schemas.openxmlformats.org/officeDocument/2006/relationships/customXml" Target="../ink/ink285.xml"/><Relationship Id="rId621" Type="http://schemas.openxmlformats.org/officeDocument/2006/relationships/image" Target="../media/image352.png"/><Relationship Id="rId663" Type="http://schemas.openxmlformats.org/officeDocument/2006/relationships/image" Target="../media/image248.png"/><Relationship Id="rId13" Type="http://schemas.openxmlformats.org/officeDocument/2006/relationships/image" Target="../media/image48.png"/><Relationship Id="rId109" Type="http://schemas.openxmlformats.org/officeDocument/2006/relationships/image" Target="../media/image96.png"/><Relationship Id="rId260" Type="http://schemas.openxmlformats.org/officeDocument/2006/relationships/customXml" Target="../ink/ink166.xml"/><Relationship Id="rId316" Type="http://schemas.openxmlformats.org/officeDocument/2006/relationships/customXml" Target="../ink/ink194.xml"/><Relationship Id="rId523" Type="http://schemas.openxmlformats.org/officeDocument/2006/relationships/image" Target="../media/image303.png"/><Relationship Id="rId719" Type="http://schemas.openxmlformats.org/officeDocument/2006/relationships/image" Target="../media/image401.png"/><Relationship Id="rId55" Type="http://schemas.openxmlformats.org/officeDocument/2006/relationships/image" Target="../media/image69.png"/><Relationship Id="rId97" Type="http://schemas.openxmlformats.org/officeDocument/2006/relationships/image" Target="../media/image90.png"/><Relationship Id="rId120" Type="http://schemas.openxmlformats.org/officeDocument/2006/relationships/customXml" Target="../ink/ink96.xml"/><Relationship Id="rId358" Type="http://schemas.openxmlformats.org/officeDocument/2006/relationships/customXml" Target="../ink/ink215.xml"/><Relationship Id="rId565" Type="http://schemas.openxmlformats.org/officeDocument/2006/relationships/image" Target="../media/image324.png"/><Relationship Id="rId730" Type="http://schemas.openxmlformats.org/officeDocument/2006/relationships/customXml" Target="../ink/ink401.xml"/><Relationship Id="rId772" Type="http://schemas.openxmlformats.org/officeDocument/2006/relationships/customXml" Target="../ink/ink422.xml"/><Relationship Id="rId162" Type="http://schemas.openxmlformats.org/officeDocument/2006/relationships/customXml" Target="../ink/ink117.xml"/><Relationship Id="rId218" Type="http://schemas.openxmlformats.org/officeDocument/2006/relationships/customXml" Target="../ink/ink145.xml"/><Relationship Id="rId425" Type="http://schemas.openxmlformats.org/officeDocument/2006/relationships/image" Target="../media/image254.png"/><Relationship Id="rId467" Type="http://schemas.openxmlformats.org/officeDocument/2006/relationships/image" Target="../media/image275.png"/><Relationship Id="rId632" Type="http://schemas.openxmlformats.org/officeDocument/2006/relationships/customXml" Target="../ink/ink352.xml"/><Relationship Id="rId271" Type="http://schemas.openxmlformats.org/officeDocument/2006/relationships/image" Target="../media/image177.png"/><Relationship Id="rId674" Type="http://schemas.openxmlformats.org/officeDocument/2006/relationships/customXml" Target="../ink/ink373.xml"/><Relationship Id="rId24" Type="http://schemas.openxmlformats.org/officeDocument/2006/relationships/customXml" Target="../ink/ink48.xml"/><Relationship Id="rId66" Type="http://schemas.openxmlformats.org/officeDocument/2006/relationships/customXml" Target="../ink/ink69.xml"/><Relationship Id="rId131" Type="http://schemas.openxmlformats.org/officeDocument/2006/relationships/image" Target="../media/image107.png"/><Relationship Id="rId327" Type="http://schemas.openxmlformats.org/officeDocument/2006/relationships/image" Target="../media/image204.png"/><Relationship Id="rId369" Type="http://schemas.openxmlformats.org/officeDocument/2006/relationships/image" Target="../media/image225.png"/><Relationship Id="rId534" Type="http://schemas.openxmlformats.org/officeDocument/2006/relationships/customXml" Target="../ink/ink303.xml"/><Relationship Id="rId576" Type="http://schemas.openxmlformats.org/officeDocument/2006/relationships/customXml" Target="../ink/ink324.xml"/><Relationship Id="rId741" Type="http://schemas.openxmlformats.org/officeDocument/2006/relationships/image" Target="../media/image412.png"/><Relationship Id="rId173" Type="http://schemas.openxmlformats.org/officeDocument/2006/relationships/image" Target="../media/image128.png"/><Relationship Id="rId229" Type="http://schemas.openxmlformats.org/officeDocument/2006/relationships/image" Target="../media/image156.png"/><Relationship Id="rId380" Type="http://schemas.openxmlformats.org/officeDocument/2006/relationships/customXml" Target="../ink/ink226.xml"/><Relationship Id="rId436" Type="http://schemas.openxmlformats.org/officeDocument/2006/relationships/customXml" Target="../ink/ink254.xml"/><Relationship Id="rId601" Type="http://schemas.openxmlformats.org/officeDocument/2006/relationships/image" Target="../media/image342.png"/><Relationship Id="rId643" Type="http://schemas.openxmlformats.org/officeDocument/2006/relationships/image" Target="../media/image363.png"/><Relationship Id="rId240" Type="http://schemas.openxmlformats.org/officeDocument/2006/relationships/customXml" Target="../ink/ink156.xml"/><Relationship Id="rId478" Type="http://schemas.openxmlformats.org/officeDocument/2006/relationships/customXml" Target="../ink/ink275.xml"/><Relationship Id="rId685" Type="http://schemas.openxmlformats.org/officeDocument/2006/relationships/image" Target="../media/image384.png"/><Relationship Id="rId35" Type="http://schemas.openxmlformats.org/officeDocument/2006/relationships/image" Target="../media/image58.png"/><Relationship Id="rId77" Type="http://schemas.openxmlformats.org/officeDocument/2006/relationships/image" Target="../media/image80.png"/><Relationship Id="rId100" Type="http://schemas.openxmlformats.org/officeDocument/2006/relationships/customXml" Target="../ink/ink86.xml"/><Relationship Id="rId282" Type="http://schemas.openxmlformats.org/officeDocument/2006/relationships/customXml" Target="../ink/ink177.xml"/><Relationship Id="rId338" Type="http://schemas.openxmlformats.org/officeDocument/2006/relationships/customXml" Target="../ink/ink205.xml"/><Relationship Id="rId503" Type="http://schemas.openxmlformats.org/officeDocument/2006/relationships/image" Target="../media/image293.png"/><Relationship Id="rId545" Type="http://schemas.openxmlformats.org/officeDocument/2006/relationships/image" Target="../media/image314.png"/><Relationship Id="rId587" Type="http://schemas.openxmlformats.org/officeDocument/2006/relationships/image" Target="../media/image335.png"/><Relationship Id="rId710" Type="http://schemas.openxmlformats.org/officeDocument/2006/relationships/customXml" Target="../ink/ink391.xml"/><Relationship Id="rId752" Type="http://schemas.openxmlformats.org/officeDocument/2006/relationships/customXml" Target="../ink/ink412.xml"/><Relationship Id="rId8" Type="http://schemas.openxmlformats.org/officeDocument/2006/relationships/customXml" Target="../ink/ink40.xml"/><Relationship Id="rId142" Type="http://schemas.openxmlformats.org/officeDocument/2006/relationships/customXml" Target="../ink/ink107.xml"/><Relationship Id="rId184" Type="http://schemas.openxmlformats.org/officeDocument/2006/relationships/customXml" Target="../ink/ink128.xml"/><Relationship Id="rId391" Type="http://schemas.openxmlformats.org/officeDocument/2006/relationships/image" Target="../media/image237.png"/><Relationship Id="rId405" Type="http://schemas.openxmlformats.org/officeDocument/2006/relationships/image" Target="../media/image244.png"/><Relationship Id="rId447" Type="http://schemas.openxmlformats.org/officeDocument/2006/relationships/image" Target="../media/image265.png"/><Relationship Id="rId612" Type="http://schemas.openxmlformats.org/officeDocument/2006/relationships/customXml" Target="../ink/ink342.xml"/><Relationship Id="rId251" Type="http://schemas.openxmlformats.org/officeDocument/2006/relationships/image" Target="../media/image167.png"/><Relationship Id="rId489" Type="http://schemas.openxmlformats.org/officeDocument/2006/relationships/image" Target="../media/image286.png"/><Relationship Id="rId654" Type="http://schemas.openxmlformats.org/officeDocument/2006/relationships/customXml" Target="../ink/ink363.xml"/><Relationship Id="rId696" Type="http://schemas.openxmlformats.org/officeDocument/2006/relationships/customXml" Target="../ink/ink384.xml"/><Relationship Id="rId46" Type="http://schemas.openxmlformats.org/officeDocument/2006/relationships/customXml" Target="../ink/ink59.xml"/><Relationship Id="rId293" Type="http://schemas.openxmlformats.org/officeDocument/2006/relationships/image" Target="../media/image187.png"/><Relationship Id="rId307" Type="http://schemas.openxmlformats.org/officeDocument/2006/relationships/image" Target="../media/image194.png"/><Relationship Id="rId349" Type="http://schemas.openxmlformats.org/officeDocument/2006/relationships/image" Target="../media/image215.png"/><Relationship Id="rId514" Type="http://schemas.openxmlformats.org/officeDocument/2006/relationships/customXml" Target="../ink/ink293.xml"/><Relationship Id="rId556" Type="http://schemas.openxmlformats.org/officeDocument/2006/relationships/customXml" Target="../ink/ink314.xml"/><Relationship Id="rId721" Type="http://schemas.openxmlformats.org/officeDocument/2006/relationships/image" Target="../media/image402.png"/><Relationship Id="rId763" Type="http://schemas.openxmlformats.org/officeDocument/2006/relationships/image" Target="../media/image423.png"/><Relationship Id="rId88" Type="http://schemas.openxmlformats.org/officeDocument/2006/relationships/customXml" Target="../ink/ink80.xml"/><Relationship Id="rId111" Type="http://schemas.openxmlformats.org/officeDocument/2006/relationships/image" Target="../media/image97.png"/><Relationship Id="rId153" Type="http://schemas.openxmlformats.org/officeDocument/2006/relationships/image" Target="../media/image118.png"/><Relationship Id="rId195" Type="http://schemas.openxmlformats.org/officeDocument/2006/relationships/image" Target="../media/image139.png"/><Relationship Id="rId209" Type="http://schemas.openxmlformats.org/officeDocument/2006/relationships/image" Target="../media/image146.png"/><Relationship Id="rId360" Type="http://schemas.openxmlformats.org/officeDocument/2006/relationships/customXml" Target="../ink/ink216.xml"/><Relationship Id="rId416" Type="http://schemas.openxmlformats.org/officeDocument/2006/relationships/customXml" Target="../ink/ink244.xml"/><Relationship Id="rId598" Type="http://schemas.openxmlformats.org/officeDocument/2006/relationships/customXml" Target="../ink/ink335.xml"/><Relationship Id="rId220" Type="http://schemas.openxmlformats.org/officeDocument/2006/relationships/customXml" Target="../ink/ink146.xml"/><Relationship Id="rId458" Type="http://schemas.openxmlformats.org/officeDocument/2006/relationships/customXml" Target="../ink/ink265.xml"/><Relationship Id="rId623" Type="http://schemas.openxmlformats.org/officeDocument/2006/relationships/image" Target="../media/image353.png"/><Relationship Id="rId665" Type="http://schemas.openxmlformats.org/officeDocument/2006/relationships/image" Target="../media/image374.png"/><Relationship Id="rId15" Type="http://schemas.openxmlformats.org/officeDocument/2006/relationships/image" Target="../media/image49.png"/><Relationship Id="rId57" Type="http://schemas.openxmlformats.org/officeDocument/2006/relationships/image" Target="../media/image70.png"/><Relationship Id="rId262" Type="http://schemas.openxmlformats.org/officeDocument/2006/relationships/customXml" Target="../ink/ink167.xml"/><Relationship Id="rId318" Type="http://schemas.openxmlformats.org/officeDocument/2006/relationships/customXml" Target="../ink/ink195.xml"/><Relationship Id="rId525" Type="http://schemas.openxmlformats.org/officeDocument/2006/relationships/image" Target="../media/image304.png"/><Relationship Id="rId567" Type="http://schemas.openxmlformats.org/officeDocument/2006/relationships/image" Target="../media/image325.png"/><Relationship Id="rId732" Type="http://schemas.openxmlformats.org/officeDocument/2006/relationships/customXml" Target="../ink/ink402.xml"/><Relationship Id="rId99" Type="http://schemas.openxmlformats.org/officeDocument/2006/relationships/image" Target="../media/image91.png"/><Relationship Id="rId122" Type="http://schemas.openxmlformats.org/officeDocument/2006/relationships/customXml" Target="../ink/ink97.xml"/><Relationship Id="rId164" Type="http://schemas.openxmlformats.org/officeDocument/2006/relationships/customXml" Target="../ink/ink118.xml"/><Relationship Id="rId371" Type="http://schemas.openxmlformats.org/officeDocument/2006/relationships/image" Target="../media/image226.png"/><Relationship Id="rId774" Type="http://schemas.openxmlformats.org/officeDocument/2006/relationships/customXml" Target="../ink/ink423.xml"/><Relationship Id="rId427" Type="http://schemas.openxmlformats.org/officeDocument/2006/relationships/image" Target="../media/image255.png"/><Relationship Id="rId469" Type="http://schemas.openxmlformats.org/officeDocument/2006/relationships/image" Target="../media/image276.png"/><Relationship Id="rId634" Type="http://schemas.openxmlformats.org/officeDocument/2006/relationships/customXml" Target="../ink/ink353.xml"/><Relationship Id="rId676" Type="http://schemas.openxmlformats.org/officeDocument/2006/relationships/customXml" Target="../ink/ink374.xml"/><Relationship Id="rId26" Type="http://schemas.openxmlformats.org/officeDocument/2006/relationships/customXml" Target="../ink/ink49.xml"/><Relationship Id="rId231" Type="http://schemas.openxmlformats.org/officeDocument/2006/relationships/image" Target="../media/image157.png"/><Relationship Id="rId273" Type="http://schemas.openxmlformats.org/officeDocument/2006/relationships/image" Target="../media/image178.png"/><Relationship Id="rId329" Type="http://schemas.openxmlformats.org/officeDocument/2006/relationships/image" Target="../media/image205.png"/><Relationship Id="rId480" Type="http://schemas.openxmlformats.org/officeDocument/2006/relationships/customXml" Target="../ink/ink276.xml"/><Relationship Id="rId536" Type="http://schemas.openxmlformats.org/officeDocument/2006/relationships/customXml" Target="../ink/ink304.xml"/><Relationship Id="rId701" Type="http://schemas.openxmlformats.org/officeDocument/2006/relationships/image" Target="../media/image392.png"/><Relationship Id="rId68" Type="http://schemas.openxmlformats.org/officeDocument/2006/relationships/customXml" Target="../ink/ink70.xml"/><Relationship Id="rId133" Type="http://schemas.openxmlformats.org/officeDocument/2006/relationships/image" Target="../media/image108.png"/><Relationship Id="rId175" Type="http://schemas.openxmlformats.org/officeDocument/2006/relationships/image" Target="../media/image129.png"/><Relationship Id="rId340" Type="http://schemas.openxmlformats.org/officeDocument/2006/relationships/customXml" Target="../ink/ink206.xml"/><Relationship Id="rId578" Type="http://schemas.openxmlformats.org/officeDocument/2006/relationships/customXml" Target="../ink/ink325.xml"/><Relationship Id="rId743" Type="http://schemas.openxmlformats.org/officeDocument/2006/relationships/image" Target="../media/image413.png"/><Relationship Id="rId200" Type="http://schemas.openxmlformats.org/officeDocument/2006/relationships/customXml" Target="../ink/ink136.xml"/><Relationship Id="rId382" Type="http://schemas.openxmlformats.org/officeDocument/2006/relationships/customXml" Target="../ink/ink227.xml"/><Relationship Id="rId438" Type="http://schemas.openxmlformats.org/officeDocument/2006/relationships/customXml" Target="../ink/ink255.xml"/><Relationship Id="rId603" Type="http://schemas.openxmlformats.org/officeDocument/2006/relationships/image" Target="../media/image343.png"/><Relationship Id="rId645" Type="http://schemas.openxmlformats.org/officeDocument/2006/relationships/image" Target="../media/image364.png"/><Relationship Id="rId687" Type="http://schemas.openxmlformats.org/officeDocument/2006/relationships/image" Target="../media/image385.png"/><Relationship Id="rId242" Type="http://schemas.openxmlformats.org/officeDocument/2006/relationships/customXml" Target="../ink/ink157.xml"/><Relationship Id="rId284" Type="http://schemas.openxmlformats.org/officeDocument/2006/relationships/customXml" Target="../ink/ink178.xml"/><Relationship Id="rId491" Type="http://schemas.openxmlformats.org/officeDocument/2006/relationships/image" Target="../media/image287.png"/><Relationship Id="rId505" Type="http://schemas.openxmlformats.org/officeDocument/2006/relationships/image" Target="../media/image294.png"/><Relationship Id="rId712" Type="http://schemas.openxmlformats.org/officeDocument/2006/relationships/customXml" Target="../ink/ink392.xml"/><Relationship Id="rId37" Type="http://schemas.openxmlformats.org/officeDocument/2006/relationships/image" Target="../media/image59.png"/><Relationship Id="rId79" Type="http://schemas.openxmlformats.org/officeDocument/2006/relationships/image" Target="../media/image81.png"/><Relationship Id="rId102" Type="http://schemas.openxmlformats.org/officeDocument/2006/relationships/customXml" Target="../ink/ink87.xml"/><Relationship Id="rId144" Type="http://schemas.openxmlformats.org/officeDocument/2006/relationships/customXml" Target="../ink/ink108.xml"/><Relationship Id="rId547" Type="http://schemas.openxmlformats.org/officeDocument/2006/relationships/image" Target="../media/image315.png"/><Relationship Id="rId589" Type="http://schemas.openxmlformats.org/officeDocument/2006/relationships/image" Target="../media/image336.png"/><Relationship Id="rId754" Type="http://schemas.openxmlformats.org/officeDocument/2006/relationships/customXml" Target="../ink/ink413.xml"/><Relationship Id="rId90" Type="http://schemas.openxmlformats.org/officeDocument/2006/relationships/customXml" Target="../ink/ink81.xml"/><Relationship Id="rId186" Type="http://schemas.openxmlformats.org/officeDocument/2006/relationships/customXml" Target="../ink/ink129.xml"/><Relationship Id="rId351" Type="http://schemas.openxmlformats.org/officeDocument/2006/relationships/image" Target="../media/image216.png"/><Relationship Id="rId393" Type="http://schemas.openxmlformats.org/officeDocument/2006/relationships/image" Target="../media/image238.png"/><Relationship Id="rId407" Type="http://schemas.openxmlformats.org/officeDocument/2006/relationships/image" Target="../media/image245.png"/><Relationship Id="rId449" Type="http://schemas.openxmlformats.org/officeDocument/2006/relationships/image" Target="../media/image266.png"/><Relationship Id="rId614" Type="http://schemas.openxmlformats.org/officeDocument/2006/relationships/customXml" Target="../ink/ink343.xml"/><Relationship Id="rId656" Type="http://schemas.openxmlformats.org/officeDocument/2006/relationships/customXml" Target="../ink/ink364.xml"/><Relationship Id="rId211" Type="http://schemas.openxmlformats.org/officeDocument/2006/relationships/image" Target="../media/image147.png"/><Relationship Id="rId253" Type="http://schemas.openxmlformats.org/officeDocument/2006/relationships/image" Target="../media/image168.png"/><Relationship Id="rId295" Type="http://schemas.openxmlformats.org/officeDocument/2006/relationships/image" Target="../media/image188.png"/><Relationship Id="rId309" Type="http://schemas.openxmlformats.org/officeDocument/2006/relationships/image" Target="../media/image195.png"/><Relationship Id="rId460" Type="http://schemas.openxmlformats.org/officeDocument/2006/relationships/customXml" Target="../ink/ink266.xml"/><Relationship Id="rId516" Type="http://schemas.openxmlformats.org/officeDocument/2006/relationships/customXml" Target="../ink/ink294.xml"/><Relationship Id="rId698" Type="http://schemas.openxmlformats.org/officeDocument/2006/relationships/customXml" Target="../ink/ink385.xml"/><Relationship Id="rId48" Type="http://schemas.openxmlformats.org/officeDocument/2006/relationships/customXml" Target="../ink/ink60.xml"/><Relationship Id="rId113" Type="http://schemas.openxmlformats.org/officeDocument/2006/relationships/image" Target="../media/image98.png"/><Relationship Id="rId320" Type="http://schemas.openxmlformats.org/officeDocument/2006/relationships/customXml" Target="../ink/ink196.xml"/><Relationship Id="rId558" Type="http://schemas.openxmlformats.org/officeDocument/2006/relationships/customXml" Target="../ink/ink315.xml"/><Relationship Id="rId723" Type="http://schemas.openxmlformats.org/officeDocument/2006/relationships/image" Target="../media/image403.png"/><Relationship Id="rId765" Type="http://schemas.openxmlformats.org/officeDocument/2006/relationships/image" Target="../media/image424.png"/><Relationship Id="rId155" Type="http://schemas.openxmlformats.org/officeDocument/2006/relationships/image" Target="../media/image119.png"/><Relationship Id="rId197" Type="http://schemas.openxmlformats.org/officeDocument/2006/relationships/image" Target="../media/image140.png"/><Relationship Id="rId362" Type="http://schemas.openxmlformats.org/officeDocument/2006/relationships/customXml" Target="../ink/ink217.xml"/><Relationship Id="rId418" Type="http://schemas.openxmlformats.org/officeDocument/2006/relationships/customXml" Target="../ink/ink245.xml"/><Relationship Id="rId625" Type="http://schemas.openxmlformats.org/officeDocument/2006/relationships/image" Target="../media/image354.png"/><Relationship Id="rId222" Type="http://schemas.openxmlformats.org/officeDocument/2006/relationships/customXml" Target="../ink/ink147.xml"/><Relationship Id="rId264" Type="http://schemas.openxmlformats.org/officeDocument/2006/relationships/customXml" Target="../ink/ink168.xml"/><Relationship Id="rId471" Type="http://schemas.openxmlformats.org/officeDocument/2006/relationships/image" Target="../media/image277.png"/><Relationship Id="rId667" Type="http://schemas.openxmlformats.org/officeDocument/2006/relationships/image" Target="../media/image375.png"/><Relationship Id="rId17" Type="http://schemas.openxmlformats.org/officeDocument/2006/relationships/image" Target="../media/image50.png"/><Relationship Id="rId59" Type="http://schemas.openxmlformats.org/officeDocument/2006/relationships/image" Target="../media/image71.png"/><Relationship Id="rId124" Type="http://schemas.openxmlformats.org/officeDocument/2006/relationships/customXml" Target="../ink/ink98.xml"/><Relationship Id="rId527" Type="http://schemas.openxmlformats.org/officeDocument/2006/relationships/image" Target="../media/image305.png"/><Relationship Id="rId569" Type="http://schemas.openxmlformats.org/officeDocument/2006/relationships/image" Target="../media/image326.png"/><Relationship Id="rId734" Type="http://schemas.openxmlformats.org/officeDocument/2006/relationships/customXml" Target="../ink/ink403.xml"/><Relationship Id="rId70" Type="http://schemas.openxmlformats.org/officeDocument/2006/relationships/customXml" Target="../ink/ink71.xml"/><Relationship Id="rId166" Type="http://schemas.openxmlformats.org/officeDocument/2006/relationships/customXml" Target="../ink/ink119.xml"/><Relationship Id="rId331" Type="http://schemas.openxmlformats.org/officeDocument/2006/relationships/image" Target="../media/image206.png"/><Relationship Id="rId373" Type="http://schemas.openxmlformats.org/officeDocument/2006/relationships/image" Target="../media/image227.png"/><Relationship Id="rId429" Type="http://schemas.openxmlformats.org/officeDocument/2006/relationships/image" Target="../media/image256.png"/><Relationship Id="rId580" Type="http://schemas.openxmlformats.org/officeDocument/2006/relationships/customXml" Target="../ink/ink326.xml"/><Relationship Id="rId636" Type="http://schemas.openxmlformats.org/officeDocument/2006/relationships/customXml" Target="../ink/ink354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58.png"/><Relationship Id="rId440" Type="http://schemas.openxmlformats.org/officeDocument/2006/relationships/customXml" Target="../ink/ink256.xml"/><Relationship Id="rId678" Type="http://schemas.openxmlformats.org/officeDocument/2006/relationships/customXml" Target="../ink/ink375.xml"/><Relationship Id="rId28" Type="http://schemas.openxmlformats.org/officeDocument/2006/relationships/customXml" Target="../ink/ink50.xml"/><Relationship Id="rId275" Type="http://schemas.openxmlformats.org/officeDocument/2006/relationships/image" Target="../media/image179.png"/><Relationship Id="rId300" Type="http://schemas.openxmlformats.org/officeDocument/2006/relationships/customXml" Target="../ink/ink186.xml"/><Relationship Id="rId482" Type="http://schemas.openxmlformats.org/officeDocument/2006/relationships/customXml" Target="../ink/ink277.xml"/><Relationship Id="rId538" Type="http://schemas.openxmlformats.org/officeDocument/2006/relationships/customXml" Target="../ink/ink305.xml"/><Relationship Id="rId703" Type="http://schemas.openxmlformats.org/officeDocument/2006/relationships/image" Target="../media/image393.png"/><Relationship Id="rId745" Type="http://schemas.openxmlformats.org/officeDocument/2006/relationships/image" Target="../media/image414.png"/><Relationship Id="rId81" Type="http://schemas.openxmlformats.org/officeDocument/2006/relationships/image" Target="../media/image82.png"/><Relationship Id="rId135" Type="http://schemas.openxmlformats.org/officeDocument/2006/relationships/image" Target="../media/image109.png"/><Relationship Id="rId177" Type="http://schemas.openxmlformats.org/officeDocument/2006/relationships/image" Target="../media/image130.png"/><Relationship Id="rId342" Type="http://schemas.openxmlformats.org/officeDocument/2006/relationships/customXml" Target="../ink/ink207.xml"/><Relationship Id="rId384" Type="http://schemas.openxmlformats.org/officeDocument/2006/relationships/customXml" Target="../ink/ink228.xml"/><Relationship Id="rId591" Type="http://schemas.openxmlformats.org/officeDocument/2006/relationships/image" Target="../media/image337.png"/><Relationship Id="rId605" Type="http://schemas.openxmlformats.org/officeDocument/2006/relationships/image" Target="../media/image344.png"/><Relationship Id="rId202" Type="http://schemas.openxmlformats.org/officeDocument/2006/relationships/customXml" Target="../ink/ink137.xml"/><Relationship Id="rId244" Type="http://schemas.openxmlformats.org/officeDocument/2006/relationships/customXml" Target="../ink/ink158.xml"/><Relationship Id="rId647" Type="http://schemas.openxmlformats.org/officeDocument/2006/relationships/image" Target="../media/image365.png"/><Relationship Id="rId689" Type="http://schemas.openxmlformats.org/officeDocument/2006/relationships/image" Target="../media/image386.png"/><Relationship Id="rId39" Type="http://schemas.openxmlformats.org/officeDocument/2006/relationships/image" Target="../media/image60.png"/><Relationship Id="rId286" Type="http://schemas.openxmlformats.org/officeDocument/2006/relationships/customXml" Target="../ink/ink179.xml"/><Relationship Id="rId451" Type="http://schemas.openxmlformats.org/officeDocument/2006/relationships/image" Target="../media/image267.png"/><Relationship Id="rId493" Type="http://schemas.openxmlformats.org/officeDocument/2006/relationships/image" Target="../media/image288.png"/><Relationship Id="rId507" Type="http://schemas.openxmlformats.org/officeDocument/2006/relationships/image" Target="../media/image295.png"/><Relationship Id="rId549" Type="http://schemas.openxmlformats.org/officeDocument/2006/relationships/image" Target="../media/image316.png"/><Relationship Id="rId714" Type="http://schemas.openxmlformats.org/officeDocument/2006/relationships/customXml" Target="../ink/ink393.xml"/><Relationship Id="rId756" Type="http://schemas.openxmlformats.org/officeDocument/2006/relationships/customXml" Target="../ink/ink414.xml"/><Relationship Id="rId50" Type="http://schemas.openxmlformats.org/officeDocument/2006/relationships/customXml" Target="../ink/ink61.xml"/><Relationship Id="rId104" Type="http://schemas.openxmlformats.org/officeDocument/2006/relationships/customXml" Target="../ink/ink88.xml"/><Relationship Id="rId146" Type="http://schemas.openxmlformats.org/officeDocument/2006/relationships/customXml" Target="../ink/ink109.xml"/><Relationship Id="rId188" Type="http://schemas.openxmlformats.org/officeDocument/2006/relationships/customXml" Target="../ink/ink130.xml"/><Relationship Id="rId311" Type="http://schemas.openxmlformats.org/officeDocument/2006/relationships/image" Target="../media/image196.png"/><Relationship Id="rId353" Type="http://schemas.openxmlformats.org/officeDocument/2006/relationships/image" Target="../media/image217.png"/><Relationship Id="rId395" Type="http://schemas.openxmlformats.org/officeDocument/2006/relationships/image" Target="../media/image239.png"/><Relationship Id="rId409" Type="http://schemas.openxmlformats.org/officeDocument/2006/relationships/image" Target="../media/image235.png"/><Relationship Id="rId560" Type="http://schemas.openxmlformats.org/officeDocument/2006/relationships/customXml" Target="../ink/ink316.xml"/><Relationship Id="rId92" Type="http://schemas.openxmlformats.org/officeDocument/2006/relationships/customXml" Target="../ink/ink82.xml"/><Relationship Id="rId213" Type="http://schemas.openxmlformats.org/officeDocument/2006/relationships/image" Target="../media/image148.png"/><Relationship Id="rId420" Type="http://schemas.openxmlformats.org/officeDocument/2006/relationships/customXml" Target="../ink/ink246.xml"/><Relationship Id="rId616" Type="http://schemas.openxmlformats.org/officeDocument/2006/relationships/customXml" Target="../ink/ink344.xml"/><Relationship Id="rId658" Type="http://schemas.openxmlformats.org/officeDocument/2006/relationships/customXml" Target="../ink/ink365.xml"/><Relationship Id="rId255" Type="http://schemas.openxmlformats.org/officeDocument/2006/relationships/image" Target="../media/image169.png"/><Relationship Id="rId297" Type="http://schemas.openxmlformats.org/officeDocument/2006/relationships/image" Target="../media/image189.png"/><Relationship Id="rId462" Type="http://schemas.openxmlformats.org/officeDocument/2006/relationships/customXml" Target="../ink/ink267.xml"/><Relationship Id="rId518" Type="http://schemas.openxmlformats.org/officeDocument/2006/relationships/customXml" Target="../ink/ink295.xml"/><Relationship Id="rId725" Type="http://schemas.openxmlformats.org/officeDocument/2006/relationships/image" Target="../media/image404.png"/><Relationship Id="rId115" Type="http://schemas.openxmlformats.org/officeDocument/2006/relationships/image" Target="../media/image62.png"/><Relationship Id="rId157" Type="http://schemas.openxmlformats.org/officeDocument/2006/relationships/image" Target="../media/image120.png"/><Relationship Id="rId322" Type="http://schemas.openxmlformats.org/officeDocument/2006/relationships/customXml" Target="../ink/ink197.xml"/><Relationship Id="rId364" Type="http://schemas.openxmlformats.org/officeDocument/2006/relationships/customXml" Target="../ink/ink218.xml"/><Relationship Id="rId767" Type="http://schemas.openxmlformats.org/officeDocument/2006/relationships/image" Target="../media/image425.png"/><Relationship Id="rId61" Type="http://schemas.openxmlformats.org/officeDocument/2006/relationships/image" Target="../media/image72.png"/><Relationship Id="rId199" Type="http://schemas.openxmlformats.org/officeDocument/2006/relationships/image" Target="../media/image141.png"/><Relationship Id="rId571" Type="http://schemas.openxmlformats.org/officeDocument/2006/relationships/image" Target="../media/image327.png"/><Relationship Id="rId627" Type="http://schemas.openxmlformats.org/officeDocument/2006/relationships/image" Target="../media/image355.png"/><Relationship Id="rId669" Type="http://schemas.openxmlformats.org/officeDocument/2006/relationships/image" Target="../media/image376.png"/><Relationship Id="rId19" Type="http://schemas.openxmlformats.org/officeDocument/2006/relationships/image" Target="../media/image51.png"/><Relationship Id="rId224" Type="http://schemas.openxmlformats.org/officeDocument/2006/relationships/customXml" Target="../ink/ink148.xml"/><Relationship Id="rId266" Type="http://schemas.openxmlformats.org/officeDocument/2006/relationships/customXml" Target="../ink/ink169.xml"/><Relationship Id="rId431" Type="http://schemas.openxmlformats.org/officeDocument/2006/relationships/image" Target="../media/image257.png"/><Relationship Id="rId473" Type="http://schemas.openxmlformats.org/officeDocument/2006/relationships/image" Target="../media/image278.png"/><Relationship Id="rId529" Type="http://schemas.openxmlformats.org/officeDocument/2006/relationships/image" Target="../media/image306.png"/><Relationship Id="rId680" Type="http://schemas.openxmlformats.org/officeDocument/2006/relationships/customXml" Target="../ink/ink376.xml"/><Relationship Id="rId736" Type="http://schemas.openxmlformats.org/officeDocument/2006/relationships/customXml" Target="../ink/ink404.xml"/><Relationship Id="rId30" Type="http://schemas.openxmlformats.org/officeDocument/2006/relationships/customXml" Target="../ink/ink51.xml"/><Relationship Id="rId126" Type="http://schemas.openxmlformats.org/officeDocument/2006/relationships/customXml" Target="../ink/ink99.xml"/><Relationship Id="rId168" Type="http://schemas.openxmlformats.org/officeDocument/2006/relationships/customXml" Target="../ink/ink120.xml"/><Relationship Id="rId333" Type="http://schemas.openxmlformats.org/officeDocument/2006/relationships/image" Target="../media/image207.png"/><Relationship Id="rId540" Type="http://schemas.openxmlformats.org/officeDocument/2006/relationships/customXml" Target="../ink/ink306.xml"/><Relationship Id="rId72" Type="http://schemas.openxmlformats.org/officeDocument/2006/relationships/customXml" Target="../ink/ink72.xml"/><Relationship Id="rId375" Type="http://schemas.openxmlformats.org/officeDocument/2006/relationships/image" Target="../media/image228.png"/><Relationship Id="rId582" Type="http://schemas.openxmlformats.org/officeDocument/2006/relationships/customXml" Target="../ink/ink327.xml"/><Relationship Id="rId638" Type="http://schemas.openxmlformats.org/officeDocument/2006/relationships/customXml" Target="../ink/ink355.xml"/><Relationship Id="rId3" Type="http://schemas.openxmlformats.org/officeDocument/2006/relationships/image" Target="../media/image42.png"/><Relationship Id="rId235" Type="http://schemas.openxmlformats.org/officeDocument/2006/relationships/image" Target="../media/image159.png"/><Relationship Id="rId277" Type="http://schemas.openxmlformats.org/officeDocument/2006/relationships/image" Target="../media/image180.png"/><Relationship Id="rId400" Type="http://schemas.openxmlformats.org/officeDocument/2006/relationships/customXml" Target="../ink/ink236.xml"/><Relationship Id="rId442" Type="http://schemas.openxmlformats.org/officeDocument/2006/relationships/customXml" Target="../ink/ink257.xml"/><Relationship Id="rId484" Type="http://schemas.openxmlformats.org/officeDocument/2006/relationships/customXml" Target="../ink/ink278.xml"/><Relationship Id="rId705" Type="http://schemas.openxmlformats.org/officeDocument/2006/relationships/image" Target="../media/image394.png"/><Relationship Id="rId137" Type="http://schemas.openxmlformats.org/officeDocument/2006/relationships/image" Target="../media/image110.png"/><Relationship Id="rId302" Type="http://schemas.openxmlformats.org/officeDocument/2006/relationships/customXml" Target="../ink/ink187.xml"/><Relationship Id="rId344" Type="http://schemas.openxmlformats.org/officeDocument/2006/relationships/customXml" Target="../ink/ink208.xml"/><Relationship Id="rId691" Type="http://schemas.openxmlformats.org/officeDocument/2006/relationships/image" Target="../media/image387.png"/><Relationship Id="rId747" Type="http://schemas.openxmlformats.org/officeDocument/2006/relationships/image" Target="../media/image415.png"/><Relationship Id="rId41" Type="http://schemas.openxmlformats.org/officeDocument/2006/relationships/image" Target="../media/image61.png"/><Relationship Id="rId83" Type="http://schemas.openxmlformats.org/officeDocument/2006/relationships/image" Target="../media/image83.png"/><Relationship Id="rId179" Type="http://schemas.openxmlformats.org/officeDocument/2006/relationships/image" Target="../media/image131.png"/><Relationship Id="rId386" Type="http://schemas.openxmlformats.org/officeDocument/2006/relationships/customXml" Target="../ink/ink229.xml"/><Relationship Id="rId551" Type="http://schemas.openxmlformats.org/officeDocument/2006/relationships/image" Target="../media/image317.png"/><Relationship Id="rId593" Type="http://schemas.openxmlformats.org/officeDocument/2006/relationships/image" Target="../media/image338.png"/><Relationship Id="rId607" Type="http://schemas.openxmlformats.org/officeDocument/2006/relationships/image" Target="../media/image345.png"/><Relationship Id="rId649" Type="http://schemas.openxmlformats.org/officeDocument/2006/relationships/image" Target="../media/image366.png"/><Relationship Id="rId190" Type="http://schemas.openxmlformats.org/officeDocument/2006/relationships/customXml" Target="../ink/ink131.xml"/><Relationship Id="rId204" Type="http://schemas.openxmlformats.org/officeDocument/2006/relationships/customXml" Target="../ink/ink138.xml"/><Relationship Id="rId246" Type="http://schemas.openxmlformats.org/officeDocument/2006/relationships/customXml" Target="../ink/ink159.xml"/><Relationship Id="rId288" Type="http://schemas.openxmlformats.org/officeDocument/2006/relationships/customXml" Target="../ink/ink180.xml"/><Relationship Id="rId411" Type="http://schemas.openxmlformats.org/officeDocument/2006/relationships/image" Target="../media/image246.png"/><Relationship Id="rId453" Type="http://schemas.openxmlformats.org/officeDocument/2006/relationships/image" Target="../media/image268.png"/><Relationship Id="rId509" Type="http://schemas.openxmlformats.org/officeDocument/2006/relationships/image" Target="../media/image296.png"/><Relationship Id="rId660" Type="http://schemas.openxmlformats.org/officeDocument/2006/relationships/customXml" Target="../ink/ink366.xml"/><Relationship Id="rId106" Type="http://schemas.openxmlformats.org/officeDocument/2006/relationships/customXml" Target="../ink/ink89.xml"/><Relationship Id="rId313" Type="http://schemas.openxmlformats.org/officeDocument/2006/relationships/image" Target="../media/image197.png"/><Relationship Id="rId495" Type="http://schemas.openxmlformats.org/officeDocument/2006/relationships/image" Target="../media/image289.png"/><Relationship Id="rId716" Type="http://schemas.openxmlformats.org/officeDocument/2006/relationships/customXml" Target="../ink/ink394.xml"/><Relationship Id="rId758" Type="http://schemas.openxmlformats.org/officeDocument/2006/relationships/customXml" Target="../ink/ink415.xml"/><Relationship Id="rId10" Type="http://schemas.openxmlformats.org/officeDocument/2006/relationships/customXml" Target="../ink/ink41.xml"/><Relationship Id="rId52" Type="http://schemas.openxmlformats.org/officeDocument/2006/relationships/customXml" Target="../ink/ink62.xml"/><Relationship Id="rId94" Type="http://schemas.openxmlformats.org/officeDocument/2006/relationships/customXml" Target="../ink/ink83.xml"/><Relationship Id="rId148" Type="http://schemas.openxmlformats.org/officeDocument/2006/relationships/customXml" Target="../ink/ink110.xml"/><Relationship Id="rId355" Type="http://schemas.openxmlformats.org/officeDocument/2006/relationships/image" Target="../media/image218.png"/><Relationship Id="rId397" Type="http://schemas.openxmlformats.org/officeDocument/2006/relationships/image" Target="../media/image240.png"/><Relationship Id="rId520" Type="http://schemas.openxmlformats.org/officeDocument/2006/relationships/customXml" Target="../ink/ink296.xml"/><Relationship Id="rId562" Type="http://schemas.openxmlformats.org/officeDocument/2006/relationships/customXml" Target="../ink/ink317.xml"/><Relationship Id="rId618" Type="http://schemas.openxmlformats.org/officeDocument/2006/relationships/customXml" Target="../ink/ink345.xml"/><Relationship Id="rId215" Type="http://schemas.openxmlformats.org/officeDocument/2006/relationships/image" Target="../media/image149.png"/><Relationship Id="rId257" Type="http://schemas.openxmlformats.org/officeDocument/2006/relationships/image" Target="../media/image170.png"/><Relationship Id="rId422" Type="http://schemas.openxmlformats.org/officeDocument/2006/relationships/customXml" Target="../ink/ink247.xml"/><Relationship Id="rId464" Type="http://schemas.openxmlformats.org/officeDocument/2006/relationships/customXml" Target="../ink/ink268.xml"/><Relationship Id="rId299" Type="http://schemas.openxmlformats.org/officeDocument/2006/relationships/image" Target="../media/image190.png"/><Relationship Id="rId727" Type="http://schemas.openxmlformats.org/officeDocument/2006/relationships/image" Target="../media/image405.png"/><Relationship Id="rId63" Type="http://schemas.openxmlformats.org/officeDocument/2006/relationships/image" Target="../media/image73.png"/><Relationship Id="rId159" Type="http://schemas.openxmlformats.org/officeDocument/2006/relationships/image" Target="../media/image121.png"/><Relationship Id="rId366" Type="http://schemas.openxmlformats.org/officeDocument/2006/relationships/customXml" Target="../ink/ink219.xml"/><Relationship Id="rId573" Type="http://schemas.openxmlformats.org/officeDocument/2006/relationships/image" Target="../media/image3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customXml" Target="../ink/ink428.xml"/><Relationship Id="rId18" Type="http://schemas.openxmlformats.org/officeDocument/2006/relationships/image" Target="../media/image436.png"/><Relationship Id="rId3" Type="http://schemas.openxmlformats.org/officeDocument/2006/relationships/image" Target="../media/image10.emf"/><Relationship Id="rId21" Type="http://schemas.openxmlformats.org/officeDocument/2006/relationships/customXml" Target="../ink/ink432.xml"/><Relationship Id="rId7" Type="http://schemas.openxmlformats.org/officeDocument/2006/relationships/customXml" Target="../ink/ink425.xml"/><Relationship Id="rId12" Type="http://schemas.openxmlformats.org/officeDocument/2006/relationships/image" Target="../media/image433.png"/><Relationship Id="rId17" Type="http://schemas.openxmlformats.org/officeDocument/2006/relationships/customXml" Target="../ink/ink430.xml"/><Relationship Id="rId2" Type="http://schemas.openxmlformats.org/officeDocument/2006/relationships/image" Target="../media/image9.emf"/><Relationship Id="rId16" Type="http://schemas.openxmlformats.org/officeDocument/2006/relationships/image" Target="../media/image435.png"/><Relationship Id="rId20" Type="http://schemas.openxmlformats.org/officeDocument/2006/relationships/image" Target="../media/image4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customXml" Target="../ink/ink427.xml"/><Relationship Id="rId5" Type="http://schemas.openxmlformats.org/officeDocument/2006/relationships/customXml" Target="../ink/ink424.xml"/><Relationship Id="rId15" Type="http://schemas.openxmlformats.org/officeDocument/2006/relationships/customXml" Target="../ink/ink429.xml"/><Relationship Id="rId10" Type="http://schemas.openxmlformats.org/officeDocument/2006/relationships/image" Target="../media/image432.png"/><Relationship Id="rId19" Type="http://schemas.openxmlformats.org/officeDocument/2006/relationships/customXml" Target="../ink/ink431.xml"/><Relationship Id="rId4" Type="http://schemas.openxmlformats.org/officeDocument/2006/relationships/image" Target="../media/image11.emf"/><Relationship Id="rId9" Type="http://schemas.openxmlformats.org/officeDocument/2006/relationships/customXml" Target="../ink/ink426.xml"/><Relationship Id="rId14" Type="http://schemas.openxmlformats.org/officeDocument/2006/relationships/image" Target="../media/image434.png"/><Relationship Id="rId22" Type="http://schemas.openxmlformats.org/officeDocument/2006/relationships/image" Target="../media/image4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Spatial Dispersion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LL8 section 103</a:t>
            </a:r>
          </a:p>
        </p:txBody>
      </p:sp>
    </p:spTree>
    <p:extLst>
      <p:ext uri="{BB962C8B-B14F-4D97-AF65-F5344CB8AC3E}">
        <p14:creationId xmlns:p14="http://schemas.microsoft.com/office/powerpoint/2010/main" val="2213335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49" y="572570"/>
            <a:ext cx="7229092" cy="41346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DABEFD-93FA-48EB-902D-965ACAD2F481}"/>
                  </a:ext>
                </a:extLst>
              </p14:cNvPr>
              <p14:cNvContentPartPr/>
              <p14:nvPr/>
            </p14:nvContentPartPr>
            <p14:xfrm>
              <a:off x="8950642" y="547516"/>
              <a:ext cx="35892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DABEFD-93FA-48EB-902D-965ACAD2F4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42" y="484516"/>
                <a:ext cx="484560" cy="2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316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15" y="613534"/>
            <a:ext cx="7051291" cy="54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66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697" y="593097"/>
            <a:ext cx="6787264" cy="14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1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53" y="417729"/>
            <a:ext cx="8723992" cy="472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7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60" y="604896"/>
            <a:ext cx="7452050" cy="46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46" y="356318"/>
            <a:ext cx="7573458" cy="31714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4D943-33A5-4441-985C-0E132F10358B}"/>
              </a:ext>
            </a:extLst>
          </p:cNvPr>
          <p:cNvGrpSpPr/>
          <p:nvPr/>
        </p:nvGrpSpPr>
        <p:grpSpPr>
          <a:xfrm>
            <a:off x="8175843" y="2708024"/>
            <a:ext cx="2548800" cy="866520"/>
            <a:chOff x="8175843" y="2708024"/>
            <a:chExt cx="2548800" cy="86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A1848CC-BEEE-45E3-91D7-2636C672B49B}"/>
                    </a:ext>
                  </a:extLst>
                </p14:cNvPr>
                <p14:cNvContentPartPr/>
                <p14:nvPr/>
              </p14:nvContentPartPr>
              <p14:xfrm>
                <a:off x="8219043" y="2708024"/>
                <a:ext cx="119880" cy="132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A1848CC-BEEE-45E3-91D7-2636C672B49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01043" y="2690024"/>
                  <a:ext cx="1555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89A00AE-DF4C-4338-9D31-49D5623BB7D6}"/>
                    </a:ext>
                  </a:extLst>
                </p14:cNvPr>
                <p14:cNvContentPartPr/>
                <p14:nvPr/>
              </p14:nvContentPartPr>
              <p14:xfrm>
                <a:off x="8175843" y="3023384"/>
                <a:ext cx="172080" cy="162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89A00AE-DF4C-4338-9D31-49D5623BB7D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57843" y="3005384"/>
                  <a:ext cx="2077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5B4C31F-2B07-4929-BBB6-359A02AB29A7}"/>
                    </a:ext>
                  </a:extLst>
                </p14:cNvPr>
                <p14:cNvContentPartPr/>
                <p14:nvPr/>
              </p14:nvContentPartPr>
              <p14:xfrm>
                <a:off x="8701083" y="2798744"/>
                <a:ext cx="145440" cy="431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5B4C31F-2B07-4929-BBB6-359A02AB29A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83443" y="2780744"/>
                  <a:ext cx="18108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AE89A9F-CE29-4B40-A9E8-22AD789DDF68}"/>
                    </a:ext>
                  </a:extLst>
                </p14:cNvPr>
                <p14:cNvContentPartPr/>
                <p14:nvPr/>
              </p14:nvContentPartPr>
              <p14:xfrm>
                <a:off x="8743563" y="3020144"/>
                <a:ext cx="127440" cy="17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AE89A9F-CE29-4B40-A9E8-22AD789DDF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25563" y="3002504"/>
                  <a:ext cx="163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A7795F4-AB58-4CC3-A433-A6DFDF960913}"/>
                    </a:ext>
                  </a:extLst>
                </p14:cNvPr>
                <p14:cNvContentPartPr/>
                <p14:nvPr/>
              </p14:nvContentPartPr>
              <p14:xfrm>
                <a:off x="8903763" y="3088184"/>
                <a:ext cx="895320" cy="163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A7795F4-AB58-4CC3-A433-A6DFDF9609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86123" y="3070544"/>
                  <a:ext cx="9309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46F0706-4CAD-494A-A6FB-EFC70307B8E8}"/>
                    </a:ext>
                  </a:extLst>
                </p14:cNvPr>
                <p14:cNvContentPartPr/>
                <p14:nvPr/>
              </p14:nvContentPartPr>
              <p14:xfrm>
                <a:off x="9527283" y="2953544"/>
                <a:ext cx="3960" cy="17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46F0706-4CAD-494A-A6FB-EFC70307B8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09643" y="2935904"/>
                  <a:ext cx="39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643A4C6-77DE-48DF-ABFD-45E0E63FB4B3}"/>
                    </a:ext>
                  </a:extLst>
                </p14:cNvPr>
                <p14:cNvContentPartPr/>
                <p14:nvPr/>
              </p14:nvContentPartPr>
              <p14:xfrm>
                <a:off x="9992763" y="3100784"/>
                <a:ext cx="731880" cy="473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643A4C6-77DE-48DF-ABFD-45E0E63FB4B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75123" y="3082784"/>
                  <a:ext cx="767520" cy="50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8B5063-C259-4D48-9DDF-EA809A8638C0}"/>
              </a:ext>
            </a:extLst>
          </p:cNvPr>
          <p:cNvGrpSpPr/>
          <p:nvPr/>
        </p:nvGrpSpPr>
        <p:grpSpPr>
          <a:xfrm>
            <a:off x="1957923" y="3790544"/>
            <a:ext cx="7624080" cy="2859120"/>
            <a:chOff x="1957923" y="3790544"/>
            <a:chExt cx="7624080" cy="285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2FB0D79-54CB-435B-8EA2-59E35C7C01B5}"/>
                    </a:ext>
                  </a:extLst>
                </p14:cNvPr>
                <p14:cNvContentPartPr/>
                <p14:nvPr/>
              </p14:nvContentPartPr>
              <p14:xfrm>
                <a:off x="2003643" y="3903944"/>
                <a:ext cx="249840" cy="4806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2FB0D79-54CB-435B-8EA2-59E35C7C01B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86003" y="3886304"/>
                  <a:ext cx="28548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57D82B7-8F83-426F-93E4-FE7A3CEE630C}"/>
                    </a:ext>
                  </a:extLst>
                </p14:cNvPr>
                <p14:cNvContentPartPr/>
                <p14:nvPr/>
              </p14:nvContentPartPr>
              <p14:xfrm>
                <a:off x="1989243" y="4149824"/>
                <a:ext cx="217440" cy="18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57D82B7-8F83-426F-93E4-FE7A3CEE630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71243" y="4131824"/>
                  <a:ext cx="2530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8B528D5-B7E7-43E5-811B-82001B3C5B33}"/>
                    </a:ext>
                  </a:extLst>
                </p14:cNvPr>
                <p14:cNvContentPartPr/>
                <p14:nvPr/>
              </p14:nvContentPartPr>
              <p14:xfrm>
                <a:off x="1957923" y="3943544"/>
                <a:ext cx="268560" cy="262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8B528D5-B7E7-43E5-811B-82001B3C5B3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39923" y="3925904"/>
                  <a:ext cx="304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A690C-45F8-4411-BFA5-04EE3689ED26}"/>
                    </a:ext>
                  </a:extLst>
                </p14:cNvPr>
                <p14:cNvContentPartPr/>
                <p14:nvPr/>
              </p14:nvContentPartPr>
              <p14:xfrm>
                <a:off x="2336283" y="3907184"/>
                <a:ext cx="176760" cy="3502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A690C-45F8-4411-BFA5-04EE3689ED2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18643" y="3889184"/>
                  <a:ext cx="21240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09CDE03-FD02-482B-859A-00B3296E4FD9}"/>
                    </a:ext>
                  </a:extLst>
                </p14:cNvPr>
                <p14:cNvContentPartPr/>
                <p14:nvPr/>
              </p14:nvContentPartPr>
              <p14:xfrm>
                <a:off x="2262483" y="3914024"/>
                <a:ext cx="83880" cy="3765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09CDE03-FD02-482B-859A-00B3296E4F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44843" y="3896384"/>
                  <a:ext cx="11952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B8CDDD1-CD97-43BC-B3C8-05BE915DF3BC}"/>
                    </a:ext>
                  </a:extLst>
                </p14:cNvPr>
                <p14:cNvContentPartPr/>
                <p14:nvPr/>
              </p14:nvContentPartPr>
              <p14:xfrm>
                <a:off x="2547603" y="3790544"/>
                <a:ext cx="187560" cy="525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B8CDDD1-CD97-43BC-B3C8-05BE915DF3B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529603" y="3772904"/>
                  <a:ext cx="22320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7AB42FE-9A98-4D3F-9306-56046748A8D8}"/>
                    </a:ext>
                  </a:extLst>
                </p14:cNvPr>
                <p14:cNvContentPartPr/>
                <p14:nvPr/>
              </p14:nvContentPartPr>
              <p14:xfrm>
                <a:off x="3035403" y="4316864"/>
                <a:ext cx="6546600" cy="1193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7AB42FE-9A98-4D3F-9306-56046748A8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17403" y="4298864"/>
                  <a:ext cx="6582240" cy="12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CF6E36-729D-490E-B273-75013658C545}"/>
                    </a:ext>
                  </a:extLst>
                </p14:cNvPr>
                <p14:cNvContentPartPr/>
                <p14:nvPr/>
              </p14:nvContentPartPr>
              <p14:xfrm>
                <a:off x="3967083" y="5688824"/>
                <a:ext cx="3582360" cy="3110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CF6E36-729D-490E-B273-75013658C54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49443" y="5670824"/>
                  <a:ext cx="36180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9F4D1EE-DB44-4CC3-842A-EF29C471C654}"/>
                    </a:ext>
                  </a:extLst>
                </p14:cNvPr>
                <p14:cNvContentPartPr/>
                <p14:nvPr/>
              </p14:nvContentPartPr>
              <p14:xfrm>
                <a:off x="3933243" y="5738504"/>
                <a:ext cx="272880" cy="234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9F4D1EE-DB44-4CC3-842A-EF29C471C65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15603" y="5720864"/>
                  <a:ext cx="3085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4D45A65-E6D9-4BD9-95ED-5A54F9D68809}"/>
                    </a:ext>
                  </a:extLst>
                </p14:cNvPr>
                <p14:cNvContentPartPr/>
                <p14:nvPr/>
              </p14:nvContentPartPr>
              <p14:xfrm>
                <a:off x="5130963" y="6277064"/>
                <a:ext cx="15120" cy="770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4D45A65-E6D9-4BD9-95ED-5A54F9D6880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12963" y="6259424"/>
                  <a:ext cx="507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3E469FA-83CD-4788-8586-21F3C56BB1AE}"/>
                    </a:ext>
                  </a:extLst>
                </p14:cNvPr>
                <p14:cNvContentPartPr/>
                <p14:nvPr/>
              </p14:nvContentPartPr>
              <p14:xfrm>
                <a:off x="5313483" y="6265904"/>
                <a:ext cx="317160" cy="328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3E469FA-83CD-4788-8586-21F3C56BB1A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95483" y="6247904"/>
                  <a:ext cx="35280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CA5B9A2-9198-42F2-9B62-BC80BFD0210C}"/>
                    </a:ext>
                  </a:extLst>
                </p14:cNvPr>
                <p14:cNvContentPartPr/>
                <p14:nvPr/>
              </p14:nvContentPartPr>
              <p14:xfrm>
                <a:off x="5602923" y="6378224"/>
                <a:ext cx="231840" cy="2714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CA5B9A2-9198-42F2-9B62-BC80BFD021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84923" y="6360224"/>
                  <a:ext cx="2674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7BAA9C4-5D4E-4377-A725-06B33AB2D4B3}"/>
                    </a:ext>
                  </a:extLst>
                </p14:cNvPr>
                <p14:cNvContentPartPr/>
                <p14:nvPr/>
              </p14:nvContentPartPr>
              <p14:xfrm>
                <a:off x="5132403" y="6111104"/>
                <a:ext cx="47160" cy="3268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7BAA9C4-5D4E-4377-A725-06B33AB2D4B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14763" y="6093104"/>
                  <a:ext cx="828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31AFD83-994C-470A-84F7-FC4E8D99622A}"/>
                    </a:ext>
                  </a:extLst>
                </p14:cNvPr>
                <p14:cNvContentPartPr/>
                <p14:nvPr/>
              </p14:nvContentPartPr>
              <p14:xfrm>
                <a:off x="5641443" y="6206864"/>
                <a:ext cx="185760" cy="4399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31AFD83-994C-470A-84F7-FC4E8D99622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23443" y="6188864"/>
                  <a:ext cx="221400" cy="475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9126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55CFD-3EBF-4BD0-861A-81470B68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558" y="98494"/>
            <a:ext cx="5815791" cy="3445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D4A76-6B90-4939-AC3C-128ACE5A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528" y="3767393"/>
            <a:ext cx="4836027" cy="30495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A42DA7-704E-4F5E-9FD4-4D19F83FCB86}"/>
                  </a:ext>
                </a:extLst>
              </p14:cNvPr>
              <p14:cNvContentPartPr/>
              <p14:nvPr/>
            </p14:nvContentPartPr>
            <p14:xfrm>
              <a:off x="3596362" y="2661796"/>
              <a:ext cx="71640" cy="66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A42DA7-704E-4F5E-9FD4-4D19F83FCB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2362" y="2554156"/>
                <a:ext cx="17928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A7BCDB-C817-4A64-9696-C4AF1F2BC8A5}"/>
                  </a:ext>
                </a:extLst>
              </p14:cNvPr>
              <p14:cNvContentPartPr/>
              <p14:nvPr/>
            </p14:nvContentPartPr>
            <p14:xfrm>
              <a:off x="3657202" y="2662876"/>
              <a:ext cx="4680" cy="4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4A7BCDB-C817-4A64-9696-C4AF1F2BC8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3562" y="2555236"/>
                <a:ext cx="1123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6C16C7B-9415-45B6-BA1B-D5B1DC11A19E}"/>
                  </a:ext>
                </a:extLst>
              </p14:cNvPr>
              <p14:cNvContentPartPr/>
              <p14:nvPr/>
            </p14:nvContentPartPr>
            <p14:xfrm>
              <a:off x="3507802" y="2669716"/>
              <a:ext cx="85680" cy="173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6C16C7B-9415-45B6-BA1B-D5B1DC11A19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54162" y="2562076"/>
                <a:ext cx="19332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B33009-A6A0-47F7-900C-D3A0DE7703EA}"/>
                  </a:ext>
                </a:extLst>
              </p14:cNvPr>
              <p14:cNvContentPartPr/>
              <p14:nvPr/>
            </p14:nvContentPartPr>
            <p14:xfrm>
              <a:off x="3638482" y="2583676"/>
              <a:ext cx="72360" cy="4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B33009-A6A0-47F7-900C-D3A0DE7703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84482" y="2475676"/>
                <a:ext cx="1800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0F82DB-CB3F-4ACE-AB67-9EA043B5F426}"/>
                  </a:ext>
                </a:extLst>
              </p14:cNvPr>
              <p14:cNvContentPartPr/>
              <p14:nvPr/>
            </p14:nvContentPartPr>
            <p14:xfrm>
              <a:off x="3468562" y="2574316"/>
              <a:ext cx="256680" cy="595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0F82DB-CB3F-4ACE-AB67-9EA043B5F4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14922" y="2466676"/>
                <a:ext cx="364320" cy="81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907825-A548-4E5F-A1F9-53C8076176C4}"/>
                  </a:ext>
                </a:extLst>
              </p14:cNvPr>
              <p14:cNvContentPartPr/>
              <p14:nvPr/>
            </p14:nvContentPartPr>
            <p14:xfrm>
              <a:off x="3968242" y="2504836"/>
              <a:ext cx="266400" cy="620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907825-A548-4E5F-A1F9-53C8076176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4602" y="2396836"/>
                <a:ext cx="374040" cy="83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7F07EF-6DB0-4C8B-A65D-52E4176D3298}"/>
                  </a:ext>
                </a:extLst>
              </p14:cNvPr>
              <p14:cNvContentPartPr/>
              <p14:nvPr/>
            </p14:nvContentPartPr>
            <p14:xfrm>
              <a:off x="3692842" y="2599516"/>
              <a:ext cx="395280" cy="571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7F07EF-6DB0-4C8B-A65D-52E4176D329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38842" y="2491516"/>
                <a:ext cx="502920" cy="78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415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506" y="489226"/>
            <a:ext cx="6345336" cy="49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8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041" y="318495"/>
            <a:ext cx="6892266" cy="61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611" y="153824"/>
            <a:ext cx="6033225" cy="65798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E516F9-9BD5-424A-BB2A-C38FB1B8C20B}"/>
                  </a:ext>
                </a:extLst>
              </p14:cNvPr>
              <p14:cNvContentPartPr/>
              <p14:nvPr/>
            </p14:nvContentPartPr>
            <p14:xfrm>
              <a:off x="8741482" y="199756"/>
              <a:ext cx="5400" cy="5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E516F9-9BD5-424A-BB2A-C38FB1B8C2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78482" y="137116"/>
                <a:ext cx="13104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47EDDA-2067-49E2-B0D4-BAFEC263A66C}"/>
                  </a:ext>
                </a:extLst>
              </p14:cNvPr>
              <p14:cNvContentPartPr/>
              <p14:nvPr/>
            </p14:nvContentPartPr>
            <p14:xfrm>
              <a:off x="8634922" y="157636"/>
              <a:ext cx="449280" cy="181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47EDDA-2067-49E2-B0D4-BAFEC263A6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72282" y="94636"/>
                <a:ext cx="574920" cy="30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063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744" b="43918"/>
          <a:stretch/>
        </p:blipFill>
        <p:spPr>
          <a:xfrm>
            <a:off x="1546843" y="1657884"/>
            <a:ext cx="9098315" cy="2076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4020" y="871671"/>
            <a:ext cx="580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dispersion of the permittivity was given in section 77 by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561" y="2905570"/>
            <a:ext cx="43123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was a local relation                                  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78011" y="2982482"/>
            <a:ext cx="42500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Now we allow the  medium to be anisotropic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0220" y="4476420"/>
            <a:ext cx="656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electric induction at a given point depended on the entire prior temporal history of the electric field at that same point in space.  </a:t>
            </a:r>
          </a:p>
        </p:txBody>
      </p:sp>
    </p:spTree>
    <p:extLst>
      <p:ext uri="{BB962C8B-B14F-4D97-AF65-F5344CB8AC3E}">
        <p14:creationId xmlns:p14="http://schemas.microsoft.com/office/powerpoint/2010/main" val="55716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71" y="1126543"/>
            <a:ext cx="8996658" cy="4604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031" y="5999148"/>
            <a:ext cx="326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large k, </a:t>
            </a:r>
            <a:r>
              <a:rPr lang="en-US" dirty="0" err="1">
                <a:latin typeface="Symbol" panose="05050102010706020507" pitchFamily="18" charset="2"/>
              </a:rPr>
              <a:t>e</a:t>
            </a:r>
            <a:r>
              <a:rPr lang="en-US" baseline="-25000" dirty="0" err="1"/>
              <a:t>k</a:t>
            </a:r>
            <a:r>
              <a:rPr lang="en-US" dirty="0"/>
              <a:t>(k) would be small.</a:t>
            </a:r>
          </a:p>
        </p:txBody>
      </p:sp>
    </p:spTree>
    <p:extLst>
      <p:ext uri="{BB962C8B-B14F-4D97-AF65-F5344CB8AC3E}">
        <p14:creationId xmlns:p14="http://schemas.microsoft.com/office/powerpoint/2010/main" val="198452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272D4-5BB4-44A2-B223-BDCBBF454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26" y="56098"/>
            <a:ext cx="9024269" cy="67598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5FF2E5-96BF-4823-B4CF-055492C260D5}"/>
                  </a:ext>
                </a:extLst>
              </p14:cNvPr>
              <p14:cNvContentPartPr/>
              <p14:nvPr/>
            </p14:nvContentPartPr>
            <p14:xfrm>
              <a:off x="6578163" y="4884584"/>
              <a:ext cx="2935080" cy="576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5FF2E5-96BF-4823-B4CF-055492C260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4523" y="4776944"/>
                <a:ext cx="3042720" cy="79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C1E0ADB-98E6-4936-83ED-464C141C070C}"/>
                  </a:ext>
                </a:extLst>
              </p14:cNvPr>
              <p14:cNvContentPartPr/>
              <p14:nvPr/>
            </p14:nvContentPartPr>
            <p14:xfrm>
              <a:off x="6342723" y="5312264"/>
              <a:ext cx="121320" cy="12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C1E0ADB-98E6-4936-83ED-464C141C07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4723" y="5294624"/>
                <a:ext cx="156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F89237C-F556-4B0B-B7D7-2464A28E2729}"/>
                  </a:ext>
                </a:extLst>
              </p14:cNvPr>
              <p14:cNvContentPartPr/>
              <p14:nvPr/>
            </p14:nvContentPartPr>
            <p14:xfrm>
              <a:off x="3466683" y="3982424"/>
              <a:ext cx="240120" cy="29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F89237C-F556-4B0B-B7D7-2464A28E27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9043" y="3964784"/>
                <a:ext cx="27576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B5A56F-014B-4ED5-AB25-9B66CA1AF836}"/>
                  </a:ext>
                </a:extLst>
              </p14:cNvPr>
              <p14:cNvContentPartPr/>
              <p14:nvPr/>
            </p14:nvContentPartPr>
            <p14:xfrm>
              <a:off x="6654483" y="2472224"/>
              <a:ext cx="233280" cy="34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B5A56F-014B-4ED5-AB25-9B66CA1AF8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36483" y="2454224"/>
                <a:ext cx="2689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CEC9962-0F50-499B-BD43-80DCD5E429C2}"/>
                  </a:ext>
                </a:extLst>
              </p14:cNvPr>
              <p14:cNvContentPartPr/>
              <p14:nvPr/>
            </p14:nvContentPartPr>
            <p14:xfrm>
              <a:off x="10083483" y="4317584"/>
              <a:ext cx="261000" cy="262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CEC9962-0F50-499B-BD43-80DCD5E429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65843" y="4299944"/>
                <a:ext cx="29664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B409EA9-60DC-4423-B994-E2C2E22EB88A}"/>
                  </a:ext>
                </a:extLst>
              </p14:cNvPr>
              <p14:cNvContentPartPr/>
              <p14:nvPr/>
            </p14:nvContentPartPr>
            <p14:xfrm>
              <a:off x="11299563" y="4236584"/>
              <a:ext cx="177120" cy="42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B409EA9-60DC-4423-B994-E2C2E22EB88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281923" y="4218944"/>
                <a:ext cx="21276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3E9EE68-2A14-4DE2-BE1E-9A04A042CD98}"/>
                  </a:ext>
                </a:extLst>
              </p14:cNvPr>
              <p14:cNvContentPartPr/>
              <p14:nvPr/>
            </p14:nvContentPartPr>
            <p14:xfrm>
              <a:off x="11537163" y="4119944"/>
              <a:ext cx="94320" cy="140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3E9EE68-2A14-4DE2-BE1E-9A04A042CD9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519163" y="4102304"/>
                <a:ext cx="1299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8829818-F5EB-45F1-9439-62547D088B26}"/>
                  </a:ext>
                </a:extLst>
              </p14:cNvPr>
              <p14:cNvContentPartPr/>
              <p14:nvPr/>
            </p14:nvContentPartPr>
            <p14:xfrm>
              <a:off x="9588242" y="5276984"/>
              <a:ext cx="382320" cy="137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8829818-F5EB-45F1-9439-62547D088B2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70242" y="5258984"/>
                <a:ext cx="41796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FC790A03-6B93-4F76-9227-9F711B9AA8DA}"/>
              </a:ext>
            </a:extLst>
          </p:cNvPr>
          <p:cNvGrpSpPr/>
          <p:nvPr/>
        </p:nvGrpSpPr>
        <p:grpSpPr>
          <a:xfrm>
            <a:off x="10412883" y="4142984"/>
            <a:ext cx="839160" cy="389160"/>
            <a:chOff x="10412883" y="4142984"/>
            <a:chExt cx="83916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66377FA-9E16-4AA1-B652-5B8116C7E79D}"/>
                    </a:ext>
                  </a:extLst>
                </p14:cNvPr>
                <p14:cNvContentPartPr/>
                <p14:nvPr/>
              </p14:nvContentPartPr>
              <p14:xfrm>
                <a:off x="10412883" y="4344944"/>
                <a:ext cx="155880" cy="63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66377FA-9E16-4AA1-B652-5B8116C7E79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394883" y="4326944"/>
                  <a:ext cx="1915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026508-4E06-4D1E-BCE5-75E8308302F9}"/>
                    </a:ext>
                  </a:extLst>
                </p14:cNvPr>
                <p14:cNvContentPartPr/>
                <p14:nvPr/>
              </p14:nvContentPartPr>
              <p14:xfrm>
                <a:off x="10452843" y="4446464"/>
                <a:ext cx="120240" cy="9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026508-4E06-4D1E-BCE5-75E8308302F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435203" y="4428464"/>
                  <a:ext cx="155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4B4E344-F7F4-4B03-B667-16414802C38C}"/>
                    </a:ext>
                  </a:extLst>
                </p14:cNvPr>
                <p14:cNvContentPartPr/>
                <p14:nvPr/>
              </p14:nvContentPartPr>
              <p14:xfrm>
                <a:off x="10705923" y="4265024"/>
                <a:ext cx="114840" cy="210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4B4E344-F7F4-4B03-B667-16414802C38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88283" y="4247024"/>
                  <a:ext cx="1504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165B44D-5BEF-4629-88D5-22CB1E10633E}"/>
                    </a:ext>
                  </a:extLst>
                </p14:cNvPr>
                <p14:cNvContentPartPr/>
                <p14:nvPr/>
              </p14:nvContentPartPr>
              <p14:xfrm>
                <a:off x="10719963" y="4373024"/>
                <a:ext cx="123120" cy="33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165B44D-5BEF-4629-88D5-22CB1E10633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702323" y="4355384"/>
                  <a:ext cx="1587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4B0EFF6-402E-4A1F-A64E-E09682224497}"/>
                    </a:ext>
                  </a:extLst>
                </p14:cNvPr>
                <p14:cNvContentPartPr/>
                <p14:nvPr/>
              </p14:nvContentPartPr>
              <p14:xfrm>
                <a:off x="10897083" y="4433864"/>
                <a:ext cx="40680" cy="98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4B0EFF6-402E-4A1F-A64E-E096822244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879083" y="4416224"/>
                  <a:ext cx="76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E634279-103A-4678-9B20-D3B009F5A513}"/>
                    </a:ext>
                  </a:extLst>
                </p14:cNvPr>
                <p14:cNvContentPartPr/>
                <p14:nvPr/>
              </p14:nvContentPartPr>
              <p14:xfrm>
                <a:off x="10930923" y="4427024"/>
                <a:ext cx="78840" cy="26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E634279-103A-4678-9B20-D3B009F5A51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913283" y="4409024"/>
                  <a:ext cx="1144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F5D0D4-81D6-4732-994C-E2ADD0B0F9BF}"/>
                    </a:ext>
                  </a:extLst>
                </p14:cNvPr>
                <p14:cNvContentPartPr/>
                <p14:nvPr/>
              </p14:nvContentPartPr>
              <p14:xfrm>
                <a:off x="10924443" y="4469504"/>
                <a:ext cx="90000" cy="13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F5D0D4-81D6-4732-994C-E2ADD0B0F9B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906443" y="4451504"/>
                  <a:ext cx="1256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285918B-D8E5-41A0-9F20-7FC7389682F8}"/>
                    </a:ext>
                  </a:extLst>
                </p14:cNvPr>
                <p14:cNvContentPartPr/>
                <p14:nvPr/>
              </p14:nvContentPartPr>
              <p14:xfrm>
                <a:off x="11020923" y="4204184"/>
                <a:ext cx="44640" cy="261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285918B-D8E5-41A0-9F20-7FC7389682F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002923" y="4186184"/>
                  <a:ext cx="80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64D1B5B-E9B3-4526-A38C-DC243DDF77A4}"/>
                    </a:ext>
                  </a:extLst>
                </p14:cNvPr>
                <p14:cNvContentPartPr/>
                <p14:nvPr/>
              </p14:nvContentPartPr>
              <p14:xfrm>
                <a:off x="11133243" y="4142984"/>
                <a:ext cx="118800" cy="331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64D1B5B-E9B3-4526-A38C-DC243DDF77A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115603" y="4125344"/>
                  <a:ext cx="15444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D58517-6D87-4122-86AD-952AED961FBD}"/>
                    </a:ext>
                  </a:extLst>
                </p14:cNvPr>
                <p14:cNvContentPartPr/>
                <p14:nvPr/>
              </p14:nvContentPartPr>
              <p14:xfrm>
                <a:off x="11079722" y="4302464"/>
                <a:ext cx="78480" cy="120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D58517-6D87-4122-86AD-952AED961FB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062082" y="4284464"/>
                  <a:ext cx="11412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AA06BB-D546-44FF-AACB-29C6763CC662}"/>
              </a:ext>
            </a:extLst>
          </p:cNvPr>
          <p:cNvGrpSpPr/>
          <p:nvPr/>
        </p:nvGrpSpPr>
        <p:grpSpPr>
          <a:xfrm>
            <a:off x="11730123" y="3899264"/>
            <a:ext cx="453240" cy="374760"/>
            <a:chOff x="11730123" y="3899264"/>
            <a:chExt cx="453240" cy="3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F59F9B0-F052-487F-B993-3548DC4EE485}"/>
                    </a:ext>
                  </a:extLst>
                </p14:cNvPr>
                <p14:cNvContentPartPr/>
                <p14:nvPr/>
              </p14:nvContentPartPr>
              <p14:xfrm>
                <a:off x="11730123" y="3992504"/>
                <a:ext cx="173160" cy="281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F59F9B0-F052-487F-B993-3548DC4EE48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712483" y="3974864"/>
                  <a:ext cx="2088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714BACF-8070-4CD5-8BE6-EBCA3644CF1B}"/>
                    </a:ext>
                  </a:extLst>
                </p14:cNvPr>
                <p14:cNvContentPartPr/>
                <p14:nvPr/>
              </p14:nvContentPartPr>
              <p14:xfrm>
                <a:off x="11961963" y="3924104"/>
                <a:ext cx="61200" cy="322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714BACF-8070-4CD5-8BE6-EBCA3644CF1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943963" y="3906464"/>
                  <a:ext cx="9684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CF5394F-2F9C-4D58-8182-F027EC06CEC4}"/>
                    </a:ext>
                  </a:extLst>
                </p14:cNvPr>
                <p14:cNvContentPartPr/>
                <p14:nvPr/>
              </p14:nvContentPartPr>
              <p14:xfrm>
                <a:off x="12048723" y="3899264"/>
                <a:ext cx="134640" cy="344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CF5394F-2F9C-4D58-8182-F027EC06CEC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030723" y="3881264"/>
                  <a:ext cx="1702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8D5B4A4-3EEA-484C-8435-FC402DF0AA21}"/>
                    </a:ext>
                  </a:extLst>
                </p14:cNvPr>
                <p14:cNvContentPartPr/>
                <p14:nvPr/>
              </p14:nvContentPartPr>
              <p14:xfrm>
                <a:off x="12022562" y="4083224"/>
                <a:ext cx="109080" cy="144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8D5B4A4-3EEA-484C-8435-FC402DF0AA2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2004922" y="4065224"/>
                  <a:ext cx="14472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ECDEC20-D849-4D35-96A1-34C0F68A3026}"/>
                  </a:ext>
                </a:extLst>
              </p14:cNvPr>
              <p14:cNvContentPartPr/>
              <p14:nvPr/>
            </p14:nvContentPartPr>
            <p14:xfrm>
              <a:off x="10063082" y="5256824"/>
              <a:ext cx="123480" cy="162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ECDEC20-D849-4D35-96A1-34C0F68A302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045082" y="5239184"/>
                <a:ext cx="159120" cy="19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70F67AA2-8C64-4691-B059-6FC208B2D059}"/>
              </a:ext>
            </a:extLst>
          </p:cNvPr>
          <p:cNvGrpSpPr/>
          <p:nvPr/>
        </p:nvGrpSpPr>
        <p:grpSpPr>
          <a:xfrm>
            <a:off x="7566122" y="4513784"/>
            <a:ext cx="77040" cy="112320"/>
            <a:chOff x="7566122" y="4513784"/>
            <a:chExt cx="7704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04E0E9B-8762-4B9D-A098-0EAADA4A21F5}"/>
                    </a:ext>
                  </a:extLst>
                </p14:cNvPr>
                <p14:cNvContentPartPr/>
                <p14:nvPr/>
              </p14:nvContentPartPr>
              <p14:xfrm>
                <a:off x="7566122" y="4573544"/>
                <a:ext cx="6840" cy="14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04E0E9B-8762-4B9D-A098-0EAADA4A21F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503122" y="4510544"/>
                  <a:ext cx="132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116D84C-A405-4A8D-92E6-A378EC7011BC}"/>
                    </a:ext>
                  </a:extLst>
                </p14:cNvPr>
                <p14:cNvContentPartPr/>
                <p14:nvPr/>
              </p14:nvContentPartPr>
              <p14:xfrm>
                <a:off x="7580162" y="4558064"/>
                <a:ext cx="18000" cy="16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116D84C-A405-4A8D-92E6-A378EC7011B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517162" y="4495064"/>
                  <a:ext cx="143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BBA406F-E33F-4C3E-801A-D7C11C3BA017}"/>
                    </a:ext>
                  </a:extLst>
                </p14:cNvPr>
                <p14:cNvContentPartPr/>
                <p14:nvPr/>
              </p14:nvContentPartPr>
              <p14:xfrm>
                <a:off x="7577642" y="4513784"/>
                <a:ext cx="65520" cy="1123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BBA406F-E33F-4C3E-801A-D7C11C3BA01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514642" y="4451144"/>
                  <a:ext cx="191160" cy="23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D0E1223B-87A7-44F4-B22F-274D42629DB4}"/>
                  </a:ext>
                </a:extLst>
              </p14:cNvPr>
              <p14:cNvContentPartPr/>
              <p14:nvPr/>
            </p14:nvContentPartPr>
            <p14:xfrm>
              <a:off x="7558562" y="4503704"/>
              <a:ext cx="79560" cy="1440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D0E1223B-87A7-44F4-B22F-274D42629DB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540922" y="4485704"/>
                <a:ext cx="11520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8E0A1EA-716B-4821-9A6E-03B3EC632E19}"/>
                  </a:ext>
                </a:extLst>
              </p14:cNvPr>
              <p14:cNvContentPartPr/>
              <p14:nvPr/>
            </p14:nvContentPartPr>
            <p14:xfrm>
              <a:off x="7601402" y="4660304"/>
              <a:ext cx="12960" cy="115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8E0A1EA-716B-4821-9A6E-03B3EC632E1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538762" y="4597304"/>
                <a:ext cx="138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482DD00-B56F-4270-8024-79EF15A4E08E}"/>
                  </a:ext>
                </a:extLst>
              </p14:cNvPr>
              <p14:cNvContentPartPr/>
              <p14:nvPr/>
            </p14:nvContentPartPr>
            <p14:xfrm>
              <a:off x="7602482" y="4637264"/>
              <a:ext cx="13680" cy="3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482DD00-B56F-4270-8024-79EF15A4E08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539482" y="4574264"/>
                <a:ext cx="1393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F3763C3-0522-4661-B0C1-ED0C9E66E63A}"/>
                  </a:ext>
                </a:extLst>
              </p14:cNvPr>
              <p14:cNvContentPartPr/>
              <p14:nvPr/>
            </p14:nvContentPartPr>
            <p14:xfrm>
              <a:off x="8394122" y="5393264"/>
              <a:ext cx="199080" cy="388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F3763C3-0522-4661-B0C1-ED0C9E66E63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331482" y="5330624"/>
                <a:ext cx="324720" cy="16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4139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D45A3-079B-4E20-B5AF-D09C5AEE2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" y="141837"/>
            <a:ext cx="5690813" cy="4508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256E8-FF9C-4B8A-9917-35C2FEA4F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6" y="4984154"/>
            <a:ext cx="5637746" cy="939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251EAB-9DF0-4225-A5EA-0785EED8C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48" y="198285"/>
            <a:ext cx="5877247" cy="343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D63DC-0A30-454C-A90F-4895ED605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423" y="3813676"/>
            <a:ext cx="5696009" cy="23963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E67F72-D886-4442-952B-07D07B5DCA90}"/>
              </a:ext>
            </a:extLst>
          </p:cNvPr>
          <p:cNvGrpSpPr/>
          <p:nvPr/>
        </p:nvGrpSpPr>
        <p:grpSpPr>
          <a:xfrm>
            <a:off x="11098683" y="190544"/>
            <a:ext cx="774360" cy="81360"/>
            <a:chOff x="11098683" y="190544"/>
            <a:chExt cx="774360" cy="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34B43C5-3A4D-4AE9-9BD0-88F04DB5219D}"/>
                    </a:ext>
                  </a:extLst>
                </p14:cNvPr>
                <p14:cNvContentPartPr/>
                <p14:nvPr/>
              </p14:nvContentPartPr>
              <p14:xfrm>
                <a:off x="11340243" y="194144"/>
                <a:ext cx="532800" cy="29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34B43C5-3A4D-4AE9-9BD0-88F04DB521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77603" y="131504"/>
                  <a:ext cx="6584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765DA1F-3BD2-4EEC-BB78-578A36524C02}"/>
                    </a:ext>
                  </a:extLst>
                </p14:cNvPr>
                <p14:cNvContentPartPr/>
                <p14:nvPr/>
              </p14:nvContentPartPr>
              <p14:xfrm>
                <a:off x="11098683" y="190544"/>
                <a:ext cx="196920" cy="23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765DA1F-3BD2-4EEC-BB78-578A36524C0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36043" y="127544"/>
                  <a:ext cx="3225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4F4E551-49D7-443D-B152-A2693275057F}"/>
                    </a:ext>
                  </a:extLst>
                </p14:cNvPr>
                <p14:cNvContentPartPr/>
                <p14:nvPr/>
              </p14:nvContentPartPr>
              <p14:xfrm>
                <a:off x="11607363" y="200624"/>
                <a:ext cx="211320" cy="71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4F4E551-49D7-443D-B152-A2693275057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544363" y="137624"/>
                  <a:ext cx="336960" cy="19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23629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E6112-07AA-4B87-92D8-9F7A00CE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" y="151465"/>
            <a:ext cx="5420365" cy="3988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34A69-C110-4CEF-AEED-A41472152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05" y="4288817"/>
            <a:ext cx="2323173" cy="2569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F9618-97D7-4F3A-B1B9-1E978F6FB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236" y="3182819"/>
            <a:ext cx="3166082" cy="22119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4DF97B-3644-4D0B-8416-C3B3979885D5}"/>
                  </a:ext>
                </a:extLst>
              </p14:cNvPr>
              <p14:cNvContentPartPr/>
              <p14:nvPr/>
            </p14:nvContentPartPr>
            <p14:xfrm>
              <a:off x="3585483" y="4003664"/>
              <a:ext cx="3062520" cy="711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4DF97B-3644-4D0B-8416-C3B3979885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67843" y="3986024"/>
                <a:ext cx="3098160" cy="74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567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8C956B-4A3C-4FFD-8758-0791DC0D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36" y="1402503"/>
            <a:ext cx="5024446" cy="1997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5CC508-41D1-405E-A6B9-71EAA8606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86" y="111664"/>
            <a:ext cx="1827173" cy="970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B33741-DE37-4C97-BC54-C7CE9F5D56F1}"/>
                  </a:ext>
                </a:extLst>
              </p14:cNvPr>
              <p14:cNvContentPartPr/>
              <p14:nvPr/>
            </p14:nvContentPartPr>
            <p14:xfrm>
              <a:off x="4629123" y="1377464"/>
              <a:ext cx="398520" cy="338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B33741-DE37-4C97-BC54-C7CE9F5D56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6483" y="1314824"/>
                <a:ext cx="524160" cy="464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B747C1B-42A4-47DB-A0B7-E5490D372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636" y="2119741"/>
            <a:ext cx="1739926" cy="562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935CA-73E0-47B3-8E71-110A4F2C2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577" y="4663412"/>
            <a:ext cx="1935965" cy="694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5DAA5-B7B7-48F4-A460-761A45A09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920" y="643476"/>
            <a:ext cx="4033244" cy="920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C032F4-BF12-4F8A-8A97-937F9FC5FC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368" y="1730360"/>
            <a:ext cx="5117086" cy="467044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057F500-6541-4F06-8934-9423227BA161}"/>
              </a:ext>
            </a:extLst>
          </p:cNvPr>
          <p:cNvGrpSpPr/>
          <p:nvPr/>
        </p:nvGrpSpPr>
        <p:grpSpPr>
          <a:xfrm>
            <a:off x="709772" y="3554384"/>
            <a:ext cx="2724511" cy="840240"/>
            <a:chOff x="709772" y="3554384"/>
            <a:chExt cx="2724511" cy="840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642A29-C16A-4596-A2A5-948EBBD07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9772" y="3623941"/>
              <a:ext cx="2689410" cy="69481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3504E8E-00B5-4C22-AA7C-50496A12C847}"/>
                    </a:ext>
                  </a:extLst>
                </p14:cNvPr>
                <p14:cNvContentPartPr/>
                <p14:nvPr/>
              </p14:nvContentPartPr>
              <p14:xfrm>
                <a:off x="2582883" y="3565904"/>
                <a:ext cx="851400" cy="603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3504E8E-00B5-4C22-AA7C-50496A12C8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20243" y="3502904"/>
                  <a:ext cx="977040" cy="72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666B557-B694-489F-98D8-C5939224A536}"/>
                    </a:ext>
                  </a:extLst>
                </p14:cNvPr>
                <p14:cNvContentPartPr/>
                <p14:nvPr/>
              </p14:nvContentPartPr>
              <p14:xfrm>
                <a:off x="726363" y="3575984"/>
                <a:ext cx="1718280" cy="818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666B557-B694-489F-98D8-C5939224A53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3363" y="3512984"/>
                  <a:ext cx="1843920" cy="944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EB59EE-9861-4F05-9BCE-4A172FFF230C}"/>
                </a:ext>
              </a:extLst>
            </p:cNvPr>
            <p:cNvGrpSpPr/>
            <p:nvPr/>
          </p:nvGrpSpPr>
          <p:grpSpPr>
            <a:xfrm>
              <a:off x="2207043" y="3773984"/>
              <a:ext cx="1220400" cy="596880"/>
              <a:chOff x="2207043" y="3773984"/>
              <a:chExt cx="1220400" cy="59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C6C4C7D8-48F8-4ECB-BA59-B7089B839039}"/>
                      </a:ext>
                    </a:extLst>
                  </p14:cNvPr>
                  <p14:cNvContentPartPr/>
                  <p14:nvPr/>
                </p14:nvContentPartPr>
                <p14:xfrm>
                  <a:off x="2207043" y="4155584"/>
                  <a:ext cx="1123920" cy="2152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C6C4C7D8-48F8-4ECB-BA59-B7089B83903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144403" y="4092944"/>
                    <a:ext cx="1249560" cy="3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103BE1E7-415C-48E7-9D50-6C6471EB801B}"/>
                      </a:ext>
                    </a:extLst>
                  </p14:cNvPr>
                  <p14:cNvContentPartPr/>
                  <p14:nvPr/>
                </p14:nvContentPartPr>
                <p14:xfrm>
                  <a:off x="3303603" y="3773984"/>
                  <a:ext cx="123840" cy="1746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103BE1E7-415C-48E7-9D50-6C6471EB801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240963" y="3711344"/>
                    <a:ext cx="249480" cy="300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20223E-7A3D-4ACC-91DD-7E3422BA5080}"/>
                </a:ext>
              </a:extLst>
            </p:cNvPr>
            <p:cNvGrpSpPr/>
            <p:nvPr/>
          </p:nvGrpSpPr>
          <p:grpSpPr>
            <a:xfrm>
              <a:off x="2328003" y="3554384"/>
              <a:ext cx="357480" cy="142920"/>
              <a:chOff x="2328003" y="3554384"/>
              <a:chExt cx="357480" cy="14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92F8B48-A297-4F5D-919F-15EBEBDCABE6}"/>
                      </a:ext>
                    </a:extLst>
                  </p14:cNvPr>
                  <p14:cNvContentPartPr/>
                  <p14:nvPr/>
                </p14:nvContentPartPr>
                <p14:xfrm>
                  <a:off x="2411523" y="3554384"/>
                  <a:ext cx="273960" cy="142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492F8B48-A297-4F5D-919F-15EBEBDCABE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348883" y="3491384"/>
                    <a:ext cx="399600" cy="26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7C53C1AB-A9E6-4CED-82BC-770F549DFA82}"/>
                      </a:ext>
                    </a:extLst>
                  </p14:cNvPr>
                  <p14:cNvContentPartPr/>
                  <p14:nvPr/>
                </p14:nvContentPartPr>
                <p14:xfrm>
                  <a:off x="2328003" y="3628184"/>
                  <a:ext cx="24840" cy="489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7C53C1AB-A9E6-4CED-82BC-770F549DFA8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265003" y="3565544"/>
                    <a:ext cx="150480" cy="174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D391394-3F06-4287-B519-EB0B0490D0DB}"/>
                  </a:ext>
                </a:extLst>
              </p14:cNvPr>
              <p14:cNvContentPartPr/>
              <p14:nvPr/>
            </p14:nvContentPartPr>
            <p14:xfrm>
              <a:off x="1256643" y="4741304"/>
              <a:ext cx="84240" cy="90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391394-3F06-4287-B519-EB0B0490D0D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003" y="4678304"/>
                <a:ext cx="209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86D0630-4D56-4D47-9EE5-87E26EA9CA70}"/>
                  </a:ext>
                </a:extLst>
              </p14:cNvPr>
              <p14:cNvContentPartPr/>
              <p14:nvPr/>
            </p14:nvContentPartPr>
            <p14:xfrm>
              <a:off x="3180483" y="4572104"/>
              <a:ext cx="128520" cy="759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86D0630-4D56-4D47-9EE5-87E26EA9CA7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17843" y="4509464"/>
                <a:ext cx="254160" cy="8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5967A5A-2992-485A-B137-E10F57F4B424}"/>
                  </a:ext>
                </a:extLst>
              </p14:cNvPr>
              <p14:cNvContentPartPr/>
              <p14:nvPr/>
            </p14:nvContentPartPr>
            <p14:xfrm>
              <a:off x="7860123" y="593384"/>
              <a:ext cx="168120" cy="213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5967A5A-2992-485A-B137-E10F57F4B42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797123" y="530744"/>
                <a:ext cx="293760" cy="33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757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9CB96-CBD2-4F40-817D-CFB591F44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2" y="1715402"/>
            <a:ext cx="4938861" cy="40907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ABF811-5460-402D-BBF4-F975CA74C225}"/>
              </a:ext>
            </a:extLst>
          </p:cNvPr>
          <p:cNvGrpSpPr/>
          <p:nvPr/>
        </p:nvGrpSpPr>
        <p:grpSpPr>
          <a:xfrm>
            <a:off x="1018312" y="278251"/>
            <a:ext cx="2724511" cy="840240"/>
            <a:chOff x="709772" y="3554384"/>
            <a:chExt cx="2724511" cy="840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3875C-DB71-47ED-B06C-C47EEE6B5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772" y="3623941"/>
              <a:ext cx="2689410" cy="69481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D46F1B2-17D5-4160-9F58-A430B84AD737}"/>
                    </a:ext>
                  </a:extLst>
                </p14:cNvPr>
                <p14:cNvContentPartPr/>
                <p14:nvPr/>
              </p14:nvContentPartPr>
              <p14:xfrm>
                <a:off x="2582883" y="3565904"/>
                <a:ext cx="851400" cy="603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D46F1B2-17D5-4160-9F58-A430B84AD7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20243" y="3502904"/>
                  <a:ext cx="977040" cy="72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16B2F90-5E8A-400C-A79F-51E1B650FF20}"/>
                    </a:ext>
                  </a:extLst>
                </p14:cNvPr>
                <p14:cNvContentPartPr/>
                <p14:nvPr/>
              </p14:nvContentPartPr>
              <p14:xfrm>
                <a:off x="726363" y="3575984"/>
                <a:ext cx="1718280" cy="818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16B2F90-5E8A-400C-A79F-51E1B650FF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3363" y="3512984"/>
                  <a:ext cx="1843920" cy="944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13128D-5297-4477-AE7F-95F6F5362DD5}"/>
                </a:ext>
              </a:extLst>
            </p:cNvPr>
            <p:cNvGrpSpPr/>
            <p:nvPr/>
          </p:nvGrpSpPr>
          <p:grpSpPr>
            <a:xfrm>
              <a:off x="2207043" y="3773984"/>
              <a:ext cx="1220400" cy="596880"/>
              <a:chOff x="2207043" y="3773984"/>
              <a:chExt cx="1220400" cy="59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CA5A256-4DAA-466C-99F5-159104E5804E}"/>
                      </a:ext>
                    </a:extLst>
                  </p14:cNvPr>
                  <p14:cNvContentPartPr/>
                  <p14:nvPr/>
                </p14:nvContentPartPr>
                <p14:xfrm>
                  <a:off x="2207043" y="4155584"/>
                  <a:ext cx="1123920" cy="21528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CA5A256-4DAA-466C-99F5-159104E5804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144403" y="4092944"/>
                    <a:ext cx="1249560" cy="3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9FE381D-49F4-4C2D-9D61-87B20375D3A0}"/>
                      </a:ext>
                    </a:extLst>
                  </p14:cNvPr>
                  <p14:cNvContentPartPr/>
                  <p14:nvPr/>
                </p14:nvContentPartPr>
                <p14:xfrm>
                  <a:off x="3303603" y="3773984"/>
                  <a:ext cx="123840" cy="174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9FE381D-49F4-4C2D-9D61-87B20375D3A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240963" y="3711344"/>
                    <a:ext cx="249480" cy="300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B94A64-0127-4BC5-A0ED-CF7E4AB9099D}"/>
                </a:ext>
              </a:extLst>
            </p:cNvPr>
            <p:cNvGrpSpPr/>
            <p:nvPr/>
          </p:nvGrpSpPr>
          <p:grpSpPr>
            <a:xfrm>
              <a:off x="2328003" y="3554384"/>
              <a:ext cx="357480" cy="142920"/>
              <a:chOff x="2328003" y="3554384"/>
              <a:chExt cx="357480" cy="14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746D2CFC-B19F-4824-8095-E0FFC5356C91}"/>
                      </a:ext>
                    </a:extLst>
                  </p14:cNvPr>
                  <p14:cNvContentPartPr/>
                  <p14:nvPr/>
                </p14:nvContentPartPr>
                <p14:xfrm>
                  <a:off x="2411523" y="3554384"/>
                  <a:ext cx="273960" cy="1429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746D2CFC-B19F-4824-8095-E0FFC5356C9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348883" y="3491384"/>
                    <a:ext cx="399600" cy="26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441C7631-B27D-4E1D-A9B7-1DC61509F017}"/>
                      </a:ext>
                    </a:extLst>
                  </p14:cNvPr>
                  <p14:cNvContentPartPr/>
                  <p14:nvPr/>
                </p14:nvContentPartPr>
                <p14:xfrm>
                  <a:off x="2328003" y="3628184"/>
                  <a:ext cx="24840" cy="48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441C7631-B27D-4E1D-A9B7-1DC61509F01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265003" y="3565544"/>
                    <a:ext cx="150480" cy="174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9F2838-7C89-4553-A875-37907F3C4715}"/>
                  </a:ext>
                </a:extLst>
              </p14:cNvPr>
              <p14:cNvContentPartPr/>
              <p14:nvPr/>
            </p14:nvContentPartPr>
            <p14:xfrm>
              <a:off x="339723" y="789584"/>
              <a:ext cx="692640" cy="148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9F2838-7C89-4553-A875-37907F3C471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083" y="771944"/>
                <a:ext cx="728280" cy="15206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FD8B468-C79C-47DE-BBF7-80B498B57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9646" y="1604407"/>
            <a:ext cx="5333316" cy="39984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F95D63A-D162-49F7-9AD9-C431B1CEE0E9}"/>
                  </a:ext>
                </a:extLst>
              </p14:cNvPr>
              <p14:cNvContentPartPr/>
              <p14:nvPr/>
            </p14:nvContentPartPr>
            <p14:xfrm>
              <a:off x="464643" y="1576544"/>
              <a:ext cx="88560" cy="290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F95D63A-D162-49F7-9AD9-C431B1CEE0E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643" y="1513544"/>
                <a:ext cx="21420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FA2A2A-317F-4850-89E6-34E32DAF03FB}"/>
                  </a:ext>
                </a:extLst>
              </p14:cNvPr>
              <p14:cNvContentPartPr/>
              <p14:nvPr/>
            </p14:nvContentPartPr>
            <p14:xfrm>
              <a:off x="554643" y="2154704"/>
              <a:ext cx="93240" cy="156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FA2A2A-317F-4850-89E6-34E32DAF03F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1643" y="2092064"/>
                <a:ext cx="21888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CB573B8-B2A3-43EC-9AE4-119FF2A7CE7B}"/>
                  </a:ext>
                </a:extLst>
              </p14:cNvPr>
              <p14:cNvContentPartPr/>
              <p14:nvPr/>
            </p14:nvContentPartPr>
            <p14:xfrm>
              <a:off x="10899243" y="1571864"/>
              <a:ext cx="401040" cy="219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CB573B8-B2A3-43EC-9AE4-119FF2A7CE7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836603" y="1508864"/>
                <a:ext cx="526680" cy="3456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B0D58E1-9CF2-4081-B4BC-54643A10CDC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97015" y="5806160"/>
            <a:ext cx="3619683" cy="7741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B275DA-6CB6-4871-9660-D53C481033A5}"/>
                  </a:ext>
                </a:extLst>
              </p14:cNvPr>
              <p14:cNvContentPartPr/>
              <p14:nvPr/>
            </p14:nvContentPartPr>
            <p14:xfrm>
              <a:off x="8969643" y="6264464"/>
              <a:ext cx="191880" cy="339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B275DA-6CB6-4871-9660-D53C481033A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906643" y="6201464"/>
                <a:ext cx="317520" cy="46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587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75AEB-F974-44A8-8CEE-10CF3854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3" y="78895"/>
            <a:ext cx="4657142" cy="3721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2573A-5124-47CC-BBA1-B57676BB9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71" y="3926871"/>
            <a:ext cx="3396889" cy="1279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99B77-9FBC-46C4-B9B0-2928C8CC9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38" y="5418288"/>
            <a:ext cx="3066031" cy="1279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C631A-3C6C-4E0A-8168-445524ED1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309" y="78895"/>
            <a:ext cx="6242896" cy="4448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8E2D9-D82B-47BE-B74A-F34D63C36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834" y="5418288"/>
            <a:ext cx="6459104" cy="945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5637C-7687-4DBD-846A-3396704C383D}"/>
              </a:ext>
            </a:extLst>
          </p:cNvPr>
          <p:cNvSpPr txBox="1"/>
          <p:nvPr/>
        </p:nvSpPr>
        <p:spPr>
          <a:xfrm>
            <a:off x="4095166" y="4841271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4</a:t>
            </a:r>
          </a:p>
        </p:txBody>
      </p:sp>
    </p:spTree>
    <p:extLst>
      <p:ext uri="{BB962C8B-B14F-4D97-AF65-F5344CB8AC3E}">
        <p14:creationId xmlns:p14="http://schemas.microsoft.com/office/powerpoint/2010/main" val="3155646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8E7DB-1E01-4567-AAC2-80A85F88E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7" y="499274"/>
            <a:ext cx="6556254" cy="1003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4D370-33F5-4770-B1F4-A1E4B057A1BA}"/>
              </a:ext>
            </a:extLst>
          </p:cNvPr>
          <p:cNvSpPr txBox="1"/>
          <p:nvPr/>
        </p:nvSpPr>
        <p:spPr>
          <a:xfrm>
            <a:off x="241222" y="44879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B1D9B-A551-4A8F-8D39-4A2D8F675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65" y="1928273"/>
            <a:ext cx="4162826" cy="1101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58833-280A-41B3-82A0-348D46653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15" y="3454709"/>
            <a:ext cx="3101453" cy="2591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B0939-2A08-41DE-BDFA-7328443C8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326" y="1349540"/>
            <a:ext cx="2765446" cy="3632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CD20A-DB8D-4B2C-9587-DE09DECD3E13}"/>
              </a:ext>
            </a:extLst>
          </p:cNvPr>
          <p:cNvSpPr txBox="1"/>
          <p:nvPr/>
        </p:nvSpPr>
        <p:spPr>
          <a:xfrm>
            <a:off x="8061306" y="5340545"/>
            <a:ext cx="348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group velocity is higher than c?</a:t>
            </a:r>
          </a:p>
        </p:txBody>
      </p:sp>
    </p:spTree>
    <p:extLst>
      <p:ext uri="{BB962C8B-B14F-4D97-AF65-F5344CB8AC3E}">
        <p14:creationId xmlns:p14="http://schemas.microsoft.com/office/powerpoint/2010/main" val="3767679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F42758-089D-49BB-B2BA-002D8FB2D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975" y="764831"/>
            <a:ext cx="2957236" cy="536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986209-4C07-44A6-9FCE-7786017D7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22697" cy="4113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2AF274-1A0C-4011-95AF-501BFF575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674" y="5222739"/>
            <a:ext cx="3731273" cy="1073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2EF10-5DDC-437A-89AC-43313190CE41}"/>
              </a:ext>
            </a:extLst>
          </p:cNvPr>
          <p:cNvSpPr txBox="1"/>
          <p:nvPr/>
        </p:nvSpPr>
        <p:spPr>
          <a:xfrm>
            <a:off x="196343" y="4447205"/>
            <a:ext cx="562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Fourier series representation of potential due to extraneous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0A563-BFCF-43B0-B6DE-B6C9E404D6E9}"/>
              </a:ext>
            </a:extLst>
          </p:cNvPr>
          <p:cNvSpPr txBox="1"/>
          <p:nvPr/>
        </p:nvSpPr>
        <p:spPr>
          <a:xfrm>
            <a:off x="6843975" y="201953"/>
            <a:ext cx="478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Laplace’s equation for a point extraneous charge.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08DCC-B306-4313-A0D9-0043C2BEE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12" y="2175484"/>
            <a:ext cx="2676524" cy="923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56ED4-B066-41AA-B8CE-D18ADD84927F}"/>
              </a:ext>
            </a:extLst>
          </p:cNvPr>
          <p:cNvSpPr txBox="1"/>
          <p:nvPr/>
        </p:nvSpPr>
        <p:spPr>
          <a:xfrm>
            <a:off x="9676932" y="1239325"/>
            <a:ext cx="26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Fourier series representation of delta function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E7FB5C-591E-4807-85EF-AE9CF2FE90B2}"/>
                  </a:ext>
                </a:extLst>
              </p14:cNvPr>
              <p14:cNvContentPartPr/>
              <p14:nvPr/>
            </p14:nvContentPartPr>
            <p14:xfrm>
              <a:off x="8977382" y="1377824"/>
              <a:ext cx="357840" cy="128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E7FB5C-591E-4807-85EF-AE9CF2FE90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9742" y="1360184"/>
                <a:ext cx="393480" cy="13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014CDA0-F0C5-4DEE-A093-E2A65317FFEE}"/>
                  </a:ext>
                </a:extLst>
              </p14:cNvPr>
              <p14:cNvContentPartPr/>
              <p14:nvPr/>
            </p14:nvContentPartPr>
            <p14:xfrm>
              <a:off x="4923062" y="1331744"/>
              <a:ext cx="2553120" cy="4175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014CDA0-F0C5-4DEE-A093-E2A65317FF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5422" y="1313744"/>
                <a:ext cx="2588760" cy="42112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F84D537-E866-42EA-9232-FE924B797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206" y="3649981"/>
            <a:ext cx="5042031" cy="1095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EB7465-0347-4EE5-8D56-7EC741885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2920" y="4978381"/>
            <a:ext cx="3493317" cy="123292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FCEB234-7264-45E1-A451-AD16934B0607}"/>
              </a:ext>
            </a:extLst>
          </p:cNvPr>
          <p:cNvGrpSpPr/>
          <p:nvPr/>
        </p:nvGrpSpPr>
        <p:grpSpPr>
          <a:xfrm>
            <a:off x="3305582" y="5856584"/>
            <a:ext cx="423720" cy="171000"/>
            <a:chOff x="3305582" y="5856584"/>
            <a:chExt cx="423720" cy="17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B1E694-8C9A-4F51-8872-F6862806E6F0}"/>
                    </a:ext>
                  </a:extLst>
                </p14:cNvPr>
                <p14:cNvContentPartPr/>
                <p14:nvPr/>
              </p14:nvContentPartPr>
              <p14:xfrm>
                <a:off x="3399902" y="5890784"/>
                <a:ext cx="3240" cy="14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B1E694-8C9A-4F51-8872-F6862806E6F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82262" y="5872784"/>
                  <a:ext cx="38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92D33C8-4306-4554-9274-C597ABB5EB38}"/>
                    </a:ext>
                  </a:extLst>
                </p14:cNvPr>
                <p14:cNvContentPartPr/>
                <p14:nvPr/>
              </p14:nvContentPartPr>
              <p14:xfrm>
                <a:off x="3305582" y="5856584"/>
                <a:ext cx="146160" cy="137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92D33C8-4306-4554-9274-C597ABB5EB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87582" y="5838584"/>
                  <a:ext cx="181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95485E8-E879-4C59-8D60-04CC38AFEE29}"/>
                    </a:ext>
                  </a:extLst>
                </p14:cNvPr>
                <p14:cNvContentPartPr/>
                <p14:nvPr/>
              </p14:nvContentPartPr>
              <p14:xfrm>
                <a:off x="3458942" y="5907704"/>
                <a:ext cx="84960" cy="1098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95485E8-E879-4C59-8D60-04CC38AFEE2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41302" y="5890064"/>
                  <a:ext cx="1206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805A26-44C6-42B0-AF4F-AFE53836750D}"/>
                    </a:ext>
                  </a:extLst>
                </p14:cNvPr>
                <p14:cNvContentPartPr/>
                <p14:nvPr/>
              </p14:nvContentPartPr>
              <p14:xfrm>
                <a:off x="3452462" y="5893664"/>
                <a:ext cx="109080" cy="1339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805A26-44C6-42B0-AF4F-AFE53836750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34822" y="5876024"/>
                  <a:ext cx="144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BB8ED0C-8CA8-4631-A081-5F2BCC851D04}"/>
                    </a:ext>
                  </a:extLst>
                </p14:cNvPr>
                <p14:cNvContentPartPr/>
                <p14:nvPr/>
              </p14:nvContentPartPr>
              <p14:xfrm>
                <a:off x="3606182" y="5869544"/>
                <a:ext cx="99720" cy="1450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BB8ED0C-8CA8-4631-A081-5F2BCC851D0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88182" y="5851544"/>
                  <a:ext cx="135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96C1004-59F8-4F14-8F95-D2AB9F1F9C2F}"/>
                    </a:ext>
                  </a:extLst>
                </p14:cNvPr>
                <p14:cNvContentPartPr/>
                <p14:nvPr/>
              </p14:nvContentPartPr>
              <p14:xfrm>
                <a:off x="3552902" y="5904464"/>
                <a:ext cx="176400" cy="270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96C1004-59F8-4F14-8F95-D2AB9F1F9C2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34902" y="5886464"/>
                  <a:ext cx="212040" cy="62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86836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234BD-D83E-4B58-8D68-7FEA5E1B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98" y="1907087"/>
            <a:ext cx="3352284" cy="2891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7C1D6-82B3-4CC6-8982-F90ED86D7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48" y="158501"/>
            <a:ext cx="4610785" cy="1372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40C70-02AB-49DA-9B9E-F7F518D1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33" y="591014"/>
            <a:ext cx="5903019" cy="2146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B40A8-3A95-4958-A5C4-E6D8DC70A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353" y="3203683"/>
            <a:ext cx="2992983" cy="67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34637-3384-46CC-A89D-223E2188A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327" y="4054904"/>
            <a:ext cx="4293078" cy="25254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405DC0-75F7-4252-9A0F-453894768EBA}"/>
                  </a:ext>
                </a:extLst>
              </p14:cNvPr>
              <p14:cNvContentPartPr/>
              <p14:nvPr/>
            </p14:nvContentPartPr>
            <p14:xfrm>
              <a:off x="4418883" y="1302944"/>
              <a:ext cx="3587400" cy="3035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405DC0-75F7-4252-9A0F-453894768E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0883" y="1285304"/>
                <a:ext cx="3623040" cy="30708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CA0F454-2C76-47FF-B9C6-F9D5288DBE93}"/>
              </a:ext>
            </a:extLst>
          </p:cNvPr>
          <p:cNvSpPr txBox="1"/>
          <p:nvPr/>
        </p:nvSpPr>
        <p:spPr>
          <a:xfrm>
            <a:off x="6058433" y="182452"/>
            <a:ext cx="489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Fourier series representation of the total potential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0B794-DAA7-47FF-BD64-7373100417F2}"/>
              </a:ext>
            </a:extLst>
          </p:cNvPr>
          <p:cNvSpPr txBox="1"/>
          <p:nvPr/>
        </p:nvSpPr>
        <p:spPr>
          <a:xfrm>
            <a:off x="7360296" y="2785970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6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3919820-6288-4352-983A-69465D39A691}"/>
                  </a:ext>
                </a:extLst>
              </p14:cNvPr>
              <p14:cNvContentPartPr/>
              <p14:nvPr/>
            </p14:nvContentPartPr>
            <p14:xfrm>
              <a:off x="6931323" y="2544224"/>
              <a:ext cx="193680" cy="6609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3919820-6288-4352-983A-69465D39A6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13683" y="2526224"/>
                <a:ext cx="22932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0033B4D-9E5C-4221-BF8D-ABE0F2B33FD7}"/>
                  </a:ext>
                </a:extLst>
              </p14:cNvPr>
              <p14:cNvContentPartPr/>
              <p14:nvPr/>
            </p14:nvContentPartPr>
            <p14:xfrm>
              <a:off x="7392483" y="948704"/>
              <a:ext cx="387000" cy="371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0033B4D-9E5C-4221-BF8D-ABE0F2B33F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29843" y="886064"/>
                <a:ext cx="512640" cy="49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559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8082" r="5159" b="24718"/>
          <a:stretch/>
        </p:blipFill>
        <p:spPr>
          <a:xfrm>
            <a:off x="2258939" y="2790069"/>
            <a:ext cx="7402194" cy="1735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9477" y="4525449"/>
            <a:ext cx="3367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relation is called “spatial” dispersion.  The ordinary kind is called “time” or “frequency” dispersion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9478" y="427290"/>
            <a:ext cx="764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generally </a:t>
            </a:r>
            <a:r>
              <a:rPr lang="en-US" b="1" dirty="0"/>
              <a:t>D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 depends on E(</a:t>
            </a:r>
            <a:r>
              <a:rPr lang="en-US" b="1" dirty="0"/>
              <a:t>r’</a:t>
            </a:r>
            <a:r>
              <a:rPr lang="en-US" dirty="0"/>
              <a:t>) at other points </a:t>
            </a:r>
            <a:r>
              <a:rPr lang="en-US" b="1" dirty="0"/>
              <a:t>r’</a:t>
            </a:r>
            <a:r>
              <a:rPr lang="en-US" dirty="0"/>
              <a:t> in the neighborhood of </a:t>
            </a:r>
            <a:r>
              <a:rPr lang="en-US" b="1" dirty="0"/>
              <a:t>r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9478" y="182025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1380" y="4525132"/>
            <a:ext cx="293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integral over all other points and all previous times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D700A8-1313-4F37-801C-C6D9446AE088}"/>
              </a:ext>
            </a:extLst>
          </p:cNvPr>
          <p:cNvGrpSpPr/>
          <p:nvPr/>
        </p:nvGrpSpPr>
        <p:grpSpPr>
          <a:xfrm>
            <a:off x="5396722" y="3297916"/>
            <a:ext cx="392400" cy="298440"/>
            <a:chOff x="3872722" y="3297916"/>
            <a:chExt cx="39240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FB79B1C-AD5E-48BC-A220-ACE764E9F5CA}"/>
                    </a:ext>
                  </a:extLst>
                </p14:cNvPr>
                <p14:cNvContentPartPr/>
                <p14:nvPr/>
              </p14:nvContentPartPr>
              <p14:xfrm>
                <a:off x="3872722" y="3297916"/>
                <a:ext cx="98280" cy="298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FB79B1C-AD5E-48BC-A220-ACE764E9F5C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54722" y="3280276"/>
                  <a:ext cx="1339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26D6B74-6119-4949-9054-C5246E3F5B71}"/>
                    </a:ext>
                  </a:extLst>
                </p14:cNvPr>
                <p14:cNvContentPartPr/>
                <p14:nvPr/>
              </p14:nvContentPartPr>
              <p14:xfrm>
                <a:off x="4131562" y="3431116"/>
                <a:ext cx="19440" cy="132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26D6B74-6119-4949-9054-C5246E3F5B7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13562" y="3413116"/>
                  <a:ext cx="550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3FF8A13-E15F-44A2-8CF3-194E51D6FD42}"/>
                    </a:ext>
                  </a:extLst>
                </p14:cNvPr>
                <p14:cNvContentPartPr/>
                <p14:nvPr/>
              </p14:nvContentPartPr>
              <p14:xfrm>
                <a:off x="4071442" y="3420316"/>
                <a:ext cx="193680" cy="77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3FF8A13-E15F-44A2-8CF3-194E51D6FD4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53442" y="3402676"/>
                  <a:ext cx="22932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F78BE5A-5D2B-452B-B6FB-83D2824C747A}"/>
                  </a:ext>
                </a:extLst>
              </p14:cNvPr>
              <p14:cNvContentPartPr/>
              <p14:nvPr/>
            </p14:nvContentPartPr>
            <p14:xfrm>
              <a:off x="9796282" y="3486916"/>
              <a:ext cx="181080" cy="227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78BE5A-5D2B-452B-B6FB-83D2824C74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33282" y="3423916"/>
                <a:ext cx="3067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C05175-A837-42D9-AB1B-465476020206}"/>
                  </a:ext>
                </a:extLst>
              </p14:cNvPr>
              <p14:cNvContentPartPr/>
              <p14:nvPr/>
            </p14:nvContentPartPr>
            <p14:xfrm>
              <a:off x="9595402" y="3535876"/>
              <a:ext cx="114120" cy="169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C05175-A837-42D9-AB1B-4654760202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32402" y="3472742"/>
                <a:ext cx="239760" cy="295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89BAE70-CD4C-46FE-808B-DE0521C695DE}"/>
                  </a:ext>
                </a:extLst>
              </p14:cNvPr>
              <p14:cNvContentPartPr/>
              <p14:nvPr/>
            </p14:nvContentPartPr>
            <p14:xfrm>
              <a:off x="5222482" y="3788956"/>
              <a:ext cx="703800" cy="38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89BAE70-CD4C-46FE-808B-DE0521C695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04482" y="3770956"/>
                <a:ext cx="73944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69955E-D481-46DC-9499-3DB55885BE74}"/>
                  </a:ext>
                </a:extLst>
              </p14:cNvPr>
              <p14:cNvContentPartPr/>
              <p14:nvPr/>
            </p14:nvContentPartPr>
            <p14:xfrm>
              <a:off x="5667082" y="4166956"/>
              <a:ext cx="519120" cy="507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69955E-D481-46DC-9499-3DB55885BE7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9082" y="4148956"/>
                <a:ext cx="554760" cy="54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574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66DE6B-B206-4ED7-9AF9-55A985FAA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6" y="89778"/>
            <a:ext cx="5568801" cy="4874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97FCD-CF41-402F-9366-709C980B5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243" y="89778"/>
            <a:ext cx="5752946" cy="3276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4E26EE-AC6A-4D81-BD93-8F810EE30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00" y="3128321"/>
            <a:ext cx="5568801" cy="36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3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9D7FC-8DA8-4E3D-97D0-390CBBEE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7" y="146374"/>
            <a:ext cx="5770336" cy="566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BC40FA-03B8-4C29-85E2-4AF83414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96" y="146374"/>
            <a:ext cx="5736542" cy="3282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88D59-946D-4FBF-A3FE-B4471429D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177" y="3722220"/>
            <a:ext cx="5519914" cy="27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21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2E9D3-DF50-447F-8E60-071524EE9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2" y="86867"/>
            <a:ext cx="5439885" cy="45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75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6331" b="48930"/>
          <a:stretch/>
        </p:blipFill>
        <p:spPr>
          <a:xfrm>
            <a:off x="1524000" y="-1"/>
            <a:ext cx="4314925" cy="3883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7EBB3B-A03F-4747-A930-582E0AE23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94"/>
          <a:stretch/>
        </p:blipFill>
        <p:spPr>
          <a:xfrm>
            <a:off x="5803690" y="3375062"/>
            <a:ext cx="4864311" cy="34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5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9148" r="12852"/>
          <a:stretch/>
        </p:blipFill>
        <p:spPr>
          <a:xfrm>
            <a:off x="1554428" y="1710648"/>
            <a:ext cx="8911860" cy="2107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45" y="4416314"/>
            <a:ext cx="5874934" cy="1542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8388" y="437596"/>
            <a:ext cx="831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monochromatic field components with time dependence e</a:t>
            </a:r>
            <a:r>
              <a:rPr lang="en-US" sz="2400" baseline="30000" dirty="0"/>
              <a:t>-</a:t>
            </a:r>
            <a:r>
              <a:rPr lang="en-US" sz="2400" baseline="30000" dirty="0" err="1"/>
              <a:t>i</a:t>
            </a:r>
            <a:r>
              <a:rPr lang="en-US" sz="2400" baseline="30000" dirty="0" err="1">
                <a:latin typeface="Symbol" panose="05050102010706020507" pitchFamily="18" charset="2"/>
              </a:rPr>
              <a:t>w</a:t>
            </a:r>
            <a:r>
              <a:rPr lang="en-US" sz="2400" baseline="30000" dirty="0" err="1"/>
              <a:t>t</a:t>
            </a:r>
            <a:endParaRPr lang="en-US" sz="2400" baseline="30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7B2149-8400-4055-831D-96EE1379A7A7}"/>
              </a:ext>
            </a:extLst>
          </p:cNvPr>
          <p:cNvGrpSpPr/>
          <p:nvPr/>
        </p:nvGrpSpPr>
        <p:grpSpPr>
          <a:xfrm>
            <a:off x="6559882" y="2060956"/>
            <a:ext cx="273240" cy="298440"/>
            <a:chOff x="5035882" y="2060956"/>
            <a:chExt cx="27324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8ADBB80-6B14-4027-8C65-52374959A9E2}"/>
                    </a:ext>
                  </a:extLst>
                </p14:cNvPr>
                <p14:cNvContentPartPr/>
                <p14:nvPr/>
              </p14:nvContentPartPr>
              <p14:xfrm>
                <a:off x="5035882" y="2060956"/>
                <a:ext cx="94680" cy="282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8ADBB80-6B14-4027-8C65-52374959A9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18242" y="2042956"/>
                  <a:ext cx="1303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896AA2D-DFF8-4FC2-B43F-A814C495AB57}"/>
                    </a:ext>
                  </a:extLst>
                </p14:cNvPr>
                <p14:cNvContentPartPr/>
                <p14:nvPr/>
              </p14:nvContentPartPr>
              <p14:xfrm>
                <a:off x="5226682" y="2179396"/>
                <a:ext cx="17640" cy="180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896AA2D-DFF8-4FC2-B43F-A814C495AB5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08682" y="2161396"/>
                  <a:ext cx="53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C6086E9-45FE-466C-AB3B-785BB83D7C73}"/>
                    </a:ext>
                  </a:extLst>
                </p14:cNvPr>
                <p14:cNvContentPartPr/>
                <p14:nvPr/>
              </p14:nvContentPartPr>
              <p14:xfrm>
                <a:off x="5162242" y="2180116"/>
                <a:ext cx="146880" cy="54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C6086E9-45FE-466C-AB3B-785BB83D7C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44602" y="2162116"/>
                  <a:ext cx="182520" cy="9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3AE393-A9EA-416A-8023-3A251EA21DB9}"/>
              </a:ext>
            </a:extLst>
          </p:cNvPr>
          <p:cNvGrpSpPr/>
          <p:nvPr/>
        </p:nvGrpSpPr>
        <p:grpSpPr>
          <a:xfrm>
            <a:off x="9190042" y="1741276"/>
            <a:ext cx="515520" cy="477360"/>
            <a:chOff x="7666042" y="1741276"/>
            <a:chExt cx="51552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AFD1231-924A-49D2-93AF-5DB4B38CA88A}"/>
                    </a:ext>
                  </a:extLst>
                </p14:cNvPr>
                <p14:cNvContentPartPr/>
                <p14:nvPr/>
              </p14:nvContentPartPr>
              <p14:xfrm>
                <a:off x="7855762" y="1977796"/>
                <a:ext cx="105480" cy="33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AFD1231-924A-49D2-93AF-5DB4B38CA88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38122" y="1960156"/>
                  <a:ext cx="1411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3FB91E6-EC50-4E89-BFF5-C836E29770DC}"/>
                    </a:ext>
                  </a:extLst>
                </p14:cNvPr>
                <p14:cNvContentPartPr/>
                <p14:nvPr/>
              </p14:nvContentPartPr>
              <p14:xfrm>
                <a:off x="8006242" y="1818316"/>
                <a:ext cx="77040" cy="177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3FB91E6-EC50-4E89-BFF5-C836E29770D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988242" y="1800676"/>
                  <a:ext cx="1126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51126D6-7737-4B49-A458-99D7490D6DAF}"/>
                    </a:ext>
                  </a:extLst>
                </p14:cNvPr>
                <p14:cNvContentPartPr/>
                <p14:nvPr/>
              </p14:nvContentPartPr>
              <p14:xfrm>
                <a:off x="7971682" y="1920196"/>
                <a:ext cx="54360" cy="19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51126D6-7737-4B49-A458-99D7490D6DA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953682" y="1902196"/>
                  <a:ext cx="90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7A49A84-CFF1-40D0-AC15-C3A6C6BA1DEC}"/>
                    </a:ext>
                  </a:extLst>
                </p14:cNvPr>
                <p14:cNvContentPartPr/>
                <p14:nvPr/>
              </p14:nvContentPartPr>
              <p14:xfrm>
                <a:off x="7666042" y="1919116"/>
                <a:ext cx="79200" cy="29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7A49A84-CFF1-40D0-AC15-C3A6C6BA1DE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48042" y="1901116"/>
                  <a:ext cx="1148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8F4EFE3-E3D5-4E29-BC4B-8AB4776F9AFA}"/>
                    </a:ext>
                  </a:extLst>
                </p14:cNvPr>
                <p14:cNvContentPartPr/>
                <p14:nvPr/>
              </p14:nvContentPartPr>
              <p14:xfrm>
                <a:off x="8025322" y="1741276"/>
                <a:ext cx="156240" cy="295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8F4EFE3-E3D5-4E29-BC4B-8AB4776F9AF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007322" y="1723276"/>
                  <a:ext cx="191880" cy="33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E49AFCF-BAEC-4D79-9287-1FFDB512ADE4}"/>
                  </a:ext>
                </a:extLst>
              </p14:cNvPr>
              <p14:cNvContentPartPr/>
              <p14:nvPr/>
            </p14:nvContentPartPr>
            <p14:xfrm>
              <a:off x="10335202" y="2176876"/>
              <a:ext cx="60120" cy="3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E49AFCF-BAEC-4D79-9287-1FFDB512ADE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272202" y="2113876"/>
                <a:ext cx="18576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7240980-2CAB-48BC-9D6A-A9928C9244F1}"/>
                  </a:ext>
                </a:extLst>
              </p14:cNvPr>
              <p14:cNvContentPartPr/>
              <p14:nvPr/>
            </p14:nvContentPartPr>
            <p14:xfrm>
              <a:off x="10432402" y="1988596"/>
              <a:ext cx="56160" cy="51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7240980-2CAB-48BC-9D6A-A9928C9244F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369402" y="1925155"/>
                <a:ext cx="181800" cy="1783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037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50" y="273466"/>
            <a:ext cx="6938822" cy="657289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B51CCF-B7A3-439C-8318-84A25FACA0DE}"/>
              </a:ext>
            </a:extLst>
          </p:cNvPr>
          <p:cNvGrpSpPr/>
          <p:nvPr/>
        </p:nvGrpSpPr>
        <p:grpSpPr>
          <a:xfrm>
            <a:off x="9149722" y="5344516"/>
            <a:ext cx="1473480" cy="583560"/>
            <a:chOff x="7625722" y="5344516"/>
            <a:chExt cx="1473480" cy="5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E2502A0-2771-49C0-A090-3CF84AF2793F}"/>
                    </a:ext>
                  </a:extLst>
                </p14:cNvPr>
                <p14:cNvContentPartPr/>
                <p14:nvPr/>
              </p14:nvContentPartPr>
              <p14:xfrm>
                <a:off x="7628962" y="5433436"/>
                <a:ext cx="103320" cy="222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E2502A0-2771-49C0-A090-3CF84AF2793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11322" y="5415436"/>
                  <a:ext cx="1389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3E11C84-D7F4-4B03-99EC-C652FBA3E797}"/>
                    </a:ext>
                  </a:extLst>
                </p14:cNvPr>
                <p14:cNvContentPartPr/>
                <p14:nvPr/>
              </p14:nvContentPartPr>
              <p14:xfrm>
                <a:off x="7625722" y="5537476"/>
                <a:ext cx="113400" cy="14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3E11C84-D7F4-4B03-99EC-C652FBA3E79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08082" y="5519836"/>
                  <a:ext cx="1490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E5C28B5-4937-49A8-809E-44CE86957093}"/>
                    </a:ext>
                  </a:extLst>
                </p14:cNvPr>
                <p14:cNvContentPartPr/>
                <p14:nvPr/>
              </p14:nvContentPartPr>
              <p14:xfrm>
                <a:off x="7636522" y="5435956"/>
                <a:ext cx="123120" cy="6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E5C28B5-4937-49A8-809E-44CE8695709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8882" y="5417956"/>
                  <a:ext cx="1587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7DE02F6-FD2F-4520-95C6-789B76047612}"/>
                    </a:ext>
                  </a:extLst>
                </p14:cNvPr>
                <p14:cNvContentPartPr/>
                <p14:nvPr/>
              </p14:nvContentPartPr>
              <p14:xfrm>
                <a:off x="7816162" y="5619196"/>
                <a:ext cx="107640" cy="194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7DE02F6-FD2F-4520-95C6-789B7604761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98522" y="5601556"/>
                  <a:ext cx="14328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EE9103-818B-4564-AD9E-A790C2E7470E}"/>
                    </a:ext>
                  </a:extLst>
                </p14:cNvPr>
                <p14:cNvContentPartPr/>
                <p14:nvPr/>
              </p14:nvContentPartPr>
              <p14:xfrm>
                <a:off x="7962322" y="5426596"/>
                <a:ext cx="52560" cy="367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EE9103-818B-4564-AD9E-A790C2E7470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44682" y="5408956"/>
                  <a:ext cx="882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A1379E9-BB35-446D-B7DB-F16E658D342C}"/>
                    </a:ext>
                  </a:extLst>
                </p14:cNvPr>
                <p14:cNvContentPartPr/>
                <p14:nvPr/>
              </p14:nvContentPartPr>
              <p14:xfrm>
                <a:off x="8071042" y="5573836"/>
                <a:ext cx="97200" cy="118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A1379E9-BB35-446D-B7DB-F16E658D34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053402" y="5555836"/>
                  <a:ext cx="1328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C950F42-D5AD-430F-825E-298271034993}"/>
                    </a:ext>
                  </a:extLst>
                </p14:cNvPr>
                <p14:cNvContentPartPr/>
                <p14:nvPr/>
              </p14:nvContentPartPr>
              <p14:xfrm>
                <a:off x="8102002" y="5498596"/>
                <a:ext cx="76680" cy="7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C950F42-D5AD-430F-825E-29827103499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84002" y="5480956"/>
                  <a:ext cx="112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2C71CBB-808A-4643-AE41-77E0A8F8521D}"/>
                    </a:ext>
                  </a:extLst>
                </p14:cNvPr>
                <p14:cNvContentPartPr/>
                <p14:nvPr/>
              </p14:nvContentPartPr>
              <p14:xfrm>
                <a:off x="8267602" y="5444596"/>
                <a:ext cx="38160" cy="42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2C71CBB-808A-4643-AE41-77E0A8F8521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249602" y="5426956"/>
                  <a:ext cx="738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D166049-3352-4078-A135-E9BF11355125}"/>
                    </a:ext>
                  </a:extLst>
                </p14:cNvPr>
                <p14:cNvContentPartPr/>
                <p14:nvPr/>
              </p14:nvContentPartPr>
              <p14:xfrm>
                <a:off x="8281282" y="5344516"/>
                <a:ext cx="100080" cy="504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D166049-3352-4078-A135-E9BF1135512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63642" y="5326876"/>
                  <a:ext cx="135720" cy="5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C4867FC-8893-4416-A4E8-E922E366060B}"/>
                    </a:ext>
                  </a:extLst>
                </p14:cNvPr>
                <p14:cNvContentPartPr/>
                <p14:nvPr/>
              </p14:nvContentPartPr>
              <p14:xfrm>
                <a:off x="8442562" y="5580316"/>
                <a:ext cx="92880" cy="45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C4867FC-8893-4416-A4E8-E922E366060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424922" y="5562676"/>
                  <a:ext cx="1285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B47C5C-6B13-4F66-A689-22C5C19406E9}"/>
                    </a:ext>
                  </a:extLst>
                </p14:cNvPr>
                <p14:cNvContentPartPr/>
                <p14:nvPr/>
              </p14:nvContentPartPr>
              <p14:xfrm>
                <a:off x="8436802" y="5678236"/>
                <a:ext cx="74160" cy="27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B47C5C-6B13-4F66-A689-22C5C19406E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418802" y="5660596"/>
                  <a:ext cx="109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9A05D65-D92E-4F00-9D69-D75D7ABA2092}"/>
                    </a:ext>
                  </a:extLst>
                </p14:cNvPr>
                <p14:cNvContentPartPr/>
                <p14:nvPr/>
              </p14:nvContentPartPr>
              <p14:xfrm>
                <a:off x="8611042" y="5451436"/>
                <a:ext cx="71280" cy="329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9A05D65-D92E-4F00-9D69-D75D7ABA209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593042" y="5433436"/>
                  <a:ext cx="10692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0B072C8-14EB-490F-8768-94964B94BBC0}"/>
                    </a:ext>
                  </a:extLst>
                </p14:cNvPr>
                <p14:cNvContentPartPr/>
                <p14:nvPr/>
              </p14:nvContentPartPr>
              <p14:xfrm>
                <a:off x="8627242" y="5653396"/>
                <a:ext cx="102960" cy="11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0B072C8-14EB-490F-8768-94964B94BBC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09242" y="5635396"/>
                  <a:ext cx="138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B2F84D-BF7A-4591-8A3B-5B76D5A6DD1D}"/>
                    </a:ext>
                  </a:extLst>
                </p14:cNvPr>
                <p14:cNvContentPartPr/>
                <p14:nvPr/>
              </p14:nvContentPartPr>
              <p14:xfrm>
                <a:off x="8630482" y="5483476"/>
                <a:ext cx="98280" cy="22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B2F84D-BF7A-4591-8A3B-5B76D5A6DD1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612482" y="5465476"/>
                  <a:ext cx="1339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EB6469-A049-4155-A9DD-8DE4C78ACD68}"/>
                    </a:ext>
                  </a:extLst>
                </p14:cNvPr>
                <p14:cNvContentPartPr/>
                <p14:nvPr/>
              </p14:nvContentPartPr>
              <p14:xfrm>
                <a:off x="8746042" y="5741596"/>
                <a:ext cx="127440" cy="186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6EB6469-A049-4155-A9DD-8DE4C78ACD6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728402" y="5723596"/>
                  <a:ext cx="1630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33E7CC9-4841-44FE-BAD3-B88BD1E77B6F}"/>
                    </a:ext>
                  </a:extLst>
                </p14:cNvPr>
                <p14:cNvContentPartPr/>
                <p14:nvPr/>
              </p14:nvContentPartPr>
              <p14:xfrm>
                <a:off x="8886442" y="5578516"/>
                <a:ext cx="119520" cy="129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33E7CC9-4841-44FE-BAD3-B88BD1E77B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868442" y="5560876"/>
                  <a:ext cx="1551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0BFC47-BC1B-41B0-B324-DE40199C53DA}"/>
                    </a:ext>
                  </a:extLst>
                </p14:cNvPr>
                <p14:cNvContentPartPr/>
                <p14:nvPr/>
              </p14:nvContentPartPr>
              <p14:xfrm>
                <a:off x="8889682" y="5473396"/>
                <a:ext cx="143280" cy="16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0BFC47-BC1B-41B0-B324-DE40199C53D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871682" y="5455756"/>
                  <a:ext cx="178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1477758-F2FA-4828-ADDF-B52F151A217A}"/>
                    </a:ext>
                  </a:extLst>
                </p14:cNvPr>
                <p14:cNvContentPartPr/>
                <p14:nvPr/>
              </p14:nvContentPartPr>
              <p14:xfrm>
                <a:off x="8820202" y="5457916"/>
                <a:ext cx="66240" cy="36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1477758-F2FA-4828-ADDF-B52F151A21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802562" y="5439916"/>
                  <a:ext cx="10188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774F7B9-E14E-49E8-A9C3-54C6B294DAE7}"/>
                    </a:ext>
                  </a:extLst>
                </p14:cNvPr>
                <p14:cNvContentPartPr/>
                <p14:nvPr/>
              </p14:nvContentPartPr>
              <p14:xfrm>
                <a:off x="9020002" y="5423716"/>
                <a:ext cx="79200" cy="442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774F7B9-E14E-49E8-A9C3-54C6B294DAE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002002" y="5406076"/>
                  <a:ext cx="114840" cy="477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0956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14" y="1462714"/>
            <a:ext cx="7776772" cy="39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511C82-23F3-4EC7-9E48-3D79B64687DC}"/>
                  </a:ext>
                </a:extLst>
              </p14:cNvPr>
              <p14:cNvContentPartPr/>
              <p14:nvPr/>
            </p14:nvContentPartPr>
            <p14:xfrm>
              <a:off x="2028202" y="456796"/>
              <a:ext cx="727920" cy="409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511C82-23F3-4EC7-9E48-3D79B64687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0202" y="438796"/>
                <a:ext cx="7635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0189DA-498F-4A6F-985D-93F0CA00048A}"/>
                  </a:ext>
                </a:extLst>
              </p14:cNvPr>
              <p14:cNvContentPartPr/>
              <p14:nvPr/>
            </p14:nvContentPartPr>
            <p14:xfrm>
              <a:off x="2166802" y="607276"/>
              <a:ext cx="268560" cy="35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0189DA-498F-4A6F-985D-93F0CA0004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8802" y="589276"/>
                <a:ext cx="304200" cy="7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F062078-FF92-49BA-AC03-A00A07222734}"/>
              </a:ext>
            </a:extLst>
          </p:cNvPr>
          <p:cNvGrpSpPr/>
          <p:nvPr/>
        </p:nvGrpSpPr>
        <p:grpSpPr>
          <a:xfrm>
            <a:off x="2853682" y="458956"/>
            <a:ext cx="1897920" cy="428040"/>
            <a:chOff x="1329682" y="458956"/>
            <a:chExt cx="189792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AAEFF5E-9567-4D36-B949-E133FE05BA35}"/>
                    </a:ext>
                  </a:extLst>
                </p14:cNvPr>
                <p14:cNvContentPartPr/>
                <p14:nvPr/>
              </p14:nvContentPartPr>
              <p14:xfrm>
                <a:off x="1329682" y="530596"/>
                <a:ext cx="324360" cy="352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AAEFF5E-9567-4D36-B949-E133FE05BA3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11682" y="512956"/>
                  <a:ext cx="36000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2EAAD0F-762A-4993-AC08-DB29935410A7}"/>
                    </a:ext>
                  </a:extLst>
                </p14:cNvPr>
                <p14:cNvContentPartPr/>
                <p14:nvPr/>
              </p14:nvContentPartPr>
              <p14:xfrm>
                <a:off x="1471522" y="627076"/>
                <a:ext cx="242640" cy="55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2EAAD0F-762A-4993-AC08-DB29935410A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53522" y="609076"/>
                  <a:ext cx="2782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5C196B-16B0-4EF4-B2DD-602BB95F8F54}"/>
                    </a:ext>
                  </a:extLst>
                </p14:cNvPr>
                <p14:cNvContentPartPr/>
                <p14:nvPr/>
              </p14:nvContentPartPr>
              <p14:xfrm>
                <a:off x="1735042" y="463996"/>
                <a:ext cx="663480" cy="397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5C196B-16B0-4EF4-B2DD-602BB95F8F5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17402" y="446356"/>
                  <a:ext cx="69912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E16B263-8DC4-4872-9517-AD9CBE9C5E11}"/>
                    </a:ext>
                  </a:extLst>
                </p14:cNvPr>
                <p14:cNvContentPartPr/>
                <p14:nvPr/>
              </p14:nvContentPartPr>
              <p14:xfrm>
                <a:off x="2128522" y="614116"/>
                <a:ext cx="208440" cy="39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E16B263-8DC4-4872-9517-AD9CBE9C5E1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10882" y="596476"/>
                  <a:ext cx="2440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B4A0D1B-6B77-4F23-B84B-6F5689106D14}"/>
                    </a:ext>
                  </a:extLst>
                </p14:cNvPr>
                <p14:cNvContentPartPr/>
                <p14:nvPr/>
              </p14:nvContentPartPr>
              <p14:xfrm>
                <a:off x="2578522" y="655516"/>
                <a:ext cx="197640" cy="205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B4A0D1B-6B77-4F23-B84B-6F5689106D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60882" y="637516"/>
                  <a:ext cx="2332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4341801-947B-4784-80EC-B35070978D84}"/>
                    </a:ext>
                  </a:extLst>
                </p14:cNvPr>
                <p14:cNvContentPartPr/>
                <p14:nvPr/>
              </p14:nvContentPartPr>
              <p14:xfrm>
                <a:off x="2817202" y="458956"/>
                <a:ext cx="410400" cy="428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4341801-947B-4784-80EC-B35070978D8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99202" y="441316"/>
                  <a:ext cx="44604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933522C-CB6C-47FD-B5E8-3F3CC4A36BA5}"/>
                    </a:ext>
                  </a:extLst>
                </p14:cNvPr>
                <p14:cNvContentPartPr/>
                <p14:nvPr/>
              </p14:nvContentPartPr>
              <p14:xfrm>
                <a:off x="2920882" y="617356"/>
                <a:ext cx="44280" cy="10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933522C-CB6C-47FD-B5E8-3F3CC4A36BA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03242" y="599716"/>
                  <a:ext cx="799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FF2B8B1-AB81-4405-8E41-24AD0F7932F8}"/>
                    </a:ext>
                  </a:extLst>
                </p14:cNvPr>
                <p14:cNvContentPartPr/>
                <p14:nvPr/>
              </p14:nvContentPartPr>
              <p14:xfrm>
                <a:off x="2827282" y="610876"/>
                <a:ext cx="7560" cy="9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FF2B8B1-AB81-4405-8E41-24AD0F7932F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09642" y="593236"/>
                  <a:ext cx="432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215854-8E97-49E3-A288-6674A40C9920}"/>
              </a:ext>
            </a:extLst>
          </p:cNvPr>
          <p:cNvGrpSpPr/>
          <p:nvPr/>
        </p:nvGrpSpPr>
        <p:grpSpPr>
          <a:xfrm>
            <a:off x="4966522" y="444556"/>
            <a:ext cx="1390680" cy="536760"/>
            <a:chOff x="3442522" y="444556"/>
            <a:chExt cx="1390680" cy="53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1903422-4547-446A-8C6E-E9FC356878A6}"/>
                    </a:ext>
                  </a:extLst>
                </p14:cNvPr>
                <p14:cNvContentPartPr/>
                <p14:nvPr/>
              </p14:nvContentPartPr>
              <p14:xfrm>
                <a:off x="3442522" y="444556"/>
                <a:ext cx="1390680" cy="536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1903422-4547-446A-8C6E-E9FC356878A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24882" y="426916"/>
                  <a:ext cx="142632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055C3D6-9719-448C-825E-0731EECD3EA3}"/>
                    </a:ext>
                  </a:extLst>
                </p14:cNvPr>
                <p14:cNvContentPartPr/>
                <p14:nvPr/>
              </p14:nvContentPartPr>
              <p14:xfrm>
                <a:off x="4496242" y="550036"/>
                <a:ext cx="29520" cy="10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055C3D6-9719-448C-825E-0731EECD3EA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78602" y="532036"/>
                  <a:ext cx="65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FED656-D9BC-4162-B48D-99CB4FF5024D}"/>
                    </a:ext>
                  </a:extLst>
                </p14:cNvPr>
                <p14:cNvContentPartPr/>
                <p14:nvPr/>
              </p14:nvContentPartPr>
              <p14:xfrm>
                <a:off x="4323802" y="510796"/>
                <a:ext cx="180000" cy="88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FED656-D9BC-4162-B48D-99CB4FF502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05802" y="493156"/>
                  <a:ext cx="21564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7328E6-F350-446F-912F-B1436F8B37BE}"/>
              </a:ext>
            </a:extLst>
          </p:cNvPr>
          <p:cNvGrpSpPr/>
          <p:nvPr/>
        </p:nvGrpSpPr>
        <p:grpSpPr>
          <a:xfrm>
            <a:off x="6541882" y="390196"/>
            <a:ext cx="492840" cy="401760"/>
            <a:chOff x="5017882" y="390196"/>
            <a:chExt cx="4928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B8907E-F85E-4FC6-8D1F-853D1DC0D024}"/>
                    </a:ext>
                  </a:extLst>
                </p14:cNvPr>
                <p14:cNvContentPartPr/>
                <p14:nvPr/>
              </p14:nvContentPartPr>
              <p14:xfrm>
                <a:off x="5017882" y="390196"/>
                <a:ext cx="492840" cy="401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B8907E-F85E-4FC6-8D1F-853D1DC0D02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0242" y="372196"/>
                  <a:ext cx="52848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8996EB-83F1-46C6-9392-9B7A7DB0D55B}"/>
                    </a:ext>
                  </a:extLst>
                </p14:cNvPr>
                <p14:cNvContentPartPr/>
                <p14:nvPr/>
              </p14:nvContentPartPr>
              <p14:xfrm>
                <a:off x="5216242" y="495316"/>
                <a:ext cx="14040" cy="31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8996EB-83F1-46C6-9392-9B7A7DB0D55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98602" y="477316"/>
                  <a:ext cx="4968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AFBA124-31EE-471E-8BF7-360ABFB2814A}"/>
                  </a:ext>
                </a:extLst>
              </p14:cNvPr>
              <p14:cNvContentPartPr/>
              <p14:nvPr/>
            </p14:nvContentPartPr>
            <p14:xfrm>
              <a:off x="7277722" y="335116"/>
              <a:ext cx="253800" cy="3546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AFBA124-31EE-471E-8BF7-360ABFB2814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59747" y="317116"/>
                <a:ext cx="28939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1E701F-480F-4063-B02C-DB4851CB333B}"/>
                  </a:ext>
                </a:extLst>
              </p14:cNvPr>
              <p14:cNvContentPartPr/>
              <p14:nvPr/>
            </p14:nvContentPartPr>
            <p14:xfrm>
              <a:off x="7372402" y="456436"/>
              <a:ext cx="283680" cy="31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1E701F-480F-4063-B02C-DB4851CB333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354402" y="438436"/>
                <a:ext cx="3193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6E4A487-5D93-4819-9862-D61C73714F47}"/>
                  </a:ext>
                </a:extLst>
              </p14:cNvPr>
              <p14:cNvContentPartPr/>
              <p14:nvPr/>
            </p14:nvContentPartPr>
            <p14:xfrm>
              <a:off x="7869562" y="519076"/>
              <a:ext cx="242280" cy="18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6E4A487-5D93-4819-9862-D61C73714F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851562" y="501076"/>
                <a:ext cx="2779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CCD4FDA-E0E0-4B4D-B4D0-68F20B980315}"/>
                  </a:ext>
                </a:extLst>
              </p14:cNvPr>
              <p14:cNvContentPartPr/>
              <p14:nvPr/>
            </p14:nvContentPartPr>
            <p14:xfrm>
              <a:off x="8151802" y="682156"/>
              <a:ext cx="101880" cy="117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CCD4FDA-E0E0-4B4D-B4D0-68F20B98031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133865" y="664156"/>
                <a:ext cx="137395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CF8972B-2E1A-47E0-BE38-AC0F3F280007}"/>
                  </a:ext>
                </a:extLst>
              </p14:cNvPr>
              <p14:cNvContentPartPr/>
              <p14:nvPr/>
            </p14:nvContentPartPr>
            <p14:xfrm>
              <a:off x="9327202" y="1106956"/>
              <a:ext cx="211680" cy="9842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CF8972B-2E1A-47E0-BE38-AC0F3F2800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09202" y="1088956"/>
                <a:ext cx="247320" cy="101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A80DC2D-F749-4D18-BBC2-9F0065F0F27E}"/>
              </a:ext>
            </a:extLst>
          </p:cNvPr>
          <p:cNvGrpSpPr/>
          <p:nvPr/>
        </p:nvGrpSpPr>
        <p:grpSpPr>
          <a:xfrm>
            <a:off x="7573282" y="1337716"/>
            <a:ext cx="1545120" cy="346680"/>
            <a:chOff x="6049282" y="1337716"/>
            <a:chExt cx="1545120" cy="3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EF07FE-0D00-4CC6-A6D3-A8B976A51CEE}"/>
                    </a:ext>
                  </a:extLst>
                </p14:cNvPr>
                <p14:cNvContentPartPr/>
                <p14:nvPr/>
              </p14:nvContentPartPr>
              <p14:xfrm>
                <a:off x="6671722" y="1483876"/>
                <a:ext cx="922680" cy="141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EF07FE-0D00-4CC6-A6D3-A8B976A51CE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53722" y="1465876"/>
                  <a:ext cx="9583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7DCC98-7151-4436-BE7F-17E32BCB1C69}"/>
                    </a:ext>
                  </a:extLst>
                </p14:cNvPr>
                <p14:cNvContentPartPr/>
                <p14:nvPr/>
              </p14:nvContentPartPr>
              <p14:xfrm>
                <a:off x="6049282" y="1346356"/>
                <a:ext cx="257760" cy="295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7DCC98-7151-4436-BE7F-17E32BCB1C6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31642" y="1328356"/>
                  <a:ext cx="293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CF59B39-34F1-4BC1-B21A-7D5C875861A3}"/>
                    </a:ext>
                  </a:extLst>
                </p14:cNvPr>
                <p14:cNvContentPartPr/>
                <p14:nvPr/>
              </p14:nvContentPartPr>
              <p14:xfrm>
                <a:off x="6389122" y="1337716"/>
                <a:ext cx="229680" cy="346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CF59B39-34F1-4BC1-B21A-7D5C875861A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71482" y="1319716"/>
                  <a:ext cx="265320" cy="38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B317FAA-38FA-4EF3-B84E-AA8274E3E248}"/>
              </a:ext>
            </a:extLst>
          </p:cNvPr>
          <p:cNvGrpSpPr/>
          <p:nvPr/>
        </p:nvGrpSpPr>
        <p:grpSpPr>
          <a:xfrm>
            <a:off x="8857042" y="94276"/>
            <a:ext cx="1811520" cy="2111760"/>
            <a:chOff x="7333042" y="94276"/>
            <a:chExt cx="1811520" cy="21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69AC57E-3CD8-402D-9F35-9071A3B9A2CD}"/>
                    </a:ext>
                  </a:extLst>
                </p14:cNvPr>
                <p14:cNvContentPartPr/>
                <p14:nvPr/>
              </p14:nvContentPartPr>
              <p14:xfrm>
                <a:off x="7517722" y="2096956"/>
                <a:ext cx="908280" cy="54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69AC57E-3CD8-402D-9F35-9071A3B9A2C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99722" y="2079316"/>
                  <a:ext cx="9439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03E7BEA-80C8-4692-B581-597C512929A4}"/>
                    </a:ext>
                  </a:extLst>
                </p14:cNvPr>
                <p14:cNvContentPartPr/>
                <p14:nvPr/>
              </p14:nvContentPartPr>
              <p14:xfrm>
                <a:off x="8653882" y="1615636"/>
                <a:ext cx="167400" cy="590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03E7BEA-80C8-4692-B581-597C512929A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635882" y="1597996"/>
                  <a:ext cx="203040" cy="62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1105B42-7CB0-4B9C-8FE4-D1CE3F79E5AF}"/>
                    </a:ext>
                  </a:extLst>
                </p14:cNvPr>
                <p14:cNvContentPartPr/>
                <p14:nvPr/>
              </p14:nvContentPartPr>
              <p14:xfrm>
                <a:off x="7333042" y="681436"/>
                <a:ext cx="1134720" cy="56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1105B42-7CB0-4B9C-8FE4-D1CE3F79E5A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315402" y="663436"/>
                  <a:ext cx="1170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5A890C5-15FF-4CDA-9F99-0BF240DF8B82}"/>
                    </a:ext>
                  </a:extLst>
                </p14:cNvPr>
                <p14:cNvContentPartPr/>
                <p14:nvPr/>
              </p14:nvContentPartPr>
              <p14:xfrm>
                <a:off x="7354642" y="422956"/>
                <a:ext cx="347760" cy="322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5A890C5-15FF-4CDA-9F99-0BF240DF8B8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36642" y="404956"/>
                  <a:ext cx="38340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0139A60-3A5E-4D2D-BB78-EEF324FD6E72}"/>
                    </a:ext>
                  </a:extLst>
                </p14:cNvPr>
                <p14:cNvContentPartPr/>
                <p14:nvPr/>
              </p14:nvContentPartPr>
              <p14:xfrm>
                <a:off x="7709602" y="428356"/>
                <a:ext cx="257760" cy="258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0139A60-3A5E-4D2D-BB78-EEF324FD6E7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91962" y="410356"/>
                  <a:ext cx="2934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0FB3204-0D86-40AB-942D-5A7FE2E95451}"/>
                    </a:ext>
                  </a:extLst>
                </p14:cNvPr>
                <p14:cNvContentPartPr/>
                <p14:nvPr/>
              </p14:nvContentPartPr>
              <p14:xfrm>
                <a:off x="7946842" y="409996"/>
                <a:ext cx="317520" cy="245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0FB3204-0D86-40AB-942D-5A7FE2E9545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29202" y="391996"/>
                  <a:ext cx="3531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0320D1A-3E66-4E81-B38C-5F47D631CAB5}"/>
                    </a:ext>
                  </a:extLst>
                </p14:cNvPr>
                <p14:cNvContentPartPr/>
                <p14:nvPr/>
              </p14:nvContentPartPr>
              <p14:xfrm>
                <a:off x="8204962" y="414676"/>
                <a:ext cx="232920" cy="235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0320D1A-3E66-4E81-B38C-5F47D631CAB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87322" y="397036"/>
                  <a:ext cx="2685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5B3FB5-5648-40C9-A10E-6163A6FFC0C6}"/>
                    </a:ext>
                  </a:extLst>
                </p14:cNvPr>
                <p14:cNvContentPartPr/>
                <p14:nvPr/>
              </p14:nvContentPartPr>
              <p14:xfrm>
                <a:off x="7450402" y="1074916"/>
                <a:ext cx="981000" cy="46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5B3FB5-5648-40C9-A10E-6163A6FFC0C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32762" y="1056916"/>
                  <a:ext cx="10166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EADC4C8-47E8-4526-A679-302BC470CAD4}"/>
                    </a:ext>
                  </a:extLst>
                </p14:cNvPr>
                <p14:cNvContentPartPr/>
                <p14:nvPr/>
              </p14:nvContentPartPr>
              <p14:xfrm>
                <a:off x="7431682" y="953596"/>
                <a:ext cx="960480" cy="57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EADC4C8-47E8-4526-A679-302BC470CAD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413682" y="935956"/>
                  <a:ext cx="9961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452F17B-9FD0-4817-A191-05477DB45D31}"/>
                    </a:ext>
                  </a:extLst>
                </p14:cNvPr>
                <p14:cNvContentPartPr/>
                <p14:nvPr/>
              </p14:nvContentPartPr>
              <p14:xfrm>
                <a:off x="7563082" y="908956"/>
                <a:ext cx="37080" cy="1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452F17B-9FD0-4817-A191-05477DB45D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545442" y="891316"/>
                  <a:ext cx="72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B8B3C09-9CE5-4109-A172-37DF738B10B1}"/>
                    </a:ext>
                  </a:extLst>
                </p14:cNvPr>
                <p14:cNvContentPartPr/>
                <p14:nvPr/>
              </p14:nvContentPartPr>
              <p14:xfrm>
                <a:off x="7538242" y="874036"/>
                <a:ext cx="808560" cy="31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B8B3C09-9CE5-4109-A172-37DF738B10B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20242" y="856396"/>
                  <a:ext cx="8442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9D16C94-A7E7-45E4-BD0F-121DD6449C4F}"/>
                    </a:ext>
                  </a:extLst>
                </p14:cNvPr>
                <p14:cNvContentPartPr/>
                <p14:nvPr/>
              </p14:nvContentPartPr>
              <p14:xfrm>
                <a:off x="7491802" y="824716"/>
                <a:ext cx="691200" cy="3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9D16C94-A7E7-45E4-BD0F-121DD6449C4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73802" y="806716"/>
                  <a:ext cx="7268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C2651B0-CCFE-4EE4-9936-F851A99A6DB3}"/>
                    </a:ext>
                  </a:extLst>
                </p14:cNvPr>
                <p14:cNvContentPartPr/>
                <p14:nvPr/>
              </p14:nvContentPartPr>
              <p14:xfrm>
                <a:off x="7422322" y="697996"/>
                <a:ext cx="950760" cy="127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C2651B0-CCFE-4EE4-9936-F851A99A6DB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04682" y="679996"/>
                  <a:ext cx="9864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B1B4D4-F5B4-4950-845B-A07ABCFC0807}"/>
                    </a:ext>
                  </a:extLst>
                </p14:cNvPr>
                <p14:cNvContentPartPr/>
                <p14:nvPr/>
              </p14:nvContentPartPr>
              <p14:xfrm>
                <a:off x="7382002" y="738676"/>
                <a:ext cx="891720" cy="100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B1B4D4-F5B4-4950-845B-A07ABCFC080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64002" y="720676"/>
                  <a:ext cx="927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70CAA7-E36B-45E2-B199-9F15FC854DAD}"/>
                    </a:ext>
                  </a:extLst>
                </p14:cNvPr>
                <p14:cNvContentPartPr/>
                <p14:nvPr/>
              </p14:nvContentPartPr>
              <p14:xfrm>
                <a:off x="7919122" y="114796"/>
                <a:ext cx="15840" cy="296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70CAA7-E36B-45E2-B199-9F15FC854DA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01122" y="97156"/>
                  <a:ext cx="514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404CB7E-5107-4963-8BA5-8F90937728C5}"/>
                    </a:ext>
                  </a:extLst>
                </p14:cNvPr>
                <p14:cNvContentPartPr/>
                <p14:nvPr/>
              </p14:nvContentPartPr>
              <p14:xfrm>
                <a:off x="8018482" y="94276"/>
                <a:ext cx="15120" cy="342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404CB7E-5107-4963-8BA5-8F90937728C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000842" y="76636"/>
                  <a:ext cx="507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D0A563D-E925-419E-94DF-EB3A33CD1BB9}"/>
                    </a:ext>
                  </a:extLst>
                </p14:cNvPr>
                <p14:cNvContentPartPr/>
                <p14:nvPr/>
              </p14:nvContentPartPr>
              <p14:xfrm>
                <a:off x="7904362" y="257356"/>
                <a:ext cx="122760" cy="41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D0A563D-E925-419E-94DF-EB3A33CD1BB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86722" y="239716"/>
                  <a:ext cx="1584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3434FA2-23A9-4822-B5D7-DA8AA452737C}"/>
                    </a:ext>
                  </a:extLst>
                </p14:cNvPr>
                <p14:cNvContentPartPr/>
                <p14:nvPr/>
              </p14:nvContentPartPr>
              <p14:xfrm>
                <a:off x="8663962" y="1070956"/>
                <a:ext cx="211320" cy="409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3434FA2-23A9-4822-B5D7-DA8AA452737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646322" y="1053316"/>
                  <a:ext cx="24696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04B5C57-59FA-4A55-8C0F-2DBB2C8E524C}"/>
                    </a:ext>
                  </a:extLst>
                </p14:cNvPr>
                <p14:cNvContentPartPr/>
                <p14:nvPr/>
              </p14:nvContentPartPr>
              <p14:xfrm>
                <a:off x="8627242" y="692236"/>
                <a:ext cx="101520" cy="319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04B5C57-59FA-4A55-8C0F-2DBB2C8E524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609242" y="674236"/>
                  <a:ext cx="1371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355BBCF-55FC-47A7-B222-6C0ACF1FCAB4}"/>
                    </a:ext>
                  </a:extLst>
                </p14:cNvPr>
                <p14:cNvContentPartPr/>
                <p14:nvPr/>
              </p14:nvContentPartPr>
              <p14:xfrm>
                <a:off x="8855842" y="1246636"/>
                <a:ext cx="36000" cy="29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55BBCF-55FC-47A7-B222-6C0ACF1FCAB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837842" y="1228996"/>
                  <a:ext cx="716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66D7395-C44E-48F5-B10F-81906C3CB38A}"/>
                    </a:ext>
                  </a:extLst>
                </p14:cNvPr>
                <p14:cNvContentPartPr/>
                <p14:nvPr/>
              </p14:nvContentPartPr>
              <p14:xfrm>
                <a:off x="8869522" y="1318996"/>
                <a:ext cx="21960" cy="10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66D7395-C44E-48F5-B10F-81906C3CB38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851882" y="1301356"/>
                  <a:ext cx="576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3EE3127-DC3D-4D8D-9DD9-7A9D70EA5ED5}"/>
                    </a:ext>
                  </a:extLst>
                </p14:cNvPr>
                <p14:cNvContentPartPr/>
                <p14:nvPr/>
              </p14:nvContentPartPr>
              <p14:xfrm>
                <a:off x="8923882" y="1124956"/>
                <a:ext cx="15840" cy="228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3EE3127-DC3D-4D8D-9DD9-7A9D70EA5ED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06242" y="1106956"/>
                  <a:ext cx="514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65DC140-BE9F-40CD-8561-262BCA59D032}"/>
                    </a:ext>
                  </a:extLst>
                </p14:cNvPr>
                <p14:cNvContentPartPr/>
                <p14:nvPr/>
              </p14:nvContentPartPr>
              <p14:xfrm>
                <a:off x="8961682" y="1138276"/>
                <a:ext cx="55440" cy="190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65DC140-BE9F-40CD-8561-262BCA59D03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944042" y="1120636"/>
                  <a:ext cx="910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95D7976-7040-49A9-B403-2B67888AD9AE}"/>
                    </a:ext>
                  </a:extLst>
                </p14:cNvPr>
                <p14:cNvContentPartPr/>
                <p14:nvPr/>
              </p14:nvContentPartPr>
              <p14:xfrm>
                <a:off x="9056362" y="1306036"/>
                <a:ext cx="16560" cy="19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95D7976-7040-49A9-B403-2B67888AD9A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038362" y="1288396"/>
                  <a:ext cx="522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846F4EB-77E1-4672-8631-6A401DADD46D}"/>
                    </a:ext>
                  </a:extLst>
                </p14:cNvPr>
                <p14:cNvContentPartPr/>
                <p14:nvPr/>
              </p14:nvContentPartPr>
              <p14:xfrm>
                <a:off x="9066442" y="1095076"/>
                <a:ext cx="45360" cy="198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846F4EB-77E1-4672-8631-6A401DADD46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8802" y="1077076"/>
                  <a:ext cx="81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11AF6AA-CAB2-4042-A6CF-B55FCBFD9E72}"/>
                    </a:ext>
                  </a:extLst>
                </p14:cNvPr>
                <p14:cNvContentPartPr/>
                <p14:nvPr/>
              </p14:nvContentPartPr>
              <p14:xfrm>
                <a:off x="8879602" y="1522036"/>
                <a:ext cx="68760" cy="143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11AF6AA-CAB2-4042-A6CF-B55FCBFD9E7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861602" y="1504396"/>
                  <a:ext cx="1044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AE4187F-D7C2-4F6E-8916-89CC80227CCB}"/>
                    </a:ext>
                  </a:extLst>
                </p14:cNvPr>
                <p14:cNvContentPartPr/>
                <p14:nvPr/>
              </p14:nvContentPartPr>
              <p14:xfrm>
                <a:off x="8891122" y="1539316"/>
                <a:ext cx="50040" cy="62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AE4187F-D7C2-4F6E-8916-89CC80227CC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873482" y="1521676"/>
                  <a:ext cx="856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82A16BF-84F4-4B6B-842D-166456E689ED}"/>
                    </a:ext>
                  </a:extLst>
                </p14:cNvPr>
                <p14:cNvContentPartPr/>
                <p14:nvPr/>
              </p14:nvContentPartPr>
              <p14:xfrm>
                <a:off x="8989042" y="1384156"/>
                <a:ext cx="155520" cy="306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82A16BF-84F4-4B6B-842D-166456E689E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971402" y="1366156"/>
                  <a:ext cx="191160" cy="34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856F515-6EDB-40E2-824D-39676EA77923}"/>
              </a:ext>
            </a:extLst>
          </p:cNvPr>
          <p:cNvGrpSpPr/>
          <p:nvPr/>
        </p:nvGrpSpPr>
        <p:grpSpPr>
          <a:xfrm>
            <a:off x="7484362" y="1797796"/>
            <a:ext cx="516600" cy="484560"/>
            <a:chOff x="5960362" y="1797796"/>
            <a:chExt cx="516600" cy="48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94B39EE-3D4F-4209-A920-E69DDB71D550}"/>
                    </a:ext>
                  </a:extLst>
                </p14:cNvPr>
                <p14:cNvContentPartPr/>
                <p14:nvPr/>
              </p14:nvContentPartPr>
              <p14:xfrm>
                <a:off x="5960362" y="1802836"/>
                <a:ext cx="135360" cy="239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94B39EE-3D4F-4209-A920-E69DDB71D55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942722" y="1785196"/>
                  <a:ext cx="171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11651BD-7BE6-44F5-9D87-C490D6E93B12}"/>
                    </a:ext>
                  </a:extLst>
                </p14:cNvPr>
                <p14:cNvContentPartPr/>
                <p14:nvPr/>
              </p14:nvContentPartPr>
              <p14:xfrm>
                <a:off x="6159082" y="1797796"/>
                <a:ext cx="208440" cy="198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11651BD-7BE6-44F5-9D87-C490D6E93B1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141082" y="1780156"/>
                  <a:ext cx="2440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9BFC48F-3EFB-4C3C-8C4B-C31667A084E8}"/>
                    </a:ext>
                  </a:extLst>
                </p14:cNvPr>
                <p14:cNvContentPartPr/>
                <p14:nvPr/>
              </p14:nvContentPartPr>
              <p14:xfrm>
                <a:off x="5999242" y="1996876"/>
                <a:ext cx="438480" cy="121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9BFC48F-3EFB-4C3C-8C4B-C31667A084E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81602" y="1978876"/>
                  <a:ext cx="4741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1AF2214-C806-42AA-BA34-21917418BA17}"/>
                    </a:ext>
                  </a:extLst>
                </p14:cNvPr>
                <p14:cNvContentPartPr/>
                <p14:nvPr/>
              </p14:nvContentPartPr>
              <p14:xfrm>
                <a:off x="6251962" y="2121436"/>
                <a:ext cx="58680" cy="160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1AF2214-C806-42AA-BA34-21917418BA1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33962" y="2103796"/>
                  <a:ext cx="943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A70FCB9-297A-41FD-9D11-AD4E67929FBB}"/>
                    </a:ext>
                  </a:extLst>
                </p14:cNvPr>
                <p14:cNvContentPartPr/>
                <p14:nvPr/>
              </p14:nvContentPartPr>
              <p14:xfrm>
                <a:off x="6146122" y="2109916"/>
                <a:ext cx="330840" cy="151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A70FCB9-297A-41FD-9D11-AD4E67929FB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128482" y="2092276"/>
                  <a:ext cx="366480" cy="18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99C5990-8751-456D-B611-3E6F54D2E412}"/>
                  </a:ext>
                </a:extLst>
              </p14:cNvPr>
              <p14:cNvContentPartPr/>
              <p14:nvPr/>
            </p14:nvContentPartPr>
            <p14:xfrm>
              <a:off x="3534082" y="1284436"/>
              <a:ext cx="181440" cy="7574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99C5990-8751-456D-B611-3E6F54D2E412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516082" y="1266436"/>
                <a:ext cx="217080" cy="79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E3F09DA-F0F6-4588-A838-0D4967298853}"/>
              </a:ext>
            </a:extLst>
          </p:cNvPr>
          <p:cNvGrpSpPr/>
          <p:nvPr/>
        </p:nvGrpSpPr>
        <p:grpSpPr>
          <a:xfrm>
            <a:off x="2014882" y="2359396"/>
            <a:ext cx="3056040" cy="1762920"/>
            <a:chOff x="490882" y="2359396"/>
            <a:chExt cx="3056040" cy="176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7937F71-BEAC-4DC6-869D-068B7E4B66CA}"/>
                    </a:ext>
                  </a:extLst>
                </p14:cNvPr>
                <p14:cNvContentPartPr/>
                <p14:nvPr/>
              </p14:nvContentPartPr>
              <p14:xfrm>
                <a:off x="609322" y="2587636"/>
                <a:ext cx="18360" cy="270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7937F71-BEAC-4DC6-869D-068B7E4B66C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91322" y="2569996"/>
                  <a:ext cx="540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374A794-A9D6-4C41-8979-601B1D662FA6}"/>
                    </a:ext>
                  </a:extLst>
                </p14:cNvPr>
                <p14:cNvContentPartPr/>
                <p14:nvPr/>
              </p14:nvContentPartPr>
              <p14:xfrm>
                <a:off x="490882" y="2572156"/>
                <a:ext cx="228600" cy="29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374A794-A9D6-4C41-8979-601B1D662FA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73242" y="2554516"/>
                  <a:ext cx="2642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B77F4E9-B587-4777-94D0-B24B3AB83F29}"/>
                    </a:ext>
                  </a:extLst>
                </p14:cNvPr>
                <p14:cNvContentPartPr/>
                <p14:nvPr/>
              </p14:nvContentPartPr>
              <p14:xfrm>
                <a:off x="842242" y="2635876"/>
                <a:ext cx="140760" cy="17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B77F4E9-B587-4777-94D0-B24B3AB83F2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4602" y="2617876"/>
                  <a:ext cx="176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7DFD34D-F5C6-4B0A-B19A-348B68F54292}"/>
                    </a:ext>
                  </a:extLst>
                </p14:cNvPr>
                <p14:cNvContentPartPr/>
                <p14:nvPr/>
              </p14:nvContentPartPr>
              <p14:xfrm>
                <a:off x="849442" y="2706076"/>
                <a:ext cx="14256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7DFD34D-F5C6-4B0A-B19A-348B68F5429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31802" y="2688436"/>
                  <a:ext cx="1782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6A3B7B-9B4B-4683-B020-9DD8E5D23282}"/>
                    </a:ext>
                  </a:extLst>
                </p14:cNvPr>
                <p14:cNvContentPartPr/>
                <p14:nvPr/>
              </p14:nvContentPartPr>
              <p14:xfrm>
                <a:off x="1228882" y="2430676"/>
                <a:ext cx="155520" cy="2444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6A3B7B-9B4B-4683-B020-9DD8E5D2328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210882" y="2412676"/>
                  <a:ext cx="19116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14405BE-F621-493E-B2C3-33D488496FE1}"/>
                    </a:ext>
                  </a:extLst>
                </p14:cNvPr>
                <p14:cNvContentPartPr/>
                <p14:nvPr/>
              </p14:nvContentPartPr>
              <p14:xfrm>
                <a:off x="1189282" y="2413756"/>
                <a:ext cx="276840" cy="34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14405BE-F621-493E-B2C3-33D488496FE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71642" y="2395756"/>
                  <a:ext cx="3124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2EBC5FC-6A63-433A-B8D3-8C390AB40658}"/>
                    </a:ext>
                  </a:extLst>
                </p14:cNvPr>
                <p14:cNvContentPartPr/>
                <p14:nvPr/>
              </p14:nvContentPartPr>
              <p14:xfrm>
                <a:off x="1574482" y="2543356"/>
                <a:ext cx="360" cy="5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2EBC5FC-6A63-433A-B8D3-8C390AB4065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56842" y="2525356"/>
                  <a:ext cx="360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E7584CD-C2E9-4FEE-91A9-7A77C7492EE6}"/>
                    </a:ext>
                  </a:extLst>
                </p14:cNvPr>
                <p14:cNvContentPartPr/>
                <p14:nvPr/>
              </p14:nvContentPartPr>
              <p14:xfrm>
                <a:off x="1187842" y="2682316"/>
                <a:ext cx="392400" cy="128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E7584CD-C2E9-4FEE-91A9-7A77C7492EE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69842" y="2664676"/>
                  <a:ext cx="428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137455D-F739-4594-BDAB-9B29509D1453}"/>
                    </a:ext>
                  </a:extLst>
                </p14:cNvPr>
                <p14:cNvContentPartPr/>
                <p14:nvPr/>
              </p14:nvContentPartPr>
              <p14:xfrm>
                <a:off x="1256602" y="2848996"/>
                <a:ext cx="209520" cy="229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137455D-F739-4594-BDAB-9B29509D145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238602" y="2830996"/>
                  <a:ext cx="2451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06D5743-1BEF-4D70-9183-076841C16E10}"/>
                    </a:ext>
                  </a:extLst>
                </p14:cNvPr>
                <p14:cNvContentPartPr/>
                <p14:nvPr/>
              </p14:nvContentPartPr>
              <p14:xfrm>
                <a:off x="1256242" y="2848996"/>
                <a:ext cx="203760" cy="19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06D5743-1BEF-4D70-9183-076841C16E1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238602" y="2830996"/>
                  <a:ext cx="239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0F668F3-CBE1-4642-9BF3-F89B3C19F4E6}"/>
                    </a:ext>
                  </a:extLst>
                </p14:cNvPr>
                <p14:cNvContentPartPr/>
                <p14:nvPr/>
              </p14:nvContentPartPr>
              <p14:xfrm>
                <a:off x="1511482" y="2988316"/>
                <a:ext cx="46080" cy="87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0F668F3-CBE1-4642-9BF3-F89B3C19F4E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493482" y="2970676"/>
                  <a:ext cx="817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5B934B9-A9D4-4628-94B2-EF5BF884A3BF}"/>
                    </a:ext>
                  </a:extLst>
                </p14:cNvPr>
                <p14:cNvContentPartPr/>
                <p14:nvPr/>
              </p14:nvContentPartPr>
              <p14:xfrm>
                <a:off x="1748002" y="2414116"/>
                <a:ext cx="47520" cy="1509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5B934B9-A9D4-4628-94B2-EF5BF884A3B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30362" y="2396476"/>
                  <a:ext cx="83160" cy="15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511838C-59DF-4CFC-80F0-31696E3D8900}"/>
                    </a:ext>
                  </a:extLst>
                </p14:cNvPr>
                <p14:cNvContentPartPr/>
                <p14:nvPr/>
              </p14:nvContentPartPr>
              <p14:xfrm>
                <a:off x="1785082" y="3821716"/>
                <a:ext cx="1761840" cy="91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511838C-59DF-4CFC-80F0-31696E3D890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67082" y="3804076"/>
                  <a:ext cx="17974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039861E-F568-4109-9D8C-2C87B1E17297}"/>
                    </a:ext>
                  </a:extLst>
                </p14:cNvPr>
                <p14:cNvContentPartPr/>
                <p14:nvPr/>
              </p14:nvContentPartPr>
              <p14:xfrm>
                <a:off x="3414082" y="3930436"/>
                <a:ext cx="119160" cy="191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039861E-F568-4109-9D8C-2C87B1E1729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396082" y="3912436"/>
                  <a:ext cx="1548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E32E512-70AF-4765-AD93-3DEA55A79391}"/>
                    </a:ext>
                  </a:extLst>
                </p14:cNvPr>
                <p14:cNvContentPartPr/>
                <p14:nvPr/>
              </p14:nvContentPartPr>
              <p14:xfrm>
                <a:off x="3495082" y="2359396"/>
                <a:ext cx="22680" cy="1501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E32E512-70AF-4765-AD93-3DEA55A7939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477082" y="2341396"/>
                  <a:ext cx="58320" cy="153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5C97E18-7324-49FA-AAEC-5D76F8BE983E}"/>
                    </a:ext>
                  </a:extLst>
                </p14:cNvPr>
                <p14:cNvContentPartPr/>
                <p14:nvPr/>
              </p14:nvContentPartPr>
              <p14:xfrm>
                <a:off x="1729282" y="2394316"/>
                <a:ext cx="1761840" cy="36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5C97E18-7324-49FA-AAEC-5D76F8BE983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711282" y="2376316"/>
                  <a:ext cx="1797480" cy="7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43D7A7C-C26B-4297-9002-57A08935A8CC}"/>
                  </a:ext>
                </a:extLst>
              </p14:cNvPr>
              <p14:cNvContentPartPr/>
              <p14:nvPr/>
            </p14:nvContentPartPr>
            <p14:xfrm>
              <a:off x="3267682" y="2401516"/>
              <a:ext cx="1728360" cy="715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43D7A7C-C26B-4297-9002-57A08935A8CC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249682" y="2383516"/>
                <a:ext cx="1764000" cy="75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17C57E7-F443-4FC5-8C52-14F52922C95F}"/>
              </a:ext>
            </a:extLst>
          </p:cNvPr>
          <p:cNvGrpSpPr/>
          <p:nvPr/>
        </p:nvGrpSpPr>
        <p:grpSpPr>
          <a:xfrm>
            <a:off x="3831802" y="3747556"/>
            <a:ext cx="465840" cy="829800"/>
            <a:chOff x="2307802" y="3747556"/>
            <a:chExt cx="465840" cy="82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206612B-77B5-4F12-861B-FE9348F5D082}"/>
                    </a:ext>
                  </a:extLst>
                </p14:cNvPr>
                <p14:cNvContentPartPr/>
                <p14:nvPr/>
              </p14:nvContentPartPr>
              <p14:xfrm>
                <a:off x="2597242" y="3747556"/>
                <a:ext cx="19440" cy="210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206612B-77B5-4F12-861B-FE9348F5D08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579242" y="3729556"/>
                  <a:ext cx="550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704201C-3E4C-413C-B085-C76DBF7BA434}"/>
                    </a:ext>
                  </a:extLst>
                </p14:cNvPr>
                <p14:cNvContentPartPr/>
                <p14:nvPr/>
              </p14:nvContentPartPr>
              <p14:xfrm>
                <a:off x="2307802" y="4008556"/>
                <a:ext cx="177840" cy="199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704201C-3E4C-413C-B085-C76DBF7BA43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290162" y="3990916"/>
                  <a:ext cx="2134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8A5C00D-6285-4FDA-9BAC-C8EC5DB744D0}"/>
                    </a:ext>
                  </a:extLst>
                </p14:cNvPr>
                <p14:cNvContentPartPr/>
                <p14:nvPr/>
              </p14:nvContentPartPr>
              <p14:xfrm>
                <a:off x="2595082" y="4006396"/>
                <a:ext cx="125640" cy="18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8A5C00D-6285-4FDA-9BAC-C8EC5DB744D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77082" y="3988396"/>
                  <a:ext cx="1612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60214B0-CCA5-4C58-9522-A15E32805AF1}"/>
                    </a:ext>
                  </a:extLst>
                </p14:cNvPr>
                <p14:cNvContentPartPr/>
                <p14:nvPr/>
              </p14:nvContentPartPr>
              <p14:xfrm>
                <a:off x="2409322" y="4236076"/>
                <a:ext cx="364320" cy="630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60214B0-CCA5-4C58-9522-A15E32805AF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391322" y="4218076"/>
                  <a:ext cx="399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F972948-7B17-4FE7-BC93-8BB2E0C0912A}"/>
                    </a:ext>
                  </a:extLst>
                </p14:cNvPr>
                <p14:cNvContentPartPr/>
                <p14:nvPr/>
              </p14:nvContentPartPr>
              <p14:xfrm>
                <a:off x="2609482" y="4344076"/>
                <a:ext cx="36720" cy="233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F972948-7B17-4FE7-BC93-8BB2E0C0912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591482" y="4326436"/>
                  <a:ext cx="723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E2E73B0-8952-4B81-880B-645B300E526D}"/>
                    </a:ext>
                  </a:extLst>
                </p14:cNvPr>
                <p14:cNvContentPartPr/>
                <p14:nvPr/>
              </p14:nvContentPartPr>
              <p14:xfrm>
                <a:off x="2517322" y="4364596"/>
                <a:ext cx="213840" cy="127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E2E73B0-8952-4B81-880B-645B300E526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499322" y="4346596"/>
                  <a:ext cx="24948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382A3E42-1327-4F84-897C-09B6A26CAC87}"/>
              </a:ext>
            </a:extLst>
          </p:cNvPr>
          <p:cNvGrpSpPr/>
          <p:nvPr/>
        </p:nvGrpSpPr>
        <p:grpSpPr>
          <a:xfrm>
            <a:off x="3413122" y="3084076"/>
            <a:ext cx="1233000" cy="589320"/>
            <a:chOff x="1889122" y="3084076"/>
            <a:chExt cx="1233000" cy="58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1C90D4A-B3F1-4622-B415-9C5E3285A779}"/>
                    </a:ext>
                  </a:extLst>
                </p14:cNvPr>
                <p14:cNvContentPartPr/>
                <p14:nvPr/>
              </p14:nvContentPartPr>
              <p14:xfrm>
                <a:off x="2000362" y="3286756"/>
                <a:ext cx="32040" cy="360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1C90D4A-B3F1-4622-B415-9C5E3285A77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982362" y="3268756"/>
                  <a:ext cx="6768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355977A-4F04-4EE4-87F1-B643794A2A21}"/>
                    </a:ext>
                  </a:extLst>
                </p14:cNvPr>
                <p14:cNvContentPartPr/>
                <p14:nvPr/>
              </p14:nvContentPartPr>
              <p14:xfrm>
                <a:off x="1889122" y="3273796"/>
                <a:ext cx="264960" cy="190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355977A-4F04-4EE4-87F1-B643794A2A2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871482" y="3255796"/>
                  <a:ext cx="300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90C9E96-4C0B-41F1-BD89-3B9DEDAC5BB5}"/>
                    </a:ext>
                  </a:extLst>
                </p14:cNvPr>
                <p14:cNvContentPartPr/>
                <p14:nvPr/>
              </p14:nvContentPartPr>
              <p14:xfrm>
                <a:off x="2151922" y="3434716"/>
                <a:ext cx="124200" cy="24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90C9E96-4C0B-41F1-BD89-3B9DEDAC5BB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134282" y="3416716"/>
                  <a:ext cx="1598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D633A17-9312-4F96-8777-D5719F464CEF}"/>
                    </a:ext>
                  </a:extLst>
                </p14:cNvPr>
                <p14:cNvContentPartPr/>
                <p14:nvPr/>
              </p14:nvContentPartPr>
              <p14:xfrm>
                <a:off x="2171362" y="3510676"/>
                <a:ext cx="92520" cy="154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D633A17-9312-4F96-8777-D5719F464CE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153722" y="3493036"/>
                  <a:ext cx="128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50B3E24-3362-4CE9-BD66-807A101D3E93}"/>
                    </a:ext>
                  </a:extLst>
                </p14:cNvPr>
                <p14:cNvContentPartPr/>
                <p14:nvPr/>
              </p14:nvContentPartPr>
              <p14:xfrm>
                <a:off x="2362522" y="3440476"/>
                <a:ext cx="196560" cy="232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50B3E24-3362-4CE9-BD66-807A101D3E9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344522" y="3422476"/>
                  <a:ext cx="2322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D049836-5DAD-4FA4-86F9-E608407BC825}"/>
                    </a:ext>
                  </a:extLst>
                </p14:cNvPr>
                <p14:cNvContentPartPr/>
                <p14:nvPr/>
              </p14:nvContentPartPr>
              <p14:xfrm>
                <a:off x="2558002" y="3352636"/>
                <a:ext cx="115200" cy="356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D049836-5DAD-4FA4-86F9-E608407BC8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40002" y="3334636"/>
                  <a:ext cx="150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D2385F6-C658-448D-8B70-429C1594B671}"/>
                    </a:ext>
                  </a:extLst>
                </p14:cNvPr>
                <p14:cNvContentPartPr/>
                <p14:nvPr/>
              </p14:nvContentPartPr>
              <p14:xfrm>
                <a:off x="2801362" y="3208276"/>
                <a:ext cx="130320" cy="172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D2385F6-C658-448D-8B70-429C1594B67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83722" y="3190636"/>
                  <a:ext cx="1659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7943D6E-EE49-434A-866C-3A1F417945F8}"/>
                    </a:ext>
                  </a:extLst>
                </p14:cNvPr>
                <p14:cNvContentPartPr/>
                <p14:nvPr/>
              </p14:nvContentPartPr>
              <p14:xfrm>
                <a:off x="3018442" y="3084076"/>
                <a:ext cx="103680" cy="249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7943D6E-EE49-434A-866C-3A1F417945F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000802" y="3066076"/>
                  <a:ext cx="13932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5C69B19-F158-427D-A780-4E8508145287}"/>
              </a:ext>
            </a:extLst>
          </p:cNvPr>
          <p:cNvGrpSpPr/>
          <p:nvPr/>
        </p:nvGrpSpPr>
        <p:grpSpPr>
          <a:xfrm>
            <a:off x="2400082" y="1300636"/>
            <a:ext cx="4123440" cy="925560"/>
            <a:chOff x="876082" y="1300636"/>
            <a:chExt cx="4123440" cy="92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9EEC02B-4CA0-4EAF-9591-7BED6D4B6FD2}"/>
                    </a:ext>
                  </a:extLst>
                </p14:cNvPr>
                <p14:cNvContentPartPr/>
                <p14:nvPr/>
              </p14:nvContentPartPr>
              <p14:xfrm>
                <a:off x="2171722" y="1300636"/>
                <a:ext cx="1474560" cy="763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9EEC02B-4CA0-4EAF-9591-7BED6D4B6FD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153722" y="1282996"/>
                  <a:ext cx="1510200" cy="79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CA0AE2E-988C-47F0-8E8D-6ED1A4C78C53}"/>
                    </a:ext>
                  </a:extLst>
                </p14:cNvPr>
                <p14:cNvContentPartPr/>
                <p14:nvPr/>
              </p14:nvContentPartPr>
              <p14:xfrm>
                <a:off x="2171362" y="1959076"/>
                <a:ext cx="1323720" cy="44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CA0AE2E-988C-47F0-8E8D-6ED1A4C78C5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153722" y="1941076"/>
                  <a:ext cx="13593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D6F8109-46AF-44A0-87ED-BABE0A02A253}"/>
                    </a:ext>
                  </a:extLst>
                </p14:cNvPr>
                <p14:cNvContentPartPr/>
                <p14:nvPr/>
              </p14:nvContentPartPr>
              <p14:xfrm>
                <a:off x="2480602" y="1545076"/>
                <a:ext cx="30600" cy="39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D6F8109-46AF-44A0-87ED-BABE0A02A25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462962" y="1527436"/>
                  <a:ext cx="662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B5AC2F4-4A78-48C3-BB16-C6D43DD09CBE}"/>
                    </a:ext>
                  </a:extLst>
                </p14:cNvPr>
                <p14:cNvContentPartPr/>
                <p14:nvPr/>
              </p14:nvContentPartPr>
              <p14:xfrm>
                <a:off x="2636842" y="1445716"/>
                <a:ext cx="47520" cy="171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B5AC2F4-4A78-48C3-BB16-C6D43DD09CB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619202" y="1428076"/>
                  <a:ext cx="831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F7D09BF-E615-4C7E-8EE3-0A91CB4A5D7F}"/>
                    </a:ext>
                  </a:extLst>
                </p14:cNvPr>
                <p14:cNvContentPartPr/>
                <p14:nvPr/>
              </p14:nvContentPartPr>
              <p14:xfrm>
                <a:off x="2762482" y="1408996"/>
                <a:ext cx="47160" cy="155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F7D09BF-E615-4C7E-8EE3-0A91CB4A5D7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744842" y="1390996"/>
                  <a:ext cx="828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CFC0862-B5A7-4A58-B9B3-CBC9AEBFD01C}"/>
                    </a:ext>
                  </a:extLst>
                </p14:cNvPr>
                <p14:cNvContentPartPr/>
                <p14:nvPr/>
              </p14:nvContentPartPr>
              <p14:xfrm>
                <a:off x="2669602" y="1519156"/>
                <a:ext cx="138600" cy="316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CFC0862-B5A7-4A58-B9B3-CBC9AEBFD01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651602" y="1501516"/>
                  <a:ext cx="1742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6ED8AA3-B838-43CF-90D3-71A51866D2BC}"/>
                    </a:ext>
                  </a:extLst>
                </p14:cNvPr>
                <p14:cNvContentPartPr/>
                <p14:nvPr/>
              </p14:nvContentPartPr>
              <p14:xfrm>
                <a:off x="3004042" y="1793116"/>
                <a:ext cx="18360" cy="109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6ED8AA3-B838-43CF-90D3-71A51866D2B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986402" y="1775116"/>
                  <a:ext cx="54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F13FCCB-AA86-4D17-A970-67BC030B2D73}"/>
                    </a:ext>
                  </a:extLst>
                </p14:cNvPr>
                <p14:cNvContentPartPr/>
                <p14:nvPr/>
              </p14:nvContentPartPr>
              <p14:xfrm>
                <a:off x="3156682" y="1621036"/>
                <a:ext cx="44280" cy="254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F13FCCB-AA86-4D17-A970-67BC030B2D7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139042" y="1603396"/>
                  <a:ext cx="79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FFBF278-AAAB-4E49-B859-8E9E7A53DA54}"/>
                    </a:ext>
                  </a:extLst>
                </p14:cNvPr>
                <p14:cNvContentPartPr/>
                <p14:nvPr/>
              </p14:nvContentPartPr>
              <p14:xfrm>
                <a:off x="3265402" y="1582516"/>
                <a:ext cx="23400" cy="261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FFBF278-AAAB-4E49-B859-8E9E7A53DA5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247762" y="1564876"/>
                  <a:ext cx="590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ECB41D5-1A42-4F43-AC36-1A1D26A1DF8D}"/>
                    </a:ext>
                  </a:extLst>
                </p14:cNvPr>
                <p14:cNvContentPartPr/>
                <p14:nvPr/>
              </p14:nvContentPartPr>
              <p14:xfrm>
                <a:off x="3240202" y="1743076"/>
                <a:ext cx="44280" cy="133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ECB41D5-1A42-4F43-AC36-1A1D26A1DF8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222202" y="1725436"/>
                  <a:ext cx="799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333C5AD-88CB-4530-A3F0-70F0AA06A42B}"/>
                    </a:ext>
                  </a:extLst>
                </p14:cNvPr>
                <p14:cNvContentPartPr/>
                <p14:nvPr/>
              </p14:nvContentPartPr>
              <p14:xfrm>
                <a:off x="3003322" y="1803916"/>
                <a:ext cx="35640" cy="77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333C5AD-88CB-4530-A3F0-70F0AA06A42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985322" y="1786276"/>
                  <a:ext cx="71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36FBC87-962C-4D8C-9DE7-0F3566EDDF86}"/>
                    </a:ext>
                  </a:extLst>
                </p14:cNvPr>
                <p14:cNvContentPartPr/>
                <p14:nvPr/>
              </p14:nvContentPartPr>
              <p14:xfrm>
                <a:off x="962842" y="1465876"/>
                <a:ext cx="247320" cy="271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36FBC87-962C-4D8C-9DE7-0F3566EDDF8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45202" y="1448236"/>
                  <a:ext cx="2829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C44DA32-67C9-41E2-AFC3-33DA0BA226F3}"/>
                    </a:ext>
                  </a:extLst>
                </p14:cNvPr>
                <p14:cNvContentPartPr/>
                <p14:nvPr/>
              </p14:nvContentPartPr>
              <p14:xfrm>
                <a:off x="876082" y="1444996"/>
                <a:ext cx="316440" cy="32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C44DA32-67C9-41E2-AFC3-33DA0BA226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58442" y="1427356"/>
                  <a:ext cx="3520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8DB2861-8252-4B08-A953-DC03D5F912D9}"/>
                    </a:ext>
                  </a:extLst>
                </p14:cNvPr>
                <p14:cNvContentPartPr/>
                <p14:nvPr/>
              </p14:nvContentPartPr>
              <p14:xfrm>
                <a:off x="1301242" y="1489636"/>
                <a:ext cx="197640" cy="92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8DB2861-8252-4B08-A953-DC03D5F912D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283242" y="1471996"/>
                  <a:ext cx="2332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53933A8-8871-4FEF-A10A-114255CB40A3}"/>
                    </a:ext>
                  </a:extLst>
                </p14:cNvPr>
                <p14:cNvContentPartPr/>
                <p14:nvPr/>
              </p14:nvContentPartPr>
              <p14:xfrm>
                <a:off x="1264162" y="1433116"/>
                <a:ext cx="58320" cy="2779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53933A8-8871-4FEF-A10A-114255CB40A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246522" y="1415476"/>
                  <a:ext cx="9396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D7965A9-3BA0-4FE7-AA27-8EB3525E4B46}"/>
                    </a:ext>
                  </a:extLst>
                </p14:cNvPr>
                <p14:cNvContentPartPr/>
                <p14:nvPr/>
              </p14:nvContentPartPr>
              <p14:xfrm>
                <a:off x="1464682" y="1364356"/>
                <a:ext cx="125280" cy="251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D7965A9-3BA0-4FE7-AA27-8EB3525E4B4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447042" y="1346716"/>
                  <a:ext cx="1609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76EF89-92D2-4DC0-8B77-A40E1AD0E997}"/>
                    </a:ext>
                  </a:extLst>
                </p14:cNvPr>
                <p14:cNvContentPartPr/>
                <p14:nvPr/>
              </p14:nvContentPartPr>
              <p14:xfrm>
                <a:off x="1692562" y="1682236"/>
                <a:ext cx="327240" cy="53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76EF89-92D2-4DC0-8B77-A40E1AD0E99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674922" y="1664596"/>
                  <a:ext cx="3628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32D1761-1632-446E-9B8C-9232814BA198}"/>
                    </a:ext>
                  </a:extLst>
                </p14:cNvPr>
                <p14:cNvContentPartPr/>
                <p14:nvPr/>
              </p14:nvContentPartPr>
              <p14:xfrm>
                <a:off x="3731602" y="1635436"/>
                <a:ext cx="277560" cy="108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32D1761-1632-446E-9B8C-9232814BA19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713602" y="1617436"/>
                  <a:ext cx="313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26E6E0F-8AE1-42A5-8A42-F081C604F603}"/>
                    </a:ext>
                  </a:extLst>
                </p14:cNvPr>
                <p14:cNvContentPartPr/>
                <p14:nvPr/>
              </p14:nvContentPartPr>
              <p14:xfrm>
                <a:off x="1187842" y="1784476"/>
                <a:ext cx="77400" cy="835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26E6E0F-8AE1-42A5-8A42-F081C604F60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70202" y="1766836"/>
                  <a:ext cx="1130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65D3B22-0DA5-4C02-BCDA-F1157D7F6702}"/>
                    </a:ext>
                  </a:extLst>
                </p14:cNvPr>
                <p14:cNvContentPartPr/>
                <p14:nvPr/>
              </p14:nvContentPartPr>
              <p14:xfrm>
                <a:off x="4173682" y="1443196"/>
                <a:ext cx="116280" cy="292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65D3B22-0DA5-4C02-BCDA-F1157D7F670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156042" y="1425556"/>
                  <a:ext cx="1519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28D52FE-9385-482F-952E-9740B27C5A59}"/>
                    </a:ext>
                  </a:extLst>
                </p14:cNvPr>
                <p14:cNvContentPartPr/>
                <p14:nvPr/>
              </p14:nvContentPartPr>
              <p14:xfrm>
                <a:off x="4118602" y="1445356"/>
                <a:ext cx="284400" cy="54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28D52FE-9385-482F-952E-9740B27C5A5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100962" y="1427716"/>
                  <a:ext cx="3200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5FB3189-9F49-4A39-A359-C91233BA174F}"/>
                    </a:ext>
                  </a:extLst>
                </p14:cNvPr>
                <p14:cNvContentPartPr/>
                <p14:nvPr/>
              </p14:nvContentPartPr>
              <p14:xfrm>
                <a:off x="4590562" y="1474876"/>
                <a:ext cx="46800" cy="275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5FB3189-9F49-4A39-A359-C91233BA174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572562" y="1456876"/>
                  <a:ext cx="824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A9256B1-5E96-4144-9726-5D65497568F8}"/>
                    </a:ext>
                  </a:extLst>
                </p14:cNvPr>
                <p14:cNvContentPartPr/>
                <p14:nvPr/>
              </p14:nvContentPartPr>
              <p14:xfrm>
                <a:off x="4689202" y="1553356"/>
                <a:ext cx="137880" cy="1080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A9256B1-5E96-4144-9726-5D65497568F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671202" y="1535716"/>
                  <a:ext cx="1735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456D329-A6B7-4303-B69A-F5CEF7C1898E}"/>
                    </a:ext>
                  </a:extLst>
                </p14:cNvPr>
                <p14:cNvContentPartPr/>
                <p14:nvPr/>
              </p14:nvContentPartPr>
              <p14:xfrm>
                <a:off x="4878202" y="1449676"/>
                <a:ext cx="121320" cy="2912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456D329-A6B7-4303-B69A-F5CEF7C1898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860562" y="1432036"/>
                  <a:ext cx="1569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F312389-4761-48C5-B1F0-037FD9B24B8A}"/>
                    </a:ext>
                  </a:extLst>
                </p14:cNvPr>
                <p14:cNvContentPartPr/>
                <p14:nvPr/>
              </p14:nvContentPartPr>
              <p14:xfrm>
                <a:off x="2619922" y="1967356"/>
                <a:ext cx="140400" cy="258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F312389-4761-48C5-B1F0-037FD9B24B8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601922" y="1949716"/>
                  <a:ext cx="1760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1070ED4-8E8B-4DCC-958E-7089959775B1}"/>
                    </a:ext>
                  </a:extLst>
                </p14:cNvPr>
                <p14:cNvContentPartPr/>
                <p14:nvPr/>
              </p14:nvContentPartPr>
              <p14:xfrm>
                <a:off x="2829082" y="2126836"/>
                <a:ext cx="601560" cy="74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1070ED4-8E8B-4DCC-958E-7089959775B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811082" y="2108836"/>
                  <a:ext cx="637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BAA0B65-862D-40CE-A8D7-52125CB71646}"/>
                    </a:ext>
                  </a:extLst>
                </p14:cNvPr>
                <p14:cNvContentPartPr/>
                <p14:nvPr/>
              </p14:nvContentPartPr>
              <p14:xfrm>
                <a:off x="2254162" y="2164636"/>
                <a:ext cx="303840" cy="115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BAA0B65-862D-40CE-A8D7-52125CB7164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236522" y="2146996"/>
                  <a:ext cx="339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F939352-BEC9-421C-953E-D30282EA429D}"/>
                    </a:ext>
                  </a:extLst>
                </p14:cNvPr>
                <p14:cNvContentPartPr/>
                <p14:nvPr/>
              </p14:nvContentPartPr>
              <p14:xfrm>
                <a:off x="2192242" y="2143756"/>
                <a:ext cx="202320" cy="65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F939352-BEC9-421C-953E-D30282EA429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174602" y="2125756"/>
                  <a:ext cx="237960" cy="10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C7565C9-FBB9-435C-8A71-1EA2BC4446FC}"/>
              </a:ext>
            </a:extLst>
          </p:cNvPr>
          <p:cNvGrpSpPr/>
          <p:nvPr/>
        </p:nvGrpSpPr>
        <p:grpSpPr>
          <a:xfrm>
            <a:off x="1884202" y="4548916"/>
            <a:ext cx="3122640" cy="1315440"/>
            <a:chOff x="360202" y="4548916"/>
            <a:chExt cx="3122640" cy="131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1E00A10-E8E6-4C10-9087-EF7BF757AB6F}"/>
                    </a:ext>
                  </a:extLst>
                </p14:cNvPr>
                <p14:cNvContentPartPr/>
                <p14:nvPr/>
              </p14:nvContentPartPr>
              <p14:xfrm>
                <a:off x="360202" y="4688596"/>
                <a:ext cx="167760" cy="2131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1E00A10-E8E6-4C10-9087-EF7BF757AB6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42202" y="4670956"/>
                  <a:ext cx="2034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015C695-593B-4FC3-9F08-21882ABE4DDF}"/>
                    </a:ext>
                  </a:extLst>
                </p14:cNvPr>
                <p14:cNvContentPartPr/>
                <p14:nvPr/>
              </p14:nvContentPartPr>
              <p14:xfrm>
                <a:off x="664042" y="4761316"/>
                <a:ext cx="129960" cy="16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015C695-593B-4FC3-9F08-21882ABE4DD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46402" y="4743676"/>
                  <a:ext cx="1656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E6B01AD-4AF8-45DB-A52B-176264AC7CC3}"/>
                    </a:ext>
                  </a:extLst>
                </p14:cNvPr>
                <p14:cNvContentPartPr/>
                <p14:nvPr/>
              </p14:nvContentPartPr>
              <p14:xfrm>
                <a:off x="692842" y="4809916"/>
                <a:ext cx="126360" cy="97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E6B01AD-4AF8-45DB-A52B-176264AC7CC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75202" y="4792276"/>
                  <a:ext cx="1620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701C030-663F-4CB8-83F4-5EA3238621DC}"/>
                    </a:ext>
                  </a:extLst>
                </p14:cNvPr>
                <p14:cNvContentPartPr/>
                <p14:nvPr/>
              </p14:nvContentPartPr>
              <p14:xfrm>
                <a:off x="908482" y="4757356"/>
                <a:ext cx="99360" cy="19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701C030-663F-4CB8-83F4-5EA3238621D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90482" y="4739356"/>
                  <a:ext cx="1350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DB4D8D7-5899-4049-A63B-6E48B9EE7E38}"/>
                    </a:ext>
                  </a:extLst>
                </p14:cNvPr>
                <p14:cNvContentPartPr/>
                <p14:nvPr/>
              </p14:nvContentPartPr>
              <p14:xfrm>
                <a:off x="1085602" y="4579516"/>
                <a:ext cx="16200" cy="1490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DB4D8D7-5899-4049-A63B-6E48B9EE7E3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67602" y="4561876"/>
                  <a:ext cx="518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C558C9C-8185-4833-AE52-96F1EE1BFF75}"/>
                    </a:ext>
                  </a:extLst>
                </p14:cNvPr>
                <p14:cNvContentPartPr/>
                <p14:nvPr/>
              </p14:nvContentPartPr>
              <p14:xfrm>
                <a:off x="1015042" y="4815316"/>
                <a:ext cx="193680" cy="446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C558C9C-8185-4833-AE52-96F1EE1BFF7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97402" y="4797676"/>
                  <a:ext cx="229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40749CB-1ED4-41FD-A46B-CF66F78E0C05}"/>
                    </a:ext>
                  </a:extLst>
                </p14:cNvPr>
                <p14:cNvContentPartPr/>
                <p14:nvPr/>
              </p14:nvContentPartPr>
              <p14:xfrm>
                <a:off x="997402" y="4999996"/>
                <a:ext cx="107280" cy="90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40749CB-1ED4-41FD-A46B-CF66F78E0C0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79762" y="4982356"/>
                  <a:ext cx="1429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F2FCD79-9E18-45BC-8BCF-4A4F22D03A78}"/>
                    </a:ext>
                  </a:extLst>
                </p14:cNvPr>
                <p14:cNvContentPartPr/>
                <p14:nvPr/>
              </p14:nvContentPartPr>
              <p14:xfrm>
                <a:off x="1055362" y="4907836"/>
                <a:ext cx="45000" cy="182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F2FCD79-9E18-45BC-8BCF-4A4F22D03A78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037722" y="4889836"/>
                  <a:ext cx="806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A893AB9-A983-44AD-BF8E-C994A43962C7}"/>
                    </a:ext>
                  </a:extLst>
                </p14:cNvPr>
                <p14:cNvContentPartPr/>
                <p14:nvPr/>
              </p14:nvContentPartPr>
              <p14:xfrm>
                <a:off x="1204042" y="4679596"/>
                <a:ext cx="252000" cy="3232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A893AB9-A983-44AD-BF8E-C994A43962C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86042" y="4661596"/>
                  <a:ext cx="28764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D62793E-5371-4DC1-A10A-FBDB347CCA76}"/>
                    </a:ext>
                  </a:extLst>
                </p14:cNvPr>
                <p14:cNvContentPartPr/>
                <p14:nvPr/>
              </p14:nvContentPartPr>
              <p14:xfrm>
                <a:off x="1529122" y="4712716"/>
                <a:ext cx="25200" cy="270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D62793E-5371-4DC1-A10A-FBDB347CCA7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511122" y="4695076"/>
                  <a:ext cx="6084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103E1C1-C8C5-418B-B970-0AF6B29C78F7}"/>
                    </a:ext>
                  </a:extLst>
                </p14:cNvPr>
                <p14:cNvContentPartPr/>
                <p14:nvPr/>
              </p14:nvContentPartPr>
              <p14:xfrm>
                <a:off x="1433722" y="4736836"/>
                <a:ext cx="249120" cy="13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103E1C1-C8C5-418B-B970-0AF6B29C78F7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416082" y="4719196"/>
                  <a:ext cx="284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1268E7C-576C-4DE2-A228-3C24435404D8}"/>
                    </a:ext>
                  </a:extLst>
                </p14:cNvPr>
                <p14:cNvContentPartPr/>
                <p14:nvPr/>
              </p14:nvContentPartPr>
              <p14:xfrm>
                <a:off x="1751242" y="4548916"/>
                <a:ext cx="1731600" cy="13154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1268E7C-576C-4DE2-A228-3C24435404D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733242" y="4530916"/>
                  <a:ext cx="1767240" cy="135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888804CA-CBC3-4A67-9CBE-BC447D2DF8C7}"/>
                  </a:ext>
                </a:extLst>
              </p14:cNvPr>
              <p14:cNvContentPartPr/>
              <p14:nvPr/>
            </p14:nvContentPartPr>
            <p14:xfrm>
              <a:off x="3368842" y="4809916"/>
              <a:ext cx="1552320" cy="101808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888804CA-CBC3-4A67-9CBE-BC447D2DF8C7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3350842" y="4791910"/>
                <a:ext cx="1587960" cy="1053733"/>
              </a:xfrm>
              <a:prstGeom prst="rect">
                <a:avLst/>
              </a:prstGeom>
            </p:spPr>
          </p:pic>
        </mc:Fallback>
      </mc:AlternateContent>
      <p:grpSp>
        <p:nvGrpSpPr>
          <p:cNvPr id="175" name="Group 174">
            <a:extLst>
              <a:ext uri="{FF2B5EF4-FFF2-40B4-BE49-F238E27FC236}">
                <a16:creationId xmlns:a16="http://schemas.microsoft.com/office/drawing/2014/main" id="{43927311-9E37-4A70-A007-15767B654BAF}"/>
              </a:ext>
            </a:extLst>
          </p:cNvPr>
          <p:cNvGrpSpPr/>
          <p:nvPr/>
        </p:nvGrpSpPr>
        <p:grpSpPr>
          <a:xfrm>
            <a:off x="3981562" y="5767156"/>
            <a:ext cx="320760" cy="483840"/>
            <a:chOff x="2457562" y="5767156"/>
            <a:chExt cx="320760" cy="48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4E874E3-642B-4277-867E-5B19E2F5C433}"/>
                    </a:ext>
                  </a:extLst>
                </p14:cNvPr>
                <p14:cNvContentPartPr/>
                <p14:nvPr/>
              </p14:nvContentPartPr>
              <p14:xfrm>
                <a:off x="2605162" y="5767156"/>
                <a:ext cx="10800" cy="1609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4E874E3-642B-4277-867E-5B19E2F5C43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587162" y="5749156"/>
                  <a:ext cx="46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77B7612-CBE0-48B3-943D-8DB5F0A0B84F}"/>
                    </a:ext>
                  </a:extLst>
                </p14:cNvPr>
                <p14:cNvContentPartPr/>
                <p14:nvPr/>
              </p14:nvContentPartPr>
              <p14:xfrm>
                <a:off x="2457562" y="6019156"/>
                <a:ext cx="173520" cy="156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77B7612-CBE0-48B3-943D-8DB5F0A0B84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439922" y="6001516"/>
                  <a:ext cx="2091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75FEDA8-244E-406B-9558-E477052C121D}"/>
                    </a:ext>
                  </a:extLst>
                </p14:cNvPr>
                <p14:cNvContentPartPr/>
                <p14:nvPr/>
              </p14:nvContentPartPr>
              <p14:xfrm>
                <a:off x="2708842" y="6151996"/>
                <a:ext cx="69480" cy="990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75FEDA8-244E-406B-9558-E477052C121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690842" y="6133996"/>
                  <a:ext cx="105120" cy="13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21DF282-6706-43FA-9BF1-3E6614FA389D}"/>
              </a:ext>
            </a:extLst>
          </p:cNvPr>
          <p:cNvGrpSpPr/>
          <p:nvPr/>
        </p:nvGrpSpPr>
        <p:grpSpPr>
          <a:xfrm>
            <a:off x="3676642" y="5262436"/>
            <a:ext cx="835560" cy="194400"/>
            <a:chOff x="2152642" y="5262436"/>
            <a:chExt cx="835560" cy="19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CE0B547-45E4-436C-BFE7-C5F6E5FB9491}"/>
                    </a:ext>
                  </a:extLst>
                </p14:cNvPr>
                <p14:cNvContentPartPr/>
                <p14:nvPr/>
              </p14:nvContentPartPr>
              <p14:xfrm>
                <a:off x="2152642" y="5290516"/>
                <a:ext cx="261720" cy="1299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CE0B547-45E4-436C-BFE7-C5F6E5FB949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134642" y="5272876"/>
                  <a:ext cx="297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38F2B21-6B2D-49AF-BB2B-2C3680F5B548}"/>
                    </a:ext>
                  </a:extLst>
                </p14:cNvPr>
                <p14:cNvContentPartPr/>
                <p14:nvPr/>
              </p14:nvContentPartPr>
              <p14:xfrm>
                <a:off x="2698762" y="5262436"/>
                <a:ext cx="289440" cy="1130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38F2B21-6B2D-49AF-BB2B-2C3680F5B54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680762" y="5244436"/>
                  <a:ext cx="3250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98FFC85-FEA9-438B-A9D7-130CE8E50F84}"/>
                    </a:ext>
                  </a:extLst>
                </p14:cNvPr>
                <p14:cNvContentPartPr/>
                <p14:nvPr/>
              </p14:nvContentPartPr>
              <p14:xfrm>
                <a:off x="2351362" y="5295196"/>
                <a:ext cx="122040" cy="1616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98FFC85-FEA9-438B-A9D7-130CE8E50F8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333362" y="5277196"/>
                  <a:ext cx="15768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53BE8D8-7890-4249-B4A3-51BFA4FD45E6}"/>
              </a:ext>
            </a:extLst>
          </p:cNvPr>
          <p:cNvGrpSpPr/>
          <p:nvPr/>
        </p:nvGrpSpPr>
        <p:grpSpPr>
          <a:xfrm>
            <a:off x="1824442" y="5482036"/>
            <a:ext cx="656640" cy="334440"/>
            <a:chOff x="300442" y="5482036"/>
            <a:chExt cx="656640" cy="3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39776E9-E9FD-4696-8023-89AD82A1BA47}"/>
                    </a:ext>
                  </a:extLst>
                </p14:cNvPr>
                <p14:cNvContentPartPr/>
                <p14:nvPr/>
              </p14:nvContentPartPr>
              <p14:xfrm>
                <a:off x="511402" y="5563396"/>
                <a:ext cx="3240" cy="4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39776E9-E9FD-4696-8023-89AD82A1BA4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93762" y="5545756"/>
                  <a:ext cx="38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9066F62-3348-420C-81C4-295ECFC7A4F0}"/>
                    </a:ext>
                  </a:extLst>
                </p14:cNvPr>
                <p14:cNvContentPartPr/>
                <p14:nvPr/>
              </p14:nvContentPartPr>
              <p14:xfrm>
                <a:off x="300442" y="5559796"/>
                <a:ext cx="196560" cy="2034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9066F62-3348-420C-81C4-295ECFC7A4F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82802" y="5541796"/>
                  <a:ext cx="2322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A91EB94-3A99-455D-8870-4D5641CF94BF}"/>
                    </a:ext>
                  </a:extLst>
                </p14:cNvPr>
                <p14:cNvContentPartPr/>
                <p14:nvPr/>
              </p14:nvContentPartPr>
              <p14:xfrm>
                <a:off x="577642" y="5629276"/>
                <a:ext cx="86400" cy="97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A91EB94-3A99-455D-8870-4D5641CF94B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59642" y="5611636"/>
                  <a:ext cx="1220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CCDCB1FB-BE95-4919-8F05-5025C5DAB1D1}"/>
                    </a:ext>
                  </a:extLst>
                </p14:cNvPr>
                <p14:cNvContentPartPr/>
                <p14:nvPr/>
              </p14:nvContentPartPr>
              <p14:xfrm>
                <a:off x="587722" y="5692276"/>
                <a:ext cx="106920" cy="79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CCDCB1FB-BE95-4919-8F05-5025C5DAB1D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70082" y="5674636"/>
                  <a:ext cx="1425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126E702-BF5F-4C08-9E2B-2B76F372F563}"/>
                    </a:ext>
                  </a:extLst>
                </p14:cNvPr>
                <p14:cNvContentPartPr/>
                <p14:nvPr/>
              </p14:nvContentPartPr>
              <p14:xfrm>
                <a:off x="811642" y="5482036"/>
                <a:ext cx="145440" cy="3344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126E702-BF5F-4C08-9E2B-2B76F372F56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94002" y="5464036"/>
                  <a:ext cx="181080" cy="37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684EF769-FADD-47E4-B034-E82159B29E6D}"/>
                  </a:ext>
                </a:extLst>
              </p14:cNvPr>
              <p14:cNvContentPartPr/>
              <p14:nvPr/>
            </p14:nvContentPartPr>
            <p14:xfrm>
              <a:off x="2546962" y="5573476"/>
              <a:ext cx="293040" cy="14508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684EF769-FADD-47E4-B034-E82159B29E6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2528962" y="5555521"/>
                <a:ext cx="328680" cy="180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D3F899B6-CEA2-4AA1-92C2-4E60071C0CD6}"/>
                  </a:ext>
                </a:extLst>
              </p14:cNvPr>
              <p14:cNvContentPartPr/>
              <p14:nvPr/>
            </p14:nvContentPartPr>
            <p14:xfrm>
              <a:off x="2797882" y="932356"/>
              <a:ext cx="1187640" cy="446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D3F899B6-CEA2-4AA1-92C2-4E60071C0CD6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2779887" y="914500"/>
                <a:ext cx="1223269" cy="79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68D7E5A3-B00E-44A5-AF9B-58F24ABBA07E}"/>
                  </a:ext>
                </a:extLst>
              </p14:cNvPr>
              <p14:cNvContentPartPr/>
              <p14:nvPr/>
            </p14:nvContentPartPr>
            <p14:xfrm>
              <a:off x="8746882" y="3295396"/>
              <a:ext cx="93600" cy="2772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68D7E5A3-B00E-44A5-AF9B-58F24ABBA07E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8728882" y="3277396"/>
                <a:ext cx="12924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117019F8-92E2-4C25-BC15-2B987B981FEB}"/>
                  </a:ext>
                </a:extLst>
              </p14:cNvPr>
              <p14:cNvContentPartPr/>
              <p14:nvPr/>
            </p14:nvContentPartPr>
            <p14:xfrm>
              <a:off x="8425762" y="2586556"/>
              <a:ext cx="193320" cy="17172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117019F8-92E2-4C25-BC15-2B987B981FEB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8407762" y="2568556"/>
                <a:ext cx="22896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A1FCAA21-6806-461E-93DB-7AE6151DAEB4}"/>
                  </a:ext>
                </a:extLst>
              </p14:cNvPr>
              <p14:cNvContentPartPr/>
              <p14:nvPr/>
            </p14:nvContentPartPr>
            <p14:xfrm>
              <a:off x="8630602" y="2605996"/>
              <a:ext cx="139320" cy="17568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A1FCAA21-6806-461E-93DB-7AE6151DAEB4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8612555" y="2587959"/>
                <a:ext cx="175052" cy="211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9C3449B4-595B-4ED6-95D4-3FFE8CA8FF4F}"/>
                  </a:ext>
                </a:extLst>
              </p14:cNvPr>
              <p14:cNvContentPartPr/>
              <p14:nvPr/>
            </p14:nvContentPartPr>
            <p14:xfrm>
              <a:off x="8674162" y="2665756"/>
              <a:ext cx="105840" cy="2880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9C3449B4-595B-4ED6-95D4-3FFE8CA8FF4F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8656162" y="2647978"/>
                <a:ext cx="141480" cy="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A45D5819-11D4-4C69-9857-B62E74C30D87}"/>
                  </a:ext>
                </a:extLst>
              </p14:cNvPr>
              <p14:cNvContentPartPr/>
              <p14:nvPr/>
            </p14:nvContentPartPr>
            <p14:xfrm>
              <a:off x="8647882" y="2605996"/>
              <a:ext cx="93960" cy="1980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A45D5819-11D4-4C69-9857-B62E74C30D87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8629882" y="2588317"/>
                <a:ext cx="129600" cy="54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A5E567A1-1F17-44D4-B133-D10BE84D6FDA}"/>
                  </a:ext>
                </a:extLst>
              </p14:cNvPr>
              <p14:cNvContentPartPr/>
              <p14:nvPr/>
            </p14:nvContentPartPr>
            <p14:xfrm>
              <a:off x="8862442" y="2586556"/>
              <a:ext cx="179640" cy="22536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A5E567A1-1F17-44D4-B133-D10BE84D6FDA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8844478" y="2568527"/>
                <a:ext cx="215209" cy="261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7586302A-D7EA-4FC5-A8AB-7D0BE6B02F5D}"/>
                  </a:ext>
                </a:extLst>
              </p14:cNvPr>
              <p14:cNvContentPartPr/>
              <p14:nvPr/>
            </p14:nvContentPartPr>
            <p14:xfrm>
              <a:off x="9144322" y="2619676"/>
              <a:ext cx="11520" cy="2012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7586302A-D7EA-4FC5-A8AB-7D0BE6B02F5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9126322" y="2601676"/>
                <a:ext cx="471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FC86140-C023-4AF3-BB0E-E52923B402A7}"/>
                  </a:ext>
                </a:extLst>
              </p14:cNvPr>
              <p14:cNvContentPartPr/>
              <p14:nvPr/>
            </p14:nvContentPartPr>
            <p14:xfrm>
              <a:off x="9159082" y="2608516"/>
              <a:ext cx="96840" cy="2304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FC86140-C023-4AF3-BB0E-E52923B402A7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9141082" y="2590516"/>
                <a:ext cx="13248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F57CE514-B1FF-4D1A-A86C-18D231D24DEE}"/>
                  </a:ext>
                </a:extLst>
              </p14:cNvPr>
              <p14:cNvContentPartPr/>
              <p14:nvPr/>
            </p14:nvContentPartPr>
            <p14:xfrm>
              <a:off x="9107242" y="2670796"/>
              <a:ext cx="120960" cy="97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F57CE514-B1FF-4D1A-A86C-18D231D24DEE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9089242" y="2652796"/>
                <a:ext cx="156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44F34B9F-1065-44CF-ACEC-D2FB11029C44}"/>
                  </a:ext>
                </a:extLst>
              </p14:cNvPr>
              <p14:cNvContentPartPr/>
              <p14:nvPr/>
            </p14:nvContentPartPr>
            <p14:xfrm>
              <a:off x="9388402" y="2661796"/>
              <a:ext cx="95760" cy="7200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44F34B9F-1065-44CF-ACEC-D2FB11029C44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9370402" y="2643796"/>
                <a:ext cx="13140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80277F44-5909-4C1F-B51A-F95C11B67F99}"/>
                  </a:ext>
                </a:extLst>
              </p14:cNvPr>
              <p14:cNvContentPartPr/>
              <p14:nvPr/>
            </p14:nvContentPartPr>
            <p14:xfrm>
              <a:off x="9437002" y="2758996"/>
              <a:ext cx="57240" cy="414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80277F44-5909-4C1F-B51A-F95C11B67F99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9419002" y="2740996"/>
                <a:ext cx="92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837646CF-2DE0-41FA-BF14-95772BC91B63}"/>
                  </a:ext>
                </a:extLst>
              </p14:cNvPr>
              <p14:cNvContentPartPr/>
              <p14:nvPr/>
            </p14:nvContentPartPr>
            <p14:xfrm>
              <a:off x="9688282" y="2465956"/>
              <a:ext cx="95760" cy="34812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837646CF-2DE0-41FA-BF14-95772BC91B63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9670282" y="2447956"/>
                <a:ext cx="13140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EAC0BAFE-7014-44E7-9036-BC1DECA9EBA5}"/>
                  </a:ext>
                </a:extLst>
              </p14:cNvPr>
              <p14:cNvContentPartPr/>
              <p14:nvPr/>
            </p14:nvContentPartPr>
            <p14:xfrm>
              <a:off x="9699082" y="2548756"/>
              <a:ext cx="122040" cy="7560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EAC0BAFE-7014-44E7-9036-BC1DECA9EBA5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9681082" y="2530756"/>
                <a:ext cx="157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A50B80AA-2CB3-4081-AAE8-2D8C27DEA083}"/>
                  </a:ext>
                </a:extLst>
              </p14:cNvPr>
              <p14:cNvContentPartPr/>
              <p14:nvPr/>
            </p14:nvContentPartPr>
            <p14:xfrm>
              <a:off x="8553202" y="3025756"/>
              <a:ext cx="88200" cy="29628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A50B80AA-2CB3-4081-AAE8-2D8C27DEA083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8535202" y="3007756"/>
                <a:ext cx="12384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99DF2BB6-C5B0-4788-BFBD-821CE4B1187F}"/>
                  </a:ext>
                </a:extLst>
              </p14:cNvPr>
              <p14:cNvContentPartPr/>
              <p14:nvPr/>
            </p14:nvContentPartPr>
            <p14:xfrm>
              <a:off x="8514682" y="3124396"/>
              <a:ext cx="127440" cy="11196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99DF2BB6-C5B0-4788-BFBD-821CE4B1187F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8496682" y="3106396"/>
                <a:ext cx="1630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52198BE5-6CB7-4948-B8B7-7D49B3B7BC17}"/>
                  </a:ext>
                </a:extLst>
              </p14:cNvPr>
              <p14:cNvContentPartPr/>
              <p14:nvPr/>
            </p14:nvContentPartPr>
            <p14:xfrm>
              <a:off x="8726722" y="3138796"/>
              <a:ext cx="138960" cy="16596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52198BE5-6CB7-4948-B8B7-7D49B3B7BC17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8708675" y="3120835"/>
                <a:ext cx="174693" cy="201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98221E7F-EFEF-4299-80C5-7AE2C65C0D02}"/>
                  </a:ext>
                </a:extLst>
              </p14:cNvPr>
              <p14:cNvContentPartPr/>
              <p14:nvPr/>
            </p14:nvContentPartPr>
            <p14:xfrm>
              <a:off x="8902402" y="3140596"/>
              <a:ext cx="123120" cy="14616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98221E7F-EFEF-4299-80C5-7AE2C65C0D02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8884402" y="3122596"/>
                <a:ext cx="158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DF7ABA1A-759F-4F0A-975F-E9DB9B1D30DF}"/>
                  </a:ext>
                </a:extLst>
              </p14:cNvPr>
              <p14:cNvContentPartPr/>
              <p14:nvPr/>
            </p14:nvContentPartPr>
            <p14:xfrm>
              <a:off x="9211642" y="3184876"/>
              <a:ext cx="39960" cy="1191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DF7ABA1A-759F-4F0A-975F-E9DB9B1D30DF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9193642" y="3166876"/>
                <a:ext cx="7560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1B430352-3A30-4D4C-BF2B-905AAECF12A4}"/>
                  </a:ext>
                </a:extLst>
              </p14:cNvPr>
              <p14:cNvContentPartPr/>
              <p14:nvPr/>
            </p14:nvContentPartPr>
            <p14:xfrm>
              <a:off x="9136762" y="3120796"/>
              <a:ext cx="154080" cy="9036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1B430352-3A30-4D4C-BF2B-905AAECF12A4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9118762" y="3102867"/>
                <a:ext cx="189720" cy="125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E7AFC1CB-1E86-4A86-AD4D-FF73F4F47FAF}"/>
                  </a:ext>
                </a:extLst>
              </p14:cNvPr>
              <p14:cNvContentPartPr/>
              <p14:nvPr/>
            </p14:nvContentPartPr>
            <p14:xfrm>
              <a:off x="9482002" y="3153196"/>
              <a:ext cx="109080" cy="4788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E7AFC1CB-1E86-4A86-AD4D-FF73F4F47FAF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9464002" y="3135196"/>
                <a:ext cx="1447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3A802124-2859-4483-9522-4FD641801C55}"/>
                  </a:ext>
                </a:extLst>
              </p14:cNvPr>
              <p14:cNvContentPartPr/>
              <p14:nvPr/>
            </p14:nvContentPartPr>
            <p14:xfrm>
              <a:off x="9489562" y="3253636"/>
              <a:ext cx="57600" cy="1332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3A802124-2859-4483-9522-4FD641801C55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9471562" y="3236110"/>
                <a:ext cx="93240" cy="48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D50E4AF4-A557-4505-80A0-DD595F55BDFC}"/>
                  </a:ext>
                </a:extLst>
              </p14:cNvPr>
              <p14:cNvContentPartPr/>
              <p14:nvPr/>
            </p14:nvContentPartPr>
            <p14:xfrm>
              <a:off x="9701242" y="3017836"/>
              <a:ext cx="142920" cy="25560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D50E4AF4-A557-4505-80A0-DD595F55BDFC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9683242" y="2999836"/>
                <a:ext cx="1785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257B7F99-CEED-430D-B83E-95C749AA5AA9}"/>
                  </a:ext>
                </a:extLst>
              </p14:cNvPr>
              <p14:cNvContentPartPr/>
              <p14:nvPr/>
            </p14:nvContentPartPr>
            <p14:xfrm>
              <a:off x="9709162" y="3009196"/>
              <a:ext cx="163080" cy="1436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257B7F99-CEED-430D-B83E-95C749AA5AA9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9691162" y="2991196"/>
                <a:ext cx="1987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CC994566-E2B5-4BFC-A0E2-F429D6886164}"/>
                  </a:ext>
                </a:extLst>
              </p14:cNvPr>
              <p14:cNvContentPartPr/>
              <p14:nvPr/>
            </p14:nvContentPartPr>
            <p14:xfrm>
              <a:off x="6258922" y="2583316"/>
              <a:ext cx="222840" cy="24912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CC994566-E2B5-4BFC-A0E2-F429D6886164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6240922" y="2565316"/>
                <a:ext cx="258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D48146B0-E8DA-463C-A365-3C6BCED583BC}"/>
                  </a:ext>
                </a:extLst>
              </p14:cNvPr>
              <p14:cNvContentPartPr/>
              <p14:nvPr/>
            </p14:nvContentPartPr>
            <p14:xfrm>
              <a:off x="6592642" y="2702476"/>
              <a:ext cx="126720" cy="14868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D48146B0-E8DA-463C-A365-3C6BCED583BC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6574642" y="2684476"/>
                <a:ext cx="1623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C789105A-3C65-4501-8CD8-339E63634BDA}"/>
                  </a:ext>
                </a:extLst>
              </p14:cNvPr>
              <p14:cNvContentPartPr/>
              <p14:nvPr/>
            </p14:nvContentPartPr>
            <p14:xfrm>
              <a:off x="6873442" y="2677636"/>
              <a:ext cx="186120" cy="2592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C789105A-3C65-4501-8CD8-339E63634BDA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6855442" y="2659636"/>
                <a:ext cx="2217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48960024-7FCE-4F90-90A7-9846C722051C}"/>
                  </a:ext>
                </a:extLst>
              </p14:cNvPr>
              <p14:cNvContentPartPr/>
              <p14:nvPr/>
            </p14:nvContentPartPr>
            <p14:xfrm>
              <a:off x="6932482" y="2774476"/>
              <a:ext cx="127440" cy="244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48960024-7FCE-4F90-90A7-9846C722051C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6914482" y="2756737"/>
                <a:ext cx="163080" cy="59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884D9E0B-6996-42F0-9718-441913831415}"/>
                  </a:ext>
                </a:extLst>
              </p14:cNvPr>
              <p14:cNvContentPartPr/>
              <p14:nvPr/>
            </p14:nvContentPartPr>
            <p14:xfrm>
              <a:off x="7328122" y="2466676"/>
              <a:ext cx="46800" cy="198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884D9E0B-6996-42F0-9718-441913831415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7310122" y="2448676"/>
                <a:ext cx="824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136A48CF-D921-4405-9D2C-C38AA9E35D83}"/>
                  </a:ext>
                </a:extLst>
              </p14:cNvPr>
              <p14:cNvContentPartPr/>
              <p14:nvPr/>
            </p14:nvContentPartPr>
            <p14:xfrm>
              <a:off x="7242082" y="2765836"/>
              <a:ext cx="324360" cy="3096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136A48CF-D921-4405-9D2C-C38AA9E35D83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7224082" y="2747836"/>
                <a:ext cx="3600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AAF48C99-A932-4183-B220-B98410794FFD}"/>
                  </a:ext>
                </a:extLst>
              </p14:cNvPr>
              <p14:cNvContentPartPr/>
              <p14:nvPr/>
            </p14:nvContentPartPr>
            <p14:xfrm>
              <a:off x="7404802" y="2881756"/>
              <a:ext cx="31680" cy="22284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AAF48C99-A932-4183-B220-B98410794FFD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386802" y="2863756"/>
                <a:ext cx="673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6A13B134-FB32-4593-8AA3-FA2048D9ECE7}"/>
                  </a:ext>
                </a:extLst>
              </p14:cNvPr>
              <p14:cNvContentPartPr/>
              <p14:nvPr/>
            </p14:nvContentPartPr>
            <p14:xfrm>
              <a:off x="7305442" y="2864836"/>
              <a:ext cx="217080" cy="795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6A13B134-FB32-4593-8AA3-FA2048D9ECE7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7287442" y="2846917"/>
                <a:ext cx="252720" cy="115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21961D15-98DD-4C02-8C20-214BC6577A41}"/>
                  </a:ext>
                </a:extLst>
              </p14:cNvPr>
              <p14:cNvContentPartPr/>
              <p14:nvPr/>
            </p14:nvContentPartPr>
            <p14:xfrm>
              <a:off x="6584002" y="3023956"/>
              <a:ext cx="92160" cy="37332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21961D15-98DD-4C02-8C20-214BC6577A41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6566002" y="3005956"/>
                <a:ext cx="12780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006895CD-B354-4C36-ABD0-AEF791DE15F4}"/>
                  </a:ext>
                </a:extLst>
              </p14:cNvPr>
              <p14:cNvContentPartPr/>
              <p14:nvPr/>
            </p14:nvContentPartPr>
            <p14:xfrm>
              <a:off x="6580042" y="2996236"/>
              <a:ext cx="128520" cy="17712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006895CD-B354-4C36-ABD0-AEF791DE15F4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6562042" y="2978273"/>
                <a:ext cx="164160" cy="21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1107129B-AC81-4BA8-B024-077F9D410B9B}"/>
                  </a:ext>
                </a:extLst>
              </p14:cNvPr>
              <p14:cNvContentPartPr/>
              <p14:nvPr/>
            </p14:nvContentPartPr>
            <p14:xfrm>
              <a:off x="6681922" y="3467116"/>
              <a:ext cx="117720" cy="9000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1107129B-AC81-4BA8-B024-077F9D410B9B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6663922" y="3449116"/>
                <a:ext cx="1533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791658E3-2A9F-463A-8599-B0A1FA3A8DFE}"/>
                  </a:ext>
                </a:extLst>
              </p14:cNvPr>
              <p14:cNvContentPartPr/>
              <p14:nvPr/>
            </p14:nvContentPartPr>
            <p14:xfrm>
              <a:off x="6857602" y="3436156"/>
              <a:ext cx="265320" cy="21600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791658E3-2A9F-463A-8599-B0A1FA3A8DFE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6839602" y="3418156"/>
                <a:ext cx="300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EFBD3694-6057-424B-A1EA-1DD1D1BFF8D6}"/>
                  </a:ext>
                </a:extLst>
              </p14:cNvPr>
              <p14:cNvContentPartPr/>
              <p14:nvPr/>
            </p14:nvContentPartPr>
            <p14:xfrm>
              <a:off x="7233802" y="3303316"/>
              <a:ext cx="700560" cy="18360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EFBD3694-6057-424B-A1EA-1DD1D1BFF8D6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7215802" y="3285316"/>
                <a:ext cx="7362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58F8510E-34E0-4C94-BE45-863B3BAB3426}"/>
                  </a:ext>
                </a:extLst>
              </p14:cNvPr>
              <p14:cNvContentPartPr/>
              <p14:nvPr/>
            </p14:nvContentPartPr>
            <p14:xfrm>
              <a:off x="7959562" y="3689596"/>
              <a:ext cx="31680" cy="18900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58F8510E-34E0-4C94-BE45-863B3BAB3426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7941355" y="3671596"/>
                <a:ext cx="6773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1FB73264-9182-48B6-88B8-E26836C65DE6}"/>
                  </a:ext>
                </a:extLst>
              </p14:cNvPr>
              <p14:cNvContentPartPr/>
              <p14:nvPr/>
            </p14:nvContentPartPr>
            <p14:xfrm>
              <a:off x="7914922" y="3649636"/>
              <a:ext cx="167040" cy="7452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1FB73264-9182-48B6-88B8-E26836C65DE6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7896922" y="3631636"/>
                <a:ext cx="2026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201DF3EB-B152-4418-B1D1-A02FC2802EFE}"/>
                  </a:ext>
                </a:extLst>
              </p14:cNvPr>
              <p14:cNvContentPartPr/>
              <p14:nvPr/>
            </p14:nvContentPartPr>
            <p14:xfrm>
              <a:off x="6626122" y="3797596"/>
              <a:ext cx="215640" cy="18504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201DF3EB-B152-4418-B1D1-A02FC2802EFE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6608122" y="3779631"/>
                <a:ext cx="251280" cy="220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7D07CD0E-E803-4AF4-859A-3C0D684F2100}"/>
                  </a:ext>
                </a:extLst>
              </p14:cNvPr>
              <p14:cNvContentPartPr/>
              <p14:nvPr/>
            </p14:nvContentPartPr>
            <p14:xfrm>
              <a:off x="6857962" y="3770236"/>
              <a:ext cx="153720" cy="13464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7D07CD0E-E803-4AF4-859A-3C0D684F2100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6839962" y="3752284"/>
                <a:ext cx="189360" cy="170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BCEF4CDA-C58A-4B70-AC6E-3D04D804925A}"/>
                  </a:ext>
                </a:extLst>
              </p14:cNvPr>
              <p14:cNvContentPartPr/>
              <p14:nvPr/>
            </p14:nvContentPartPr>
            <p14:xfrm>
              <a:off x="7098082" y="3741076"/>
              <a:ext cx="111240" cy="17568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BCEF4CDA-C58A-4B70-AC6E-3D04D804925A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7080024" y="3723076"/>
                <a:ext cx="146996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39601EB4-E9BA-4241-A99F-537785599285}"/>
                  </a:ext>
                </a:extLst>
              </p14:cNvPr>
              <p14:cNvContentPartPr/>
              <p14:nvPr/>
            </p14:nvContentPartPr>
            <p14:xfrm>
              <a:off x="7247122" y="3727756"/>
              <a:ext cx="67680" cy="17604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39601EB4-E9BA-4241-A99F-537785599285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7229122" y="3709756"/>
                <a:ext cx="1033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6530E68C-7374-456E-9673-7DDF3866524E}"/>
                  </a:ext>
                </a:extLst>
              </p14:cNvPr>
              <p14:cNvContentPartPr/>
              <p14:nvPr/>
            </p14:nvContentPartPr>
            <p14:xfrm>
              <a:off x="7386082" y="3713356"/>
              <a:ext cx="126720" cy="13932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6530E68C-7374-456E-9673-7DDF3866524E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7368133" y="3695402"/>
                <a:ext cx="162259" cy="174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841B99B-15ED-467D-A2AB-524837F16B69}"/>
                  </a:ext>
                </a:extLst>
              </p14:cNvPr>
              <p14:cNvContentPartPr/>
              <p14:nvPr/>
            </p14:nvContentPartPr>
            <p14:xfrm>
              <a:off x="7543402" y="3879676"/>
              <a:ext cx="61200" cy="5652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841B99B-15ED-467D-A2AB-524837F16B69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7525402" y="3861676"/>
                <a:ext cx="9684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ED2C1384-271D-40D2-9B5D-7880D91B5178}"/>
                  </a:ext>
                </a:extLst>
              </p14:cNvPr>
              <p14:cNvContentPartPr/>
              <p14:nvPr/>
            </p14:nvContentPartPr>
            <p14:xfrm>
              <a:off x="7774162" y="3895156"/>
              <a:ext cx="44280" cy="1216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ED2C1384-271D-40D2-9B5D-7880D91B5178}"/>
                  </a:ext>
                </a:extLst>
              </p:cNvPr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7756162" y="3877103"/>
                <a:ext cx="79920" cy="157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2B21FD8E-C587-444A-8D24-525E5B81CF8C}"/>
                  </a:ext>
                </a:extLst>
              </p14:cNvPr>
              <p14:cNvContentPartPr/>
              <p14:nvPr/>
            </p14:nvContentPartPr>
            <p14:xfrm>
              <a:off x="8162962" y="3734956"/>
              <a:ext cx="105120" cy="3996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2B21FD8E-C587-444A-8D24-525E5B81CF8C}"/>
                  </a:ext>
                </a:extLst>
              </p:cNvPr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8144962" y="3717117"/>
                <a:ext cx="140760" cy="75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45C369CF-8760-4D81-AC1B-DEF606B33CE1}"/>
                  </a:ext>
                </a:extLst>
              </p14:cNvPr>
              <p14:cNvContentPartPr/>
              <p14:nvPr/>
            </p14:nvContentPartPr>
            <p14:xfrm>
              <a:off x="8373922" y="3588436"/>
              <a:ext cx="7920" cy="23292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45C369CF-8760-4D81-AC1B-DEF606B33CE1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8355922" y="3570436"/>
                <a:ext cx="43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99FC10E6-BABC-4EBD-8704-86196948616A}"/>
                  </a:ext>
                </a:extLst>
              </p14:cNvPr>
              <p14:cNvContentPartPr/>
              <p14:nvPr/>
            </p14:nvContentPartPr>
            <p14:xfrm>
              <a:off x="8492722" y="3696076"/>
              <a:ext cx="115200" cy="10260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99FC10E6-BABC-4EBD-8704-86196948616A}"/>
                  </a:ext>
                </a:extLst>
              </p:cNvPr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8474722" y="3678076"/>
                <a:ext cx="1508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F43DF8C2-5285-4CD5-91F9-B4BDB97BCB9A}"/>
                  </a:ext>
                </a:extLst>
              </p14:cNvPr>
              <p14:cNvContentPartPr/>
              <p14:nvPr/>
            </p14:nvContentPartPr>
            <p14:xfrm>
              <a:off x="8663002" y="3669076"/>
              <a:ext cx="77040" cy="16020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F43DF8C2-5285-4CD5-91F9-B4BDB97BCB9A}"/>
                  </a:ext>
                </a:extLst>
              </p:cNvPr>
              <p:cNvPicPr/>
              <p:nvPr/>
            </p:nvPicPr>
            <p:blipFill>
              <a:blip r:embed="rId383"/>
              <a:stretch>
                <a:fillRect/>
              </a:stretch>
            </p:blipFill>
            <p:spPr>
              <a:xfrm>
                <a:off x="8645002" y="3651076"/>
                <a:ext cx="1126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CDF6F71B-7F47-47FA-91E3-7A5DBE7F0D28}"/>
                  </a:ext>
                </a:extLst>
              </p14:cNvPr>
              <p14:cNvContentPartPr/>
              <p14:nvPr/>
            </p14:nvContentPartPr>
            <p14:xfrm>
              <a:off x="8339722" y="3563236"/>
              <a:ext cx="78480" cy="26748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CDF6F71B-7F47-47FA-91E3-7A5DBE7F0D28}"/>
                  </a:ext>
                </a:extLst>
              </p:cNvPr>
              <p:cNvPicPr/>
              <p:nvPr/>
            </p:nvPicPr>
            <p:blipFill>
              <a:blip r:embed="rId385"/>
              <a:stretch>
                <a:fillRect/>
              </a:stretch>
            </p:blipFill>
            <p:spPr>
              <a:xfrm>
                <a:off x="8321722" y="3545212"/>
                <a:ext cx="114120" cy="303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1AA5E27E-5285-41B0-AC37-0617205A39FE}"/>
                  </a:ext>
                </a:extLst>
              </p14:cNvPr>
              <p14:cNvContentPartPr/>
              <p14:nvPr/>
            </p14:nvContentPartPr>
            <p14:xfrm>
              <a:off x="8360962" y="3806956"/>
              <a:ext cx="81360" cy="4320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1AA5E27E-5285-41B0-AC37-0617205A39FE}"/>
                  </a:ext>
                </a:extLst>
              </p:cNvPr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8342962" y="3788956"/>
                <a:ext cx="11700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D3E63C9C-A6B4-4888-BF5D-6F477F323CDF}"/>
              </a:ext>
            </a:extLst>
          </p:cNvPr>
          <p:cNvGrpSpPr/>
          <p:nvPr/>
        </p:nvGrpSpPr>
        <p:grpSpPr>
          <a:xfrm>
            <a:off x="7982962" y="3969316"/>
            <a:ext cx="445680" cy="437760"/>
            <a:chOff x="6458962" y="3969316"/>
            <a:chExt cx="445680" cy="4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6CEAE3B4-7801-4F6B-A45C-FEDAB0FEE3C7}"/>
                    </a:ext>
                  </a:extLst>
                </p14:cNvPr>
                <p14:cNvContentPartPr/>
                <p14:nvPr/>
              </p14:nvContentPartPr>
              <p14:xfrm>
                <a:off x="6532402" y="3969316"/>
                <a:ext cx="21240" cy="1296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6CEAE3B4-7801-4F6B-A45C-FEDAB0FEE3C7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514402" y="3951676"/>
                  <a:ext cx="568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2F5EDF5D-0954-48B6-B490-7C0AB7772447}"/>
                    </a:ext>
                  </a:extLst>
                </p14:cNvPr>
                <p14:cNvContentPartPr/>
                <p14:nvPr/>
              </p14:nvContentPartPr>
              <p14:xfrm>
                <a:off x="6458962" y="4161556"/>
                <a:ext cx="194040" cy="291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2F5EDF5D-0954-48B6-B490-7C0AB777244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441322" y="4143916"/>
                  <a:ext cx="2296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70E95547-E445-4FA6-B0A7-657667E56216}"/>
                    </a:ext>
                  </a:extLst>
                </p14:cNvPr>
                <p14:cNvContentPartPr/>
                <p14:nvPr/>
              </p14:nvContentPartPr>
              <p14:xfrm>
                <a:off x="6538162" y="4215196"/>
                <a:ext cx="138240" cy="1414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70E95547-E445-4FA6-B0A7-657667E5621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520162" y="4197196"/>
                  <a:ext cx="1738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8D5A6B15-D4EF-439D-8237-3CC2648CE5B1}"/>
                    </a:ext>
                  </a:extLst>
                </p14:cNvPr>
                <p14:cNvContentPartPr/>
                <p14:nvPr/>
              </p14:nvContentPartPr>
              <p14:xfrm>
                <a:off x="6738682" y="4364956"/>
                <a:ext cx="47160" cy="421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8D5A6B15-D4EF-439D-8237-3CC2648CE5B1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721042" y="4347316"/>
                  <a:ext cx="828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B187123D-E630-4EEF-9016-51FA15A1087C}"/>
                    </a:ext>
                  </a:extLst>
                </p14:cNvPr>
                <p14:cNvContentPartPr/>
                <p14:nvPr/>
              </p14:nvContentPartPr>
              <p14:xfrm>
                <a:off x="6765322" y="4124116"/>
                <a:ext cx="139320" cy="565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B187123D-E630-4EEF-9016-51FA15A1087C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747322" y="4106476"/>
                  <a:ext cx="17496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16BB746F-6CFB-4056-9C57-3848BC07A487}"/>
              </a:ext>
            </a:extLst>
          </p:cNvPr>
          <p:cNvGrpSpPr/>
          <p:nvPr/>
        </p:nvGrpSpPr>
        <p:grpSpPr>
          <a:xfrm>
            <a:off x="8491642" y="3971476"/>
            <a:ext cx="439560" cy="261000"/>
            <a:chOff x="6967642" y="3971476"/>
            <a:chExt cx="43956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8146135-C51B-4DFE-951F-0063D0B1116D}"/>
                    </a:ext>
                  </a:extLst>
                </p14:cNvPr>
                <p14:cNvContentPartPr/>
                <p14:nvPr/>
              </p14:nvContentPartPr>
              <p14:xfrm>
                <a:off x="7023442" y="4009276"/>
                <a:ext cx="46800" cy="2120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8146135-C51B-4DFE-951F-0063D0B1116D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005442" y="3991276"/>
                  <a:ext cx="82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2BB133E9-FB1D-49DD-91DE-676F2D10F021}"/>
                    </a:ext>
                  </a:extLst>
                </p14:cNvPr>
                <p14:cNvContentPartPr/>
                <p14:nvPr/>
              </p14:nvContentPartPr>
              <p14:xfrm>
                <a:off x="7168522" y="3971476"/>
                <a:ext cx="109080" cy="2610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2BB133E9-FB1D-49DD-91DE-676F2D10F021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150882" y="3953836"/>
                  <a:ext cx="1447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02AEA7BC-C2E7-4C69-85C6-2B8F86AF95E6}"/>
                    </a:ext>
                  </a:extLst>
                </p14:cNvPr>
                <p14:cNvContentPartPr/>
                <p14:nvPr/>
              </p14:nvContentPartPr>
              <p14:xfrm>
                <a:off x="7137202" y="4105756"/>
                <a:ext cx="139320" cy="241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02AEA7BC-C2E7-4C69-85C6-2B8F86AF95E6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119562" y="4088116"/>
                  <a:ext cx="1749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F0BEB79E-4E92-44F9-8B69-3A5BC9F5086C}"/>
                    </a:ext>
                  </a:extLst>
                </p14:cNvPr>
                <p14:cNvContentPartPr/>
                <p14:nvPr/>
              </p14:nvContentPartPr>
              <p14:xfrm>
                <a:off x="7322962" y="4097836"/>
                <a:ext cx="84240" cy="1123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F0BEB79E-4E92-44F9-8B69-3A5BC9F5086C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304962" y="4080196"/>
                  <a:ext cx="119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51F58EC9-C1FF-4F9C-B33C-28044067EC72}"/>
                    </a:ext>
                  </a:extLst>
                </p14:cNvPr>
                <p14:cNvContentPartPr/>
                <p14:nvPr/>
              </p14:nvContentPartPr>
              <p14:xfrm>
                <a:off x="6967642" y="3977236"/>
                <a:ext cx="164160" cy="250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51F58EC9-C1FF-4F9C-B33C-28044067EC72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949642" y="3959236"/>
                  <a:ext cx="199800" cy="28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59B42CDC-D3E5-4DCE-A4D6-BFA0929AD915}"/>
                  </a:ext>
                </a:extLst>
              </p14:cNvPr>
              <p14:cNvContentPartPr/>
              <p14:nvPr/>
            </p14:nvContentPartPr>
            <p14:xfrm>
              <a:off x="3941242" y="4829356"/>
              <a:ext cx="1096920" cy="103608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59B42CDC-D3E5-4DCE-A4D6-BFA0929AD915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3923242" y="4811356"/>
                <a:ext cx="1132560" cy="10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25213BC4-F524-42E4-BA33-B1EA59040AAC}"/>
                  </a:ext>
                </a:extLst>
              </p14:cNvPr>
              <p14:cNvContentPartPr/>
              <p14:nvPr/>
            </p14:nvContentPartPr>
            <p14:xfrm>
              <a:off x="6116002" y="6107356"/>
              <a:ext cx="595800" cy="38088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25213BC4-F524-42E4-BA33-B1EA59040AAC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6098002" y="6089356"/>
                <a:ext cx="63144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417" name="Ink 416">
                <a:extLst>
                  <a:ext uri="{FF2B5EF4-FFF2-40B4-BE49-F238E27FC236}">
                    <a16:creationId xmlns:a16="http://schemas.microsoft.com/office/drawing/2014/main" id="{AA08E8AC-8CA8-46A7-A435-0E3BE02FDA6A}"/>
                  </a:ext>
                </a:extLst>
              </p14:cNvPr>
              <p14:cNvContentPartPr/>
              <p14:nvPr/>
            </p14:nvContentPartPr>
            <p14:xfrm>
              <a:off x="6663562" y="6068116"/>
              <a:ext cx="144720" cy="70560"/>
            </p14:xfrm>
          </p:contentPart>
        </mc:Choice>
        <mc:Fallback xmlns="">
          <p:pic>
            <p:nvPicPr>
              <p:cNvPr id="417" name="Ink 416">
                <a:extLst>
                  <a:ext uri="{FF2B5EF4-FFF2-40B4-BE49-F238E27FC236}">
                    <a16:creationId xmlns:a16="http://schemas.microsoft.com/office/drawing/2014/main" id="{AA08E8AC-8CA8-46A7-A435-0E3BE02FDA6A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6645562" y="6050116"/>
                <a:ext cx="180360" cy="10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9" name="Group 438">
            <a:extLst>
              <a:ext uri="{FF2B5EF4-FFF2-40B4-BE49-F238E27FC236}">
                <a16:creationId xmlns:a16="http://schemas.microsoft.com/office/drawing/2014/main" id="{180D5F7C-DBDB-4E60-AC80-23EBBFFF8830}"/>
              </a:ext>
            </a:extLst>
          </p:cNvPr>
          <p:cNvGrpSpPr/>
          <p:nvPr/>
        </p:nvGrpSpPr>
        <p:grpSpPr>
          <a:xfrm>
            <a:off x="5297002" y="4195396"/>
            <a:ext cx="5276520" cy="2565720"/>
            <a:chOff x="3773002" y="4195396"/>
            <a:chExt cx="5276520" cy="256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26346DF1-0B32-407A-B51D-B6282893030B}"/>
                    </a:ext>
                  </a:extLst>
                </p14:cNvPr>
                <p14:cNvContentPartPr/>
                <p14:nvPr/>
              </p14:nvContentPartPr>
              <p14:xfrm>
                <a:off x="6942442" y="4473316"/>
                <a:ext cx="256320" cy="2019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26346DF1-0B32-407A-B51D-B6282893030B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6924802" y="4455316"/>
                  <a:ext cx="2919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2C29D27C-11C2-4139-8DDB-5426A8578368}"/>
                    </a:ext>
                  </a:extLst>
                </p14:cNvPr>
                <p14:cNvContentPartPr/>
                <p14:nvPr/>
              </p14:nvContentPartPr>
              <p14:xfrm>
                <a:off x="7257802" y="4427596"/>
                <a:ext cx="169200" cy="2426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2C29D27C-11C2-4139-8DDB-5426A857836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7240162" y="4409596"/>
                  <a:ext cx="2048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5CE98194-F4F3-47EB-B87D-7FA2D0561CD4}"/>
                    </a:ext>
                  </a:extLst>
                </p14:cNvPr>
                <p14:cNvContentPartPr/>
                <p14:nvPr/>
              </p14:nvContentPartPr>
              <p14:xfrm>
                <a:off x="7468042" y="4411396"/>
                <a:ext cx="123840" cy="2365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5CE98194-F4F3-47EB-B87D-7FA2D0561CD4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7450042" y="4393756"/>
                  <a:ext cx="1594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D3C98231-426D-492F-8168-61F01A69FFCC}"/>
                    </a:ext>
                  </a:extLst>
                </p14:cNvPr>
                <p14:cNvContentPartPr/>
                <p14:nvPr/>
              </p14:nvContentPartPr>
              <p14:xfrm>
                <a:off x="7714642" y="4512556"/>
                <a:ext cx="118080" cy="1706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D3C98231-426D-492F-8168-61F01A69FFCC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7697002" y="4494556"/>
                  <a:ext cx="1537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0EF3B357-E986-4386-B775-FED8B372E38D}"/>
                    </a:ext>
                  </a:extLst>
                </p14:cNvPr>
                <p14:cNvContentPartPr/>
                <p14:nvPr/>
              </p14:nvContentPartPr>
              <p14:xfrm>
                <a:off x="7946482" y="4690396"/>
                <a:ext cx="30240" cy="1371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0EF3B357-E986-4386-B775-FED8B372E38D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7928842" y="4672756"/>
                  <a:ext cx="658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71D5F6C3-3CD8-42B8-B21C-5D1BF4249860}"/>
                    </a:ext>
                  </a:extLst>
                </p14:cNvPr>
                <p14:cNvContentPartPr/>
                <p14:nvPr/>
              </p14:nvContentPartPr>
              <p14:xfrm>
                <a:off x="8195602" y="4467196"/>
                <a:ext cx="54000" cy="1411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71D5F6C3-3CD8-42B8-B21C-5D1BF4249860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8177962" y="4449556"/>
                  <a:ext cx="896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430FBCE-9783-4C61-B02B-584B00D83649}"/>
                    </a:ext>
                  </a:extLst>
                </p14:cNvPr>
                <p14:cNvContentPartPr/>
                <p14:nvPr/>
              </p14:nvContentPartPr>
              <p14:xfrm>
                <a:off x="8408722" y="4214476"/>
                <a:ext cx="12600" cy="3733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430FBCE-9783-4C61-B02B-584B00D83649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8391082" y="4196476"/>
                  <a:ext cx="4824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561E5F91-DACD-44A9-9B7D-050FA92E71D5}"/>
                    </a:ext>
                  </a:extLst>
                </p14:cNvPr>
                <p14:cNvContentPartPr/>
                <p14:nvPr/>
              </p14:nvContentPartPr>
              <p14:xfrm>
                <a:off x="8360482" y="4406356"/>
                <a:ext cx="65160" cy="270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561E5F91-DACD-44A9-9B7D-050FA92E71D5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8342842" y="4388356"/>
                  <a:ext cx="1008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C85F205F-D319-4C95-8D66-E19D276F8450}"/>
                    </a:ext>
                  </a:extLst>
                </p14:cNvPr>
                <p14:cNvContentPartPr/>
                <p14:nvPr/>
              </p14:nvContentPartPr>
              <p14:xfrm>
                <a:off x="8508802" y="4454956"/>
                <a:ext cx="22680" cy="885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C85F205F-D319-4C95-8D66-E19D276F8450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8490802" y="4437316"/>
                  <a:ext cx="583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690A2FD9-EF18-4848-B733-1549607E9ECA}"/>
                    </a:ext>
                  </a:extLst>
                </p14:cNvPr>
                <p14:cNvContentPartPr/>
                <p14:nvPr/>
              </p14:nvContentPartPr>
              <p14:xfrm>
                <a:off x="8634802" y="4234996"/>
                <a:ext cx="7560" cy="315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690A2FD9-EF18-4848-B733-1549607E9ECA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8616802" y="4216996"/>
                  <a:ext cx="432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75BA79E3-7BC8-4533-BE0B-B31CCF832AB3}"/>
                    </a:ext>
                  </a:extLst>
                </p14:cNvPr>
                <p14:cNvContentPartPr/>
                <p14:nvPr/>
              </p14:nvContentPartPr>
              <p14:xfrm>
                <a:off x="8728402" y="4195396"/>
                <a:ext cx="30960" cy="3232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75BA79E3-7BC8-4533-BE0B-B31CCF832AB3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710402" y="4177756"/>
                  <a:ext cx="666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DEC7E943-144F-484A-82C9-17CB3B075B99}"/>
                    </a:ext>
                  </a:extLst>
                </p14:cNvPr>
                <p14:cNvContentPartPr/>
                <p14:nvPr/>
              </p14:nvContentPartPr>
              <p14:xfrm>
                <a:off x="8530762" y="4314556"/>
                <a:ext cx="36720" cy="183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EC7E943-144F-484A-82C9-17CB3B075B99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513122" y="4296556"/>
                  <a:ext cx="72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6F72A03F-BE77-444F-9B14-B333B0439F22}"/>
                    </a:ext>
                  </a:extLst>
                </p14:cNvPr>
                <p14:cNvContentPartPr/>
                <p14:nvPr/>
              </p14:nvContentPartPr>
              <p14:xfrm>
                <a:off x="6422962" y="4421116"/>
                <a:ext cx="255240" cy="2754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6F72A03F-BE77-444F-9B14-B333B0439F2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6404962" y="4403476"/>
                  <a:ext cx="2908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46085B5-CB1C-4A0B-8B46-98F2F656BFD0}"/>
                    </a:ext>
                  </a:extLst>
                </p14:cNvPr>
                <p14:cNvContentPartPr/>
                <p14:nvPr/>
              </p14:nvContentPartPr>
              <p14:xfrm>
                <a:off x="6554362" y="4543516"/>
                <a:ext cx="179280" cy="342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46085B5-CB1C-4A0B-8B46-98F2F656BFD0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6536722" y="4525876"/>
                  <a:ext cx="2149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AB131D3-EEFF-4E47-9B4E-B7BB8EA454FD}"/>
                    </a:ext>
                  </a:extLst>
                </p14:cNvPr>
                <p14:cNvContentPartPr/>
                <p14:nvPr/>
              </p14:nvContentPartPr>
              <p14:xfrm>
                <a:off x="4307602" y="4363156"/>
                <a:ext cx="166320" cy="2610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AB131D3-EEFF-4E47-9B4E-B7BB8EA454FD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289602" y="4345516"/>
                  <a:ext cx="2019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A4DD5D0D-B8BE-42CE-A4AE-01B60F9CBB7A}"/>
                    </a:ext>
                  </a:extLst>
                </p14:cNvPr>
                <p14:cNvContentPartPr/>
                <p14:nvPr/>
              </p14:nvContentPartPr>
              <p14:xfrm>
                <a:off x="4372042" y="4497436"/>
                <a:ext cx="64800" cy="27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A4DD5D0D-B8BE-42CE-A4AE-01B60F9CBB7A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354042" y="4479796"/>
                  <a:ext cx="1004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062AAC27-C271-430B-A7D6-E6A352228880}"/>
                    </a:ext>
                  </a:extLst>
                </p14:cNvPr>
                <p14:cNvContentPartPr/>
                <p14:nvPr/>
              </p14:nvContentPartPr>
              <p14:xfrm>
                <a:off x="4579762" y="4348036"/>
                <a:ext cx="89640" cy="2725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062AAC27-C271-430B-A7D6-E6A352228880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4561762" y="4330036"/>
                  <a:ext cx="12528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EE3E63B-0D33-4021-ADF2-F3DB988BF581}"/>
                    </a:ext>
                  </a:extLst>
                </p14:cNvPr>
                <p14:cNvContentPartPr/>
                <p14:nvPr/>
              </p14:nvContentPartPr>
              <p14:xfrm>
                <a:off x="4560682" y="4467916"/>
                <a:ext cx="124920" cy="208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EE3E63B-0D33-4021-ADF2-F3DB988BF581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4542682" y="4450276"/>
                  <a:ext cx="1605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0A8F1F10-EDC7-4FB3-9642-9A21D733CDE7}"/>
                    </a:ext>
                  </a:extLst>
                </p14:cNvPr>
                <p14:cNvContentPartPr/>
                <p14:nvPr/>
              </p14:nvContentPartPr>
              <p14:xfrm>
                <a:off x="4707202" y="4491676"/>
                <a:ext cx="429120" cy="1231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0A8F1F10-EDC7-4FB3-9642-9A21D733CDE7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4689202" y="4474036"/>
                  <a:ext cx="4647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5CFA28B9-929B-44C5-94C2-697D174F83E7}"/>
                    </a:ext>
                  </a:extLst>
                </p14:cNvPr>
                <p14:cNvContentPartPr/>
                <p14:nvPr/>
              </p14:nvContentPartPr>
              <p14:xfrm>
                <a:off x="5355202" y="4500676"/>
                <a:ext cx="171720" cy="1393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5CFA28B9-929B-44C5-94C2-697D174F83E7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5337562" y="4483036"/>
                  <a:ext cx="2073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19D49011-AEB7-4A5A-9872-A330FBCC00FB}"/>
                    </a:ext>
                  </a:extLst>
                </p14:cNvPr>
                <p14:cNvContentPartPr/>
                <p14:nvPr/>
              </p14:nvContentPartPr>
              <p14:xfrm>
                <a:off x="5557882" y="4562596"/>
                <a:ext cx="89640" cy="748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19D49011-AEB7-4A5A-9872-A330FBCC00FB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5539882" y="4544956"/>
                  <a:ext cx="1252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28F0B1AC-6201-432E-A7CE-C00043734772}"/>
                    </a:ext>
                  </a:extLst>
                </p14:cNvPr>
                <p14:cNvContentPartPr/>
                <p14:nvPr/>
              </p14:nvContentPartPr>
              <p14:xfrm>
                <a:off x="5701162" y="4511836"/>
                <a:ext cx="86760" cy="1141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28F0B1AC-6201-432E-A7CE-C00043734772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5683162" y="4494196"/>
                  <a:ext cx="1224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AC645FB5-DA39-4489-A48E-9FFC8A6D86E9}"/>
                    </a:ext>
                  </a:extLst>
                </p14:cNvPr>
                <p14:cNvContentPartPr/>
                <p14:nvPr/>
              </p14:nvContentPartPr>
              <p14:xfrm>
                <a:off x="5904562" y="4517236"/>
                <a:ext cx="10800" cy="770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AC645FB5-DA39-4489-A48E-9FFC8A6D86E9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5886562" y="4499596"/>
                  <a:ext cx="464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11B05C82-3AA6-4A54-BF25-8C8FE10DC488}"/>
                    </a:ext>
                  </a:extLst>
                </p14:cNvPr>
                <p14:cNvContentPartPr/>
                <p14:nvPr/>
              </p14:nvContentPartPr>
              <p14:xfrm>
                <a:off x="5892682" y="4436596"/>
                <a:ext cx="5400" cy="392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11B05C82-3AA6-4A54-BF25-8C8FE10DC488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5874682" y="4418956"/>
                  <a:ext cx="410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64038F86-D666-4870-97B3-939C60104141}"/>
                    </a:ext>
                  </a:extLst>
                </p14:cNvPr>
                <p14:cNvContentPartPr/>
                <p14:nvPr/>
              </p14:nvContentPartPr>
              <p14:xfrm>
                <a:off x="5938042" y="4494196"/>
                <a:ext cx="132480" cy="950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64038F86-D666-4870-97B3-939C60104141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5920042" y="4476196"/>
                  <a:ext cx="1681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27F8D361-54C0-4AE7-9B2D-0D70FA2995E9}"/>
                    </a:ext>
                  </a:extLst>
                </p14:cNvPr>
                <p14:cNvContentPartPr/>
                <p14:nvPr/>
              </p14:nvContentPartPr>
              <p14:xfrm>
                <a:off x="6056482" y="4494196"/>
                <a:ext cx="135720" cy="49032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27F8D361-54C0-4AE7-9B2D-0D70FA2995E9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6038482" y="4476196"/>
                  <a:ext cx="17136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AF6E7ACB-21AA-4E3A-81AC-C900984B76ED}"/>
                    </a:ext>
                  </a:extLst>
                </p14:cNvPr>
                <p14:cNvContentPartPr/>
                <p14:nvPr/>
              </p14:nvContentPartPr>
              <p14:xfrm>
                <a:off x="4365922" y="4733596"/>
                <a:ext cx="121320" cy="2757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AF6E7ACB-21AA-4E3A-81AC-C900984B76ED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4348282" y="4715956"/>
                  <a:ext cx="1569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2ED7A596-B9AD-4090-A39F-1C70A2E0C3E1}"/>
                    </a:ext>
                  </a:extLst>
                </p14:cNvPr>
                <p14:cNvContentPartPr/>
                <p14:nvPr/>
              </p14:nvContentPartPr>
              <p14:xfrm>
                <a:off x="4548802" y="4902076"/>
                <a:ext cx="76320" cy="1155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2ED7A596-B9AD-4090-A39F-1C70A2E0C3E1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4530802" y="4884076"/>
                  <a:ext cx="1119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2311586D-F576-40E5-8390-C46E1BD01AFD}"/>
                    </a:ext>
                  </a:extLst>
                </p14:cNvPr>
                <p14:cNvContentPartPr/>
                <p14:nvPr/>
              </p14:nvContentPartPr>
              <p14:xfrm>
                <a:off x="4691722" y="4916476"/>
                <a:ext cx="100440" cy="2649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2311586D-F576-40E5-8390-C46E1BD01AFD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4674082" y="4898836"/>
                  <a:ext cx="1360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DF543617-CAB8-4F2D-BF9C-131DBA64291C}"/>
                    </a:ext>
                  </a:extLst>
                </p14:cNvPr>
                <p14:cNvContentPartPr/>
                <p14:nvPr/>
              </p14:nvContentPartPr>
              <p14:xfrm>
                <a:off x="4831762" y="4943836"/>
                <a:ext cx="85320" cy="2325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DF543617-CAB8-4F2D-BF9C-131DBA64291C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4813762" y="4925836"/>
                  <a:ext cx="1209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718DD34B-AD07-4C66-9D16-C3D8C71A1595}"/>
                    </a:ext>
                  </a:extLst>
                </p14:cNvPr>
                <p14:cNvContentPartPr/>
                <p14:nvPr/>
              </p14:nvContentPartPr>
              <p14:xfrm>
                <a:off x="4992682" y="4785436"/>
                <a:ext cx="52920" cy="2458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718DD34B-AD07-4C66-9D16-C3D8C71A1595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4974682" y="4767796"/>
                  <a:ext cx="8856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6BBBD042-42BB-4738-B5EB-09F8474A441D}"/>
                    </a:ext>
                  </a:extLst>
                </p14:cNvPr>
                <p14:cNvContentPartPr/>
                <p14:nvPr/>
              </p14:nvContentPartPr>
              <p14:xfrm>
                <a:off x="5085922" y="4923676"/>
                <a:ext cx="231840" cy="979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6BBBD042-42BB-4738-B5EB-09F8474A441D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5068282" y="4906036"/>
                  <a:ext cx="2674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0FC56EFC-629A-4386-B7BF-907C47EB80BD}"/>
                    </a:ext>
                  </a:extLst>
                </p14:cNvPr>
                <p14:cNvContentPartPr/>
                <p14:nvPr/>
              </p14:nvContentPartPr>
              <p14:xfrm>
                <a:off x="5486602" y="4929436"/>
                <a:ext cx="65520" cy="1152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0FC56EFC-629A-4386-B7BF-907C47EB80BD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5468962" y="4911436"/>
                  <a:ext cx="1011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F5814D65-DB14-4EC5-BEBF-A92DC3594FBD}"/>
                    </a:ext>
                  </a:extLst>
                </p14:cNvPr>
                <p14:cNvContentPartPr/>
                <p14:nvPr/>
              </p14:nvContentPartPr>
              <p14:xfrm>
                <a:off x="5613322" y="4791916"/>
                <a:ext cx="98280" cy="2325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F5814D65-DB14-4EC5-BEBF-A92DC3594FBD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5595682" y="4773916"/>
                  <a:ext cx="133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6F6C27A9-700A-4248-B905-B02D41ED6EB6}"/>
                    </a:ext>
                  </a:extLst>
                </p14:cNvPr>
                <p14:cNvContentPartPr/>
                <p14:nvPr/>
              </p14:nvContentPartPr>
              <p14:xfrm>
                <a:off x="5733562" y="4837636"/>
                <a:ext cx="33840" cy="1846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6F6C27A9-700A-4248-B905-B02D41ED6EB6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5715562" y="4819636"/>
                  <a:ext cx="694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546AD64C-2EC9-4B0A-98AC-3049BD706C37}"/>
                    </a:ext>
                  </a:extLst>
                </p14:cNvPr>
                <p14:cNvContentPartPr/>
                <p14:nvPr/>
              </p14:nvContentPartPr>
              <p14:xfrm>
                <a:off x="5772082" y="4958236"/>
                <a:ext cx="11520" cy="900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546AD64C-2EC9-4B0A-98AC-3049BD706C37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5754442" y="4940596"/>
                  <a:ext cx="471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88F23371-42E0-4675-B6A5-27B52E2EC47E}"/>
                    </a:ext>
                  </a:extLst>
                </p14:cNvPr>
                <p14:cNvContentPartPr/>
                <p14:nvPr/>
              </p14:nvContentPartPr>
              <p14:xfrm>
                <a:off x="5889442" y="4771396"/>
                <a:ext cx="56520" cy="27972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88F23371-42E0-4675-B6A5-27B52E2EC47E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5871802" y="4753396"/>
                  <a:ext cx="921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4323B1DB-A9C6-4730-B49C-0C523629FCEF}"/>
                    </a:ext>
                  </a:extLst>
                </p14:cNvPr>
                <p14:cNvContentPartPr/>
                <p14:nvPr/>
              </p14:nvContentPartPr>
              <p14:xfrm>
                <a:off x="5866402" y="4943836"/>
                <a:ext cx="92520" cy="331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4323B1DB-A9C6-4730-B49C-0C523629FCEF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5848762" y="4925836"/>
                  <a:ext cx="1281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7A0D15CB-9C77-4717-83A5-123F01C36368}"/>
                    </a:ext>
                  </a:extLst>
                </p14:cNvPr>
                <p14:cNvContentPartPr/>
                <p14:nvPr/>
              </p14:nvContentPartPr>
              <p14:xfrm>
                <a:off x="5999602" y="4792276"/>
                <a:ext cx="136800" cy="2793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7A0D15CB-9C77-4717-83A5-123F01C36368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5981602" y="4774276"/>
                  <a:ext cx="1724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0843BDF-2522-43FE-A8BB-DD424D40ADA8}"/>
                    </a:ext>
                  </a:extLst>
                </p14:cNvPr>
                <p14:cNvContentPartPr/>
                <p14:nvPr/>
              </p14:nvContentPartPr>
              <p14:xfrm>
                <a:off x="5952442" y="4949596"/>
                <a:ext cx="425160" cy="1098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0843BDF-2522-43FE-A8BB-DD424D40ADA8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5934802" y="4931596"/>
                  <a:ext cx="460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E95C1C86-F3EA-4517-BB51-CFA2424856AE}"/>
                    </a:ext>
                  </a:extLst>
                </p14:cNvPr>
                <p14:cNvContentPartPr/>
                <p14:nvPr/>
              </p14:nvContentPartPr>
              <p14:xfrm>
                <a:off x="6645082" y="4827196"/>
                <a:ext cx="218880" cy="2674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E95C1C86-F3EA-4517-BB51-CFA2424856AE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6627082" y="4809556"/>
                  <a:ext cx="2545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37A00915-9AF2-4A12-B96F-1D536632DEE3}"/>
                    </a:ext>
                  </a:extLst>
                </p14:cNvPr>
                <p14:cNvContentPartPr/>
                <p14:nvPr/>
              </p14:nvContentPartPr>
              <p14:xfrm>
                <a:off x="6903202" y="4825756"/>
                <a:ext cx="187560" cy="3049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37A00915-9AF2-4A12-B96F-1D536632DEE3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6885202" y="4807756"/>
                  <a:ext cx="2232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E42A36E0-2BD3-4EF1-814B-CE88D23B9561}"/>
                    </a:ext>
                  </a:extLst>
                </p14:cNvPr>
                <p14:cNvContentPartPr/>
                <p14:nvPr/>
              </p14:nvContentPartPr>
              <p14:xfrm>
                <a:off x="7132162" y="4876516"/>
                <a:ext cx="205560" cy="2437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E42A36E0-2BD3-4EF1-814B-CE88D23B9561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7114522" y="4858876"/>
                  <a:ext cx="2412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0402813C-C167-41BC-8F29-834D5107DC29}"/>
                    </a:ext>
                  </a:extLst>
                </p14:cNvPr>
                <p14:cNvContentPartPr/>
                <p14:nvPr/>
              </p14:nvContentPartPr>
              <p14:xfrm>
                <a:off x="4418482" y="5297716"/>
                <a:ext cx="232200" cy="1789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0402813C-C167-41BC-8F29-834D5107DC29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4400842" y="5280076"/>
                  <a:ext cx="2678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B7335A43-C27C-47C7-8587-36EAD950A14C}"/>
                    </a:ext>
                  </a:extLst>
                </p14:cNvPr>
                <p14:cNvContentPartPr/>
                <p14:nvPr/>
              </p14:nvContentPartPr>
              <p14:xfrm>
                <a:off x="4757242" y="5350276"/>
                <a:ext cx="216720" cy="676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B7335A43-C27C-47C7-8587-36EAD950A14C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4739242" y="5332636"/>
                  <a:ext cx="2523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6F12BF45-EA1A-442F-AAC4-06CD58665E22}"/>
                    </a:ext>
                  </a:extLst>
                </p14:cNvPr>
                <p14:cNvContentPartPr/>
                <p14:nvPr/>
              </p14:nvContentPartPr>
              <p14:xfrm>
                <a:off x="4826722" y="5442076"/>
                <a:ext cx="170280" cy="7632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6F12BF45-EA1A-442F-AAC4-06CD58665E22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4808722" y="5424436"/>
                  <a:ext cx="2059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C2230820-D6C2-42DD-AE07-4E68E1730CA3}"/>
                    </a:ext>
                  </a:extLst>
                </p14:cNvPr>
                <p14:cNvContentPartPr/>
                <p14:nvPr/>
              </p14:nvContentPartPr>
              <p14:xfrm>
                <a:off x="5093482" y="5384836"/>
                <a:ext cx="196560" cy="11592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C2230820-D6C2-42DD-AE07-4E68E1730CA3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5075842" y="5366836"/>
                  <a:ext cx="2322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BA2BEFB5-3176-4DDA-AAFD-F38E5BCB7B63}"/>
                    </a:ext>
                  </a:extLst>
                </p14:cNvPr>
                <p14:cNvContentPartPr/>
                <p14:nvPr/>
              </p14:nvContentPartPr>
              <p14:xfrm>
                <a:off x="5321362" y="5478436"/>
                <a:ext cx="72360" cy="954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BA2BEFB5-3176-4DDA-AAFD-F38E5BCB7B63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5303722" y="5460436"/>
                  <a:ext cx="1080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DBBEC4FD-C352-4B07-87E3-152043210159}"/>
                    </a:ext>
                  </a:extLst>
                </p14:cNvPr>
                <p14:cNvContentPartPr/>
                <p14:nvPr/>
              </p14:nvContentPartPr>
              <p14:xfrm>
                <a:off x="5525122" y="5186116"/>
                <a:ext cx="108360" cy="5198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DBBEC4FD-C352-4B07-87E3-152043210159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5507482" y="5168476"/>
                  <a:ext cx="14400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2900F76A-91DA-4B5D-8D60-673C8C3275C9}"/>
                    </a:ext>
                  </a:extLst>
                </p14:cNvPr>
                <p14:cNvContentPartPr/>
                <p14:nvPr/>
              </p14:nvContentPartPr>
              <p14:xfrm>
                <a:off x="5686402" y="5371876"/>
                <a:ext cx="25920" cy="2725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2900F76A-91DA-4B5D-8D60-673C8C3275C9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5668762" y="5354236"/>
                  <a:ext cx="615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44AA7711-600B-43EA-BD4A-33ADFA65E134}"/>
                    </a:ext>
                  </a:extLst>
                </p14:cNvPr>
                <p14:cNvContentPartPr/>
                <p14:nvPr/>
              </p14:nvContentPartPr>
              <p14:xfrm>
                <a:off x="5921122" y="5376196"/>
                <a:ext cx="27720" cy="21024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44AA7711-600B-43EA-BD4A-33ADFA65E134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5903122" y="5358556"/>
                  <a:ext cx="633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92C494E6-1FAA-4997-901F-2367C2B8EC8F}"/>
                    </a:ext>
                  </a:extLst>
                </p14:cNvPr>
                <p14:cNvContentPartPr/>
                <p14:nvPr/>
              </p14:nvContentPartPr>
              <p14:xfrm>
                <a:off x="5869282" y="5483836"/>
                <a:ext cx="126360" cy="252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92C494E6-1FAA-4997-901F-2367C2B8EC8F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5851282" y="5466196"/>
                  <a:ext cx="1620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0F5AFA76-5477-404C-940E-256519A41C56}"/>
                    </a:ext>
                  </a:extLst>
                </p14:cNvPr>
                <p14:cNvContentPartPr/>
                <p14:nvPr/>
              </p14:nvContentPartPr>
              <p14:xfrm>
                <a:off x="6103642" y="5339476"/>
                <a:ext cx="275760" cy="1814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0F5AFA76-5477-404C-940E-256519A41C56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6085642" y="5321836"/>
                  <a:ext cx="311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8588B0E1-2007-49A4-A02A-528AEAEE4EAB}"/>
                    </a:ext>
                  </a:extLst>
                </p14:cNvPr>
                <p14:cNvContentPartPr/>
                <p14:nvPr/>
              </p14:nvContentPartPr>
              <p14:xfrm>
                <a:off x="6130282" y="5581756"/>
                <a:ext cx="147960" cy="273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8588B0E1-2007-49A4-A02A-528AEAEE4EAB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6112282" y="5564116"/>
                  <a:ext cx="1836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96A0B62C-8CF6-464E-A373-581D658594B3}"/>
                    </a:ext>
                  </a:extLst>
                </p14:cNvPr>
                <p14:cNvContentPartPr/>
                <p14:nvPr/>
              </p14:nvContentPartPr>
              <p14:xfrm>
                <a:off x="6202642" y="5670676"/>
                <a:ext cx="100440" cy="925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96A0B62C-8CF6-464E-A373-581D658594B3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6184642" y="5652676"/>
                  <a:ext cx="1360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CB4C04C4-0A5D-4089-897B-F4ECAE9D388C}"/>
                    </a:ext>
                  </a:extLst>
                </p14:cNvPr>
                <p14:cNvContentPartPr/>
                <p14:nvPr/>
              </p14:nvContentPartPr>
              <p14:xfrm>
                <a:off x="6424402" y="5473396"/>
                <a:ext cx="434880" cy="2127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CB4C04C4-0A5D-4089-897B-F4ECAE9D388C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6406402" y="5455396"/>
                  <a:ext cx="4705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9D36448D-81AD-43E4-AA97-CF75D0A7E017}"/>
                    </a:ext>
                  </a:extLst>
                </p14:cNvPr>
                <p14:cNvContentPartPr/>
                <p14:nvPr/>
              </p14:nvContentPartPr>
              <p14:xfrm>
                <a:off x="6938122" y="5441356"/>
                <a:ext cx="155160" cy="1972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9D36448D-81AD-43E4-AA97-CF75D0A7E017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6920122" y="5423716"/>
                  <a:ext cx="1908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0DE835EB-A039-4118-916E-13506D64CE53}"/>
                    </a:ext>
                  </a:extLst>
                </p14:cNvPr>
                <p14:cNvContentPartPr/>
                <p14:nvPr/>
              </p14:nvContentPartPr>
              <p14:xfrm>
                <a:off x="7132882" y="5262796"/>
                <a:ext cx="158040" cy="5691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0DE835EB-A039-4118-916E-13506D64CE53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7114882" y="5244796"/>
                  <a:ext cx="19368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E4CE7D87-6969-41C8-84C8-1A9CEB02A7CA}"/>
                    </a:ext>
                  </a:extLst>
                </p14:cNvPr>
                <p14:cNvContentPartPr/>
                <p14:nvPr/>
              </p14:nvContentPartPr>
              <p14:xfrm>
                <a:off x="7542202" y="4828276"/>
                <a:ext cx="109080" cy="3816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E4CE7D87-6969-41C8-84C8-1A9CEB02A7CA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7524202" y="4810636"/>
                  <a:ext cx="1447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D6AAFA7C-F1A2-45CA-9E2A-CE238A25FDF0}"/>
                    </a:ext>
                  </a:extLst>
                </p14:cNvPr>
                <p14:cNvContentPartPr/>
                <p14:nvPr/>
              </p14:nvContentPartPr>
              <p14:xfrm>
                <a:off x="7785562" y="4898836"/>
                <a:ext cx="43200" cy="3398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D6AAFA7C-F1A2-45CA-9E2A-CE238A25FDF0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7767562" y="4880836"/>
                  <a:ext cx="788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62D3CAA-7BBA-4BDB-90B5-DD8088A9580A}"/>
                    </a:ext>
                  </a:extLst>
                </p14:cNvPr>
                <p14:cNvContentPartPr/>
                <p14:nvPr/>
              </p14:nvContentPartPr>
              <p14:xfrm>
                <a:off x="7706002" y="4934476"/>
                <a:ext cx="195480" cy="12348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62D3CAA-7BBA-4BDB-90B5-DD8088A9580A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7688362" y="4916476"/>
                  <a:ext cx="2311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AEF7D8E1-FBAA-4F26-8008-2F7DF82504D1}"/>
                    </a:ext>
                  </a:extLst>
                </p14:cNvPr>
                <p14:cNvContentPartPr/>
                <p14:nvPr/>
              </p14:nvContentPartPr>
              <p14:xfrm>
                <a:off x="7962682" y="4998916"/>
                <a:ext cx="88200" cy="8208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AEF7D8E1-FBAA-4F26-8008-2F7DF82504D1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7945042" y="4981276"/>
                  <a:ext cx="1238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C2C547FE-01BC-42BA-87F2-248DD1A358E0}"/>
                    </a:ext>
                  </a:extLst>
                </p14:cNvPr>
                <p14:cNvContentPartPr/>
                <p14:nvPr/>
              </p14:nvContentPartPr>
              <p14:xfrm>
                <a:off x="7947202" y="5110876"/>
                <a:ext cx="86760" cy="1303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2C547FE-01BC-42BA-87F2-248DD1A358E0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7929202" y="5092876"/>
                  <a:ext cx="1224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C0B1BDE-A906-4C69-A6DF-5310B14A983C}"/>
                    </a:ext>
                  </a:extLst>
                </p14:cNvPr>
                <p14:cNvContentPartPr/>
                <p14:nvPr/>
              </p14:nvContentPartPr>
              <p14:xfrm>
                <a:off x="8157802" y="5177116"/>
                <a:ext cx="16560" cy="442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C0B1BDE-A906-4C69-A6DF-5310B14A983C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8139802" y="5159476"/>
                  <a:ext cx="522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87EF38D9-E53F-4244-AE5C-4A72614CE8EA}"/>
                    </a:ext>
                  </a:extLst>
                </p14:cNvPr>
                <p14:cNvContentPartPr/>
                <p14:nvPr/>
              </p14:nvContentPartPr>
              <p14:xfrm>
                <a:off x="8245642" y="4979116"/>
                <a:ext cx="8280" cy="2430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87EF38D9-E53F-4244-AE5C-4A72614CE8EA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8227642" y="4961116"/>
                  <a:ext cx="439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7C5B5854-1DE3-44AA-85C3-9D1D2FF06C28}"/>
                    </a:ext>
                  </a:extLst>
                </p14:cNvPr>
                <p14:cNvContentPartPr/>
                <p14:nvPr/>
              </p14:nvContentPartPr>
              <p14:xfrm>
                <a:off x="8323042" y="4978756"/>
                <a:ext cx="168120" cy="2581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7C5B5854-1DE3-44AA-85C3-9D1D2FF06C28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8305042" y="4960756"/>
                  <a:ext cx="2037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5F5EC6CF-8AD5-4B06-A7D7-02E02F8159E0}"/>
                    </a:ext>
                  </a:extLst>
                </p14:cNvPr>
                <p14:cNvContentPartPr/>
                <p14:nvPr/>
              </p14:nvContentPartPr>
              <p14:xfrm>
                <a:off x="8510242" y="4847356"/>
                <a:ext cx="143640" cy="4770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5F5EC6CF-8AD5-4B06-A7D7-02E02F8159E0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8492602" y="4829356"/>
                  <a:ext cx="17928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CD56CCD9-AA6D-465B-ABDF-F8156A130AAD}"/>
                    </a:ext>
                  </a:extLst>
                </p14:cNvPr>
                <p14:cNvContentPartPr/>
                <p14:nvPr/>
              </p14:nvContentPartPr>
              <p14:xfrm>
                <a:off x="7704922" y="5442436"/>
                <a:ext cx="79560" cy="3790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CD56CCD9-AA6D-465B-ABDF-F8156A130AAD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7687282" y="5424436"/>
                  <a:ext cx="1152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E587059A-6C7E-48F9-8B75-183413230826}"/>
                    </a:ext>
                  </a:extLst>
                </p14:cNvPr>
                <p14:cNvContentPartPr/>
                <p14:nvPr/>
              </p14:nvContentPartPr>
              <p14:xfrm>
                <a:off x="7774402" y="5526316"/>
                <a:ext cx="168480" cy="2329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E587059A-6C7E-48F9-8B75-183413230826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7756762" y="5508316"/>
                  <a:ext cx="2041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2A8CDD1C-7347-4E0B-8CBA-A01D1438463F}"/>
                    </a:ext>
                  </a:extLst>
                </p14:cNvPr>
                <p14:cNvContentPartPr/>
                <p14:nvPr/>
              </p14:nvContentPartPr>
              <p14:xfrm>
                <a:off x="8091562" y="5656996"/>
                <a:ext cx="89640" cy="968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A8CDD1C-7347-4E0B-8CBA-A01D1438463F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8073922" y="5638996"/>
                  <a:ext cx="1252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F0FC0DDE-E509-4988-B34D-C2468DD7AE9E}"/>
                    </a:ext>
                  </a:extLst>
                </p14:cNvPr>
                <p14:cNvContentPartPr/>
                <p14:nvPr/>
              </p14:nvContentPartPr>
              <p14:xfrm>
                <a:off x="8217562" y="5682916"/>
                <a:ext cx="50760" cy="536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F0FC0DDE-E509-4988-B34D-C2468DD7AE9E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8199562" y="5665276"/>
                  <a:ext cx="864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CC932FCA-E7A7-4BE2-AB00-855EA7836AE2}"/>
                    </a:ext>
                  </a:extLst>
                </p14:cNvPr>
                <p14:cNvContentPartPr/>
                <p14:nvPr/>
              </p14:nvContentPartPr>
              <p14:xfrm>
                <a:off x="8400442" y="5493916"/>
                <a:ext cx="9000" cy="2779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C932FCA-E7A7-4BE2-AB00-855EA7836AE2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8382802" y="5475916"/>
                  <a:ext cx="446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B4984395-BD79-4EBC-B9C0-FBFF43CDCE16}"/>
                    </a:ext>
                  </a:extLst>
                </p14:cNvPr>
                <p14:cNvContentPartPr/>
                <p14:nvPr/>
              </p14:nvContentPartPr>
              <p14:xfrm>
                <a:off x="8332762" y="5641516"/>
                <a:ext cx="90000" cy="97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B4984395-BD79-4EBC-B9C0-FBFF43CDCE16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8315122" y="5623516"/>
                  <a:ext cx="125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A4D3E2A7-7E4F-4F8B-B0A9-E4A6091A370B}"/>
                    </a:ext>
                  </a:extLst>
                </p14:cNvPr>
                <p14:cNvContentPartPr/>
                <p14:nvPr/>
              </p14:nvContentPartPr>
              <p14:xfrm>
                <a:off x="8504122" y="5597236"/>
                <a:ext cx="136800" cy="7128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A4D3E2A7-7E4F-4F8B-B0A9-E4A6091A370B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8486482" y="5579596"/>
                  <a:ext cx="1724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CC625D98-917C-4B3F-A6CC-C2382CFF8B38}"/>
                    </a:ext>
                  </a:extLst>
                </p14:cNvPr>
                <p14:cNvContentPartPr/>
                <p14:nvPr/>
              </p14:nvContentPartPr>
              <p14:xfrm>
                <a:off x="8523202" y="5703436"/>
                <a:ext cx="104400" cy="666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CC625D98-917C-4B3F-A6CC-C2382CFF8B38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8505562" y="5685796"/>
                  <a:ext cx="1400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4FE2FC6A-1C3E-49D0-99BA-9508C0330DD7}"/>
                    </a:ext>
                  </a:extLst>
                </p14:cNvPr>
                <p14:cNvContentPartPr/>
                <p14:nvPr/>
              </p14:nvContentPartPr>
              <p14:xfrm>
                <a:off x="8796082" y="5492836"/>
                <a:ext cx="9720" cy="1886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4FE2FC6A-1C3E-49D0-99BA-9508C0330DD7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8778082" y="5475196"/>
                  <a:ext cx="453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0345C931-724A-4C63-9461-1C29C10A7E24}"/>
                    </a:ext>
                  </a:extLst>
                </p14:cNvPr>
                <p14:cNvContentPartPr/>
                <p14:nvPr/>
              </p14:nvContentPartPr>
              <p14:xfrm>
                <a:off x="8867362" y="5485996"/>
                <a:ext cx="18360" cy="1767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0345C931-724A-4C63-9461-1C29C10A7E24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8849362" y="5468356"/>
                  <a:ext cx="54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0FC54E80-7989-47C0-909D-A0550D63A83A}"/>
                    </a:ext>
                  </a:extLst>
                </p14:cNvPr>
                <p14:cNvContentPartPr/>
                <p14:nvPr/>
              </p14:nvContentPartPr>
              <p14:xfrm>
                <a:off x="8759722" y="5486716"/>
                <a:ext cx="180000" cy="180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0FC54E80-7989-47C0-909D-A0550D63A83A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8741722" y="5469076"/>
                  <a:ext cx="2156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1AEC09C6-9AEF-4DE2-8C5C-0DF9DDD75733}"/>
                    </a:ext>
                  </a:extLst>
                </p14:cNvPr>
                <p14:cNvContentPartPr/>
                <p14:nvPr/>
              </p14:nvContentPartPr>
              <p14:xfrm>
                <a:off x="8742442" y="5754196"/>
                <a:ext cx="163800" cy="2844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1AEC09C6-9AEF-4DE2-8C5C-0DF9DDD75733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8724802" y="5736196"/>
                  <a:ext cx="1994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1D557552-B600-42FF-B6FA-47D61CBFD8DA}"/>
                    </a:ext>
                  </a:extLst>
                </p14:cNvPr>
                <p14:cNvContentPartPr/>
                <p14:nvPr/>
              </p14:nvContentPartPr>
              <p14:xfrm>
                <a:off x="8773762" y="5875876"/>
                <a:ext cx="145440" cy="853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D557552-B600-42FF-B6FA-47D61CBFD8DA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8756122" y="5857876"/>
                  <a:ext cx="1810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264FC7B4-5E96-40FB-9AFF-CF8797369796}"/>
                    </a:ext>
                  </a:extLst>
                </p14:cNvPr>
                <p14:cNvContentPartPr/>
                <p14:nvPr/>
              </p14:nvContentPartPr>
              <p14:xfrm>
                <a:off x="8936482" y="5338396"/>
                <a:ext cx="113040" cy="6717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264FC7B4-5E96-40FB-9AFF-CF8797369796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8918482" y="5320756"/>
                  <a:ext cx="14868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A69CBAF5-83B8-4BD5-A753-5088ACFCF897}"/>
                    </a:ext>
                  </a:extLst>
                </p14:cNvPr>
                <p14:cNvContentPartPr/>
                <p14:nvPr/>
              </p14:nvContentPartPr>
              <p14:xfrm>
                <a:off x="8491522" y="5713516"/>
                <a:ext cx="149760" cy="583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A69CBAF5-83B8-4BD5-A753-5088ACFCF897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8473522" y="5695876"/>
                  <a:ext cx="1854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7C6596AD-23E3-480B-9446-D75430CFCF19}"/>
                    </a:ext>
                  </a:extLst>
                </p14:cNvPr>
                <p14:cNvContentPartPr/>
                <p14:nvPr/>
              </p14:nvContentPartPr>
              <p14:xfrm>
                <a:off x="4137322" y="5728276"/>
                <a:ext cx="53280" cy="100764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7C6596AD-23E3-480B-9446-D75430CFCF19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4119322" y="5710636"/>
                  <a:ext cx="88920" cy="10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0B71D453-167D-4A04-A65E-BD556682549F}"/>
                    </a:ext>
                  </a:extLst>
                </p14:cNvPr>
                <p14:cNvContentPartPr/>
                <p14:nvPr/>
              </p14:nvContentPartPr>
              <p14:xfrm>
                <a:off x="4043362" y="5726836"/>
                <a:ext cx="151920" cy="18612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0B71D453-167D-4A04-A65E-BD556682549F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4025362" y="5708836"/>
                  <a:ext cx="1875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372FE9D7-9046-40E1-988C-033621EFBA1C}"/>
                    </a:ext>
                  </a:extLst>
                </p14:cNvPr>
                <p14:cNvContentPartPr/>
                <p14:nvPr/>
              </p14:nvContentPartPr>
              <p14:xfrm>
                <a:off x="4150642" y="6686596"/>
                <a:ext cx="2160" cy="68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372FE9D7-9046-40E1-988C-033621EFBA1C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4132642" y="6668596"/>
                  <a:ext cx="3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8B746AF4-A15F-4CD3-97EF-3EDA86E1F3AE}"/>
                    </a:ext>
                  </a:extLst>
                </p14:cNvPr>
                <p14:cNvContentPartPr/>
                <p14:nvPr/>
              </p14:nvContentPartPr>
              <p14:xfrm>
                <a:off x="4167922" y="6687676"/>
                <a:ext cx="1935720" cy="734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8B746AF4-A15F-4CD3-97EF-3EDA86E1F3AE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4150282" y="6669676"/>
                  <a:ext cx="19713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8285B394-9120-4EEF-BFF3-D9EB0C858BD3}"/>
                    </a:ext>
                  </a:extLst>
                </p14:cNvPr>
                <p14:cNvContentPartPr/>
                <p14:nvPr/>
              </p14:nvContentPartPr>
              <p14:xfrm>
                <a:off x="4343242" y="6576796"/>
                <a:ext cx="87120" cy="1792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8285B394-9120-4EEF-BFF3-D9EB0C858BD3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4325602" y="6558796"/>
                  <a:ext cx="1227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3820309E-E330-4C75-BE06-97644E81C3C5}"/>
                    </a:ext>
                  </a:extLst>
                </p14:cNvPr>
                <p14:cNvContentPartPr/>
                <p14:nvPr/>
              </p14:nvContentPartPr>
              <p14:xfrm>
                <a:off x="4361242" y="6415876"/>
                <a:ext cx="44640" cy="20196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3820309E-E330-4C75-BE06-97644E81C3C5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4343242" y="6397876"/>
                  <a:ext cx="802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6929DC0A-F744-4453-BD2F-0E59DD7236DE}"/>
                    </a:ext>
                  </a:extLst>
                </p14:cNvPr>
                <p14:cNvContentPartPr/>
                <p14:nvPr/>
              </p14:nvContentPartPr>
              <p14:xfrm>
                <a:off x="4311202" y="6530356"/>
                <a:ext cx="185760" cy="226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6929DC0A-F744-4453-BD2F-0E59DD7236DE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4293562" y="6512356"/>
                  <a:ext cx="2214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21723C24-5B18-46C8-9ED7-EF01F661D9C7}"/>
                    </a:ext>
                  </a:extLst>
                </p14:cNvPr>
                <p14:cNvContentPartPr/>
                <p14:nvPr/>
              </p14:nvContentPartPr>
              <p14:xfrm>
                <a:off x="4370242" y="6371956"/>
                <a:ext cx="86040" cy="14724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21723C24-5B18-46C8-9ED7-EF01F661D9C7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4352602" y="6354316"/>
                  <a:ext cx="1216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0275B6DD-A523-4BAB-8F0D-CB3EB56B841A}"/>
                    </a:ext>
                  </a:extLst>
                </p14:cNvPr>
                <p14:cNvContentPartPr/>
                <p14:nvPr/>
              </p14:nvContentPartPr>
              <p14:xfrm>
                <a:off x="3773002" y="5936716"/>
                <a:ext cx="28080" cy="43560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0275B6DD-A523-4BAB-8F0D-CB3EB56B841A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3755362" y="5918716"/>
                  <a:ext cx="6372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EE2FB310-B9DE-45FB-9172-3CFAA861D794}"/>
                    </a:ext>
                  </a:extLst>
                </p14:cNvPr>
                <p14:cNvContentPartPr/>
                <p14:nvPr/>
              </p14:nvContentPartPr>
              <p14:xfrm>
                <a:off x="3793162" y="6006556"/>
                <a:ext cx="211680" cy="3186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EE2FB310-B9DE-45FB-9172-3CFAA861D794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3775162" y="5988556"/>
                  <a:ext cx="2473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4A5BDF2C-92E4-4D1D-9100-1F6CD44279F7}"/>
                    </a:ext>
                  </a:extLst>
                </p14:cNvPr>
                <p14:cNvContentPartPr/>
                <p14:nvPr/>
              </p14:nvContentPartPr>
              <p14:xfrm>
                <a:off x="5008522" y="6323716"/>
                <a:ext cx="113040" cy="21528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4A5BDF2C-92E4-4D1D-9100-1F6CD44279F7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4990882" y="6305716"/>
                  <a:ext cx="1486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97073E7F-CB46-4396-84F2-7B853592233E}"/>
                    </a:ext>
                  </a:extLst>
                </p14:cNvPr>
                <p14:cNvContentPartPr/>
                <p14:nvPr/>
              </p14:nvContentPartPr>
              <p14:xfrm>
                <a:off x="4988002" y="6333796"/>
                <a:ext cx="176040" cy="1620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97073E7F-CB46-4396-84F2-7B853592233E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4970362" y="6316156"/>
                  <a:ext cx="2116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00060429-502B-4175-8501-82C576E2FD0B}"/>
                    </a:ext>
                  </a:extLst>
                </p14:cNvPr>
                <p14:cNvContentPartPr/>
                <p14:nvPr/>
              </p14:nvContentPartPr>
              <p14:xfrm>
                <a:off x="4838602" y="5901796"/>
                <a:ext cx="448200" cy="1058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00060429-502B-4175-8501-82C576E2FD0B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4820962" y="5883796"/>
                  <a:ext cx="483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E7722C87-EB66-496E-A7C8-0206AEAE4BD4}"/>
                    </a:ext>
                  </a:extLst>
                </p14:cNvPr>
                <p14:cNvContentPartPr/>
                <p14:nvPr/>
              </p14:nvContentPartPr>
              <p14:xfrm>
                <a:off x="4513882" y="5868316"/>
                <a:ext cx="288360" cy="1285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E7722C87-EB66-496E-A7C8-0206AEAE4BD4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4495882" y="5850316"/>
                  <a:ext cx="3240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33EAAB1-CF80-4B2F-9030-3200827727E8}"/>
                    </a:ext>
                  </a:extLst>
                </p14:cNvPr>
                <p14:cNvContentPartPr/>
                <p14:nvPr/>
              </p14:nvContentPartPr>
              <p14:xfrm>
                <a:off x="4517482" y="5809996"/>
                <a:ext cx="240120" cy="2412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33EAAB1-CF80-4B2F-9030-3200827727E8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4499482" y="5792356"/>
                  <a:ext cx="2757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363BCEA8-3AC2-46AE-B6A5-92BE00D9D4E7}"/>
                    </a:ext>
                  </a:extLst>
                </p14:cNvPr>
                <p14:cNvContentPartPr/>
                <p14:nvPr/>
              </p14:nvContentPartPr>
              <p14:xfrm>
                <a:off x="4994482" y="5936716"/>
                <a:ext cx="75960" cy="2491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363BCEA8-3AC2-46AE-B6A5-92BE00D9D4E7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4976842" y="5919076"/>
                  <a:ext cx="111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F638B5A2-78BC-435C-B338-BD6758F61988}"/>
                    </a:ext>
                  </a:extLst>
                </p14:cNvPr>
                <p14:cNvContentPartPr/>
                <p14:nvPr/>
              </p14:nvContentPartPr>
              <p14:xfrm>
                <a:off x="4691002" y="6096916"/>
                <a:ext cx="156240" cy="15516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F638B5A2-78BC-435C-B338-BD6758F61988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4673362" y="6078916"/>
                  <a:ext cx="1918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AC27EB01-D7FF-4F98-A977-DA60C1BCB16D}"/>
                    </a:ext>
                  </a:extLst>
                </p14:cNvPr>
                <p14:cNvContentPartPr/>
                <p14:nvPr/>
              </p14:nvContentPartPr>
              <p14:xfrm>
                <a:off x="5265202" y="5833396"/>
                <a:ext cx="263880" cy="247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AC27EB01-D7FF-4F98-A977-DA60C1BCB16D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5247202" y="5815396"/>
                  <a:ext cx="29952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CC9751AA-5C73-4EC6-8630-6F8217846F02}"/>
                    </a:ext>
                  </a:extLst>
                </p14:cNvPr>
                <p14:cNvContentPartPr/>
                <p14:nvPr/>
              </p14:nvContentPartPr>
              <p14:xfrm>
                <a:off x="5272042" y="5816476"/>
                <a:ext cx="221760" cy="3225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CC9751AA-5C73-4EC6-8630-6F8217846F02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5254402" y="5798836"/>
                  <a:ext cx="25740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71FC2462-EE92-4C43-8EB6-49C5AAED877A}"/>
                    </a:ext>
                  </a:extLst>
                </p14:cNvPr>
                <p14:cNvContentPartPr/>
                <p14:nvPr/>
              </p14:nvContentPartPr>
              <p14:xfrm>
                <a:off x="5383282" y="5965156"/>
                <a:ext cx="13320" cy="4248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71FC2462-EE92-4C43-8EB6-49C5AAED877A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5365642" y="5947156"/>
                  <a:ext cx="489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B992E064-2399-4E76-BE1A-9D84ECDD5A0B}"/>
                    </a:ext>
                  </a:extLst>
                </p14:cNvPr>
                <p14:cNvContentPartPr/>
                <p14:nvPr/>
              </p14:nvContentPartPr>
              <p14:xfrm>
                <a:off x="6110482" y="6003316"/>
                <a:ext cx="164880" cy="17748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B992E064-2399-4E76-BE1A-9D84ECDD5A0B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6092842" y="5985676"/>
                  <a:ext cx="2005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515AAE6D-3B06-41D3-BAE7-36C8C011B438}"/>
                    </a:ext>
                  </a:extLst>
                </p14:cNvPr>
                <p14:cNvContentPartPr/>
                <p14:nvPr/>
              </p14:nvContentPartPr>
              <p14:xfrm>
                <a:off x="6408202" y="6079636"/>
                <a:ext cx="108720" cy="3996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515AAE6D-3B06-41D3-BAE7-36C8C011B438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6390202" y="6061636"/>
                  <a:ext cx="1443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7362615A-7F26-4E9C-98E8-64B7E419552F}"/>
                    </a:ext>
                  </a:extLst>
                </p14:cNvPr>
                <p14:cNvContentPartPr/>
                <p14:nvPr/>
              </p14:nvContentPartPr>
              <p14:xfrm>
                <a:off x="6418282" y="6145156"/>
                <a:ext cx="106920" cy="2916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7362615A-7F26-4E9C-98E8-64B7E419552F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6400642" y="6127156"/>
                  <a:ext cx="1425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E17BED0E-5A68-40EF-A0B9-EA9D81B642E1}"/>
                    </a:ext>
                  </a:extLst>
                </p14:cNvPr>
                <p14:cNvContentPartPr/>
                <p14:nvPr/>
              </p14:nvContentPartPr>
              <p14:xfrm>
                <a:off x="6646882" y="6101236"/>
                <a:ext cx="185040" cy="16488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E17BED0E-5A68-40EF-A0B9-EA9D81B642E1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6628882" y="6083596"/>
                  <a:ext cx="2206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9C0527F1-D9CC-4165-B11A-5F0D75E35AF5}"/>
                    </a:ext>
                  </a:extLst>
                </p14:cNvPr>
                <p14:cNvContentPartPr/>
                <p14:nvPr/>
              </p14:nvContentPartPr>
              <p14:xfrm>
                <a:off x="6843802" y="6256396"/>
                <a:ext cx="78480" cy="7956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9C0527F1-D9CC-4165-B11A-5F0D75E35AF5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6825802" y="6238396"/>
                  <a:ext cx="1141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A2281A7D-64A8-4683-AD0E-F99EC1D607DB}"/>
                    </a:ext>
                  </a:extLst>
                </p14:cNvPr>
                <p14:cNvContentPartPr/>
                <p14:nvPr/>
              </p14:nvContentPartPr>
              <p14:xfrm>
                <a:off x="7057282" y="6172516"/>
                <a:ext cx="135720" cy="1476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A2281A7D-64A8-4683-AD0E-F99EC1D607DB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7039282" y="6154516"/>
                  <a:ext cx="1713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44C0D12A-2A88-4D45-ADBF-70A2AF5D2898}"/>
                    </a:ext>
                  </a:extLst>
                </p14:cNvPr>
                <p14:cNvContentPartPr/>
                <p14:nvPr/>
              </p14:nvContentPartPr>
              <p14:xfrm>
                <a:off x="7119202" y="6126076"/>
                <a:ext cx="14040" cy="16848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44C0D12A-2A88-4D45-ADBF-70A2AF5D2898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7101562" y="6108436"/>
                  <a:ext cx="496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1449FF2F-969F-4CF3-87C1-DA37B3D4D9F8}"/>
                    </a:ext>
                  </a:extLst>
                </p14:cNvPr>
                <p14:cNvContentPartPr/>
                <p14:nvPr/>
              </p14:nvContentPartPr>
              <p14:xfrm>
                <a:off x="7390642" y="6092956"/>
                <a:ext cx="166320" cy="11700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1449FF2F-969F-4CF3-87C1-DA37B3D4D9F8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7372642" y="6074956"/>
                  <a:ext cx="2019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C9266A4E-F45E-4F95-A243-6940FC6E56F2}"/>
                    </a:ext>
                  </a:extLst>
                </p14:cNvPr>
                <p14:cNvContentPartPr/>
                <p14:nvPr/>
              </p14:nvContentPartPr>
              <p14:xfrm>
                <a:off x="7579282" y="6173596"/>
                <a:ext cx="120600" cy="939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C9266A4E-F45E-4F95-A243-6940FC6E56F2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7561642" y="6155956"/>
                  <a:ext cx="1562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E7BCA040-9EB0-4969-9341-7FC059231BC0}"/>
                    </a:ext>
                  </a:extLst>
                </p14:cNvPr>
                <p14:cNvContentPartPr/>
                <p14:nvPr/>
              </p14:nvContentPartPr>
              <p14:xfrm>
                <a:off x="7352122" y="6314716"/>
                <a:ext cx="341640" cy="1584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E7BCA040-9EB0-4969-9341-7FC059231BC0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7334122" y="6296716"/>
                  <a:ext cx="377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EDD56F71-52E1-4FA6-9DFC-C96B77EBB346}"/>
                    </a:ext>
                  </a:extLst>
                </p14:cNvPr>
                <p14:cNvContentPartPr/>
                <p14:nvPr/>
              </p14:nvContentPartPr>
              <p14:xfrm>
                <a:off x="7498642" y="6381316"/>
                <a:ext cx="87120" cy="12528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EDD56F71-52E1-4FA6-9DFC-C96B77EBB346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7480642" y="6363316"/>
                  <a:ext cx="1227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4F9B94E2-55FB-4331-B933-8C2FD9B11E01}"/>
                    </a:ext>
                  </a:extLst>
                </p14:cNvPr>
                <p14:cNvContentPartPr/>
                <p14:nvPr/>
              </p14:nvContentPartPr>
              <p14:xfrm>
                <a:off x="7765402" y="6208876"/>
                <a:ext cx="254880" cy="18252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4F9B94E2-55FB-4331-B933-8C2FD9B11E01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7747402" y="6190876"/>
                  <a:ext cx="2905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A5B0F137-83AF-4D1A-BAF3-F1C8D49BEE2A}"/>
                    </a:ext>
                  </a:extLst>
                </p14:cNvPr>
                <p14:cNvContentPartPr/>
                <p14:nvPr/>
              </p14:nvContentPartPr>
              <p14:xfrm>
                <a:off x="8194882" y="6220756"/>
                <a:ext cx="68760" cy="14220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A5B0F137-83AF-4D1A-BAF3-F1C8D49BEE2A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8176882" y="6202756"/>
                  <a:ext cx="1044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83581368-5FF6-477F-AA23-DD1BF7EC0EA7}"/>
                    </a:ext>
                  </a:extLst>
                </p14:cNvPr>
                <p14:cNvContentPartPr/>
                <p14:nvPr/>
              </p14:nvContentPartPr>
              <p14:xfrm>
                <a:off x="8307202" y="6253156"/>
                <a:ext cx="88200" cy="6948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83581368-5FF6-477F-AA23-DD1BF7EC0EA7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8289562" y="6235156"/>
                  <a:ext cx="1238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F64225F0-9078-4EB0-888E-29FE0BAB7995}"/>
                    </a:ext>
                  </a:extLst>
                </p14:cNvPr>
                <p14:cNvContentPartPr/>
                <p14:nvPr/>
              </p14:nvContentPartPr>
              <p14:xfrm>
                <a:off x="8461282" y="6236596"/>
                <a:ext cx="93240" cy="11700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F64225F0-9078-4EB0-888E-29FE0BAB7995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8443282" y="6218956"/>
                  <a:ext cx="1288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E5CC8D6E-852A-402B-BD23-618B64AB49D6}"/>
                    </a:ext>
                  </a:extLst>
                </p14:cNvPr>
                <p14:cNvContentPartPr/>
                <p14:nvPr/>
              </p14:nvContentPartPr>
              <p14:xfrm>
                <a:off x="8632282" y="6184036"/>
                <a:ext cx="145800" cy="19728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E5CC8D6E-852A-402B-BD23-618B64AB49D6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8614282" y="6166396"/>
                  <a:ext cx="18144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E8ED9257-18DC-40F2-8409-CB0B3B6BDD1C}"/>
              </a:ext>
            </a:extLst>
          </p:cNvPr>
          <p:cNvGrpSpPr/>
          <p:nvPr/>
        </p:nvGrpSpPr>
        <p:grpSpPr>
          <a:xfrm>
            <a:off x="7892602" y="6486076"/>
            <a:ext cx="1107720" cy="314640"/>
            <a:chOff x="6368602" y="6486076"/>
            <a:chExt cx="110772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4A972D92-6C57-4A77-9FE7-028B2C35F62C}"/>
                    </a:ext>
                  </a:extLst>
                </p14:cNvPr>
                <p14:cNvContentPartPr/>
                <p14:nvPr/>
              </p14:nvContentPartPr>
              <p14:xfrm>
                <a:off x="6368602" y="6486076"/>
                <a:ext cx="155520" cy="23400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4A972D92-6C57-4A77-9FE7-028B2C35F62C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6350962" y="6468436"/>
                  <a:ext cx="1911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1237338F-D4D5-445A-9F1E-467EEA7127CA}"/>
                    </a:ext>
                  </a:extLst>
                </p14:cNvPr>
                <p14:cNvContentPartPr/>
                <p14:nvPr/>
              </p14:nvContentPartPr>
              <p14:xfrm>
                <a:off x="6547162" y="6563836"/>
                <a:ext cx="208080" cy="15192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1237338F-D4D5-445A-9F1E-467EEA7127CA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6529522" y="6546196"/>
                  <a:ext cx="2437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A48E7CDF-04B8-4492-86AC-0F1E078F8155}"/>
                    </a:ext>
                  </a:extLst>
                </p14:cNvPr>
                <p14:cNvContentPartPr/>
                <p14:nvPr/>
              </p14:nvContentPartPr>
              <p14:xfrm>
                <a:off x="6918322" y="6608116"/>
                <a:ext cx="144720" cy="2052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A48E7CDF-04B8-4492-86AC-0F1E078F8155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6900682" y="6590476"/>
                  <a:ext cx="1803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6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C181F3AF-2998-4DC5-B2CF-2B44AD0AB8EB}"/>
                    </a:ext>
                  </a:extLst>
                </p14:cNvPr>
                <p14:cNvContentPartPr/>
                <p14:nvPr/>
              </p14:nvContentPartPr>
              <p14:xfrm>
                <a:off x="6925882" y="6730876"/>
                <a:ext cx="158760" cy="1980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C181F3AF-2998-4DC5-B2CF-2B44AD0AB8EB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6907882" y="6713236"/>
                  <a:ext cx="194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5CB891A9-59B9-48E9-BF0E-54304A0DF77E}"/>
                    </a:ext>
                  </a:extLst>
                </p14:cNvPr>
                <p14:cNvContentPartPr/>
                <p14:nvPr/>
              </p14:nvContentPartPr>
              <p14:xfrm>
                <a:off x="7247362" y="6546916"/>
                <a:ext cx="96480" cy="23256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5CB891A9-59B9-48E9-BF0E-54304A0DF77E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7229722" y="6529276"/>
                  <a:ext cx="1321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8FDC656A-9FDE-4399-857A-87B1650AAB7A}"/>
                    </a:ext>
                  </a:extLst>
                </p14:cNvPr>
                <p14:cNvContentPartPr/>
                <p14:nvPr/>
              </p14:nvContentPartPr>
              <p14:xfrm>
                <a:off x="7365802" y="6748876"/>
                <a:ext cx="110520" cy="5184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8FDC656A-9FDE-4399-857A-87B1650AAB7A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7347802" y="6730876"/>
                  <a:ext cx="146160" cy="8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06EF6CCA-3B7A-4DE5-B5E5-743F7B048AED}"/>
                  </a:ext>
                </a:extLst>
              </p14:cNvPr>
              <p14:cNvContentPartPr/>
              <p14:nvPr/>
            </p14:nvContentPartPr>
            <p14:xfrm>
              <a:off x="8641762" y="6498676"/>
              <a:ext cx="217440" cy="2448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06EF6CCA-3B7A-4DE5-B5E5-743F7B048AED}"/>
                  </a:ext>
                </a:extLst>
              </p:cNvPr>
              <p:cNvPicPr/>
              <p:nvPr/>
            </p:nvPicPr>
            <p:blipFill>
              <a:blip r:embed="rId663"/>
              <a:stretch>
                <a:fillRect/>
              </a:stretch>
            </p:blipFill>
            <p:spPr>
              <a:xfrm>
                <a:off x="8623732" y="6480676"/>
                <a:ext cx="253139" cy="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3" name="Group 452">
            <a:extLst>
              <a:ext uri="{FF2B5EF4-FFF2-40B4-BE49-F238E27FC236}">
                <a16:creationId xmlns:a16="http://schemas.microsoft.com/office/drawing/2014/main" id="{E5F0240C-A13B-44AE-8379-AE9CF59C67DC}"/>
              </a:ext>
            </a:extLst>
          </p:cNvPr>
          <p:cNvGrpSpPr/>
          <p:nvPr/>
        </p:nvGrpSpPr>
        <p:grpSpPr>
          <a:xfrm>
            <a:off x="9072682" y="6536476"/>
            <a:ext cx="462960" cy="223560"/>
            <a:chOff x="7548682" y="6536476"/>
            <a:chExt cx="462960" cy="22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E6C81CF5-AEC8-4E6F-9E2D-CD51B125CA3C}"/>
                    </a:ext>
                  </a:extLst>
                </p14:cNvPr>
                <p14:cNvContentPartPr/>
                <p14:nvPr/>
              </p14:nvContentPartPr>
              <p14:xfrm>
                <a:off x="7548682" y="6708916"/>
                <a:ext cx="56160" cy="5112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E6C81CF5-AEC8-4E6F-9E2D-CD51B125CA3C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7531042" y="6691276"/>
                  <a:ext cx="918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1042CCDE-007A-4748-924D-F16B0F62B0B0}"/>
                    </a:ext>
                  </a:extLst>
                </p14:cNvPr>
                <p14:cNvContentPartPr/>
                <p14:nvPr/>
              </p14:nvContentPartPr>
              <p14:xfrm>
                <a:off x="7731202" y="6595156"/>
                <a:ext cx="270000" cy="1623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1042CCDE-007A-4748-924D-F16B0F62B0B0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7713202" y="6577156"/>
                  <a:ext cx="3056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315FD150-BF16-4FF0-80BA-C6F6EDC589F3}"/>
                    </a:ext>
                  </a:extLst>
                </p14:cNvPr>
                <p14:cNvContentPartPr/>
                <p14:nvPr/>
              </p14:nvContentPartPr>
              <p14:xfrm>
                <a:off x="7755322" y="6536476"/>
                <a:ext cx="256320" cy="864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315FD150-BF16-4FF0-80BA-C6F6EDC589F3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7737322" y="6518836"/>
                  <a:ext cx="29196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EC103E98-F7D4-4FDB-A0C9-3386F573126A}"/>
              </a:ext>
            </a:extLst>
          </p:cNvPr>
          <p:cNvGrpSpPr/>
          <p:nvPr/>
        </p:nvGrpSpPr>
        <p:grpSpPr>
          <a:xfrm>
            <a:off x="1888162" y="6484636"/>
            <a:ext cx="513360" cy="191880"/>
            <a:chOff x="364162" y="6484636"/>
            <a:chExt cx="513360" cy="1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0A17ECB9-8276-4319-BC1C-FE27AE6DF818}"/>
                    </a:ext>
                  </a:extLst>
                </p14:cNvPr>
                <p14:cNvContentPartPr/>
                <p14:nvPr/>
              </p14:nvContentPartPr>
              <p14:xfrm>
                <a:off x="364162" y="6484636"/>
                <a:ext cx="222480" cy="19188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0A17ECB9-8276-4319-BC1C-FE27AE6DF818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346162" y="6466996"/>
                  <a:ext cx="2581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D900F2E3-E040-41CC-B95B-8F5278573A49}"/>
                    </a:ext>
                  </a:extLst>
                </p14:cNvPr>
                <p14:cNvContentPartPr/>
                <p14:nvPr/>
              </p14:nvContentPartPr>
              <p14:xfrm>
                <a:off x="656842" y="6519916"/>
                <a:ext cx="220680" cy="12456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D900F2E3-E040-41CC-B95B-8F5278573A49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638842" y="6502276"/>
                  <a:ext cx="256320" cy="16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C78A5C39-4709-4B16-BFB2-C09C15272A1A}"/>
                  </a:ext>
                </a:extLst>
              </p14:cNvPr>
              <p14:cNvContentPartPr/>
              <p14:nvPr/>
            </p14:nvContentPartPr>
            <p14:xfrm>
              <a:off x="2529682" y="6544396"/>
              <a:ext cx="223560" cy="3816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C78A5C39-4709-4B16-BFB2-C09C15272A1A}"/>
                  </a:ext>
                </a:extLst>
              </p:cNvPr>
              <p:cNvPicPr/>
              <p:nvPr/>
            </p:nvPicPr>
            <p:blipFill>
              <a:blip r:embed="rId675"/>
              <a:stretch>
                <a:fillRect/>
              </a:stretch>
            </p:blipFill>
            <p:spPr>
              <a:xfrm>
                <a:off x="2511653" y="6526396"/>
                <a:ext cx="259257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459" name="Ink 458">
                <a:extLst>
                  <a:ext uri="{FF2B5EF4-FFF2-40B4-BE49-F238E27FC236}">
                    <a16:creationId xmlns:a16="http://schemas.microsoft.com/office/drawing/2014/main" id="{10A628D0-5AA1-4882-A76D-CBCCA712C10D}"/>
                  </a:ext>
                </a:extLst>
              </p14:cNvPr>
              <p14:cNvContentPartPr/>
              <p14:nvPr/>
            </p14:nvContentPartPr>
            <p14:xfrm>
              <a:off x="2878522" y="6349636"/>
              <a:ext cx="148320" cy="380160"/>
            </p14:xfrm>
          </p:contentPart>
        </mc:Choice>
        <mc:Fallback xmlns="">
          <p:pic>
            <p:nvPicPr>
              <p:cNvPr id="459" name="Ink 458">
                <a:extLst>
                  <a:ext uri="{FF2B5EF4-FFF2-40B4-BE49-F238E27FC236}">
                    <a16:creationId xmlns:a16="http://schemas.microsoft.com/office/drawing/2014/main" id="{10A628D0-5AA1-4882-A76D-CBCCA712C10D}"/>
                  </a:ext>
                </a:extLst>
              </p:cNvPr>
              <p:cNvPicPr/>
              <p:nvPr/>
            </p:nvPicPr>
            <p:blipFill>
              <a:blip r:embed="rId677"/>
              <a:stretch>
                <a:fillRect/>
              </a:stretch>
            </p:blipFill>
            <p:spPr>
              <a:xfrm>
                <a:off x="2860522" y="6331636"/>
                <a:ext cx="183960" cy="41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9" name="Group 488">
            <a:extLst>
              <a:ext uri="{FF2B5EF4-FFF2-40B4-BE49-F238E27FC236}">
                <a16:creationId xmlns:a16="http://schemas.microsoft.com/office/drawing/2014/main" id="{12B464F7-B692-4843-97F4-3FB85907B8DC}"/>
              </a:ext>
            </a:extLst>
          </p:cNvPr>
          <p:cNvGrpSpPr/>
          <p:nvPr/>
        </p:nvGrpSpPr>
        <p:grpSpPr>
          <a:xfrm>
            <a:off x="3120082" y="6254236"/>
            <a:ext cx="2345760" cy="617040"/>
            <a:chOff x="1596082" y="6254236"/>
            <a:chExt cx="234576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E23546F8-F293-489E-B734-405CC449A8B5}"/>
                    </a:ext>
                  </a:extLst>
                </p14:cNvPr>
                <p14:cNvContentPartPr/>
                <p14:nvPr/>
              </p14:nvContentPartPr>
              <p14:xfrm>
                <a:off x="1596082" y="6476356"/>
                <a:ext cx="291960" cy="20844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E23546F8-F293-489E-B734-405CC449A8B5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1578442" y="6458716"/>
                  <a:ext cx="3276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8A4538C3-0996-41D6-B142-E03899D9B190}"/>
                    </a:ext>
                  </a:extLst>
                </p14:cNvPr>
                <p14:cNvContentPartPr/>
                <p14:nvPr/>
              </p14:nvContentPartPr>
              <p14:xfrm>
                <a:off x="1895962" y="6605236"/>
                <a:ext cx="34920" cy="18216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8A4538C3-0996-41D6-B142-E03899D9B190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1877962" y="6587596"/>
                  <a:ext cx="70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5F2F9B89-ED59-4D44-BC62-871DBA65DD46}"/>
                    </a:ext>
                  </a:extLst>
                </p14:cNvPr>
                <p14:cNvContentPartPr/>
                <p14:nvPr/>
              </p14:nvContentPartPr>
              <p14:xfrm>
                <a:off x="1800922" y="6608116"/>
                <a:ext cx="217080" cy="3168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5F2F9B89-ED59-4D44-BC62-871DBA65DD46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1782922" y="6590476"/>
                  <a:ext cx="252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5F8E0DB2-3B9F-467A-BF32-534AD5A4C5F1}"/>
                    </a:ext>
                  </a:extLst>
                </p14:cNvPr>
                <p14:cNvContentPartPr/>
                <p14:nvPr/>
              </p14:nvContentPartPr>
              <p14:xfrm>
                <a:off x="1888762" y="6319396"/>
                <a:ext cx="439200" cy="16164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5F8E0DB2-3B9F-467A-BF32-534AD5A4C5F1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1871122" y="6301396"/>
                  <a:ext cx="4748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4D375D17-0E19-4099-9AC5-BDCE7C4A71F2}"/>
                    </a:ext>
                  </a:extLst>
                </p14:cNvPr>
                <p14:cNvContentPartPr/>
                <p14:nvPr/>
              </p14:nvContentPartPr>
              <p14:xfrm>
                <a:off x="1898482" y="6324796"/>
                <a:ext cx="75600" cy="6120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4D375D17-0E19-4099-9AC5-BDCE7C4A71F2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1880482" y="6307156"/>
                  <a:ext cx="111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4D31FCDD-13C4-4C8E-B087-67205D076CF9}"/>
                    </a:ext>
                  </a:extLst>
                </p14:cNvPr>
                <p14:cNvContentPartPr/>
                <p14:nvPr/>
              </p14:nvContentPartPr>
              <p14:xfrm>
                <a:off x="2406082" y="6416236"/>
                <a:ext cx="181440" cy="12240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4D31FCDD-13C4-4C8E-B087-67205D076CF9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2388082" y="6398596"/>
                  <a:ext cx="2170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B53F9D63-ECC3-4F0B-AD9C-285D0E2684AD}"/>
                    </a:ext>
                  </a:extLst>
                </p14:cNvPr>
                <p14:cNvContentPartPr/>
                <p14:nvPr/>
              </p14:nvContentPartPr>
              <p14:xfrm>
                <a:off x="2627482" y="6392476"/>
                <a:ext cx="156960" cy="16164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B53F9D63-ECC3-4F0B-AD9C-285D0E2684AD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2609842" y="6374476"/>
                  <a:ext cx="1926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2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9E4EE46A-786E-498D-A8D6-D13737AE62C7}"/>
                    </a:ext>
                  </a:extLst>
                </p14:cNvPr>
                <p14:cNvContentPartPr/>
                <p14:nvPr/>
              </p14:nvContentPartPr>
              <p14:xfrm>
                <a:off x="2777602" y="6408316"/>
                <a:ext cx="67680" cy="1382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9E4EE46A-786E-498D-A8D6-D13737AE62C7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2759602" y="6390316"/>
                  <a:ext cx="1033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4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D0D8CC8A-CF29-4784-860A-02BE5613265B}"/>
                    </a:ext>
                  </a:extLst>
                </p14:cNvPr>
                <p14:cNvContentPartPr/>
                <p14:nvPr/>
              </p14:nvContentPartPr>
              <p14:xfrm>
                <a:off x="2878762" y="6400396"/>
                <a:ext cx="114120" cy="16272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D0D8CC8A-CF29-4784-860A-02BE5613265B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2861122" y="6382756"/>
                  <a:ext cx="1497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6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2180B879-5098-44EC-862E-EE6F9C6DF351}"/>
                    </a:ext>
                  </a:extLst>
                </p14:cNvPr>
                <p14:cNvContentPartPr/>
                <p14:nvPr/>
              </p14:nvContentPartPr>
              <p14:xfrm>
                <a:off x="3196282" y="6290956"/>
                <a:ext cx="77760" cy="23832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2180B879-5098-44EC-862E-EE6F9C6DF351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3178642" y="6272956"/>
                  <a:ext cx="1134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C6E3784B-8E3F-4503-9E4F-C4C24A5108FB}"/>
                    </a:ext>
                  </a:extLst>
                </p14:cNvPr>
                <p14:cNvContentPartPr/>
                <p14:nvPr/>
              </p14:nvContentPartPr>
              <p14:xfrm>
                <a:off x="3089362" y="6393916"/>
                <a:ext cx="199440" cy="237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C6E3784B-8E3F-4503-9E4F-C4C24A5108FB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3071362" y="6375916"/>
                  <a:ext cx="2350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F768CB37-7AD7-467D-BF01-03C9E3530DD6}"/>
                    </a:ext>
                  </a:extLst>
                </p14:cNvPr>
                <p14:cNvContentPartPr/>
                <p14:nvPr/>
              </p14:nvContentPartPr>
              <p14:xfrm>
                <a:off x="3294202" y="6254236"/>
                <a:ext cx="78480" cy="33912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F768CB37-7AD7-467D-BF01-03C9E3530DD6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3276202" y="6236596"/>
                  <a:ext cx="1141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2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777ABE87-0AFF-4D65-86E8-BB75229FF9C1}"/>
                    </a:ext>
                  </a:extLst>
                </p14:cNvPr>
                <p14:cNvContentPartPr/>
                <p14:nvPr/>
              </p14:nvContentPartPr>
              <p14:xfrm>
                <a:off x="3438202" y="6449356"/>
                <a:ext cx="245880" cy="12348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777ABE87-0AFF-4D65-86E8-BB75229FF9C1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3420202" y="6431716"/>
                  <a:ext cx="281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4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83AE2D40-CCED-466D-9575-F7F8125F605D}"/>
                    </a:ext>
                  </a:extLst>
                </p14:cNvPr>
                <p14:cNvContentPartPr/>
                <p14:nvPr/>
              </p14:nvContentPartPr>
              <p14:xfrm>
                <a:off x="3694882" y="6478156"/>
                <a:ext cx="66600" cy="7776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83AE2D40-CCED-466D-9575-F7F8125F605D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3676882" y="6460516"/>
                  <a:ext cx="1022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DD326462-41A6-4555-9540-54165935677E}"/>
                    </a:ext>
                  </a:extLst>
                </p14:cNvPr>
                <p14:cNvContentPartPr/>
                <p14:nvPr/>
              </p14:nvContentPartPr>
              <p14:xfrm>
                <a:off x="3808282" y="6483556"/>
                <a:ext cx="47520" cy="7884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DD326462-41A6-4555-9540-54165935677E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3790282" y="6465916"/>
                  <a:ext cx="83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4B19FC73-DBBB-4D5F-AF03-07F4299CC9AD}"/>
                    </a:ext>
                  </a:extLst>
                </p14:cNvPr>
                <p14:cNvContentPartPr/>
                <p14:nvPr/>
              </p14:nvContentPartPr>
              <p14:xfrm>
                <a:off x="3922402" y="6367276"/>
                <a:ext cx="19440" cy="19188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4B19FC73-DBBB-4D5F-AF03-07F4299CC9AD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3904402" y="6349636"/>
                  <a:ext cx="550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B7B58FB4-FE40-4F14-9D54-B285C712E110}"/>
                    </a:ext>
                  </a:extLst>
                </p14:cNvPr>
                <p14:cNvContentPartPr/>
                <p14:nvPr/>
              </p14:nvContentPartPr>
              <p14:xfrm>
                <a:off x="2484202" y="6655996"/>
                <a:ext cx="179640" cy="11592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B7B58FB4-FE40-4F14-9D54-B285C712E110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2466562" y="6637996"/>
                  <a:ext cx="2152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F02B4D8E-CC09-46B7-B34C-0101F4295CE0}"/>
                    </a:ext>
                  </a:extLst>
                </p14:cNvPr>
                <p14:cNvContentPartPr/>
                <p14:nvPr/>
              </p14:nvContentPartPr>
              <p14:xfrm>
                <a:off x="2675362" y="6682276"/>
                <a:ext cx="156600" cy="8892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F02B4D8E-CC09-46B7-B34C-0101F4295CE0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2657722" y="6664276"/>
                  <a:ext cx="1922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843A3CBE-9C64-4094-B73A-F70960826A3C}"/>
                    </a:ext>
                  </a:extLst>
                </p14:cNvPr>
                <p14:cNvContentPartPr/>
                <p14:nvPr/>
              </p14:nvContentPartPr>
              <p14:xfrm>
                <a:off x="2850682" y="6603436"/>
                <a:ext cx="54360" cy="17568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843A3CBE-9C64-4094-B73A-F70960826A3C}"/>
                    </a:ext>
                  </a:extLst>
                </p:cNvPr>
                <p:cNvPicPr/>
                <p:nvPr/>
              </p:nvPicPr>
              <p:blipFill>
                <a:blip r:embed="rId715"/>
                <a:stretch>
                  <a:fillRect/>
                </a:stretch>
              </p:blipFill>
              <p:spPr>
                <a:xfrm>
                  <a:off x="2832682" y="6585436"/>
                  <a:ext cx="90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6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E086F76C-2134-493C-97E8-DF73B4EB6D18}"/>
                    </a:ext>
                  </a:extLst>
                </p14:cNvPr>
                <p14:cNvContentPartPr/>
                <p14:nvPr/>
              </p14:nvContentPartPr>
              <p14:xfrm>
                <a:off x="3000442" y="6707836"/>
                <a:ext cx="55080" cy="626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E086F76C-2134-493C-97E8-DF73B4EB6D18}"/>
                    </a:ext>
                  </a:extLst>
                </p:cNvPr>
                <p:cNvPicPr/>
                <p:nvPr/>
              </p:nvPicPr>
              <p:blipFill>
                <a:blip r:embed="rId717"/>
                <a:stretch>
                  <a:fillRect/>
                </a:stretch>
              </p:blipFill>
              <p:spPr>
                <a:xfrm>
                  <a:off x="2982442" y="6689836"/>
                  <a:ext cx="907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EFB4A8EC-D2D7-4E47-8326-DF498C423BD0}"/>
                    </a:ext>
                  </a:extLst>
                </p14:cNvPr>
                <p14:cNvContentPartPr/>
                <p14:nvPr/>
              </p14:nvContentPartPr>
              <p14:xfrm>
                <a:off x="3110962" y="6713596"/>
                <a:ext cx="119160" cy="8964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EFB4A8EC-D2D7-4E47-8326-DF498C423BD0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3093322" y="6695956"/>
                  <a:ext cx="1548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0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1CF016EB-ED4E-4E3E-8B2F-A455A1E57C2D}"/>
                    </a:ext>
                  </a:extLst>
                </p14:cNvPr>
                <p14:cNvContentPartPr/>
                <p14:nvPr/>
              </p14:nvContentPartPr>
              <p14:xfrm>
                <a:off x="3267922" y="6731956"/>
                <a:ext cx="5400" cy="486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1CF016EB-ED4E-4E3E-8B2F-A455A1E57C2D}"/>
                    </a:ext>
                  </a:extLst>
                </p:cNvPr>
                <p:cNvPicPr/>
                <p:nvPr/>
              </p:nvPicPr>
              <p:blipFill>
                <a:blip r:embed="rId721"/>
                <a:stretch>
                  <a:fillRect/>
                </a:stretch>
              </p:blipFill>
              <p:spPr>
                <a:xfrm>
                  <a:off x="3249922" y="6714316"/>
                  <a:ext cx="410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2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FA555B38-85B8-4481-B882-3DF5545524BF}"/>
                    </a:ext>
                  </a:extLst>
                </p14:cNvPr>
                <p14:cNvContentPartPr/>
                <p14:nvPr/>
              </p14:nvContentPartPr>
              <p14:xfrm>
                <a:off x="3300322" y="6595156"/>
                <a:ext cx="44280" cy="19296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FA555B38-85B8-4481-B882-3DF5545524BF}"/>
                    </a:ext>
                  </a:extLst>
                </p:cNvPr>
                <p:cNvPicPr/>
                <p:nvPr/>
              </p:nvPicPr>
              <p:blipFill>
                <a:blip r:embed="rId723"/>
                <a:stretch>
                  <a:fillRect/>
                </a:stretch>
              </p:blipFill>
              <p:spPr>
                <a:xfrm>
                  <a:off x="3282322" y="6577156"/>
                  <a:ext cx="799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4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904BF338-A3A0-4884-B375-3CA090E0E16E}"/>
                    </a:ext>
                  </a:extLst>
                </p14:cNvPr>
                <p14:cNvContentPartPr/>
                <p14:nvPr/>
              </p14:nvContentPartPr>
              <p14:xfrm>
                <a:off x="3298522" y="6696676"/>
                <a:ext cx="76680" cy="972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904BF338-A3A0-4884-B375-3CA090E0E16E}"/>
                    </a:ext>
                  </a:extLst>
                </p:cNvPr>
                <p:cNvPicPr/>
                <p:nvPr/>
              </p:nvPicPr>
              <p:blipFill>
                <a:blip r:embed="rId725"/>
                <a:stretch>
                  <a:fillRect/>
                </a:stretch>
              </p:blipFill>
              <p:spPr>
                <a:xfrm>
                  <a:off x="3280882" y="6679036"/>
                  <a:ext cx="1123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8F6A54AC-0FD6-4AFF-B7BF-15C2A1AD9E05}"/>
                    </a:ext>
                  </a:extLst>
                </p14:cNvPr>
                <p14:cNvContentPartPr/>
                <p14:nvPr/>
              </p14:nvContentPartPr>
              <p14:xfrm>
                <a:off x="3455482" y="6696676"/>
                <a:ext cx="96120" cy="1746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8F6A54AC-0FD6-4AFF-B7BF-15C2A1AD9E05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3437842" y="6679036"/>
                  <a:ext cx="1317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8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BA78F271-567A-4E64-AF91-983B8DB8A1DC}"/>
                    </a:ext>
                  </a:extLst>
                </p14:cNvPr>
                <p14:cNvContentPartPr/>
                <p14:nvPr/>
              </p14:nvContentPartPr>
              <p14:xfrm>
                <a:off x="3439282" y="6752795"/>
                <a:ext cx="32760" cy="435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BA78F271-567A-4E64-AF91-983B8DB8A1DC}"/>
                    </a:ext>
                  </a:extLst>
                </p:cNvPr>
                <p:cNvPicPr/>
                <p:nvPr/>
              </p:nvPicPr>
              <p:blipFill>
                <a:blip r:embed="rId729"/>
                <a:stretch>
                  <a:fillRect/>
                </a:stretch>
              </p:blipFill>
              <p:spPr>
                <a:xfrm>
                  <a:off x="3421282" y="6734795"/>
                  <a:ext cx="68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0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47904CAB-32A0-4F2B-B971-B9A74DE9CB11}"/>
                    </a:ext>
                  </a:extLst>
                </p14:cNvPr>
                <p14:cNvContentPartPr/>
                <p14:nvPr/>
              </p14:nvContentPartPr>
              <p14:xfrm>
                <a:off x="3227242" y="6617075"/>
                <a:ext cx="6480" cy="1332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47904CAB-32A0-4F2B-B971-B9A74DE9CB11}"/>
                    </a:ext>
                  </a:extLst>
                </p:cNvPr>
                <p:cNvPicPr/>
                <p:nvPr/>
              </p:nvPicPr>
              <p:blipFill>
                <a:blip r:embed="rId731"/>
                <a:stretch>
                  <a:fillRect/>
                </a:stretch>
              </p:blipFill>
              <p:spPr>
                <a:xfrm>
                  <a:off x="3209242" y="6599075"/>
                  <a:ext cx="4212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ABE41E78-1D73-495B-8488-A668D09F649B}"/>
              </a:ext>
            </a:extLst>
          </p:cNvPr>
          <p:cNvGrpSpPr/>
          <p:nvPr/>
        </p:nvGrpSpPr>
        <p:grpSpPr>
          <a:xfrm>
            <a:off x="3257602" y="4622675"/>
            <a:ext cx="2119680" cy="1134000"/>
            <a:chOff x="1733602" y="4622675"/>
            <a:chExt cx="2119680" cy="113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36604434-B6A4-4938-95D0-ECB2F9616E28}"/>
                    </a:ext>
                  </a:extLst>
                </p14:cNvPr>
                <p14:cNvContentPartPr/>
                <p14:nvPr/>
              </p14:nvContentPartPr>
              <p14:xfrm>
                <a:off x="1751242" y="5749835"/>
                <a:ext cx="76680" cy="68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36604434-B6A4-4938-95D0-ECB2F9616E28}"/>
                    </a:ext>
                  </a:extLst>
                </p:cNvPr>
                <p:cNvPicPr/>
                <p:nvPr/>
              </p:nvPicPr>
              <p:blipFill>
                <a:blip r:embed="rId733"/>
                <a:stretch>
                  <a:fillRect/>
                </a:stretch>
              </p:blipFill>
              <p:spPr>
                <a:xfrm>
                  <a:off x="1733602" y="5731835"/>
                  <a:ext cx="1123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4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68C4CF47-BAFF-4547-8088-DD50ABC0EB83}"/>
                    </a:ext>
                  </a:extLst>
                </p14:cNvPr>
                <p14:cNvContentPartPr/>
                <p14:nvPr/>
              </p14:nvContentPartPr>
              <p14:xfrm>
                <a:off x="1919722" y="5715275"/>
                <a:ext cx="27000" cy="576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68C4CF47-BAFF-4547-8088-DD50ABC0EB83}"/>
                    </a:ext>
                  </a:extLst>
                </p:cNvPr>
                <p:cNvPicPr/>
                <p:nvPr/>
              </p:nvPicPr>
              <p:blipFill>
                <a:blip r:embed="rId735"/>
                <a:stretch>
                  <a:fillRect/>
                </a:stretch>
              </p:blipFill>
              <p:spPr>
                <a:xfrm>
                  <a:off x="1901722" y="5697275"/>
                  <a:ext cx="626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CC288369-2A8C-4ADF-B52F-76299F1DAFA7}"/>
                    </a:ext>
                  </a:extLst>
                </p14:cNvPr>
                <p14:cNvContentPartPr/>
                <p14:nvPr/>
              </p14:nvContentPartPr>
              <p14:xfrm>
                <a:off x="2002882" y="5566955"/>
                <a:ext cx="38880" cy="8100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CC288369-2A8C-4ADF-B52F-76299F1DAFA7}"/>
                    </a:ext>
                  </a:extLst>
                </p:cNvPr>
                <p:cNvPicPr/>
                <p:nvPr/>
              </p:nvPicPr>
              <p:blipFill>
                <a:blip r:embed="rId737"/>
                <a:stretch>
                  <a:fillRect/>
                </a:stretch>
              </p:blipFill>
              <p:spPr>
                <a:xfrm>
                  <a:off x="1985242" y="5549315"/>
                  <a:ext cx="74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8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6E77ED22-2DBC-4A78-8050-2E88A7D45A47}"/>
                    </a:ext>
                  </a:extLst>
                </p14:cNvPr>
                <p14:cNvContentPartPr/>
                <p14:nvPr/>
              </p14:nvContentPartPr>
              <p14:xfrm>
                <a:off x="2064802" y="5469035"/>
                <a:ext cx="23760" cy="1764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6E77ED22-2DBC-4A78-8050-2E88A7D45A47}"/>
                    </a:ext>
                  </a:extLst>
                </p:cNvPr>
                <p:cNvPicPr/>
                <p:nvPr/>
              </p:nvPicPr>
              <p:blipFill>
                <a:blip r:embed="rId739"/>
                <a:stretch>
                  <a:fillRect/>
                </a:stretch>
              </p:blipFill>
              <p:spPr>
                <a:xfrm>
                  <a:off x="2046802" y="5451395"/>
                  <a:ext cx="594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0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0874D3D3-EC94-42E3-BFE7-A885BD2F63EC}"/>
                    </a:ext>
                  </a:extLst>
                </p14:cNvPr>
                <p14:cNvContentPartPr/>
                <p14:nvPr/>
              </p14:nvContentPartPr>
              <p14:xfrm>
                <a:off x="2141482" y="5233955"/>
                <a:ext cx="12600" cy="6948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0874D3D3-EC94-42E3-BFE7-A885BD2F63EC}"/>
                    </a:ext>
                  </a:extLst>
                </p:cNvPr>
                <p:cNvPicPr/>
                <p:nvPr/>
              </p:nvPicPr>
              <p:blipFill>
                <a:blip r:embed="rId741"/>
                <a:stretch>
                  <a:fillRect/>
                </a:stretch>
              </p:blipFill>
              <p:spPr>
                <a:xfrm>
                  <a:off x="2123842" y="5215955"/>
                  <a:ext cx="482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2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23E4B875-36E8-4AB7-9BCD-B24DD9F3BAA7}"/>
                    </a:ext>
                  </a:extLst>
                </p14:cNvPr>
                <p14:cNvContentPartPr/>
                <p14:nvPr/>
              </p14:nvContentPartPr>
              <p14:xfrm>
                <a:off x="2200882" y="4871795"/>
                <a:ext cx="155520" cy="1918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23E4B875-36E8-4AB7-9BCD-B24DD9F3BAA7}"/>
                    </a:ext>
                  </a:extLst>
                </p:cNvPr>
                <p:cNvPicPr/>
                <p:nvPr/>
              </p:nvPicPr>
              <p:blipFill>
                <a:blip r:embed="rId743"/>
                <a:stretch>
                  <a:fillRect/>
                </a:stretch>
              </p:blipFill>
              <p:spPr>
                <a:xfrm>
                  <a:off x="2183242" y="4854155"/>
                  <a:ext cx="191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4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4A376728-4C32-4F5F-916B-29057E421287}"/>
                    </a:ext>
                  </a:extLst>
                </p14:cNvPr>
                <p14:cNvContentPartPr/>
                <p14:nvPr/>
              </p14:nvContentPartPr>
              <p14:xfrm>
                <a:off x="2417242" y="4639235"/>
                <a:ext cx="174600" cy="13824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4A376728-4C32-4F5F-916B-29057E421287}"/>
                    </a:ext>
                  </a:extLst>
                </p:cNvPr>
                <p:cNvPicPr/>
                <p:nvPr/>
              </p:nvPicPr>
              <p:blipFill>
                <a:blip r:embed="rId745"/>
                <a:stretch>
                  <a:fillRect/>
                </a:stretch>
              </p:blipFill>
              <p:spPr>
                <a:xfrm>
                  <a:off x="2399602" y="4621595"/>
                  <a:ext cx="210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6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5B6D984E-5629-46F9-93F6-D8CC1B709C5A}"/>
                    </a:ext>
                  </a:extLst>
                </p14:cNvPr>
                <p14:cNvContentPartPr/>
                <p14:nvPr/>
              </p14:nvContentPartPr>
              <p14:xfrm>
                <a:off x="2657722" y="4622675"/>
                <a:ext cx="25200" cy="792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5B6D984E-5629-46F9-93F6-D8CC1B709C5A}"/>
                    </a:ext>
                  </a:extLst>
                </p:cNvPr>
                <p:cNvPicPr/>
                <p:nvPr/>
              </p:nvPicPr>
              <p:blipFill>
                <a:blip r:embed="rId747"/>
                <a:stretch>
                  <a:fillRect/>
                </a:stretch>
              </p:blipFill>
              <p:spPr>
                <a:xfrm>
                  <a:off x="2639722" y="4604675"/>
                  <a:ext cx="608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8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6C3DCE8F-7B2B-4EBE-A4B8-E7533435E47D}"/>
                    </a:ext>
                  </a:extLst>
                </p14:cNvPr>
                <p14:cNvContentPartPr/>
                <p14:nvPr/>
              </p14:nvContentPartPr>
              <p14:xfrm>
                <a:off x="2761402" y="4640315"/>
                <a:ext cx="38880" cy="864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6C3DCE8F-7B2B-4EBE-A4B8-E7533435E47D}"/>
                    </a:ext>
                  </a:extLst>
                </p:cNvPr>
                <p:cNvPicPr/>
                <p:nvPr/>
              </p:nvPicPr>
              <p:blipFill>
                <a:blip r:embed="rId749"/>
                <a:stretch>
                  <a:fillRect/>
                </a:stretch>
              </p:blipFill>
              <p:spPr>
                <a:xfrm>
                  <a:off x="2743762" y="4622675"/>
                  <a:ext cx="745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0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EACF89AC-C39C-410B-A382-DE6FCDAC2B8F}"/>
                    </a:ext>
                  </a:extLst>
                </p14:cNvPr>
                <p14:cNvContentPartPr/>
                <p14:nvPr/>
              </p14:nvContentPartPr>
              <p14:xfrm>
                <a:off x="2925202" y="4775675"/>
                <a:ext cx="20880" cy="10764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EACF89AC-C39C-410B-A382-DE6FCDAC2B8F}"/>
                    </a:ext>
                  </a:extLst>
                </p:cNvPr>
                <p:cNvPicPr/>
                <p:nvPr/>
              </p:nvPicPr>
              <p:blipFill>
                <a:blip r:embed="rId751"/>
                <a:stretch>
                  <a:fillRect/>
                </a:stretch>
              </p:blipFill>
              <p:spPr>
                <a:xfrm>
                  <a:off x="2907562" y="4757675"/>
                  <a:ext cx="565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2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CC0A3601-BA2F-4197-9130-20AB5A99BE95}"/>
                    </a:ext>
                  </a:extLst>
                </p14:cNvPr>
                <p14:cNvContentPartPr/>
                <p14:nvPr/>
              </p14:nvContentPartPr>
              <p14:xfrm>
                <a:off x="2714962" y="4709435"/>
                <a:ext cx="69120" cy="6804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CC0A3601-BA2F-4197-9130-20AB5A99BE95}"/>
                    </a:ext>
                  </a:extLst>
                </p:cNvPr>
                <p:cNvPicPr/>
                <p:nvPr/>
              </p:nvPicPr>
              <p:blipFill>
                <a:blip r:embed="rId753"/>
                <a:stretch>
                  <a:fillRect/>
                </a:stretch>
              </p:blipFill>
              <p:spPr>
                <a:xfrm>
                  <a:off x="2696962" y="4691795"/>
                  <a:ext cx="1047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4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9750FA60-1D05-4494-9D6A-01E267C1ED8A}"/>
                    </a:ext>
                  </a:extLst>
                </p14:cNvPr>
                <p14:cNvContentPartPr/>
                <p14:nvPr/>
              </p14:nvContentPartPr>
              <p14:xfrm>
                <a:off x="1733602" y="5150435"/>
                <a:ext cx="379080" cy="13464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9750FA60-1D05-4494-9D6A-01E267C1ED8A}"/>
                    </a:ext>
                  </a:extLst>
                </p:cNvPr>
                <p:cNvPicPr/>
                <p:nvPr/>
              </p:nvPicPr>
              <p:blipFill>
                <a:blip r:embed="rId755"/>
                <a:stretch>
                  <a:fillRect/>
                </a:stretch>
              </p:blipFill>
              <p:spPr>
                <a:xfrm>
                  <a:off x="1715962" y="5132795"/>
                  <a:ext cx="4147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6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83156EDF-D9CA-498A-BC06-358CD1F3A670}"/>
                    </a:ext>
                  </a:extLst>
                </p14:cNvPr>
                <p14:cNvContentPartPr/>
                <p14:nvPr/>
              </p14:nvContentPartPr>
              <p14:xfrm>
                <a:off x="3078922" y="5252315"/>
                <a:ext cx="123840" cy="15228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83156EDF-D9CA-498A-BC06-358CD1F3A670}"/>
                    </a:ext>
                  </a:extLst>
                </p:cNvPr>
                <p:cNvPicPr/>
                <p:nvPr/>
              </p:nvPicPr>
              <p:blipFill>
                <a:blip r:embed="rId757"/>
                <a:stretch>
                  <a:fillRect/>
                </a:stretch>
              </p:blipFill>
              <p:spPr>
                <a:xfrm>
                  <a:off x="3061282" y="5234315"/>
                  <a:ext cx="159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8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E68EFB1C-7445-4574-8486-F1705FB1F335}"/>
                    </a:ext>
                  </a:extLst>
                </p14:cNvPr>
                <p14:cNvContentPartPr/>
                <p14:nvPr/>
              </p14:nvContentPartPr>
              <p14:xfrm>
                <a:off x="3213562" y="5499275"/>
                <a:ext cx="223200" cy="13824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E68EFB1C-7445-4574-8486-F1705FB1F335}"/>
                    </a:ext>
                  </a:extLst>
                </p:cNvPr>
                <p:cNvPicPr/>
                <p:nvPr/>
              </p:nvPicPr>
              <p:blipFill>
                <a:blip r:embed="rId759"/>
                <a:stretch>
                  <a:fillRect/>
                </a:stretch>
              </p:blipFill>
              <p:spPr>
                <a:xfrm>
                  <a:off x="3195922" y="5481635"/>
                  <a:ext cx="258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0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BA33517B-13E6-4508-8682-0F1F2A95C60D}"/>
                    </a:ext>
                  </a:extLst>
                </p14:cNvPr>
                <p14:cNvContentPartPr/>
                <p14:nvPr/>
              </p14:nvContentPartPr>
              <p14:xfrm>
                <a:off x="2962282" y="5019035"/>
                <a:ext cx="87840" cy="7164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BA33517B-13E6-4508-8682-0F1F2A95C60D}"/>
                    </a:ext>
                  </a:extLst>
                </p:cNvPr>
                <p:cNvPicPr/>
                <p:nvPr/>
              </p:nvPicPr>
              <p:blipFill>
                <a:blip r:embed="rId761"/>
                <a:stretch>
                  <a:fillRect/>
                </a:stretch>
              </p:blipFill>
              <p:spPr>
                <a:xfrm>
                  <a:off x="2944282" y="5001035"/>
                  <a:ext cx="1234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2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D71240C9-D6C9-4DAA-BC36-5A44FF554287}"/>
                    </a:ext>
                  </a:extLst>
                </p14:cNvPr>
                <p14:cNvContentPartPr/>
                <p14:nvPr/>
              </p14:nvContentPartPr>
              <p14:xfrm>
                <a:off x="3069562" y="5150435"/>
                <a:ext cx="417240" cy="356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D71240C9-D6C9-4DAA-BC36-5A44FF554287}"/>
                    </a:ext>
                  </a:extLst>
                </p:cNvPr>
                <p:cNvPicPr/>
                <p:nvPr/>
              </p:nvPicPr>
              <p:blipFill>
                <a:blip r:embed="rId763"/>
                <a:stretch>
                  <a:fillRect/>
                </a:stretch>
              </p:blipFill>
              <p:spPr>
                <a:xfrm>
                  <a:off x="3051562" y="5132435"/>
                  <a:ext cx="4528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4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7C78BA1D-EE0D-45BF-80F3-77E55D49DF1E}"/>
                    </a:ext>
                  </a:extLst>
                </p14:cNvPr>
                <p14:cNvContentPartPr/>
                <p14:nvPr/>
              </p14:nvContentPartPr>
              <p14:xfrm>
                <a:off x="3087922" y="5094635"/>
                <a:ext cx="180000" cy="16380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7C78BA1D-EE0D-45BF-80F3-77E55D49DF1E}"/>
                    </a:ext>
                  </a:extLst>
                </p:cNvPr>
                <p:cNvPicPr/>
                <p:nvPr/>
              </p:nvPicPr>
              <p:blipFill>
                <a:blip r:embed="rId765"/>
                <a:stretch>
                  <a:fillRect/>
                </a:stretch>
              </p:blipFill>
              <p:spPr>
                <a:xfrm>
                  <a:off x="3070282" y="5076995"/>
                  <a:ext cx="2156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6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E33B8AF1-D1E1-422D-89D3-43D79A97A489}"/>
                    </a:ext>
                  </a:extLst>
                </p14:cNvPr>
                <p14:cNvContentPartPr/>
                <p14:nvPr/>
              </p14:nvContentPartPr>
              <p14:xfrm>
                <a:off x="3509482" y="5035955"/>
                <a:ext cx="152640" cy="21672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E33B8AF1-D1E1-422D-89D3-43D79A97A489}"/>
                    </a:ext>
                  </a:extLst>
                </p:cNvPr>
                <p:cNvPicPr/>
                <p:nvPr/>
              </p:nvPicPr>
              <p:blipFill>
                <a:blip r:embed="rId767"/>
                <a:stretch>
                  <a:fillRect/>
                </a:stretch>
              </p:blipFill>
              <p:spPr>
                <a:xfrm>
                  <a:off x="3491842" y="5017955"/>
                  <a:ext cx="1882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8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D4CEAE7A-E119-4D3D-A863-FEF9B0E5079E}"/>
                    </a:ext>
                  </a:extLst>
                </p14:cNvPr>
                <p14:cNvContentPartPr/>
                <p14:nvPr/>
              </p14:nvContentPartPr>
              <p14:xfrm>
                <a:off x="3711082" y="5053595"/>
                <a:ext cx="142200" cy="14724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D4CEAE7A-E119-4D3D-A863-FEF9B0E5079E}"/>
                    </a:ext>
                  </a:extLst>
                </p:cNvPr>
                <p:cNvPicPr/>
                <p:nvPr/>
              </p:nvPicPr>
              <p:blipFill>
                <a:blip r:embed="rId769"/>
                <a:stretch>
                  <a:fillRect/>
                </a:stretch>
              </p:blipFill>
              <p:spPr>
                <a:xfrm>
                  <a:off x="3693442" y="5035595"/>
                  <a:ext cx="177840" cy="18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CF12CCA3-25C1-4459-91E2-C7916B5A0DD8}"/>
              </a:ext>
            </a:extLst>
          </p:cNvPr>
          <p:cNvGrpSpPr/>
          <p:nvPr/>
        </p:nvGrpSpPr>
        <p:grpSpPr>
          <a:xfrm>
            <a:off x="3476122" y="5407115"/>
            <a:ext cx="436320" cy="160560"/>
            <a:chOff x="1952122" y="5407115"/>
            <a:chExt cx="436320" cy="16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0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43573E1D-DE6C-4830-B4A8-49B53F3D0663}"/>
                    </a:ext>
                  </a:extLst>
                </p14:cNvPr>
                <p14:cNvContentPartPr/>
                <p14:nvPr/>
              </p14:nvContentPartPr>
              <p14:xfrm>
                <a:off x="1952122" y="5444195"/>
                <a:ext cx="147600" cy="12348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43573E1D-DE6C-4830-B4A8-49B53F3D0663}"/>
                    </a:ext>
                  </a:extLst>
                </p:cNvPr>
                <p:cNvPicPr/>
                <p:nvPr/>
              </p:nvPicPr>
              <p:blipFill>
                <a:blip r:embed="rId771"/>
                <a:stretch>
                  <a:fillRect/>
                </a:stretch>
              </p:blipFill>
              <p:spPr>
                <a:xfrm>
                  <a:off x="1934122" y="5426195"/>
                  <a:ext cx="1832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2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6C19F768-D8FE-44A0-AE62-355B283EAFC3}"/>
                    </a:ext>
                  </a:extLst>
                </p14:cNvPr>
                <p14:cNvContentPartPr/>
                <p14:nvPr/>
              </p14:nvContentPartPr>
              <p14:xfrm>
                <a:off x="2136442" y="5407115"/>
                <a:ext cx="149400" cy="13320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6C19F768-D8FE-44A0-AE62-355B283EAFC3}"/>
                    </a:ext>
                  </a:extLst>
                </p:cNvPr>
                <p:cNvPicPr/>
                <p:nvPr/>
              </p:nvPicPr>
              <p:blipFill>
                <a:blip r:embed="rId773"/>
                <a:stretch>
                  <a:fillRect/>
                </a:stretch>
              </p:blipFill>
              <p:spPr>
                <a:xfrm>
                  <a:off x="2118802" y="5389115"/>
                  <a:ext cx="1850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4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02829BD2-9D8E-417B-838C-3882375FEB53}"/>
                    </a:ext>
                  </a:extLst>
                </p14:cNvPr>
                <p14:cNvContentPartPr/>
                <p14:nvPr/>
              </p14:nvContentPartPr>
              <p14:xfrm>
                <a:off x="2332642" y="5486315"/>
                <a:ext cx="55800" cy="6660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02829BD2-9D8E-417B-838C-3882375FEB53}"/>
                    </a:ext>
                  </a:extLst>
                </p:cNvPr>
                <p:cNvPicPr/>
                <p:nvPr/>
              </p:nvPicPr>
              <p:blipFill>
                <a:blip r:embed="rId775"/>
                <a:stretch>
                  <a:fillRect/>
                </a:stretch>
              </p:blipFill>
              <p:spPr>
                <a:xfrm>
                  <a:off x="2314642" y="5468675"/>
                  <a:ext cx="91440" cy="102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9220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3AB16-7A3D-497E-A43E-350537326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0" y="160977"/>
            <a:ext cx="6105236" cy="4489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E291B-78D8-48A3-8CBB-0C8C576F7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10" y="160977"/>
            <a:ext cx="5792701" cy="44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8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DA28B-E0A2-4B27-8233-1C5442D9A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3" y="52927"/>
            <a:ext cx="5883764" cy="4625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AD9473-15EC-48E4-A42F-25D7E5386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32" y="127089"/>
            <a:ext cx="5774636" cy="5763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BC6D1-F92A-4C1E-9BC6-86D290386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84" y="5027347"/>
            <a:ext cx="1556885" cy="1726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3B5B0D-2745-456B-9482-7AFC00E11A1F}"/>
                  </a:ext>
                </a:extLst>
              </p14:cNvPr>
              <p14:cNvContentPartPr/>
              <p14:nvPr/>
            </p14:nvContentPartPr>
            <p14:xfrm>
              <a:off x="7781643" y="6339344"/>
              <a:ext cx="459360" cy="40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3B5B0D-2745-456B-9482-7AFC00E11A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8643" y="6276704"/>
                <a:ext cx="5850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DC8E6F-7554-4A48-94EA-21B4E8215450}"/>
                  </a:ext>
                </a:extLst>
              </p14:cNvPr>
              <p14:cNvContentPartPr/>
              <p14:nvPr/>
            </p14:nvContentPartPr>
            <p14:xfrm>
              <a:off x="7776243" y="6306584"/>
              <a:ext cx="1423080" cy="39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DC8E6F-7554-4A48-94EA-21B4E82154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8243" y="6288584"/>
                <a:ext cx="145872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8555614-1E81-40DA-9FA8-492877732E1A}"/>
              </a:ext>
            </a:extLst>
          </p:cNvPr>
          <p:cNvGrpSpPr/>
          <p:nvPr/>
        </p:nvGrpSpPr>
        <p:grpSpPr>
          <a:xfrm>
            <a:off x="7821963" y="6263024"/>
            <a:ext cx="1501200" cy="291600"/>
            <a:chOff x="7821963" y="6263024"/>
            <a:chExt cx="1501200" cy="29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22166D2-71BA-482B-9852-A256BE09CAF0}"/>
                    </a:ext>
                  </a:extLst>
                </p14:cNvPr>
                <p14:cNvContentPartPr/>
                <p14:nvPr/>
              </p14:nvContentPartPr>
              <p14:xfrm>
                <a:off x="7821963" y="6405944"/>
                <a:ext cx="1436040" cy="46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22166D2-71BA-482B-9852-A256BE09CAF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804323" y="6387944"/>
                  <a:ext cx="1471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A100D6E-A58B-4513-8007-65ADD0829BA0}"/>
                    </a:ext>
                  </a:extLst>
                </p14:cNvPr>
                <p14:cNvContentPartPr/>
                <p14:nvPr/>
              </p14:nvContentPartPr>
              <p14:xfrm>
                <a:off x="9231363" y="6419624"/>
                <a:ext cx="6840" cy="4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A100D6E-A58B-4513-8007-65ADD0829B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13363" y="6401624"/>
                  <a:ext cx="424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FC79D0F-ECC3-4AB9-AF8B-5891A34E6009}"/>
                    </a:ext>
                  </a:extLst>
                </p14:cNvPr>
                <p14:cNvContentPartPr/>
                <p14:nvPr/>
              </p14:nvContentPartPr>
              <p14:xfrm>
                <a:off x="9106803" y="6263024"/>
                <a:ext cx="34200" cy="259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FC79D0F-ECC3-4AB9-AF8B-5891A34E600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88803" y="6245024"/>
                  <a:ext cx="698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1A2AE34-50BC-4756-8254-B474020A7E44}"/>
                    </a:ext>
                  </a:extLst>
                </p14:cNvPr>
                <p14:cNvContentPartPr/>
                <p14:nvPr/>
              </p14:nvContentPartPr>
              <p14:xfrm>
                <a:off x="9114003" y="6266984"/>
                <a:ext cx="209160" cy="287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1A2AE34-50BC-4756-8254-B474020A7E4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096003" y="6249344"/>
                  <a:ext cx="244800" cy="32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7CC495F-537B-4606-9CAE-A396E092F31B}"/>
                  </a:ext>
                </a:extLst>
              </p14:cNvPr>
              <p14:cNvContentPartPr/>
              <p14:nvPr/>
            </p14:nvContentPartPr>
            <p14:xfrm>
              <a:off x="8908083" y="6057104"/>
              <a:ext cx="32760" cy="59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7CC495F-537B-4606-9CAE-A396E092F31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0083" y="6039464"/>
                <a:ext cx="68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2172BD4-495E-449D-817D-FE5C0ADEA8C9}"/>
                  </a:ext>
                </a:extLst>
              </p14:cNvPr>
              <p14:cNvContentPartPr/>
              <p14:nvPr/>
            </p14:nvContentPartPr>
            <p14:xfrm>
              <a:off x="8430723" y="6146384"/>
              <a:ext cx="473760" cy="530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2172BD4-495E-449D-817D-FE5C0ADEA8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13083" y="6128744"/>
                <a:ext cx="50940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C1C7099-8D8C-4041-BE6F-F5ED5C3B3199}"/>
                  </a:ext>
                </a:extLst>
              </p14:cNvPr>
              <p14:cNvContentPartPr/>
              <p14:nvPr/>
            </p14:nvContentPartPr>
            <p14:xfrm>
              <a:off x="8927523" y="6039104"/>
              <a:ext cx="83160" cy="80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C1C7099-8D8C-4041-BE6F-F5ED5C3B31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909883" y="6021464"/>
                <a:ext cx="118800" cy="11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2942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2290</TotalTime>
  <Words>174</Words>
  <Application>Microsoft Office PowerPoint</Application>
  <PresentationFormat>Widescreen</PresentationFormat>
  <Paragraphs>20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Office Theme</vt:lpstr>
      <vt:lpstr>Spatial Dispersion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Dispersion</dc:title>
  <dc:creator>Robert Peale</dc:creator>
  <cp:lastModifiedBy>Robert Peale</cp:lastModifiedBy>
  <cp:revision>35</cp:revision>
  <dcterms:created xsi:type="dcterms:W3CDTF">2017-08-22T13:36:04Z</dcterms:created>
  <dcterms:modified xsi:type="dcterms:W3CDTF">2020-11-17T18:40:49Z</dcterms:modified>
</cp:coreProperties>
</file>