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7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4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9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9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E5C9-7D2A-45DB-8C36-E5F594F3F2C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C73A3-C187-4254-9165-015A1EC1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limits of geometrical optics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</a:t>
            </a:r>
            <a:r>
              <a:rPr lang="en-US" smtClean="0"/>
              <a:t>section </a:t>
            </a:r>
            <a:r>
              <a:rPr lang="en-US" smtClean="0"/>
              <a:t>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9" t="5053"/>
          <a:stretch/>
        </p:blipFill>
        <p:spPr bwMode="auto">
          <a:xfrm>
            <a:off x="2476870" y="1802166"/>
            <a:ext cx="4947868" cy="343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349514"/>
            <a:ext cx="35051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consider a snapshot in time of the field in all space.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03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952500"/>
            <a:ext cx="52006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09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352675"/>
            <a:ext cx="39528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88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595438"/>
            <a:ext cx="54578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44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466725"/>
            <a:ext cx="63246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89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71575"/>
            <a:ext cx="6858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288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038225"/>
            <a:ext cx="474345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447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2438400"/>
            <a:ext cx="5734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12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59" y="1828800"/>
            <a:ext cx="7945691" cy="281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9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43138"/>
            <a:ext cx="70104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8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2009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105400"/>
            <a:ext cx="3415838" cy="152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95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995488"/>
            <a:ext cx="51911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65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42900"/>
            <a:ext cx="661035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31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014538"/>
            <a:ext cx="67151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40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57188"/>
            <a:ext cx="629602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3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86" y="2743201"/>
            <a:ext cx="7603914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6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</Words>
  <Application>Microsoft Office PowerPoint</Application>
  <PresentationFormat>On-screen Show (4:3)</PresentationFormat>
  <Paragraphs>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limits of geometrical optics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limits of geometrical optics</dc:title>
  <dc:creator>Robert Peale</dc:creator>
  <cp:lastModifiedBy>Robert Peale</cp:lastModifiedBy>
  <cp:revision>5</cp:revision>
  <dcterms:created xsi:type="dcterms:W3CDTF">2015-09-09T18:53:42Z</dcterms:created>
  <dcterms:modified xsi:type="dcterms:W3CDTF">2015-09-09T19:33:59Z</dcterms:modified>
</cp:coreProperties>
</file>