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40:25.7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 91 992,'2'2'1121,"-5"3"-477,-9 8-72,8-10-402,4-3-125,0 0 0,0 0 0,0 0 1,0 0-1,0 0 0,0 0 1,0 0-1,0 0 0,0 0 1,0 0-1,0 0 0,0 0 0,0 0 1,0 0-1,0 0 0,0 0 1,0 0-1,0 0 0,-1 0 1,1 0-1,0-1 0,0 1 0,0 0 1,0 0-1,0 0 0,0 0 1,0 0-1,0 0 0,0 0 1,0 0-1,0 0 0,0 0 0,0 0 1,0 0-1,0 0 0,0 0 1,0 0-1,0 0 0,-1 0 1,1 0-1,0 0 0,0 0 0,0 0 1,0 0-1,0 1 0,0-1 1,0 0-1,0 0 0,0 0 1,0 0-1,0 0 0,0 0 1,0 0-1,0 0 0,0 0 0,0 0 1,0 0-1,0 0 0,0 0 1,0 0-1,0 0 0,0 0 1,0 0-1,0 0-45,1-7 124,1-9-188,6-18 678,-8 32-594,1 0 0,-1 0 1,1 1-1,0-1 0,0 0 0,0 1 1,0-1-1,0 1 0,0-1 1,0 1-1,0 0 0,1 0 0,0-1-20,0-1-4,1 1-1,-1-1 0,1 1 0,0 0 0,0 0 0,2 0 5,-4 1 15,0 1-1,1 0 0,-1-1 0,0 1 0,1 0 0,-1 0 1,0 0-1,1 0 0,-1 1 0,0-1 0,1 0 0,-1 0 1,0 1-1,1-1 0,-1 1 0,0-1 0,0 1 0,1 0 0,-1-1 1,0 1-1,0 0 0,0 0 0,1 0-14,3 4 19,1 1-1,-1-1 1,4 6-19,-2-3-8,-6-7 7,1 2 13,1 0-1,-1-1 0,0 1 1,1-1-1,0 0 0,-1 0 1,1 0-1,0 0 0,2 1-11,-4-3 1,-1 0-1,1 1 1,-1-1-1,0 0 1,1 1 0,-1-1-1,0 0 1,1 1-1,-1-1 1,0 0 0,1 1-1,-1-1 1,0 0-1,0 1 1,1-1-1,-1 1 1,0-1 0,0 1-1,0-1 1,0 0-1,0 1 1,1 0-1,-1-1 5,0 0 0,0 1 0,0-1 0,0 1 0,0-1 0,0 1 0,1-1 0,-1 1 0,0-1 0,0 0 0,1 1 0,-1-1 0,0 0 0,1 1 0,-1-1 0,0 0 0,1 1 0,-1-1 0,0 0 0,1 1 0,-1-1 0,1 0-5,1 0 3,0 0 0,0 1 0,0-2 0,0 1 0,1 0 0,-1 0 1,0-1-1,0 1 0,0-1 0,0 1 0,0-1 0,1-1-3,1 0 1,-3 1-3,0 1-1,-1-1 1,1 1 0,-1 0 0,1-1-1,0 1 1,-1 0 0,1-1 0,0 1-1,0 0 1,-1 0 0,1 0 0,0-1 0,-1 1-1,1 0 1,0 0 0,0 0 2,0 0 3,1 0 1,0 0-1,-1 0 1,1-1 0,0 1-1,-1-1 1,1 1-1,0-1 1,0 0-4,10-3 10,-11 4-3,0 0 0,-1 0-1,1-1 1,0 1-1,-1 0 1,1-1 0,0 1-1,-1 0 1,1-1-1,-1 1 1,1-1 0,0 1-1,-1-1 1,1 0-1,-1 1 1,0-1 0,1 0-7,7-6 325,8 4-368,-14 3 42,-1 0 0,1 0 1,-1 0-1,1 0 0,0 0 1,-1-1-1,1 1 1,0-1-1,-1 1 0,1-1 1,-1 1-1,1-1 0,-1 0 1,1 0-1,-1 0 1,0 0-1,0 0 0,1 0 1,-1 0-1,0 0 1,0-1-1,0 1 0,0 0 1,0-1-1,0 0 1,3-2-5,4 5 37,-6 0-11,0 0 0,0 1-1,0-1 1,-1 1 0,1 0 0,-1-1 0,1 1 0,-1 0 0,0 0 0,1 0 0,-1 0 0,0 2-21,1-1 1,0 0 1,0 0 0,0-1 0,0 1-1,0 0 1,1 0-2,5 1-32,-6-4 37,-1-1 0,0 1 0,0 0-1,1-1 1,-1 1 0,0-1 0,0 0 0,1 1 0,-1-1 0,0 0-1,0 1 1,1-2-5,-1 1 12,-1 1 0,1-1 0,0 0 0,0 1 0,0-1 0,0 1 1,0-1-1,0 1 0,0-1 0,1 1 0,-1 0 0,0-1-12,0 1-43,-1 0-26,1 1-102,4 2 168,-1 0 0,1 0 0,0-1 0,0 0 0,0 0-1,3 1 4,-7-3-5,0 0 1,0 0-1,0 0 0,0 0 0,0 0 0,0 0 0,0 0 0,0 0 0,0 0 0,0-1 0,0 1 1,0 0-1,0-1 0,-1 1 0,1 0 0,0-1 0,0 1 0,0-1 0,0 0 0,-1 1 0,1-1 1,0 0-1,-1 1 0,1-1 0,0 0 0,-1 0 0,1 1 0,-1-1 0,1 0 0,-1 0 0,1 0 5,0-1 0,0 0 0,1 1 0,-1-1-1,1 0 1,0 1 0,-1 0-1,1-1 1,0 1 0,2-1 0,-1 0 13,-2 2-4,-1 0-1,1 0 1,-1 0-1,1 1 1,-1-1-1,1 0 1,-1 1-1,1-1 1,-1 0 0,1 1-1,-1-1 1,1 1-1,-1-1 1,1 1-1,-1-1 1,0 1-9,1 0 7,3 3-40,31 30-47,-32-31 75,1 0-1,-1-1 1,1 0 0,0 0 0,0 0 0,0 0-1,0 0 1,0-1 0,0 0 0,1 1 5,-2-2-17,-1 0-1,1 0 1,-1 0 0,1 0 0,-1-1 0,1 1 0,-1-1-1,1 1 1,-1-1 0,0 0 0,1 0 0,-1 0 0,1-1 17,31-19-175,-21 12 173,7-5-78,-16 10 60,0 0 0,1 1 0,0 0 0,-1 0 0,1 1 0,0-1 0,0 1 0,6-2 20,-10 4 2,0 0 0,0 0 1,0 0-1,0 0 0,1 0 1,-1 0-1,0 0 0,0 0 1,0 1-1,0-1 0,1 0 1,-1 1-1,0-1 0,0 1 1,0-1-1,0 1 0,0 0-2,18 15-43,-18-14 46,1 0-1,-1-1 0,1 1 0,0 0 0,0-1 1,0 1-1,0-1 0,0 0 0,0 0 1,0 1-1,0-1 0,0-1 0,1 1 0,-1 0 1,0 0-1,2-1-2,0 1-45,1-1 0,0 0-1,0-1 1,-1 1 0,1-1 0,0 0 0,-1 0 0,1-1 0,-1 1 0,1-1 0,0 0 45,-4 1 16,0 2 7,0-1 1,1 1-1,-1 0 1,0-1-1,1 1 1,-1 0 0,0 0-1,0 0 1,0 0-1,0 0 1,0 0-1,0 0 1,0 0-1,0 0 1,0 1-1,0-1 1,0 1-24,-1-1 10,0-1-10,1 1-1,-1-1 0,0 0 0,0 1 0,0-1 1,0 0-1,0 0 0,0 1 0,1-1 0,-1 0 1,0 0-1,0 1 0,0-1 0,0 0 0,1 0 1,-1 0-1,0 1 0,0-1 0,1 0 0,-1 0 1,0 0-1,1 0 0,-1 1 0,0-1 0,0 0 1,1 0-1,-1 0 0,0 0 0,1 0 0,-1 0 1,0 0-1,1 0 0,-1 0 0,0 0 0,0 0 1,1 0-1,-1 0 0,0 0 0,1 0 0,-1 0 1,0-1-1,0 1 0,1 0 0,-1 0 0,0 0 1,1 0-1,-1-1 0,0 1 0,0 0 0,0 0 1,1 0-1,-1-1 0,0 1 1,0 0-6,3-3-27,0 1-1,0-1 1,-1 0-1,1 0 1,-1 0-1,0 0 1,1 0-1,-1 0 1,-1 0-1,2-3 34,13-20-33,-9 18-98,-7 7 128,1 1 0,-1-1 0,1 0 1,-1 0-1,1 1 0,-1-1 0,1 0 0,-1 1 0,1-1 0,0 1 1,0-1-1,-1 1 0,1-1 0,0 1 0,0-1 0,0 1 0,-1 0 0,1-1 1,0 1-1,0 0 0,0 0 0,0-1 0,0 1 3,0 1 13,-1-1 0,1 1 0,-1 0 0,1-1 0,-1 1 0,0-1 0,1 1 0,-1 0 0,0 0 0,1-1 0,-1 1 0,0 0 0,0-1 0,0 1 0,0 0 0,1 0 0,-1 0-13,0-1 14,1 5-1,0 0 1,1 1 0,-1-1 0,1 0-1,1 0 1,-1 0 0,3 4-14,2-2-43,-5-9 24,-1 1 17,28-18-190,-28 19 197,-1 0 0,0 0 1,1-1-1,-1 1 0,0 0 1,1 0-1,-1 0 0,0-1 0,1 1 1,-1 0-1,1 0 0,-1 0 1,0 0-1,1 0 0,-1 0 0,1 0 1,-1 0-1,0 0 0,1 0 1,-1 0-1,1 0 0,-1 0 0,0 0 1,1 1-1,-1-1 0,0 0 1,1 0-1,-1 0 0,1 0 0,-1 1 1,0-1-1,0 0 0,1 0 1,-1 1-1,0-1 0,1 0 1,-1 1-1,0-1-5,8 12-6,-8-10-72,1-2 77,-1 1 1,0-1-1,0 0 1,1 0-1,-1 1 0,0-1 1,0 0-1,1 0 0,-1 0 1,0 1-1,0-1 0,1 0 1,-1 0-1,0 0 0,1 0 1,-1 0-1,0 1 1,1-1-1,-1 0 0,1 0 1,-1 0-1,0 0 0,1 0 1,-1 0-1,0 0 0,1 0 1,-1 0-1,0-1 0,1 1 1,-1 0 0,13-8-63,10-16-82,-21 22 132,2-3-7,22-23-119,-25 26 139,1 1-1,0-1 1,-1 1-1,1 0 1,0-1-1,0 1 1,0 0-1,-1 0 1,1 0 0,0 1-1,0-1 1,1 0-1,-1 1 1,2-1 0,-3 1 18,0 1 0,1-1 0,-1 0 0,0 1 0,1-1 0,-1 1 0,0-1 0,0 1 0,0 0 0,0 0 0,1-1 0,-1 1 0,0 0 0,0 0 0,0 0 0,-1 0 0,1 0 0,0 1-18,15 22 291,-14-21-261,6 11 56,-4-6-67,0 0-1,1 0 0,0-1 0,4 5-18,-7-10-4,-1-1 1,1 1-1,0 0 0,0-1 0,0 1 0,0-1 1,0 1-1,0-1 0,1 0 0,-1 0 0,0 0 1,1 0-1,-1-1 0,0 1 0,1-1 0,-1 1 1,1-1-1,1 0 4,6 1-11,0 0 0,0 1 0,0 0 0,0 0 0,1 1 11,-1 0 25,0 0 0,0-1 0,0 0-1,1-1 1,1 0-25,-7-1-98,0 0-1,-1 0 1,1-1 0,0 1-1,-1-1 1,1 0 0,0-1-1,-1 1 1,2-1 98,11-2-1531,-9 0-90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40:28.73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700 1 576,'0'0'40,"-1"0"-1,1 0 1,0 0 0,0 0 0,0 0 0,0 0-1,0 0 1,0 0 0,0 0 0,0 0-1,-1 0 1,1 0 0,0 0 0,0 0-1,0 0 1,0 0 0,0 0 0,0 0-1,0 0 1,-1 0 0,1 0 0,0 0-1,0 0 1,0 0 0,0 0 0,0 0-1,0 1 1,0-1 0,0 0 0,0 0-1,0 0 1,0 0 0,0 0 0,-1 0-1,1 0 1,0 0 0,0 0 0,0 1-1,0-1 1,0 0 0,0 0 0,0 0 0,0 0-1,0 0 1,0 0 0,0 0 0,0 1-1,0-1 1,0 0 0,0 0 0,0 0-1,0 0 1,1 0 0,-1 0 0,0 0-1,0 1 1,0-1 0,0 0 0,0 0-40,-2 17 743,2 24-719,0-37 116,0-3-141,-3 166-83,0-126 219,-2-1 0,-1 1 0,-3 2-135,-4 3 367,-1 1 0,-2-2-1,-3 0 1,-5 6-367,-28 63 1096,-3 21-1096,-36 120 258,91-255-258,-22 70 40,11-32 47,-2 0 0,-5 8-87,-8 23 245,19-50-343,1 0 1,0 3 97,-5 18 110,-1 1-123,8-26-4,0 0-1,-6 14 18,-6 18 45,13-37-23,0 0 0,-1 0 0,0-1-1,0 1 1,-6 8-22,-2 6 188,10-20-197,0 0 0,0 0 1,0 1-1,-1-2 0,-1 3 9,0 0-1,-1 0-1,0-1 1,-6 5 1,9-9 29,1 0 1,0 0 0,-1 0 0,1 0-1,-1 0 1,1 0 0,-1 0-1,1-1 1,-1 1 0,0 0 0,1-1-1,-1 0 1,0 1 0,0-1 0,1 0-1,-1 0 1,0 0 0,0 0-1,-1 0-29,2 0 25,0-1 0,0 1-1,1-1 1,-1 1 0,0-1-1,0 0 1,0 1 0,1-1-1,-1 0 1,0 0 0,0 1-1,1-1 1,-1 0-1,1 0 1,-1 0 0,1 0-1,-1 0 1,1 0 0,-1 0-1,1 0 1,0 0-25,-6-24 79,5 17-41,-3-17-55,2 0 1,1-1-1,0 1 0,3-5 17,-1-17-18,0-1 92,7-43-74,-8 68 148,0 18-162,0 0 1,1 0-1,-1 0 1,1 1-1,0-3 14,-1 6-60,-1-7-39,1 8 93,0 0-1,0 0 1,0 0-1,0 0 1,0 0-1,0 0 1,0 0-1,0 0 1,0 0-1,0 0 1,0 0-1,0 0 1,0 0-1,0 0 1,-1 0-1,1 0 1,0 0-1,0 0 1,0 0-1,0 0 1,0 0-1,0 0 1,0 0-1,0 0 1,0 0-1,0 0 1,0 0-1,0 0 1,0 0-1,-1 0 1,1 0-1,0 0 1,0 0-1,0 0 1,0 0-1,0 0 1,0 0-1,0 0 1,0 0-1,0 0 1,0 0-1,0 0 1,0 0-1,0 0 1,0 0-1,0 0 1,0 0-1,0 0 1,0-1-1,0 1 1,0 0-1,0 0 1,0 0-1,0 0 1,0 0-1,0 0 1,0 0-1,0 0 1,0 0-1,0 0 7,-5 7-18,2 1 0,-1 0-1,1 0 1,1 1 0,-1-1 0,1 1 18,-9 56 5,5-23 40,-12 75-62,7-45 98,-3 6-81,12-68 51,0 0 0,1 0-1,1 1 1,0 1-51,22-10 480,-18-3-455,-1 0 0,1 1 0,0-1 0,-1 0 0,1-1-1,-1 1 1,1-1 0,-1 0 0,0 1 0,1-1 0,-1-1 0,0 1 0,-1 0 0,1-1 0,0 0-25,13-9 90,-8 6-53,1-1 0,-2-1 0,1 1 0,-1-1 1,0 0-1,1-2-37,35-56 221,-27 40-41,33-53 247,29-67-427,-77 145 7,0 0 0,-1-1 0,1 1 1,-1 0-1,1 0 0,-1 0 0,1 0 1,-1 0-1,0-1 0,0 1 0,0 0 0,0 0 1,0 0-1,0-1 0,0 1 0,0 0 1,0 0-1,0-1 0,0 1 0,-1 0 1,1 0-1,-1 0 0,1 0 0,-1 0 0,1 0 1,-1-1-1,0 1 0,1 0 0,-1 1 1,0-1-1,0 0 0,0 0 0,0 0 1,0 0-8,-1 0 5,0 0-1,-1 0 1,1 0 0,0 0 0,-1 0 0,1 0 0,-1 1 0,1-1 0,-1 1 0,1 0 0,-1 0 0,0 0 0,1 0 0,-1 0 0,0 0-5,-5 2-339,0-1 0,0 1 0,0 1 0,1-1 0,-1 1 0,1 1 1,0-1-1,0 1 0,0 0 0,0 1 0,1 0 0,-1 0 0,-1 2 339,-5 8-3354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6213-6D9D-4DA8-892F-AF56E04F9D7B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112B6-B154-48F3-BA0E-4024B5EED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Intensity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 54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763" y="701488"/>
            <a:ext cx="7594437" cy="432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812" y="304800"/>
            <a:ext cx="848166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7671"/>
            <a:ext cx="8153399" cy="629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47800"/>
            <a:ext cx="88721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4702"/>
          <a:stretch>
            <a:fillRect/>
          </a:stretch>
        </p:blipFill>
        <p:spPr bwMode="auto">
          <a:xfrm>
            <a:off x="228600" y="1600200"/>
            <a:ext cx="861473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67" y="1371600"/>
            <a:ext cx="909093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914400"/>
            <a:ext cx="893445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351" y="685800"/>
            <a:ext cx="863172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73" y="1981200"/>
            <a:ext cx="8686796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28" y="0"/>
            <a:ext cx="8396914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/>
          <a:srcRect r="3167" b="57692"/>
          <a:stretch/>
        </p:blipFill>
        <p:spPr bwMode="auto">
          <a:xfrm>
            <a:off x="319427" y="5410200"/>
            <a:ext cx="857027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638800" y="4669242"/>
            <a:ext cx="3629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Question:  Is wave surface spherical?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467" y="1066800"/>
            <a:ext cx="771541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40" y="228600"/>
            <a:ext cx="7176435" cy="437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791200"/>
            <a:ext cx="8967035" cy="6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0" y="3925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Assignment: Present this.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086600" y="3429000"/>
            <a:ext cx="4572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75956"/>
            <a:ext cx="6533732" cy="627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713278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609600"/>
            <a:ext cx="4725725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33528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Questions:  </a:t>
            </a:r>
          </a:p>
          <a:p>
            <a:r>
              <a:rPr lang="en-US" sz="2000" dirty="0"/>
              <a:t>Why just 2 principal radii?  </a:t>
            </a:r>
          </a:p>
          <a:p>
            <a:r>
              <a:rPr lang="en-US" sz="2000" dirty="0"/>
              <a:t>Are ac and </a:t>
            </a:r>
            <a:r>
              <a:rPr lang="en-US" sz="2000" dirty="0" err="1"/>
              <a:t>bd</a:t>
            </a:r>
            <a:r>
              <a:rPr lang="en-US" sz="2000" dirty="0"/>
              <a:t> necessarily perpendicular?  </a:t>
            </a:r>
          </a:p>
          <a:p>
            <a:r>
              <a:rPr lang="en-US" sz="2000" dirty="0"/>
              <a:t>Will it matter in the subsequent discussion?</a:t>
            </a:r>
          </a:p>
        </p:txBody>
      </p:sp>
    </p:spTree>
    <p:extLst>
      <p:ext uri="{BB962C8B-B14F-4D97-AF65-F5344CB8AC3E}">
        <p14:creationId xmlns:p14="http://schemas.microsoft.com/office/powerpoint/2010/main" val="146509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25" y="0"/>
            <a:ext cx="600559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5262563"/>
            <a:ext cx="4725725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740260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114800"/>
            <a:ext cx="594830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9628" y="457200"/>
            <a:ext cx="6181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Intensity = energy flux density</a:t>
            </a:r>
          </a:p>
          <a:p>
            <a:r>
              <a:rPr lang="en-US" sz="2000" dirty="0"/>
              <a:t>	~(surface area that given energy flows through)</a:t>
            </a:r>
            <a:r>
              <a:rPr lang="en-US" sz="2000" baseline="30000" dirty="0"/>
              <a:t>-1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384644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971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Gives change in intensity along a given ray as a function of distances from definite points on this ray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3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formula cannot be used to compare intensity at different points on the same single surface.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257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formula applies to points of intersection for a given ray passing through different wave surfaces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B0969B-0FFB-4FE4-8AA9-96F0BA0D3ED9}"/>
                  </a:ext>
                </a:extLst>
              </p14:cNvPr>
              <p14:cNvContentPartPr/>
              <p14:nvPr/>
            </p14:nvContentPartPr>
            <p14:xfrm>
              <a:off x="3516437" y="3339223"/>
              <a:ext cx="520920" cy="51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B0969B-0FFB-4FE4-8AA9-96F0BA0D3E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98797" y="3321223"/>
                <a:ext cx="556560" cy="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F0A8CE2-D70F-4E9F-9BEB-F6F6CA157B9F}"/>
                  </a:ext>
                </a:extLst>
              </p14:cNvPr>
              <p14:cNvContentPartPr/>
              <p14:nvPr/>
            </p14:nvContentPartPr>
            <p14:xfrm>
              <a:off x="3523277" y="3455503"/>
              <a:ext cx="252000" cy="668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F0A8CE2-D70F-4E9F-9BEB-F6F6CA157B9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05637" y="3437863"/>
                <a:ext cx="287640" cy="703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5331" t="36981"/>
          <a:stretch>
            <a:fillRect/>
          </a:stretch>
        </p:blipFill>
        <p:spPr bwMode="auto">
          <a:xfrm>
            <a:off x="102952" y="1447800"/>
            <a:ext cx="90215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14" y="1371600"/>
            <a:ext cx="905348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107</Words>
  <Application>Microsoft Office PowerPoint</Application>
  <PresentationFormat>On-screen Show (4:3)</PresentationFormat>
  <Paragraphs>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Intensity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</dc:title>
  <dc:creator>Your User Name</dc:creator>
  <cp:lastModifiedBy>Robert Peale</cp:lastModifiedBy>
  <cp:revision>11</cp:revision>
  <dcterms:created xsi:type="dcterms:W3CDTF">2015-08-24T11:16:45Z</dcterms:created>
  <dcterms:modified xsi:type="dcterms:W3CDTF">2020-08-25T18:04:36Z</dcterms:modified>
</cp:coreProperties>
</file>