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58" r:id="rId5"/>
    <p:sldId id="271" r:id="rId6"/>
    <p:sldId id="259" r:id="rId7"/>
    <p:sldId id="272" r:id="rId8"/>
    <p:sldId id="260" r:id="rId9"/>
    <p:sldId id="274" r:id="rId10"/>
    <p:sldId id="261" r:id="rId11"/>
    <p:sldId id="262" r:id="rId12"/>
    <p:sldId id="275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3:42:11.26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1 1152,'7'3'271,"-9"0"156,-3 2 598,5-4-947,0 0 0,1 0 1,-1 0-1,0 0 1,1 0-1,-1 0 0,1 0 1,-1 0-1,1 0 1,0 0-1,-1 0 0,1 0 1,0 0-1,-1 0 1,1-1-1,0 1 0,0 0 1,0-1-1,0 1 1,0 0-79,0-1 202,-1 0-63,-12 5 1877,12-4-2014,1-1 1,0 1-1,-1-1 1,1 1-1,0-1 0,-1 1 1,1-1-1,0 1 1,-1-1-1,1 1 1,-1 0-1,1-1 1,-1 1-1,1 0 1,-1-1-1,0 1 0,1 0 1,-1 0-1,0 0 1,0-1-1,1 2-2,2 21 94,0-3-95,18 69 535,-2 17-534,-13-72 100,-3-23-34,0 1-1,1 0 0,0 0 1,1 0-66,-2-6 16,0 6-29,3 6 95,-5-9-36,-2-14 95,2-8-153,1-1-1,0 1 1,1 0 0,0 0 0,1 1 0,1-1-1,5-10 13,-9 22-1,-1-1-1,0 1 0,1 0 0,0-1 1,-1 1-1,1 0 0,0 0 0,-1 0 1,1-1-1,0 1 0,0 0 0,0 0 0,0 0 1,0 0-1,0 1 0,0-1 0,0 0 1,0 0-1,1 1 0,-1-1 0,0 0 1,0 1-1,1 0 0,-1-1 0,0 1 0,1 0 1,-1-1-1,0 1 0,1 0 0,-1 0 1,1 0-1,-1 0 0,0 0 0,1 1 1,-1-1-1,0 0 0,1 1 0,-1-1 0,0 0 1,1 1 1,5 3 12,0 0 1,0 0-1,0 1 1,-1 0-1,0 0 1,3 3-13,-8-8 1,28 30 17,0 1-1,-2 1 1,0 3-18,-7-6 169,0 1 1,-2 0-1,-2 2 0,8 20-169,-17-33 70,3 7 234,-9-25-320,-1-1 10,5 14 262,-2 154-117,-3-167-89,-1 1 0,1-1 0,0 0 0,-1 1 0,1-1 0,-1 0 0,1 1 0,-1-1-1,0 0 1,0 0 0,0 1-50,0-2 19,1 1-1,0-1 0,0 0 0,-1 0 0,1 0 0,-1 0 0,1 1 1,0-1-1,-1 0 0,1 0 0,0 0 0,-1 0 0,1 0 1,0 0-1,-1 0 0,1 0 0,-1 0 0,1 0 0,0 0 0,-1 0 1,1-1-1,0 1 0,-1 0 0,1 0 0,0 0 0,-1 0 1,1 0-1,0-1 0,-1 1 0,1 0 0,0 0 0,0-1 1,-1 1-19,-9-10 221,9 9-204,-10-12-17,1-1 0,1 0 0,-7-11 0,-14-23 224,-28-43-326,58 91 100,-1-1-1,1 1 0,0-1 0,-1 1 0,1-1 0,0 1 1,-1-1-1,1 1 0,0-1 0,0 1 0,-1-1 0,1 0 1,0 1-1,0-1 0,0 1 0,0-1 0,0 0 0,0 1 1,0-1-1,0 0 3,0 1-9,0 0 0,0 0 1,1-1-1,-1 1 0,0 0 0,0 0 0,1 0 1,-1 0-1,0-1 0,1 1 0,-1 0 1,0 0-1,0 0 0,1 0 0,-1 0 1,0 0-1,1 0 0,-1 0 0,0 0 1,1 0-1,-1 0 0,0 0 0,1 0 1,-1 0-1,0 0 0,1 0 9,1 1-11,1-1 0,0 1 0,-1 0 0,1 0-1,-1 0 1,1 0 0,-1 1 0,1 0 11,6 5-16,-1 1 1,1 0-1,-2 0 1,1 1-1,-1 0 1,0 1-1,-1-1 1,0 3 15,9 14 70,-2 2 0,3 13-70,-8-24-53,0 0 0,4 3 53,13 30 47,-22-43 16,1 1-1,0-1 1,1 0-1,3 4-62,1 3 182,-8-12-186,3 3 338,-3-10 61,-2-5-533,3-8 142,0 0 1,1 0-1,1 0 0,5-16-4,2-6-86,22-105 304,-30 132-328,-1 5 142,0 0-1,-1 0 1,0 1-1,-1-6-31,0 12 1,0 1 0,0-1-1,0 0 1,0 0 0,0 1-1,-1-1 1,1 0 0,0 1-1,-1-1 1,1 0-1,-1 1 1,1-1 0,0 1-1,-1-1 1,1 1 0,-1-1-1,0 1 1,1-1 0,-1 1-1,1-1 1,-1 1 0,0-1-1,1 1 1,-1 0 0,0 0-1,1-1 1,-1 1 0,0 0-1,1 0 1,-1 0 0,0 0-1,0 0 1,1 0-1,-1 0 1,0 0 0,0 0-1,-28 2 302,-3 5-609,0 2 0,-27 11 307,57-20-194,0 1 0,0-1-1,0 1 1,1 0-1,-1 0 1,0 0 0,0 0-1,1 0 1,-1 0-1,0 1 1,1-1 0,0 0-1,-1 1 1,1-1-1,0 1 1,-1 0 0,1-1-1,0 1 1,0 0-1,0 1 195,1-2-405,0 1-1,0 0 1,0-1-1,1 1 1,-1 0-1,1-1 1,-1 1-1,1-1 0,-1 1 1,1 0 405,-1-2-3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3:43:29.534"/>
    </inkml:context>
    <inkml:brush xml:id="br0">
      <inkml:brushProperty name="width" value="0.2" units="cm"/>
      <inkml:brushProperty name="height" value="0.2" units="cm"/>
      <inkml:brushProperty name="color" value="#5B2D90"/>
    </inkml:brush>
  </inkml:definitions>
  <inkml:trace contextRef="#ctx0" brushRef="#br0">21 93 2976,'-18'-22'1120,"18"17"-896,-3-9-32,6 6 96,7 0-192,3-3-1088,4-1 544,4 0-1472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3:43:29.950"/>
    </inkml:context>
    <inkml:brush xml:id="br0">
      <inkml:brushProperty name="width" value="0.2" units="cm"/>
      <inkml:brushProperty name="height" value="0.2" units="cm"/>
      <inkml:brushProperty name="color" value="#5B2D90"/>
    </inkml:brush>
  </inkml:definitions>
  <inkml:trace contextRef="#ctx0" brushRef="#br0">26 66 3392,'-22'-27'1248,"19"20"-960,3-5-64,3 5-352,6 2 32,4-3-2560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3:43:30.874"/>
    </inkml:context>
    <inkml:brush xml:id="br0">
      <inkml:brushProperty name="width" value="0.2" units="cm"/>
      <inkml:brushProperty name="height" value="0.2" units="cm"/>
      <inkml:brushProperty name="color" value="#5B2D90"/>
    </inkml:brush>
  </inkml:definitions>
  <inkml:trace contextRef="#ctx0" brushRef="#br0">26 32 2496,'0'0'896,"-4"-4"-672,-10-8-96,14 12 512,0-3-384,-3-2 256,3 2-288,0 3-288,-5-5 32,5 5-1408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3:40:54.43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 46 320,'0'0'9,"0"0"0,0 0-1,0-1 1,0 1 0,0 0 0,-1 0-1,1 0 1,0 0 0,0 0 0,0 0-1,0-1 1,0 1 0,0 0 0,0 0-1,0 0 1,0 0 0,0-1 0,-1 1 0,1 0-1,0 0 1,0 0 0,0 0 0,0-1-1,0 1 1,0 0 0,0 0 0,0 0-1,0 0 1,0-1 0,1 1 0,-1 0-1,0 0 1,0 0 0,0 0 0,0 0 0,0-1-1,0 1 1,0 0 0,0 0 0,0 0-1,0 0 1,1 0 0,-1-1-9,6-4 770,-6 5-690,1 0 1,-1 0-1,0-1 1,0 1-1,1 0 1,-1 0-1,0-1 1,0 1-1,1 0 1,-1-1-1,0 1 1,0 0-1,0-1 1,0 1-1,0 0 1,1-1-1,-1 1 1,0 0-1,0-1 1,0 1-1,0 0 1,0-1-1,0 1 1,0-1-1,0 1 1,0 0 0,0-1-81,0 1 38,0-1 0,0 1 0,0 0 1,0-1-1,0 1 0,0-1 1,0 1-1,0-1 0,0 1 1,0 0-1,0-1 0,0 1 0,0-1 1,1 1-1,-1 0 0,0-1 1,0 1-1,0 0 0,1-1 1,-1 1-1,0 0 0,1-1 1,-1 1-1,0 0-38,11-15 2064,-10 16-2047,-1-1 0,1 1 0,0-1 0,0 1 0,-1 0 0,1-1 0,0 0 0,0 1 0,0-1 0,0 1 0,0-1 0,-1 0 0,1 0 0,0 0 0,0 1 0,1-1-17,-1 0 101,-1 0 48,0 0-31,0 0 79,7 1-16,-5 6-119,-2-6-63,0 0 1,1 0-1,-1 0 1,0 0-1,1 0 1,-1 0-1,0 0 1,1 0-1,-1 0 1,1 0-1,0-1 1,-1 1-1,1 0 1,0 0-1,-1 0 1,2 0 0,-1 0 23,1 0 1,0 0 0,-1 1-1,1-1 1,-1 0-1,1 1 1,-1-1 0,0 1-1,1-1 1,-1 1 0,0 1-24,15 22 468,-12-17-455,-3-7 18,-1 1 0,1-1 0,-1 1 0,1-1 0,-1 1-1,0-1 1,0 1 0,1 0 0,-1-1 0,-1 2-31,3 11 198,-1-11-132,0 1 1,0 0-1,0 0 1,-1 0-1,0 0 1,0 0-1,0 0 0,0 2-66,0 10-51,2 0 18,1 16 300,-4-18-167,1-7-82,0 0 0,0 0 0,1 1 0,-1-1 0,1 0 0,2 3-18,-2-5 20,0 1-1,-1-1 0,1 0 0,-1 0 0,0 0 0,0 1 1,-2 3-20,2 26 25,2-18 244,-1-7-329,1 0 0,0-1 0,0 1 0,1 0-1,0-1 61,-2-5 25,-1-1 0,1 1-1,-1-1 1,0 1 0,0-1-1,0 1 1,0-1 0,-1 4-25,0 6 48,1-4-63,-1 1 0,-1-1 0,1 0 0,-1 0 0,-1 1 15,0 2 5,0 7 64,3-17-57,-1 1-1,1 0 1,-1-1 0,1 1 0,-1 0-1,0-1 1,0 1 0,0-1-1,0 1 1,0-1 0,-1 1-12,-11 24 0,10-22 0,0 1-1,0-1 1,1 1 0,0 0 0,0-1 0,0 1 0,1 1 0,-7 20 11,2-16-18,6-10 11,-1 0 0,0 0 0,0 0-1,1 0 1,-1 1 0,1-1-1,-1 0 1,1 0 0,0 1-1,-1-1 1,1 0 0,0 2-4,-2 1-18,2-3 10,-1-1 0,1 0 0,-1 1 0,1-1-1,-1 1 1,1-1 0,-1 1 0,1-1-1,0 1 1,-1-1 0,1 1 0,0-1-1,-1 1 1,1-1 0,0 1 0,0 0 0,-1-1-1,1 1 9,-1 5 0,1-5 48,0-1 0,0 0 27,6 8-1222,-5-8 732,0 1-1,0-1 0,0 0 0,0 1 0,0-1 1,0 0-1,0 1 0,0-1 0,-1 1 0,1-1 1,0 1-1,0 0 0,-1-1 0,1 1 0,0 0 1,-1-1-1,1 1 416,1 1 365,10 10-2008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3:40:59.52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19 1056,'0'1'147,"0"-1"0,1 0 0,-1 1 0,1-1 0,-1 0 1,0 1-1,1-1 0,-1 0 0,1 0 0,-1 1 0,0-1 0,1 0 0,-1 0 0,1 0 0,-1 0 1,1 0-1,-1 0 0,1 1 0,-1-1 0,1 0 0,-1 0 0,1 0-147,19 1 92,-5 1 479,-14-2-649,-1 0 179,1 0-1,0 0 1,-1 1 0,1-1 0,0 0-1,-1 0 1,1 1 0,0-1 0,-1 0 0,1 1-1,-1-1 1,1 1 0,-1-1 0,1 1-1,-1-1 1,1 1 0,-1-1 0,1 1-1,-1-1 1,0 1 0,1 0 0,-1-1-1,0 1-100,1 0 0,12 12 535,1-1-259,-12-10-248,0 0 0,0 0 0,0 1 0,0-1 0,0 1-1,0 0 1,-1-1 0,1 1 0,-1 0 0,1 2-28,3 6 30,7 6-24,-8-13-6,-2 0 0,1 0 0,0 0 0,-1 0 0,0 1 0,1 2 0,6 14 117,-6-16-49,-1 0 0,0 0 0,0 0 0,1 5-68,1 6 152,0 0 0,5 8-152,-4-11 16,1 0 0,1-1-1,4 7-15,-10-18 6,1 3-15,-1 0 0,1 0 0,-1 0 0,0 0 0,0 1 0,0-1 0,0 0-1,-1 0 1,0 4 9,0-3 25,1 0 0,-1-1-1,1 1 1,0 0 0,0 0-1,1-1 1,0 2-25,-1 1 28,1 0 0,0 0 0,-1 0 0,-1 0 0,1 0 0,-1 0 0,0 0 0,-1 0 1,0 2-29,0 16 227,1-22-237,0-1 0,-1 1 0,1 0 0,-1-1 1,0 1-1,0-1 0,0 1 0,0 0 10,0-1 17,0 1 0,0-1 1,0 1-1,0 0 0,1 0 0,-1 0 0,1-1 1,0 2-18,-1-1-15,1 0 1,-1-1 0,1 1-1,-1 0 1,0 0-1,0 0 1,0-1 0,-1 2 14,1-1-22,0 0 0,0 0 1,0 0-1,0-1 1,1 1-1,-1 0 0,1 0 1,-1 2 21,-2 51 869,3-55-933,0-1 37,0 0 38,-1 1 0,1-1-1,0 0 1,-1 1 0,1-1-1,0 0 1,-1 1 0,1-1 0,0 1-1,-1-1 1,1 1 0,0-1-1,0 0 1,0 1 0,0-1-1,-1 1 1,1-1 0,0 1-1,0-1 1,0 1 0,0-1-1,0 1 1,0-1 0,0 1 0,0-1-11,0 17 66,0-15-32,-8 25-44,8-26 7,0 0 1,0 1 0,-1-1 0,1 0-1,0 0 1,-1 1 0,1-1-1,-1 0 1,0 0 0,1 0 0,-1 1-1,0-1 1,0 0 0,1 0-1,-1 0 3,0 0 8,0 0-1,0 0 0,0 0 0,0 0 1,1 0-1,-1 1 0,0-1 1,1 0-1,-1 0 0,1 1 0,0-1 1,-1 0-1,1 1 0,0-1 0,0 1-7,-1 1 1,1 1-1,-1-1 0,0 1 0,0-1 1,0 1-1,0-1 0,-1 1 0,1-1 0,-1 0 1,0 0-1,0 1 6,0-1 0,1 0 0,-1 1 0,1-1 1,0 0-1,0 1 0,0 0 0,0-1 0,1 1 0,-1 0-6,1 2 37,-1-1 1,0 1-1,0 0 0,0-1 0,-1 0 0,0 3-37,0-3-21,0 0 0,0 1 0,1-1 0,0 1-1,0-1 1,1 3 21,0-5 13,-1 1-1,1-1 1,-1 0-1,0 1 0,1-1 1,-2 2-13,-3 16 144,4-13-142,-1 0 0,0 0 0,0 0 0,-1 0 0,1-1 0,-2 1 0,1-1 0,-2 3-2,-13 28-208,5-17 152,9-16 104,0 0 1,1 1 0,0-1-1,0 1 1,-1 4-49,-9 12 175,11-19-176,0 0 0,0 0 0,0 0-1,0 0 1,1 0 0,0 1-1,-1-1 1,1 0 1,-6 16-213,5-9 249,1-8-36,1 1-1,-1 0 1,0-1 0,1 1-1,0-1 1,-1 1-1,1 0 1,0-1-1,0 1 1,1 2 0,-1-4 48,0-1 53,0 0 27,0 0 171,9-1-75,-5-3-178,1-1 1,0 1 0,-1-1-1,0 0 1,1-2-47,1-1 49,12-16-55,-2-1-1,-1 0 1,-1-1 0,10-27 6,-2 4 20,2-6 414,3-16-434,-10 25 35,-14 37-58,0 0 0,-1-1 0,0-3 23,6-22 144,-6 28-153,-1 0 0,0 0 0,0 0 0,0 0 0,-1 1 0,0-1 0,-1-3 9,1-5 31,-5-20 268,5 16-329,0 1 0,-2-1 0,0 1 0,-1-1 0,-2-3 30,3 14-6,1 1 0,0-1 0,0 0 0,1-2 6,-4-25 78,2 25-66,-3-13-43,1 0 0,1-1 1,0-12 30,3 28-8,-1 0 1,0 0 0,-2-8 7,-2-8-58,3 14 81,0 0 0,0 0 0,-1 1 0,-1-1 0,1 1 0,-2 0 0,1 0 0,-1 0 1,-3-3-24,-22-29-6,17 26 94,11 14-89,0 0 1,1-1-1,0 1 0,-1-1 1,1 1-1,0-1 0,-1 1 0,1-1 1,0 0-1,0 0 0,0-1 1,-2-5-57,1 1-1,-1-1 0,0 1 1,-1 0-1,-4-6 58,-1 3 94,8 8-83,-1 1 0,1-1 0,-1 1 0,1-1 1,0 1-1,-1-1 0,1 0 0,0 0 0,0 0 0,0 1 1,1-1-1,-1 0 0,0 0 0,1 0 0,-1 0 0,1-1-11,0 3-17,0 0 0,0 0-1,0-1 1,0 1-1,0 0 1,0 0 0,-1-1-1,1 1 1,0 0 0,0 0-1,0-1 1,0 1-1,0 0 1,-1 0 0,1 0-1,0-1 1,0 1 0,0 0-1,-1 0 1,1 0 0,0 0-1,0 0 1,0-1-1,-1 1 1,1 0 0,0 0-1,-1 0 18,0 1-234,6 2 116,-4-2 214,9 11-203,-8-6 81,-1-5 34,-1 0 1,1 0 0,0 0 0,0 0-1,-1 0 1,1 0 0,0 0 0,0 0-1,0 0 1,0-1 0,0 1-9,8 8-64,-9-8 66,0 0 0,1 0 0,0 0 0,-1 0 0,1 0 1,0 0-1,0 0 0,-1 0 0,1 0 0,0 0 0,0-1 1,0 1-1,0 0 0,0 0 0,0-1 0,0 1 0,0-1 1,0 1-1,1-1 0,-1 1 0,0-1 0,1 0-2,-1 0-8,0 1 1,-1-1-1,1 0 0,0 0 0,0 0 0,-1 1 1,1-1-1,0 0 0,-1 1 0,1-1 0,0 1 0,-1-1 1,1 1-1,-1-1 0,1 1 0,0-1 0,-1 1 8,12 7 93,-12-7-93,1-1-1,0 0 0,-1 1 0,1-1 0,0 0 0,0 1 1,-1-1-1,1 1 0,-1-1 0,1 1 0,0 0 1,-1-1-1,1 1 0,-1-1 0,0 1 0,1 0 1,5 9 51,-4-8-68,-1-1 0,0 1 1,0-1-1,-1 1 0,1-1 0,0 1 0,-1 0 0,1-1 0,0 2 17,0 1 4,0 0-1,0-1 1,1 1-1,-1-1 1,1 0-1,0 1 1,0-1-1,0 0 1,1 0 0,-1 0-1,1-1 1,0 1-4,-1 0-1,0 1 1,0-1 0,0 1-1,0-1 1,-1 1 0,1 0-1,-1-1 1,0 1-1,0 0 1,1 3 0,1 5-39,1 4 43,-1 0 0,0 1-1,-1-1 1,-1 8-4,-1 70-247,-1-40 292,0-18-55,0-14-38,1-1 0,2 7 48,-2-14 15,0-11-2,0 0-1,1 0 1,-1 0 0,0 0 0,1 0-1,0 0 1,-1-1 0,2 3-13,-1-1 0,0-1 1,0 1-1,0 0 0,-1 0 0,1 0 1,-1 0-1,0 0 0,0 0 0,-1 0 1,1 0-1,-2 3 0,0 20 114,-6 37-135,3-14-54,5-39 120,-1 0-1,-1 0 1,0 2-45,-19 52 21,11-31 180,7-25-186,0 0 0,1 0 0,0-1 0,0 4-15,0-3-45,1 0 1,-2 0-1,1 0 0,-1 0 0,-2 3 45,1-3 21,1 1 1,0 0-1,-1 6-21,3-12 5,0-1 1,-1 1-1,1-1 0,-1 1 0,1-1 0,-1 0 1,-1 2-6,1-3-11,1 0-1,-1 1 1,1-1 0,0 0 0,0 1 0,0 0 0,0-1 0,0 1 0,1 0 0,-1 2 11,-4 22 53,-3-4-74,-9-12 330,0 0-288,16-11-85,1 0-58,0 0 68,-4 1 1,-5 10 130,9-11-76,0 0 0,-1 0 1,1 1-1,0-1 0,0 0 0,0 0 1,0 1-1,-1-1 0,1 0 1,0 0-1,0 0 0,-1 1 1,1-1-1,0 0 0,0 0 1,-1 0-1,1 0 0,0 1 0,0-1 1,-1 0-1,1 0 0,0 0 1,-1 0-1,1 0 0,0 0 1,-1 0-1,1 0-1,-1 0 123,1 0-49,5-12-90,11-27-179,24-57 54,-1-13 141,-20 55-35,14-22 35,13-39 46,-43 107-44,0 1 60,-1-1-1,1 0 0,-1 0 1,-1-1-1,1 1 1,-1 0-1,-1-5-61,0 2 55,1 5-29,-1 0-1,0 0 1,-1 0-1,0 1 0,0-1 1,-1-6-26,-1-1-2,-2-6-92,3 17 93,1-1-1,1 0 1,-1 0 0,0 0 0,1 0-1,0 0 1,-1-2 1,-2-16 36,-6-39 97,-25-52-256,28 88 410,-4-12-238,1 5-161,8 26 140,0-1-1,-1 0 1,0 1 0,0-1-1,0 1 1,-2-4-28,-1 2-64,2 2 127,-1-1-1,1 1 1,0-1 0,0 0-1,1 0 1,0 0-1,0 0 1,-2-6-63,4 10 13,0 0 0,0 0 1,-1 0-1,1 0 0,-1 1 0,0-1 1,0 0-1,1 0 0,-1 1 0,0-1 1,0 0-1,-1 1 0,1-1 0,0 1 0,0 0 1,-1-1-1,1 1 0,-1 0 0,1 0 1,-1 0-1,1 0 0,-1 0 0,-1 0-13,1-1-45,0 1-1,0 0 0,0-1 0,0 0 0,0 1 0,0-1 1,0 0-1,1 0 0,-1 0 0,1 0 0,-1 0 1,0-2 45,2 4-86,0-1 1,0 1 0,0 0 0,0 0-1,0 0 1,0-1 0,0 1 0,0 0 0,0 0-1,0-1 1,0 1 0,0 0 0,0 0-1,0-1 1,0 1 0,0 0 0,0 0 0,0-1-1,0 1 1,0 0 0,1 0 0,-1 0-1,0-1 1,0 1 0,0 0 0,0 0-1,0 0 1,1-1 0,-1 1 0,0 0 0,0 0-1,0 0 1,1 0 0,-1 0 0,0 0-1,0-1 1,1 1 0,-1 0 0,0 0 0,0 0-1,1 0 1,-1 0 0,0 0 0,0 0-1,1 0 1,-1 0 0,0 0 0,0 0 0,0 0-1,1 0 86,16 1-3683,-9 0 513,-7-8 1725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3:50:46.464"/>
    </inkml:context>
    <inkml:brush xml:id="br0">
      <inkml:brushProperty name="width" value="0.2" units="cm"/>
      <inkml:brushProperty name="height" value="0.2" units="cm"/>
      <inkml:brushProperty name="color" value="#66CC00"/>
    </inkml:brush>
  </inkml:definitions>
  <inkml:trace contextRef="#ctx0" brushRef="#br0">5 111 1248,'1'-1'488,"-6"2"-309,4-1 135,1 0-111,0 0-59,0 0-85,0 0-97,0 0 17,0 0 64,0 0 37,0 0 138,0 0 22,0 0 256,0 0-160,0 0-122,0 0-97,0 0-32,0 0-21,0 0 59,0 0-48,0 0-38,0 0 22,0 0 90,8 0 80,76 4-250,-66-5 37,-8 1 11,0-1 1,0 2-1,1-1 0,-1 2 1,0-1-1,0 1 0,0 1 1,6 1-28,0 3-106,1-2 0,-1-1 0,13 2 106,-8-1 14,-13-4 21,0 0 0,1 0 0,-1-1 0,1 0-35,-2 0 48,0 0-1,0 0 1,0 1 0,0 0-1,7 2-47,-11-2 4,-1-1-1,1 0 0,0 1 1,0-1-1,0 0 0,0 0 1,0-1-1,0 1 0,0-1 1,1 0-4,33-10-26,-14 4 162,44-15-193,-20 6 221,-37 13-133,0 1 1,0 1-1,0 0 0,0 0 1,9 1-32,-6 0 103,0 0-1,12-3-102,-14 2 33,-1 0 0,1 1-1,7 1-32,0-1-66,-17 0 114,-1 0 27,0 0-32,0 0 15,0 0 92,0 0-44,0 0-42,0 0-48,0 0-80,0 0 68,0-1 0,0 1-1,0-1 1,-1 1-1,1-1 1,0 1-1,0-1 1,-1 1 0,1-1-1,0 1 1,-1-1-1,1 1 1,0-1 0,-1 1-1,1 0 1,-1-1-1,1 1 1,-1 0-1,1-1 1,-1 1 0,1 0-1,-1 0 1,1-1-4,-17-5-133,7 3 199,-16-7 478,19 8-432,0-1 0,0 0 0,0 0 0,-3-2-112,5 2 16,1 1-1,-1 0 1,0 1-1,0-1 0,0 1 1,0-1-1,-3 1-15,1 0-32,0 0 0,1-1-1,-1 0 1,-2-1 32,-15-4 45,21 6-52,-1 0-1,0 0 1,0 0-1,1 0 1,-1-1-1,-1-1 8,2-3-411,21 19 426,-15-10-2,1 0 1,0 0 0,0 0-1,0 0 1,1-1-1,2 2-13,54 23 32,-9-9-384,-23-11 358,-24-6 39,0 0-1,0 0 1,0 1 0,0 0 0,1 0-45,-1 0 36,-4-2-5,0 0 0,-1 1 0,1-1 0,0 0 0,0 1 0,0-1 0,0 1 0,0 0 1,-1-1-1,1 1 0,0-1 0,0 1 0,-1 0-31,0 0 3,1-1 0,-1 1 0,0 0 1,-1-1-1,1 1 0,0 0 1,0-1-1,0 1 0,0-1 0,0 1 1,-1-1-1,1 1 0,0 0 0,0-1 1,-1 1-1,1-1 0,0 1 0,-1-1 1,1 1-1,-1-1 0,1 1 0,-1-1 1,1 0-1,-1 1 0,1-1 0,-1 0 1,0 1-4,-3 3 24,-1 0 1,0 0-1,0 0 0,-1-1 1,1 1-1,-1-1 0,0-1 1,0 1-1,0-1 1,0 0-1,0 0 0,0-1 1,0 0-1,-6 1-24,9-2-8,1 0 1,0 1-1,0 0 0,0-1 1,0 1-1,0 0 0,0 0 1,0 0-1,0 0 0,0 0 1,0 1-1,1-1 0,-1 0 1,0 1-1,1-1 0,-1 2 8,-1-1-13,0 1 0,0 0-1,0-1 1,0 0 0,0 0-1,-2 0 14,4-1 8,0 0-1,0 0 0,0-1 0,0 1 0,0 0 1,0 0-1,0 0 0,0 0 0,1 0 0,-2 1-7,2-1 1,-1 0 1,0 0-1,1-1 0,-1 1 0,0 0 1,0 0-1,0-1 0,0 1 0,0 0 1,0-1-1,0 1-1,0-1-41,1 1 0,-1-1 0,1 0 1,0 0-1,-1 0 0,1 0 0,0 0 1,-1 1-1,1-1 0,0 0 0,-1 0 0,1 1 1,0-1-1,0 0 0,-1 0 0,1 1 1,0-1-1,0 0 0,-1 1 0,1-1 0,0 0 1,0 1-1,0-1 0,0 0 0,-1 1 1,1-1-1,0 1 0,0-1 0,0 0 0,0 1 1,0-1-1,0 0 0,0 1 0,0-1 1,0 1-1,0-1 0,0 0 0,0 1 0,1-1 1,-1 1-1,0-1 0,0 0 0,0 1 1,0-1-1,1 0 0,-1 1 0,0-1 0,0 0 1,1 0-1,-1 1 0,0-1 0,0 0 1,1 0-1,-1 1 0,0-1 0,1 0 0,-1 0 1,0 0-1,1 1 0,-1-1 0,1 0 1,-1 0-1,0 0 0,1 0 0,-1 0 41,13 1-1056,4-1-1125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3:50:49.684"/>
    </inkml:context>
    <inkml:brush xml:id="br0">
      <inkml:brushProperty name="width" value="0.2" units="cm"/>
      <inkml:brushProperty name="height" value="0.2" units="cm"/>
      <inkml:brushProperty name="color" value="#66CC00"/>
    </inkml:brush>
  </inkml:definitions>
  <inkml:trace contextRef="#ctx0" brushRef="#br0">18 42 1248,'0'0'389,"-1"11"961,-4 0-1085,4-10-230,0 1 0,1-1 0,-1 0 1,0 1-1,1-1 0,-1 1 0,1-1 1,-1 1-1,1-1 0,0 1 0,0-1 1,0 2-36,-5 19 501,5-21-400,1 9 161,1-8-232,0 0 0,0 1 1,0-1-1,1 0 1,-1 0-1,1 0 1,-1-1-1,1 1 1,0-1-1,1 1-30,32 13 21,-30-14 53,0 0 0,1-1 1,-1 1-1,0-1 0,1 0 0,-1-1 0,0 1-74,18-2 84,148 6-244,-78-9 236,-37 1-40,102-12 422,4 0-138,-83 9-401,-29 3 87,7 1-6,34 9 0,-19 1 83,-35-3-54,27 0-29,189 3-74,-225-8 195,0 2 0,0 1 1,0 1-1,11 4-121,-14-1 128,25 10-128,-20-11 205,-10-2-37,1 0-100,0-1-1,0 0 0,0-2 0,0-1 0,6-1-67,41-1 91,-58 2-24,0 0-1,1-1 0,1 0-66,-2 0 64,0 0-1,0 1 0,3 0-63,-7 1 2,-1-1 0,1 0 0,0 0 0,-1-1 0,1 0 0,1-1-2,22-5-1,3-1 145,-33 9-134,0 0 1,0 0-1,0 0 0,0 0 0,0 0 1,-1 0-1,1 0 0,0 0 0,0 0 1,0 0-1,0 0 0,0 0 0,0-1 1,0 1-1,0 0 0,0 0 0,0 0 1,0 0-1,0 0 0,0 0 0,0 0 1,0 0-1,0 0 0,-1-1 0,1 1 1,0 0-1,0 0 0,0 0 0,0 0 1,0 0-1,0 0 0,0 0 0,1-1 1,-1 1-1,0 0 0,0 0 0,0 0 1,0 0-1,0 0 0,0 0 0,0 0 1,0 0-1,0 0 0,0-1 0,0 1 1,0 0-1,0 0 0,0 0 0,0 0 1,0 0-1,1 0 0,-1 0 0,0 0 1,0 0-1,0 0 0,0 0 0,0 0 1,0 0-1,0 0 0,0 0 0,1 0 1,-1 0-1,0 0 0,0 0-10,-24 0 124,1-1 0,0-1 0,-1 0 0,-10-4-124,-50-18 563,-46-21-563,98 34 50,-50-21 180,77 31-387,1-1 1,-1 1-1,1 0 1,-1 1-1,0-1 1,-2 1 156,8 0-5,0 0-1,0 1 1,0 0 0,0-1-1,0 1 1,0-1 0,0 1-1,0 0 1,0 0 0,0 0-1,0 0 1,0 0 5,4 4-16,5 1-47,1 0-1,-1-1 0,1 0 1,0 0-1,7 1 64,6 3-61,2 1 51,0-1-1,1-2 0,0 0 1,26 2 10,49 8 32,-46-9 48,-26-2-43,-30-6-46,1 0 0,-1 1-1,1-1 1,-1 0 0,0 1 0,1-1-1,-1 1 1,0-1 0,1 1 0,-1-1-1,0 1 1,0-1 0,1 1 0,-1 0-1,0-1 1,0 1 0,0-1 0,0 1-1,0-1 1,0 1 0,0 0 0,0-1-1,0 1 1,0-1 0,0 1 0,0-1-1,0 1 10,0 0 15,0 0-10,-1 1 0,1 0 0,0-1 0,-1 1-1,1-1 1,-1 0 0,0 1 0,1-1-1,-1 1 1,0-1 0,0 0 0,0 0-1,0 1 1,0-1 0,0 0-5,-20 18 115,14-13-104,-5 2-14,0 0 0,-1-1 1,0-1-1,0 1 1,-1-2-1,-9 3 3,15-5-27,-151 48 240,132-42-135,-7 2-508,16-2-4551,29-16 2928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3:51:14.625"/>
    </inkml:context>
    <inkml:brush xml:id="br0">
      <inkml:brushProperty name="width" value="0.2" units="cm"/>
      <inkml:brushProperty name="height" value="0.2" units="cm"/>
      <inkml:brushProperty name="color" value="#66CC00"/>
    </inkml:brush>
  </inkml:definitions>
  <inkml:trace contextRef="#ctx0" brushRef="#br0">4 1218 1824,'0'0'58,"0"0"0,-1-1 1,1 1-1,0-1 0,-1 1 0,1-1 0,0 1 1,0-1-1,-1 1 0,1-1 0,0 1 1,0-1-1,0 1 0,0-1 0,0 1 0,0-1 1,0 1-1,0-1 0,0 1 0,0-1-58,8-1 826,9-1-688,2-3-52,0 1-1,0 1 1,0 1 0,18-1-86,14-2 78,215-39 8,-170 26-134,-80 17 83,7-2-17,-1 2 1,0 0-1,1 1 1,-1 2 0,18 1-19,33 12 1682,71 23-1682,-119-30 248,3 0-143,-9-2-106,-1 0 0,1 2-1,-1 0 2,-5-1 6,0 0-1,0 1 0,8 7-5,-13-9-80,0 0-1,1 0 1,4 0 80,-4-1 55,-1 1 1,1-1 0,5 6-56,59 43 426,-64-47-398,0 0-1,1 0 0,0-1 1,0-1-1,9 3-27,53 14 66,-1-6 72,19-1-138,6 1 315,-73-10-251,1-2 0,-1 0 0,1-2 0,0 0 0,-1-2 0,1 0 0,19-5-64,23-7 300,125-28 179,-74 19-420,-97 18-73,1 1 1,0 1 0,0 0-1,8 2 14,44-5 139,-70 5-130,0-1 1,0 1-1,0-1 1,0 1-1,0-1 0,0 0 1,0 0-1,-1-1 1,2 0-10,18-5 38,-19 6-30,0 0 0,0-1 0,0 1 1,0 0-1,0-1 0,0 0 0,0 0 0,0 1 1,1-3-9,24-22 66,-26 24-68,3-3 46,0 0-1,-1-1 0,1 0 0,-1 0 0,-1 0 1,1 0-1,-1-1 0,0 1 0,0-1 0,1-6-43,0 4 37,-3 8-34,-1 0 0,1 0 0,-1 0 0,1 0 0,-1 0 0,1-1 0,-1 1 0,0 0 0,0 0 0,1 0 0,-1-2-3,0-1 12,1 1-1,-1-1 1,1 1 0,0-1 0,0 1 0,0-1 0,2-1-12,-2 2 4,0 0 0,1-1 0,-1 0 0,0 1 0,-1-1 1,1 0-1,0-1-4,3-87 16,-4-100 0,5 174 145,-4 16-152,0 0 1,-1 0-1,1 0 0,0 0 0,-1 0 0,0 0 0,1 0 0,-1-1-9,0-85 427,-14 79-464,1-10 74,10 15 13,0 0 0,0 0-1,0-1 1,0 1 0,1-1 0,0 0-1,0 0 1,0 0 0,0-1-50,-4-12-85,-10-8 74,2-9 166,-2 15-273,5-3 128,8 17-16,0-1 0,0 1-1,0 0 1,-1 0 0,-4-4 6,6 7 19,0 0-1,0 0 1,1 0 0,-1 0-1,1-1 1,-1 1 0,1 0 0,0-3-19,-7-13 138,7 15-103,0 0 1,0 0-1,0 0 0,0-1 1,0 1-1,1 0 0,0-1-35,-3-14-39,0 5 79,-2 0 0,0 0 0,0 0 0,-6-9-40,6 16 40,0-1 0,0 1 1,-1 0-1,1 0 0,-2 1 0,-3-4-40,3 4 21,1-1-1,0 1 0,0-1 0,1-1 0,-1 1 1,-1-5-21,3 4 7,-1 0 1,0 0 0,0 0 0,0 1 0,-1 0 0,0 0-1,-1 1 1,0 0 0,-1-1-8,-5-3 30,-1 1 1,0 1-1,0 0 1,-11-4-31,22 11-27,-1-1 25,1 0 0,-1 1 1,1 0-1,-1-1 0,0 1 0,1 1 1,-1-1-1,0 0 0,-3 1 2,3-1-36,0 1-1,0-1 1,0 0-1,0 0 1,0 0-1,1 0 1,-1-1-1,1 1 1,-1-1 0,-1-1 36,-4-2 103,0 2-89,-3-2-140,11 5 142,1 0 16,0 0-39,0 0 1,0 0-1,0 0 1,0 0-1,0 0 1,-1-1-1,1 1 1,0 0-1,0 0 1,0 0-1,0 0 1,0 0-1,0 0 1,0 0-1,0 0 1,0 0-1,0 0 1,0 0-1,0 0 1,-1 0-1,1-1 1,0 1-1,0 0 1,0 0-1,0 0 1,0 0-1,0 0 1,0 0-1,0 0 1,0 0-1,0-1 1,0 1-1,0 0 1,0 0-1,0 0 1,0 0-1,0 0 1,0 0-1,0 0 0,0 0 1,0-1 6,2 1 19,0 0 0,0 0-1,0 1 1,-1-1 0,1 0 0,0 0 0,0 1 0,-1-1 0,1 1-1,0 0 1,0-1 0,-1 1 0,1 0 0,-1 0 0,1 0-19,20 11-70,33 15 150,-49-23-75,-1 0 0,1 0 0,-1 0 0,0 0-1,0 1 1,-1-1 0,0 1 0,1 1 0,-2-1-1,1 0 1,0 1 0,-1 0 0,0 0 0,-1 0 0,1 0-1,-1 0 1,0 1 0,0 4-5,3 11 12,-2 0-1,0 0 1,-1 1 0,-1 18-12,-1 148 160,0-189-149,0 0 0,0 1 0,0-1 0,0 1 0,0-1 0,0 0 0,0 1 1,0-1-1,-1 0 0,1 1 0,0-1 0,0 0 0,0 1 0,0-1 0,0 0 1,-1 1-1,1-1 0,0 0 0,0 1 0,0-1 0,-1 0 0,1 1 0,0-1 1,-1 0-1,1 0 0,0 0 0,-1 1 0,1-1 0,0 0 0,-1 0 0,1 0 1,0 0-1,-1 1 0,1-1 0,-1 0-11,0-17 155,-2-2-234,1 1 0,1-1-1,1 1 1,1-6 79,-1 1 44,0-1-1,-3-10-43,1 14 18,-1-3 16,0 1 1,-1-1-1,-2 1 0,-2-6-34,-10-34 46,13 44-120,0 0 0,-1 0 0,-7-12 74,13 29-12,-1 0 0,1 0-1,-1 0 1,1 0 0,-1 0 0,1 0-1,-1 0 1,0 0 0,1 0 0,-1 0 0,0 1-1,0-1 1,0 0 0,0 0 0,0 1 0,0-1-1,0 0 1,0 1 0,0-1 0,0 1-1,0 0 1,0-1 0,0 1 0,0 0 0,-1-1-1,1 1 1,0 0 0,0 0 0,0 0 0,0 0-1,-1 0 13,1 0-181,1 0 74,1 2 70,2 4 32,-3-5 2,0 1 0,1-1 0,-1 0 1,1 0-1,-1 0 0,1 0 0,0 0 0,-1 0 1,1 0-1,0 0 0,0-1 0,-1 1 0,1 0 1,0 0-1,0 0 0,0-1 0,1 1 3,4 3-38,9 7 42,0 1 0,1-2 0,0 0 0,3-1-4,8 5 12,32 13 479,-51-25-356,-1 1-1,1-1 1,0 0 0,0-1-1,-1 0 1,1 0 0,1-1-135,-2 0-27,0 0 0,-1 0 1,1-1-1,-1 0 0,1 0 1,-1 0-1,5-3 27,28-8-3840,-26 5-709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4:07:30.77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45 480 480,'0'0'12,"-1"0"0,1 0 0,0 1 0,0-1 0,0 0 0,0 0 0,0 0 0,0 0 0,0 0 0,0 0 0,0 0 0,0 1 0,0-1 1,0 0-1,0 0 0,0 0 0,0 0 0,0 0 0,1 0 0,-1 0 0,0 0 0,0 1 0,0-1 0,0 0 0,0 0 0,0 0 0,0 0 0,0 0 0,0 0 0,0 0 0,0 0 0,0 0 0,1 0 0,-1 0 0,0 0 0,0 1 0,0-1 0,0 0 0,0 0 1,0 0-1,0 0 0,0 0 0,1 0 0,-1 0 0,0 0 0,0 0 0,0 0 0,0 0 0,0 0 0,0 0 0,0 0 0,1 0 0,-1 0 0,0 0 0,0 0 0,0-1 0,0 1 0,0 0 0,0 0 0,0 0 0,0 0 0,1 0-12,8-8 2107,8-17-677,-8 7-1029,-1-1 1,1-4-402,8-21-25,29-64 222,-34 77-253,6-33 56,5-10 51,-22 67 5,1 1-1,-1-1 0,-1 0 1,1 0-1,-1 0 1,-1-6-56,1-1-45,0 14 34,0 0 1,0 0-1,0 0 0,0 0 0,0 0 1,0 0-1,0 0 0,0 0 0,0 0 1,0 1-1,-1-1 0,1 0 0,0 0 1,0 0-1,0 0 0,0 0 0,0-1 0,0 1 1,0 0-1,0 0 0,0 0 0,0 0 1,0 0-1,-1 0 0,1 0 0,0 0 1,0 0-1,0 0 0,0 0 0,0 0 1,0 0-1,0 0 0,0 0 0,0 0 11,-2 11-268,1-4 279,0 1 0,0-1 0,-1 0 0,0 1-11,-3 21 99,-8 63-453,-3 1-1,-9 17 355,14-61 72,-20 74-218,10-47 303,11-37-78,-1-1 0,-1-1 0,-7 10-79,16-41 11,2-3 11,0 1 1,-1-1-1,1 0 1,-1 0-1,0 0 1,-1 0-23,3-2 0,0-1 0,0 0 0,0 0 0,-1 1 0,1-1 0,0 0 0,-1 0 1,1 0-1,0 1 0,0-1 0,-1 0 0,1 0 0,0 0 0,-1 0 0,1 0 0,0 1 0,-1-1 1,1 0-1,0 0 0,-1 0 0,1 0 0,0 0 0,-1 0 0,1 0 0,-1-1-8,0 1 1,1-1-1,-1 1 0,1 0 0,-1-1 1,0 1-1,1-1 0,-1 1 0,1-1 0,-1 1 1,1-1-1,0 0 0,-1 1 0,1-1 1,0 0-1,-1 1 0,1-1 8,-1-4-37,0 1-1,0-1 1,0 1-1,1-1 1,-1 0-1,1 0 1,0 1-1,1-1 1,-1 0-1,2-3 38,-1-5-35,0 5-1,1 1 0,0 0 1,0-1-1,1 1 1,0 0-1,0 0 0,0 0 1,1 1-1,0-1 1,0 1-1,1 0 0,0 0 1,0 0-1,0 1 1,1-1-1,1 0 36,9-7-21,1 1 1,-1 0-1,2 1 1,0 1 0,11-4 20,52-23 133,2 3 0,24-5-133,-40 24-96,-67 15 100,1-1 0,-1 1-1,0 0 1,1 0 0,-1 0 0,0 0-1,1 0 1,-1-1 0,0 1-1,1 0 1,-1 0 0,0 0 0,1 0-1,-1 0 1,0 0 0,1 0-1,-1 0 1,0 0 0,1 0 0,-1 1-1,1-1 1,-1 0 0,0 0 0,1 0-1,-1 0 1,0 0 0,0 1-1,1-1 1,-1 0 0,0 0 0,1 0-1,-1 1 1,0-1 0,0 0-4,0 1 1,1-1 0,-1 0 1,0 1-1,0-1 0,0 1 0,-1-1 1,1 0-1,0 1 0,0-1 0,0 0 1,0 1-1,0-1 0,0 0 0,0 1 1,-1-1-1,1 0 0,0 0 0,0 1 1,0-1-1,-1 0 0,1 1 0,0-1 1,0 0-1,-1 0 0,1 0 0,0 1 1,-1-1-1,1 0 0,0 0 0,0 0 1,-1 0-2,-16 10 39,-31 15 82,-51 21-4,-7 4-80,94-44-46,1 1-1,0 0 0,0 1 1,1 0-1,-9 10 10,18-18 0,1 0 0,0 0 0,-1 1 0,1-1-1,0 0 1,-1 0 0,1 0 0,0 1 0,0-1 0,-1 0-1,1 1 1,0-1 0,0 0 0,-1 0 0,1 1 0,0-1-1,0 0 1,0 1 0,0-1 0,0 1 0,-1-1 0,1 0-1,0 1 1,0-1 0,0 0 0,0 1 0,0-1 0,0 0-1,0 1 1,0-1 0,0 1 0,0-1 0,1 0 0,-1 1-1,0-1 1,0 1 0,5 1 54,-4-1-54,1-1-1,0 1 0,-1-1 1,1 1-1,0-1 0,-1 0 1,1 0-1,0 0 0,-1 0 1,1 0-1,0 0 0,1 0 1,24-5-74,-20 4 103,18-5 96,0 0 1,-1-2-1,0-1 0,7-4-125,-3-5 91,-27 18-89,-1 0 0,0 0 0,0 0 0,0-1 0,0 1 0,0 0 0,0 0 0,0 0 0,1 0 0,-1 0 0,0-1 0,0 1 0,0 0 0,0 0 0,0 0 0,0-1 0,0 1 0,0 0 0,0 0 0,0 0 0,0 0 0,0-1 0,0 1 0,0 0 0,0 0 0,0 0 0,0 0 0,0-1 0,0 1 0,0 0 0,0 0 0,-1 0 0,1 0 0,0-1 0,0 1 0,0 0 0,0 0 0,0 0 0,0 0 0,0 0 0,-1 0 0,1-1 0,0 1 0,0 0 0,0 0 0,0 0 0,-1 0 0,1 0 0,0 0 0,0 0 0,0 0 0,0 0 0,-1 0 0,1 0 0,0 0 0,0 0-2,-9-6-80,1 3 79,-1 0 1,1 1-1,-1 0 0,0 0 1,0 1-1,0 0 0,0 0 1,-3 1 0,14 0-7,-1 0 1,1-1 0,-1 0 0,1 1 0,-1-1 0,0 0 0,1 0 0,-1 1 0,1-2 6,13-6-73,6 1 119,0 0 1,-1-1-1,2-3-46,27-10 186,-48 21-184,21-7 145,-1-2 0,0 0-1,0-1 1,-1-1 0,15-11-147,3-8 501,7-1-501,-44 30 85,-1 1-37,3-1 1,-3 3 93,0 1-98,-1 19 664,-1 1-1,-5 20-707,3-21 359,1 0 0,-1 21-359,5-40 12,-1 1 0,0 0 0,1-1 0,-1 1 1,1-1-1,0 1 0,1-1 0,-1 1 0,0-1 0,1 1 0,0-1 0,0 0 0,0 0 0,0 0 0,0 0 0,1-1 0,-1 1 0,1 0 0,0-1 0,0 0 0,2 2-12,-2-2-223,1 1 1,0-1-1,0 0 1,0-1-1,0 1 1,0-1-1,1 0 1,-1 0-1,0 0 1,1 0-1,-1-1 1,1 1-1,-1-1 0,0-1 1,1 1-1,-1 0 1,3-2 222,10-2-2976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4:07:39.46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0 709 1728,'5'-6'504,"-4"6"-421,-1-1-1,0 1 1,1 0-1,-1-1 1,0 1-1,1 0 1,-1-1-1,0 1 1,0-1 0,1 1-1,-1 0 1,0-1-1,0 1 1,0-1-1,0 1 1,0-1-1,1 1 1,-1-1-1,0 1 1,0-1-1,0 1 1,0-1-83,2-6 460,-2 6-439,1 1-1,-1-1 1,0 1 0,1-1 0,-1 1 0,0-1-1,0 1 1,0-1 0,0 1 0,0-1 0,1 1-1,-1-1 1,0 1 0,0-1 0,0 0-1,0 1 1,-1-1 0,1 1 0,0-1 0,0 1-1,0-1 1,0 0-21,-1-2 65,0 0 0,1-1 0,0 1 1,-1 0-1,1-1 0,0 1 0,1-1 0,-1 1 0,1-1-65,0-15 406,0 10-327,1 0 1,-1 1-1,1-1 0,1 0 1,0 1-1,0 0 0,1 0 0,-1 0 1,2 0-1,-1 0 0,3-2-79,3-6 189,-5 8-208,1-1 0,1 2-1,3-5 20,-4 5 16,20-13 7,-23 18 66,-2 2-93,1 0 1,-1 1 0,0-1-1,0 0 1,0 1-1,1-1 1,-1 1-1,0-1 1,0 1 0,0 0-1,0-1 1,0 1-1,0 0 1,0 0 3,2 2 9,0 1 0,-1-1 0,1 1 0,-1-1 1,0 1-1,0 0 0,0 0 0,0 0 0,-1 0 1,0 0-1,0 0 0,0 0 0,0 0 0,0 1-9,0 13 70,0 0 0,-1 0-1,-1 0-69,0 20 52,2-42-23,-1 1 0,1 0 0,0 0 0,1 0 0,-1 0 0,0 0 0,1 0 0,0 0 0,0 1 0,0-1 0,0 1 0,1-2-29,35-38-264,-27 31 420,7-6-236,0 1 0,1 1 0,3-1 80,-21 15-2,0 0-1,0 0 1,0 1-1,-1-1 1,1 1-1,0-1 1,0 1 0,0-1-1,0 1 1,0 0-1,0 0 1,0-1-1,0 1 1,0 0-1,0 0 1,0 0 0,0 0-1,0 0 1,0 0-1,0 0 1,0 0-1,0 0 1,0 1-1,1-1 3,-1 1 0,0 0-1,0 0 0,0-1 0,0 1 1,0 0-1,-1 0 0,1 0 0,0 0 1,0 0-1,-1 1 0,1-1 0,0 0 0,-1 0 1,1 0-1,-1 1 0,1 0 1,0 6-1,1 1 1,-1 0-1,0 0 0,-1-1 0,0 3 1,0 62 480,1-75-488,0 0-1,1 0 0,-1 0 0,0 0 1,1 1-1,-1-1 0,1 0 1,0 1-1,-1-1 0,1 1 0,2-2 9,2-2 32,19-19-86,-19 17 29,1 0 1,0 0 0,1 1-1,-1-1 1,1 2-1,1-1 1,-1 1 0,1 0-1,-1 1 1,3 0 24,-8 2-6,0 1-1,0 0 1,1 1 0,-1-1-1,0 1 1,0-1 0,1 1 0,-1 0 6,-1 0-8,1 1 1,-1 0 0,0-1-1,0 1 1,0 0-1,0 0 1,-1 0 0,1 0-1,0 0 1,0 1-1,0-1 1,0 1 7,4 4-14,0 1 0,0-1-1,0 1 1,-1 0 0,-1 0-1,1 1 15,21 28-5,-18-28 132,-5-4-128,1 1-1,0-1 1,0 0 0,1 0 0,-1-1 0,1 1-1,0-1 2,-4-2 5,1-1-1,-1 1 0,0-1 0,1 1 0,-1-1 1,0 0-1,1 1 0,-1-1 0,1 0 0,-1 0 1,1 0-1,-1 0 0,1 0 0,-1-1 1,1 1-1,-1 0 0,0-1 0,1 1 0,-1-1 1,0 1-1,1-1 0,-1 1 0,0-1 0,0 0 1,1 0-1,-1 0 0,0 0 0,0 0 0,1-1-4,29-21-90,44-49-1164,-67 65 1112,-11 13 21,-6 6-53,-1 6 112,5-12 98,1 1 0,0 1 0,0-1 0,1 0 1,0 1-1,-2 7-36,3-7 63,1-1-75,-1-1 1,1 1 0,0 0 0,1-1-1,0 1 1,0 0 11,0-6-13,0 0 1,0 1-1,0-1 1,0 0-1,1 0 1,-1 0-1,0 0 0,1 0 1,-1 0-1,1 0 1,-1 0-1,1 0 1,-1 0-1,1 0 1,0 0-1,0 0 1,-1 0-1,1 0 0,0-1 1,0 1-1,0 0 1,0 0-1,0-1 1,0 1-1,0-1 1,0 1-1,0-1 0,0 0 1,0 1-1,0-1 1,0 0-1,1 1 1,-1-1-1,0 0 1,0 0-1,0 0 0,1 0 14,-2 0-2,4 0 1,-1 0 1,1 0-1,-1 0 0,1 0 1,-1 0-1,0-1 0,1 1 1,-1-1-1,0 0 0,1 0 1,-1 0-1,0-1 0,0 1 1,0-1-1,0 1 0,0-1 1,1-1-1,9-7 129,-11 9-100,0-1 0,0 1-1,0-1 1,0 0 0,0 0 0,0 0 0,1-1-29,-2 2 9,-1 0 0,1 0 0,-1 0 0,0 0 0,1 0 0,-1 0 0,0 0-1,0 0 1,0 0 0,0 0 0,0-1 0,0 1 0,0 0 0,0 0 0,0 0 0,0 0 0,0 0 0,-1 0 0,1 0 0,0 0 0,-1 0 0,0 0-9,0-1 18,0-1 1,0 1-1,0 0 1,-1 0-1,1 0 0,-1 0 1,1 0-1,-1 0 1,0 0-1,0 1 1,0-1-1,0 1 0,0-1 1,0 1-1,0 0-18,-5-3-40,0 2-1,0-1 1,0 1 0,-3-1 40,10 3-9,-33-5 404,32 5-392,1 0-1,0 0 1,0 0-1,-1 0 1,1 0-1,0 0 1,-1 0 0,1 0-1,0 0 1,0 0-1,-1 0 1,1 0-1,0 0 1,0 0-1,-1 0 1,1-1 0,0 1-1,0 0 1,0 0-1,-1 0 1,1 0-1,0-1 1,0 1 0,0 0-1,0 0 1,-1 0-1,1-1 1,0 1-1,0 0 1,0 0-1,0-1 1,0 1 0,0 0-1,0 0 1,0-1-1,0 1 1,-1 0-1,1 0 1,0-1-1,0 1 1,1 0-3,13-11-189,-13 11 177,14-8 12,0 0 0,5-1 0,8-3-21,7-4 82,0 2 0,1 1 1,1 1-1,0 3 0,1 0 1,26-1-62,-60 10 21,0 0 1,1 0-1,-1 0 0,0 0 1,1 1-1,-1 0 1,0 0-1,0 0 1,0 0-1,0 1 0,2 0-21,-5-1 6,1-1-1,0 1 1,-1 0-1,1 1 1,0-1-1,-1 0 1,0 0-1,1 1 1,-1-1-1,0 0 1,1 1-1,-1 0 1,0-1 0,0 1-1,0 0 1,0-1-1,-1 1 1,1 0-1,0 0 1,-1 0-1,0-1 1,1 1-1,-1 0 1,0 0-1,0 2-5,1 4 24,-1 1 1,-1-1-1,0 1 0,0-1 0,0 0 1,-1 0-1,-1 1 0,1-1 0,-1 0 1,0-1-1,-2 2-24,2 4 113,3-12-105,0 0 0,0-1 0,0 1 0,0 0 0,0 0 0,0-1 0,0 1 0,0 0 0,-1-1 0,1 1 0,0-1 0,0 1 0,-1 0 0,1-1 0,0 1 0,0 0 0,-1-1-1,1 1 1,-1-1 0,1 1 0,-1-1 0,1 1 0,-1-1 0,1 0 0,-1 1 0,1-1 0,-1 1 0,1-1 0,-1 0 0,0 1-8,0-1 128,19-9-203,-16 8 69,0 0-1,0-1 1,-1 0-1,1 1 1,0-1-1,-1 0 1,1 0-1,0-1 7,-1 0-18,1 1-1,0 0 1,0 0-1,0 0 1,0 0-1,0 0 1,0 0 18,14-10-14,0-1-1,-1-1 1,2-4 14,-15 17-14,-1 0-1,1-1 0,-1 1 1,1 0-1,-1 0 1,1 0-1,0 0 1,0 0-1,-1 0 1,1 0-1,1 0 15,-3 1 8,1 0-1,0-1 0,-1 1 1,1 0-1,0 0 1,-1-1-1,1 1 0,0 0 1,-1 0-1,1 0 1,0 0-1,-1 0 1,1 0-1,0 0 0,0 0 1,-1 0-1,1 0 1,0 0-1,-1 1 0,1-1 1,0 0-1,-1 0 1,1 1-1,0-1 1,-1 0-1,1 1 0,0-1-7,2 11 123,-3-10-137,0 5 7,0 1-1,1-1 0,-2 0 0,1 1 0,-1-1 0,0 0 0,-1 3 8,-3 28 55,3-10-32,1-23-19,1 1 1,-1-1-1,1 0 1,0 1-1,0-1 1,0 1-1,1-1 0,-1 0 1,1 1-1,0-1 1,0 0-1,1 0 0,0 1-4,-1-4 2,0-1 0,0 1 0,0-1 0,1 0-1,-1 0 1,0 0 0,0 0 0,0 0-1,1 0 1,-1 0 0,0 0 0,0 0 0,0 0-1,0-1 1,1 1-2,6-3-11,0 0 0,1-1 0,-2 0-1,1 0 1,0 0 0,-1-1 0,0-1 0,5-3 11,-1 0-44,26-20 86,-36 29-132,-1 0-44,0 16 86,-1 1 42,0-13-6,1 0 1,0 0-1,0 0 0,0 0 0,1 3 12,-1-5-13,0-1-1,1 1 1,-1-1 0,1 1-1,-1-1 1,1 1-1,0-1 1,0 0-1,0 1 1,0-1 0,0 0-1,0 0 1,0 1-1,0-1 1,0 0 0,0 0-1,1 0 14,4 2-23,-1 1 0,1-1 1,0-1-1,0 1 0,0-1 0,1 0 0,-1 0 0,0-1 1,1 0-1,-1 0 0,1 0 0,-1-1 0,1 0 0,0-1 23,17-1-126,1-1 0,-1-1 0,4-2 126,-3 1-54,-25 5 57,15-3-31,0-1-1,13-4 29,-24 6 32,0 0-1,0 1 0,0-1 0,0 0 0,-1-1 1,1 1-1,-1-1 0,1 0 0,-1 0 0,0 0 1,0 0-1,0 0 0,0-1-31,-3 3 11,1 0 1,-1 0-1,1 0 0,-1 0 0,1 0 0,-1 0 1,0-1-1,0 1 0,1 0 0,-1 0 1,0 0-1,0 0 0,0-1 0,0 1 0,0 0 1,-1 0-1,1 0 0,0 0 0,0-1 1,-1 1-1,1 0 0,-1 0 0,1 0 0,-1 0 1,0 0-1,1 0 0,-1 0 0,0 0 1,1 0-1,-1 0 0,0 1 0,0-1 0,0 0 1,0 0-1,0 0-11,-3-2 19,0 0 1,-1 0-1,1 0 0,-1 1 0,0 0 1,0 0-1,-2-1-19,-2 0-14,0 1 1,-1 0-1,1 1 0,0 0 1,0 0-1,-1 1 0,1 0 0,0 1 1,-1 0-1,1 1 0,0 0 1,0 0-1,0 1 0,-7 2 14,13-4-2,1 0 0,-1 0 0,1 0-1,-1-1 1,1 1 0,-1-1 0,0 0 0,0 0 2,1 0 9,1 0-1,-1 0 1,0 1 0,1-1 0,-1 0 0,1 1 0,-1-1 0,1 0-1,-1 1 1,1 0 0,-1-1 0,1 1 0,-1 0 0,0 0-9,2 0-1,-1-1 1,0 1 0,0-1-1,1 0 1,-1 1-1,0-1 1,0 0-1,0 1 1,1-1 0,-1 0-1,0 0 1,0 0-1,0 0 1,-9 4 134,9-4-97,-2-4 75,32 4-171,-16-1-7,1-1 0,11 2 66,6-1 10,37-6 147,0-4 0,60-16-157,-126 27-6,10-3 4,0 0-1,-1-1 1,1 0-1,-1-1 1,0 0-1,2-2 3,-13 7 5,0 0-69,0 0 38,13-5 239,9 4-205,0-1-1,0-2 0,0 0 1,3-2-8,-5 1-51,-22 10 47,-1-1 1,0 0 0,0-1-1,0 1 1,0-1 0,-1 1-1,0-1 1,-1 2 3,-6 4 14,1 0-1,0 1 1,1 0-1,0 0 1,1 1-1,0 1-13,-4 4 74,-26 34-32,37-49-49,0-1 0,1 1-1,-1 0 1,1 0 0,-1 0-1,1 0 1,-1-1-1,1 1 1,-1 0 0,1 0-1,0 0 1,-1 0 0,1 0-1,0 0 1,0 0 0,0 0-1,0 0 1,0 0-1,0 0 1,0 1 0,0-1-1,0 0 1,0 0 0,1 0-1,-1 0 1,0-1-1,1 1 1,0 1 7,0 0-12,0-1 0,1 1 0,-1-1 0,0 1 0,1-1 1,0 0-1,-1 1 0,1-1 0,0 0 0,-1 0 0,1 0 0,0-1 0,0 1 0,0 0 12,1 0 26,0 1 0,0-1 0,1 0 0,-1 0 0,0-1 0,0 1 0,1-1 0,-1 0 0,0 1 0,1-1 0,-1-1 0,0 1 0,0 0 0,1-1 0,-1 0 0,3-1-26,1 0-39,0 1 1,0-1-1,1 1 0,6 0 39,15-2 118,-21 1 3,-5 2-108,1-1 1,-1 0 0,1 1 0,-1-1 0,1-1 0,-1 1-1,0 0 1,0-1 0,0 0 0,0 1 0,0-1 0,0-1 0,0 1-1,0-1-13,-2 3 6,-1-1 0,1 1 0,0-1 0,-1 0 0,1 1 0,0-1 0,-1 0 0,1 0 0,-1 1 0,0-1 0,1 0 0,-1 0 0,0 0 0,1 0 0,-1 0 0,0 0 0,0 0-6,4-3-160,-3 2 60,0 1 112,0 1 1,-1-1-1,1 0 1,-1 1-1,1-1 1,-1 1-1,1-1 1,-1 0-1,1 1 1,-1-1-1,0 0 0,1 1 1,-1-1-1,0 0 1,1 0-1,-1 1 1,0-2-13,4-4 100,-3 6-105,-1 0-1,0 0 0,1 0 0,-1-1 0,0 1 0,1 0 0,-1 0 0,0-1 0,0 1 0,1 0 0,-1 0 0,0-1 0,0 1 0,0 0 0,1-1 0,-1 1 0,0 0 0,0-1 0,0 1 0,0-1 0,0 1 0,0 0 0,1-1 0,-1 1 6,3-7-59,-3 7 107,0 0 22,0 0 100,0 0-74,15-12-272,-8 1 360,11-16-174,-1 0 0,-1-2 0,-1 0-10,82-223 122,-62 155-74,10-7 18,-39 91-36,1-9-99,-7 12-152,0 10 215,0 0 0,0 0-1,0-1 1,0 1 0,0 0 0,0 0 0,0 0-1,0 0 1,-1 0 0,1-1 0,0 1 0,0 0-1,0 0 1,0 0 0,0 0 0,-1 0 0,1 0-1,0 0 1,0 0 0,0-1 0,0 1-1,-1 0 1,1 0 0,0 0 0,0 0 0,0 0-1,-1 0 1,1 0 0,0 0 0,0 0 0,0 0-1,-1 0 1,1 0 0,0 0 0,0 0 0,0 1-1,0-1 1,-1 0 0,1 0 0,0 0 6,-3 3 3,0 0-1,1 0 1,-1 0 0,1 0 0,-1 0 0,1 1 0,-1 1-3,-1 2-36,-4 4 71,-2 4 57,1 0 1,0 0 0,1 1-1,-5 12-92,-7 28-93,3 1-1,-6 36 94,-3 28 40,-5 26-53,29-135 11,-2 14 179,-1-1 0,-4 7-177,9-32 4,0 0 1,0 1-1,0-1 1,0 0-1,0 0 0,-1 0 1,1 0-1,0 0 0,0 0 1,0 0-1,0 0 1,0 1-1,0-1 0,0 0 1,0 0-1,0 0 0,0 0 1,0 0-1,0 0 1,0 0-1,0 1 0,0-1 1,0 0-1,0 0 0,0 0 1,0 0-1,0 0 1,0 0-1,0 0 0,0 1 1,0-1-1,0 0 1,0 0-1,0 0 0,0 0 1,1 0-1,-1 0 0,0 0 1,0 0-1,0 0 1,0 1-1,0-1 0,0 0 1,0 0-1,0 0 0,0 0 1,0 0-1,1 0 1,-1 0-1,0 0 0,0 0 1,0 0-1,0 0 0,0 0 1,0 0-1,1 0-4,7-5 126,14-12-12,-19 14-82,9-8-12,0-1 0,8-12-20,-14 15-78,2 1 0,-1 0 0,1 0 0,0 0 0,0 1 0,1 0 0,8-4 78,-8 6-49,-7 4 38,1-1 1,0 0-1,0 1 1,0 0-1,0 0 1,2 0 10,-4 0 0,-1 1 0,1 0-1,-1 0 1,0 0 0,1 0 0,-1 0 0,1 0 0,-1 0 0,1 0 0,-1 0 0,0 0-1,1 0 1,-1 0 0,1 0 0,-1 0 0,0 0 0,1 1 0,-1-1 0,1 0 0,-1 0-1,0 0 1,1 1 0,-1-1 0,1 0 0,0 3 13,1 2-1,1-1-1,-1 0 1,1 1 0,-1-1-1,-1 1 1,1 0-1,-1 0 1,1 3-12,6 18-237,-3-12 291,-4-11-61,0 0 1,0 0 0,0 0-1,0-1 1,0 1 0,1 0-1,0-1 1,-1 1 0,1-1-1,0 1 1,0-1 0,0 0-1,1 1 1,-1-1 0,0 0-1,2 0 7,-2-1 17,0 1-1,0-1 0,0 0 0,1 0 0,-1 0 0,0 0 0,1 0 0,-1-1 0,1 1 0,-1-1 1,1 1-1,-1-1 0,1 0 0,-1 0 0,1 0 0,2-1-16,-3 1 21,1-1 0,0 0 0,0-1-1,0 1 1,-1 0 0,1-1 0,-1 1 0,1-1 0,-1 0-1,0 0 1,1 0 0,-1 0 0,0 0 0,1-3-21,9-10 16,-1-2 0,-1 0 0,0 0 0,-2 0 0,6-16-16,-13 30 13,0 0 0,0 0 1,-1 0-1,1 0 0,-1 0 1,0 0-1,0 0 0,0 0 1,0 0-14,0-6 88,-8 10-360,7-1 268,1 1-1,0-1 1,0 0 0,-1 1 0,1-1 0,0 1 0,0-1-1,0 1 1,-1-1 0,1 1 0,0-1 0,0 1-1,0-1 1,0 1 0,0-1 0,0 1 0,0-1 0,0 1-1,0-1 1,0 1 0,1-1 0,-1 1 0,0-1 0,0 1-1,0-1 1,0 0 0,1 1 4,7 19-195,-2-7 124,-4-7 116,0 1 1,-1 0-1,0-1 1,-1 1-1,1 1-45,3 29-222,6-9 249,-9-27-27,-1 0 0,0 0 0,0 0 0,1 0 0,-1-1 0,0 1-1,1 0 1,-1 0 0,1 0 0,-1-1 0,1 1 0,0 0 0,-1-1 0,1 1 0,0 0 0,-1-1 0,1 1 0,0-1-1,0 1 1,-1-1 0,1 1 0,0-1 0,0 0 0,0 1 0,0-1 0,-1 0 0,2 0 0,1 1 23,-1 0-9,0 0-1,0 0 1,0-1-1,0 1 0,0-1 1,0 1-1,0-1 1,0 0-1,0 0 1,0 0-1,1 0 0,-1 0 1,0 0-1,0-1 1,1 1-14,29-13 58,-28 11-111,0 0 1,0 0-1,0 0 1,0 0-1,1 1 1,-1 0-1,0 0 1,1 0-1,-1 1 53,0 0-9,-1 0 0,1 0 0,-1 1 0,0-1 0,1 1 0,-1 0 0,0 0 0,1 0 0,-1 1 0,0-1 0,0 1 0,0-1 0,0 1 0,-1 0 0,1 0 0,0 1 0,-1-1 0,1 0 0,-1 1 9,1-1-3,0 0-1,0 0 0,0 0 0,1 0 0,-1 0 0,0-1 0,1 0 0,-1 0 0,3 1 4,36 6-78,-29-6-11,5-1 76,0 0 0,0-1-1,0-1 1,0-1 0,7-2 13,-7 2 12,-10 0-21,0 1-1,0-1 1,0-1 0,4-1 9,9-4-21,-19 8 32,0-1 0,0 0-1,0 1 1,0-1 0,-1 0 0,1 0 0,0 0 0,0 0 0,-1-1 0,1 1 0,-1 0-1,0-1 1,1 1 0,-1-1 0,0 1 0,0-1 0,1 0 0,-1 1 0,-1-1 0,1 0-1,0 0 1,0 0 0,-1 0 0,1 0-11,-2 1 4,1 1 0,0-1 0,-1 0 0,1 1 0,-1-1-1,1 0 1,-1 1 0,1-1 0,-1 1 0,0-1 0,1 1 0,-1-1 0,0 1 0,0-1-1,1 1 1,-1 0 0,0-1 0,0 1 0,1 0 0,-1 0 0,0-1 0,0 1 0,0 0-1,1 0 1,-1 0-4,-25-4-105,26 4 92,-13 0 23,0 0 0,1 0 0,-1 2 0,0-1 0,1 2 0,-1 0-10,-3 0 28,0 0 0,0-1 0,-10 0-28,24-2-20,0 0 1,0 0 0,-1 0-1,1 1 1,0-1-1,0 1 1,0 0 0,0-1-1,0 1 1,0 0-1,-1 1 20,2-1-48,1-1-10,0 0 15,10 0 102,-4-1-39,1 0-1,0 0 1,-1 0 0,1-1 0,-1 0 0,1 0 0,2-2-20,27-8 37,-7 4-68,0-1 0,-1-1 0,3-2 31,-7 1-21,1 2 0,1 0 1,-1 2-1,7 0 21,-30 7 26,1 0 0,-1 0 1,1 0-1,-1 0 0,1 1 1,-1-1-1,2 1-26,7 1 104,-11-1-94,1 0 1,-1-1-1,0 1 1,1 0-1,-1-1 1,0 1-1,0 0 1,0 0-1,0-1 0,0 1 1,0 0-1,0 0 1,0-1-1,0 1 1,0 0-1,0 0 1,0-1-1,0 1-10,0-1 4,-1 2-8,1 1 1,-1-1-1,1 0 1,-1 0-1,0 0 1,0 0-1,0 0 1,0 0-1,-1 1 4,-6 14 42,4-7 41,0-1 1,0 0-1,-1 0 0,0 0 0,-1-1 0,0 0 0,-1 1-83,-11 16 154,18-24-4,0-2-154,0-1 0,1 1 0,-1 0 0,1-1 0,0 1 0,-1 0 1,1 0-1,0 0 0,0 0 0,0 0 0,0 0 0,0 0 0,0 0 0,0 0 0,0 0 1,0 0-1,0 1 0,1-1 4,7-7 102,33-34-258,-36 36 126,0 1 1,0 0 0,1 1 0,0 0 0,0 0 0,3-1 29,-7 3 0,1 1-1,0-1 1,-1 1-1,1 0 1,0 0-1,0 1 1,0-1-1,0 1 1,0 0 0,0 0-1,0 0 1,1 1 0,1 3 0,-5-2 9,0 1 0,0 0 0,-1-1 1,1 1-1,-1 0 0,0-1 0,0 1 0,0 0 1,0 0-1,-1-1-9,-3 30 148,4-32-135,0 0-1,0 0 1,0 1 0,0-1 0,0 0 0,0 1 0,0-1 0,-1 0-1,1 0 1,0 1 0,0-1 0,1 0 0,-1 1 0,0-1 0,0 0-1,0 0 1,0 1 0,0-1 0,0 0 0,0 1 0,0-1 0,0 0 0,1 0-1,-1 1 1,0-1 0,0 0 0,0 0 0,1 0 0,-1 1 0,0-1-1,0 0 1,0 0-13,10-1 312,11-10-203,-21 11-141,26-16-190,14-4 222,-28 14-45,-11 5 45,1 0 0,-1 0-1,1 1 1,-1-1 0,1 0 0,0 1-1,-1-1 1,1 1 0,0-1 0,-1 1-1,1 0 1,0 0 0,-1 0 0,1 0-1,0 0 1,0 0 0,-1 0 0,1 1-1,0-1 1,-1 0 0,1 1 0,-1 0-1,1-1 1,0 1 0,-1 0 0,0 0-1,1 0 1,-1 0 0,1 0 0,-1 0-1,0 0 1,0 0 0,0 0 0,1 1-1,-1-1 1,0 1 0,-1-1 0,1 1-1,0-1 1,0 1 0,-1-1 0,1 1-1,0 0 1,9 28-6,-8-22-11,1 0 0,0 0-1,0 0 1,1 0 0,4 7 17,-6-13-1,0 1 1,0-1-1,0 0 1,0 0-1,0 0 1,1 0 0,-1 0-1,0-1 1,1 1-1,-1-1 1,1 1-1,0-1 1,-1 0 0,1 0-1,0 0 1,0-1-1,0 1 1,0-1-1,0 1 1,0-1 0,4 0 25,0 0 1,0 0-1,1-1 1,-1 0-1,0 0 0,0-1 1,0 0-1,0 0 0,0-1 1,5-2-26,10-6 36,0-1 1,9-8-37,-13 9 73,-11 7-102,-5 3 31,-1 1 0,1-1-1,-1 0 1,1 1 0,-1-1-1,1 0 1,-1 0 0,1 0-1,-1 0 1,0-1 0,0 1 0,0 0-1,0 0 1,0-1 0,0 1-1,0-1 1,1 0-2,-2 2-5,0 0 0,-1 0 0,1-1 0,0 1 0,0 0 0,0 0-1,0 0 1,0 0 0,0-1 0,0 1 0,0 0 0,0 0 0,0 0 0,0 0 0,0 0 0,-1-1 0,1 1 0,0 0-1,0 0 1,0 0 0,0 0 0,0 0 0,0 0 0,-1 0 0,1 0 0,0-1 0,0 1 0,0 0 0,0 0 0,-1 0 0,1 0-1,0 0 1,0 0 0,0 0 0,0 0 0,-1 0 0,1 0 0,0 0 0,0 0 0,0 0 0,0 0 0,-1 0 0,1 0 0,0 0-1,0 1 1,0-1 0,0 0 0,-1 0 0,1 0 0,0 0 0,0 0 0,0 0 0,0 0 0,0 0 0,-1 1 5,-9 5-62,9-5 104,-9 6-93,0 1 0,0 0 0,1 1 0,0 0 0,-3 5 51,8-9-3,0 1-1,0-1 0,1 0 0,0 1 0,0 0 0,1 0 0,0 0 0,0 0 0,0 0 0,1 0 0,-1 5 4,1-10-3,1 0 0,0 0 0,0 0 0,0 0 0,0 0 0,0 0 0,0 0 0,0 0 0,1 0 0,-1 0-1,0 0 1,0 0 0,1 0 0,-1 0 0,0-1 0,1 2 3,-1-2 7,1 0-1,-1 1 0,0-1 0,1 0 1,-1 0-1,0 1 0,1-1 0,-1 0 1,1 0-1,-1 0 0,0 1 0,1-1 1,-1 0-1,1 0 0,-1 0 0,1 0 1,-1 0-1,0 0 0,1 0 0,-1 0 1,1 0-1,-1 0 0,1 0 0,-1 0-6,2-1 24,0 1-1,0-1 0,0 0 1,0 0-1,0 0 0,-1 0 1,1 0-1,0 0 1,-1 0-1,1 0 0,-1-1 1,1 1-1,0-2-23,13-15 91,18-22-190,-30 36 54,1 0-1,0 1 0,-1 0 1,1 0-1,0 0 0,0 0 0,1 1 1,1-2 45,-5 4-2,0 0 0,0 0 0,-1 0 0,1 0 0,0 1 0,0-1 0,0 0 0,0 0 0,-1 1 0,1-1 0,0 0 0,0 1 0,0-1 0,-1 0 0,1 1 0,0-1 0,-1 1 0,1 0 0,0-1 0,-1 1 0,1-1 0,-1 1 1,1 0-1,-1 0 0,1-1 0,-1 1 0,1 0 0,-1 0 0,0-1 0,0 1 0,1 0 0,-1 0 2,2 4-14,0-1 0,0 1 0,-1-1-1,1 1 1,-1 1 14,0 0-23,1 0 1,-1 1-1,2-1 0,-1 0 0,1 0 0,0-1 0,0 1 0,0 0 23,-2-4 18,0-1 0,0 1-1,0 0 1,1-1 0,-1 1 0,0-1-1,1 1 1,-1-1 0,1 0 0,-1 1 0,1-1-1,-1 0 1,1 0 0,0 0 0,0 0 0,0 0-1,-1-1 1,1 1 0,0-1 0,0 1 0,0-1-1,0 0 1,0 1 0,0-1 0,0 0-1,0 0 1,0 0 0,1-1-18,7-2 15,0-1 0,-1 0 0,1 0 1,-1-1-1,0 0 0,0-1 0,3-3-15,17-14-9,11-12 9,-32 28 15,14-13 128,-2-1 1,0-1-1,2-4-143,-13 14-44,-1 0 0,0 0 0,-1-1 1,0 0-1,-1-1 0,-1 1 0,2-6 44,14-62-223,-1-16 223,-9 43-33,-2 5 2,-3 0 1,-1-1 0,-3-43 30,-2 91-31,0-1 0,0 1 0,-1-1 0,1 1 0,-1-1-1,1 1 1,-1 0 0,0-1 0,0 1 0,0 0 0,0-1 0,0 1 0,0 0 0,-1 0 31,1 1-12,1 1 1,0-1-1,-1 1 1,1 0-1,0-1 1,-1 1-1,1 0 1,0 0-1,-1-1 1,1 1-1,-1 0 1,1 0-1,-1 0 1,1 0-1,-1-1 0,1 1 1,-1 0-1,1 0 1,-1 0-1,1 0 1,-1 0-1,1 0 1,-1 0-1,1 0 1,0 0-1,-1 1 12,0-1-1,-1 1-1,1 0 1,0-1-1,0 1 1,0 0-1,0 0 1,0 0-1,0 0 1,0 0-1,1 0 1,-1 0-1,0 0 1,1 0-1,-1 0 1,0 1 1,-2 5-24,0-1 1,0 1 0,1 1-1,0-1 1,0 0 0,-1 8 23,-3 47-156,4-39 196,-1 13-14,2 1 1,1-1 0,2 0-1,2 0 1,1 0 0,2 0-1,4 12-26,-5-33 2,0 0-1,1 0 1,0-1-1,1 0 0,0 0 1,11 11-2,-7-7 7,-10-15 9,0 0 0,1 0 0,-1 0 0,0-1-1,1 1 1,0-1 0,-1 0 0,1 1-1,0-1 1,0-1 0,1 1 0,-1 0 0,0-1-16,-1 0 8,0-1 0,0 1 0,0-1 0,-1 1 0,1-1 0,0 0 0,0 0 0,0 0 0,0 0 0,0 0 0,0-1 0,0 1 0,-1 0 0,1-1 0,0 1 0,0-1 0,0 0 0,-1 0 0,1 0 0,0 0 0,-1 0 0,1 0 0,0-1-8,66-59 96,-68 60-99,0 1 0,1 0 1,-1 0-1,0-1 0,0 1 1,0 0-1,0 0 1,1 0-1,-1-1 0,0 1 1,0 0-1,1 0 0,-1 0 1,0 0-1,0 0 0,0 0 1,1 0-1,-1-1 0,0 1 1,1 0-1,-1 0 0,0 0 1,0 0-1,1 0 1,-1 0-1,0 0 0,0 0 1,1 0-1,-1 0 0,0 1 3,3 7 52,-2-2 40,2 33-178,-1-18 156,-2-18-34,0 0 0,0 0 1,0-1-1,0 1 0,1 0 0,-1-1 0,1 1 0,0-1 1,0 1-1,-1 0 0,2-1 0,-1 0 0,0 1 0,2 1-36,-3-3 21,1 0-1,0-1 0,0 1 0,0 0 1,0 0-1,0-1 0,0 1 0,0-1 1,1 1-1,-1-1 0,0 1 0,0-1 1,0 0-1,1 1 0,-1-1 0,0 0 1,0 0-1,0 0 0,1 0 0,-1 0 0,0 0 1,0 0-1,1-1 0,-1 1 0,0 0 1,0-1-1,0 1 0,0 0 0,1-1 1,-1 0-1,0 1 0,1-1-20,4-3 34,0 0-1,0 0 1,0-1 0,-1 0-1,2-1-33,1 0-15,0-1 0,0 2 0,4-3 15,-3 3-10,-1-1 1,1 0-1,2-4 10,-4 4-39,0 0 0,0 1 1,0-1-1,8-3 39,-12 7-13,0 1-1,0-1 1,0 1 0,0 0-1,1 0 1,-1 0 0,0 1-1,1-1 1,-1 1 0,1-1-1,-1 1 1,0 0 0,1 1-1,1-1 14,5 1 12,0 0 0,-1-1 0,1 0 0,0 0-1,0-1 1,0-1 0,1 0-12,18-4 317,20-8-317,-31 6 178,-16 5 76,-13 3-40,-3 3-281,-1 0 0,0 1 0,1 0 0,0 1 0,0 0 0,-5 4 67,-6 4-82,1 1 0,-22 17 82,45-31-3,0 1-1,0 0 0,0 0 0,0 0 0,0 0 1,0 0-1,0 0 0,0 0 0,0 0 1,1 1-1,-1-1 0,0 0 0,1 0 0,-1 1 1,1-1-1,-1 0 0,1 1 0,0-1 1,-1 0-1,1 1 0,0-1 0,0 1 0,0-1 1,0 1 3,1-1 19,0-1 0,0 1 0,0-1 0,0 0 0,-1 1 0,1-1 0,0 0 0,0 1 0,0-1 0,0 0 0,0 0 0,0 0 1,0 0-1,1 0-19,-2 0 21,33 2 159,0-2 0,0-1 0,22-5-180,0 1-162,-46 4 30,-2 1-377,0 0 0,1-1 0,-1-1 0,0 1 0,6-3 509,0 0-2229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3:42:21.90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348 20 1472,'-12'-9'1527,"11"9"-1485,1 0 0,0-1 0,-1 1 0,1 0-1,0 0 1,0 0 0,-1-1 0,1 1 0,0 0 0,-1 0 0,1-1 0,0 1 0,0 0 0,0-1 0,-1 1 0,1 0 0,0-1 0,0 1 0,0 0 0,0-1 0,0 1 0,0 0 0,0-1 0,-1 1 0,1-1-1,0 1 1,0 0 0,0-1 0,1 1 0,-1 0 0,0-1 0,0 1-42,-3 1 465,3-1-450,-1 0 0,1 0-1,0 0 1,0 1 0,0-1 0,0 0-1,0 0 1,0 0 0,-1 0 0,1 0-1,0 0 1,0 1 0,0-1 0,0 0-1,0 0 1,0 0 0,0 0 0,0 0-1,0 1 1,0-1 0,-1 0 0,1 0-1,0 0 1,0 0 0,0 1-1,0-1 1,0 0 0,0 0 0,0 0-1,0 0 1,0 1 0,1-1 0,-1 0-1,0 0 1,0 0 0,0 0 0,0 1-1,0-1 1,0 0-15,-2 29 178,-1-1 0,-1 1 0,-2-1 0,-7 22-178,1-4 413,1 13-413,4-17 139,-12 91 48,12-23-209,3-38 81,-3-1 0,-4 8-59,-4-2 21,14-74-15,0 1 0,0-1 0,0 1 0,-1-1 0,0 1 0,1-1 0,-1 0 0,-1 1-6,1-2 59,0 1-1,1-1 0,-1 1 0,1-1 1,0 1-1,0-1 0,0 1 0,0 0 0,0-1 1,1 1-1,-1 0 0,1 0 0,-1 2-58,-1 3 182,0 1-81,2-9-104,0 0 1,1 0 0,-1 0-1,0 0 1,0 1 0,0-1-1,1 0 1,-1 0 0,0 0-1,0 0 1,1 0 0,-1 0-1,0 0 1,0 0 0,0 0-1,1 0 1,-1 0 0,0 0-1,0 0 1,1 0 0,-1 0-1,0 0 1,0 0 0,1 0-1,-1 0 1,0 0 0,0-1-1,0 1 1,1 0 0,-1 0-1,0 0 1,0 0 0,0 0-1,1-1 1,-1 1 0,0 0-1,0 0 1,0 0 0,0-1-1,0 1 1,1 0 2,2-2-1,19-11-1,-1-2 0,15-13 2,-21 16-6,1 0 1,0 1 0,0 0-1,1 2 1,15-7 5,-1 3-29,1 2-1,32-8 30,-59 18-6,1-1 13,1 0 0,0 0-1,0 0 1,-1 1 0,1 1 0,0-1-1,0 1 1,0 0 0,0 0 0,0 1-1,0 0 1,1 1-7,-3-1-5,0 1 0,0-1 0,-1 1 0,1 1 0,-1-1 0,0 0 0,0 1 0,0 0 0,0 0 0,0 0 0,0 1 5,-3-2-1,1 0-1,-1 0 1,0 0-1,0 0 0,1 0 1,-1 0-1,-1 1 0,1-1 1,0 0-1,-1 1 0,1-1 1,-1 0-1,1 1 1,-1-1-1,0 1 0,0-1 1,0 1-1,-1-1 0,1 0 1,-1 1-1,1-1 0,-1 2 2,-2 7 32,0 0-1,-1 0 1,0-1-1,0 1 1,-1-1-1,0 0 1,-1 0-1,0-1 1,-1 0-1,-3 4-31,-46 56 400,13-15-171,-11 11-197,2 2 0,-36 65-32,66-101 76,17-24-11,-1 0 0,1 0 0,1 1 0,0 0-1,-1 2-64,-2 5 57,0-1-1,-1 1 1,0-1-1,-1-1 0,-1 1 1,0-2-1,-4 4-56,-3 4 128,-13 18-128,4-3 160,-22 25 373,32-42-463,11-11-9,-1-1 1,1 1-1,-1-2 0,-1 1 0,1-1 1,-4 2-62,10-7 15,0 0 1,0 1-1,0-1 1,0 0 0,0 0-1,-1 0 1,1 0-1,0 0 1,0 0-1,0 0 1,0-1 0,0 1-1,0 0 1,0 0-1,0 0 1,0 0-1,0 0 1,-1 0 0,1 0-1,0 0 1,0 0-1,0 0 1,0 0-1,0 0 1,0 0 0,0 0-1,0 0 1,0 0-1,0 0 1,0 0 0,0-1-1,0 1 1,0 0-1,-1 0 1,1 0-1,0 0 1,0 0 0,0 0-1,0 0 1,0 0-1,0 0 1,0-1-1,0 1 1,0 0 0,0 0-1,0 0 1,0 0-1,0 0 1,0 0-1,1 0-15,-2-10 271,5-8-131,12-18-193,-12 25 10,1 0 1,0 1-1,3-5 43,-2 6 0,-2 0 1,1-1-1,0-2 0,-2 3 8,1 1 1,1-1-1,2-3-8,7-20 137,-7 15-119,-4 11 31,0 0 0,-1 0 0,1-1 0,-1 1 0,-1-1-49,3-6 40,0-5-32,-4 32-429,-1 0 0,-3 12 421,-4 21-326,-5 15 721,11-51-360,0 0 0,1 1-1,-1 3-34,-4 29 173,6-42-175,-3 9 106,1 0 0,0 0 0,0 2-104,2-12 5,-4 4 499,2-5-302,5-5-183,25-27 196,-9 12-334,-5 5 133,1 2-1,1 0 0,0 0 1,17-9-14,-29 19 17,13-10-13,-17 13 3,0-1 0,0 1 0,0 0 0,0-1 0,1 1 0,-1 0 0,0-1 1,0 1-1,0 0 0,0-1 0,0 1 0,0 0 0,0-1 0,0 1 0,0 0 0,0-1 0,0 1 0,-1 0 0,1-1 0,0 1 0,0 0 0,0-1 1,0 1-1,0 0 0,-1-1 0,1 1 0,0 0 0,0-1 0,-1 1 0,1 0 0,0 0 0,0-1 0,-1 1 0,1 0 0,0 0 0,-1 0-6,-11-9 139,4 6-36,1 1 1,-1-1 0,0 1 0,0 1 0,-1-1-105,-21-4 121,27 5-316,0 0 0,0 1 0,0-1 1,0 1-1,0-1 0,0 1 0,0 0 0,0 0 1,0 0-1,1 1 0,-1-1 0,0 1 0,0-1 0,0 1 1,0 0-1,0 0 0,-2 2 195,5-3-65,0 0-1,0 0 1,-1 0-1,1 0 1,0 0-1,0 0 1,0 0-1,0 1 1,0-1-1,-1 0 1,1 0-1,0 0 1,0 0 0,0 0-1,0 0 1,0 1-1,0-1 1,0 0-1,-1 0 1,1 0-1,0 0 1,0 1-1,0-1 1,0 0-1,0 0 1,0 0 0,0 1-1,0-1 1,0 0-1,0 0 1,0 0-1,0 0 1,0 1-1,0-1 1,0 0-1,0 0 1,0 0 65,7 5-1679,9 0-1905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4:07:39.80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18 0 4480,'-17'0'1664,"20"0"-1312,-3 3-64,0 5-2720,0 0 1280,5-1-736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4:07:40.14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10 77 5888,'-10'-8'2176,"23"0"-1664,17-3-160,-7 6-416,15-1-32,14-7-96,12 2 96,1-3-1056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4:07:43.36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79 345 3136,'-1'-1'40,"1"1"1,0 0-1,0 0 1,-1 0-1,1 0 1,0 0 0,0 0-1,0 0 1,-1 0-1,1 0 1,0 0-1,0 0 1,-1 0-1,1 1 1,0-1-1,0 0 1,0 0-1,-1 0 1,1 0-1,0 0 1,0 0-1,0 0 1,0 1-1,-1-1 1,1 0-1,0 0 1,0 0-1,0 0 1,0 1-1,0-1 1,-1 0-1,1 0 1,0 0 0,0 1-1,0-1-40,-9 14 136,-6 19-293,8-7 346,0 1 0,2 0 0,1 4-189,-2 7 57,-3 29 938,3 0-1,3 56-994,3-121 150,0-2-117,1-1 1,-1 1 0,1-1 0,0 1-1,-1-1 1,1 1 0,-1-1-1,1 1 1,-1-1 0,1 1-1,-1-1 1,0 0 0,1 1-1,-1-1 1,0 0 0,1 0-1,-1 1 1,0-1 0,0 0-34,2-2 58,13-33 35,-2-1-1,0-5-92,5-14 71,-9 30-65,1 1 1,1 0-1,1 1 0,14-21-6,-17 33-58,-1 1 1,1 0 0,1 0-1,-1 1 1,2 1 0,0-1-1,0 2 1,0 0-1,1 0 1,3-1 57,-3 3-28,-1 0-1,0 1 1,1 1 0,0 0-1,0 0 1,2 1 28,-9 2 5,1 0 0,-1 0 0,0 1 0,1 0 0,-1 0 0,0 1 0,0-1-1,1 1 1,-1 0 0,0 0 0,0 1 0,0 0 0,0-1 0,0 2 0,2 0-5,-2 0 77,0 0 0,0 1-1,0-1 1,0 1 0,-1 0-1,2 2-76,-5-6 33,-1 1-1,1 0 1,0 0-1,0 0 1,-1-1-1,1 1 1,-1 0-1,1 0 1,-1 0-1,1 0 1,-1 0-1,0 0 1,1 0-1,-1 0 1,0 0-1,0 0 1,1 0-1,-1 0 1,0 0 0,0 0-1,0 0 1,0 0-1,-1 0 1,1 0-1,0 1 1,0-1-1,-1 0 1,1 0-1,0 0 1,-1-1-1,1 1 1,-1 0-1,0 0 1,1 0-1,-1 0 1,0 0-1,1-1 1,-1 1-1,-1 1-32,-2 1 98,0 0 1,0 0-1,-1 0 0,1 0 1,-1-1-1,0 0 0,0 0 1,0 0-1,0 0 0,-2-1-98,-9 3 108,-1-2-1,-10 1-107,-6 0 119,-17 3-15,0-2 0,0-3-104,36 2-147,13-3 91,-1 0-1,1 1 1,0-1-1,-1 0 1,1 0-1,0 1 1,0-1 0,-1 0-1,1-1 1,0 1-1,-1 0 57,40 15-154,-19-9 174,1-1 1,0-2 0,0 0-1,0-1 1,0 0 0,0-2-1,1-1 1,0 0-21,16-3-123,-1-2 1,15-4 122,-30 4 0,-1-2 0,0 0 0,-1-1 0,0-1 0,0 0 0,1-3 0,9-7 112,-1-1 0,-2-1-1,6-6-111,-27 23 6,11-11-103,0 0 1,-2 0-1,0-2 1,0 1-1,9-20 97,-15 24-62,-1-1 0,0 0-1,-1 0 1,-1-1 0,0 0-1,-1 0 1,-1 0 0,2-13 62,-5-22-203,0 50 200,1 0 0,-1 0 0,0 0 0,0 0 0,0 0 0,0-1 0,0 1 0,0 0 0,0 0 0,0 0 0,0 0 0,0 0 0,0 0 0,0 0 0,0-1 0,0 1 0,0 0 0,0 0 0,0 0 0,0 0 0,0 0 0,0 0 0,0 0 0,0 0 0,0-1 0,0 1 1,0 0-1,-1 0 0,1 0 0,0 0 0,0 0 0,0 0 0,0 0 0,0 0 0,0 0 0,0 0 0,0-1 0,0 1 0,0 0 0,-1 0 0,1 0 0,0 0 0,0 0 0,0 0 0,0 0 0,0 0 0,0 0 0,0 0 0,0 0 0,-1 0 0,1 0 0,0 0 0,0 0 0,0 0 0,0 0 3,-6 6-77,-4 11 14,-1 3 159,-17 33 136,-18 48-232,39-83 3,1 1 1,0 1-1,2-1 1,0 1-1,1-1 1,1 1-1,0 11-3,2-20-17,1-1 0,0 1 1,0 0-1,1-1 0,0 1 0,0-1 0,2 2 17,-2-7 9,0-1-1,0 0 0,0 1 1,1-1-1,-1 0 0,1 0 1,0 0-1,0 0 1,1-1-1,-1 1 0,1-1 1,0 0-1,0 0 0,0 0 1,0-1-1,3 2-8,0-1 26,1 0 0,-1-1 0,0 0 1,1 0-1,-1-1 0,1 0 0,-1 0 0,1-1 0,0 0 0,-1 0 1,1-1-1,-1 1 0,6-3-26,14-3 55,-1-1 1,0-2-1,2-1-55,-26 9 6,39-14 58,29-16-64,-55 23-6,-1 0 0,0-1-1,-1-1 1,1 0 0,-2 0 0,3-4 6,31-25 240,-43 32-78,-3 7-160,0 0 1,0 0-1,0 0 0,0 0 0,0 0 0,0 0 1,0 0-1,0 0 0,0 0 0,0 0 1,-1 0-1,1 0 0,0 0 0,0 0 0,0 0 1,0 0-1,0 0 0,0 0 0,0 0 1,0 0-1,0 0 0,0 0 0,0 0 1,0 0-1,0 0 0,0 0 0,-1 0 0,1-1 1,0 1-1,0 0 0,0 0 0,0 0 1,0 0-1,0 0 0,0 0 0,0 0 0,0 0 1,0 0-1,0 0 0,0 0 0,0 0 1,0 0-1,0 0 0,0-1 0,0 1 1,0 0-1,0 0 0,0 0 0,0 0 0,0 0 1,0 0-1,0 0 0,0 0 0,0 0-2,-12 11 122,-1-1 1,-7 5-123,11-9-29,0 0 0,1 0 0,0 1 0,1 0 0,-1 0 0,1 1 0,1 0 0,0 0 0,-1 2 29,6-9-3,0 1 0,1-1-1,-1 1 1,1-1-1,-1 1 1,1 0-1,0-1 1,-1 1 0,1 0-1,0-1 1,0 1-1,0 0 1,0-1 0,1 1-1,-1 0 1,0 0-1,1-1 1,-1 1 0,1-1-1,-1 1 1,1-1-1,0 1 1,0-1-1,0 1 1,0-1 0,0 1-1,0-1 1,0 0-1,0 1 4,1-1 8,-1 0 0,1 1 0,-1-1 0,1 0-1,0 0 1,0 0 0,-1 0 0,1 0 0,0-1-1,0 1 1,0 0 0,0-1 0,0 0 0,0 1-1,0-1 1,0 0 0,0 0 0,0 0 0,0 0-1,0 0 1,0 0 0,0-1 0,0 1 0,0-1-1,0 0-7,6-2 8,0-1-1,0 0 0,0 0 1,-1-1-1,0 0 0,0-1 0,0 1 1,0-1-1,5-7-7,4-7 98,0 0 0,10-19-98,-17 17-62,-6 12 46,-2 9-58,-1 4-73,1 6 136,0-1-1,1 1 1,-1 0-1,2 0 1,-1-1-1,3 7 12,6 18-144,-10-28 156,1-1-1,0 1 1,0-1 0,0 1 0,1-1 0,-1 0-1,1 0 1,2 3-12,8 11 236,-13-18-228,0 1-1,1 0 1,-1-1-1,1 1 1,-1-1-1,1 0 1,0 1-1,-1-1 1,1 1-1,-1-1 1,1 0-1,0 1 1,-1-1-1,1 0 1,0 0-1,-1 0 1,1 1-1,0-1 1,-1 0-1,1 0 1,0 0-1,-1 0 1,1 0-1,0 0 1,0 0-1,-1-1 1,1 1-1,0 0 1,-1 0-1,1 0 1,0-1-1,-1 1 1,1 0-1,-1-1 1,1 1-1,0 0 1,-1-1-8,24-18 329,-20 16-312,8-6-21,1-1-1,1 2 1,5-4 4,6-3-45,-12 7 3,0 1 0,1 0 0,0 1 0,0 0 0,0 1 0,0 0 0,5 1 42,-17 3 6,-1 1 0,1 0 0,0-1-1,0 1 1,-1 0 0,1 0-1,0 0 1,0 0 0,-1 1 0,1-1-1,0 0 1,-1 1 0,1-1 0,0 1-1,-1 0 1,2 0-6,-2 0 10,0 0-1,0 0 1,-1 0-1,1 0 1,0 0-1,0 0 1,-1 0-1,1 1 1,-1-1 0,1 0-1,-1 0 1,0 1-1,1-1 1,-1 0-1,0 1 1,0-1-1,0 0 1,0 1-1,0-1 1,0 1-10,0 3 28,-1-1 1,1 0-1,-1 0 0,0 0 0,0 0 1,-1 0-1,0 0-28,-2 9 170,4-13-160,0 0 0,0 1 0,0-1 0,0 0-1,0 0 1,0 0 0,0 0 0,0 0 0,0 0 0,-1 1 0,1-1 0,0 0-1,0 0 1,0 0 0,0 0 0,0 0 0,0 0 0,0 1 0,0-1 0,0 0-1,1 0 1,-1 0 0,0 0 0,0 0 0,0 0 0,0 1 0,0-1 0,0 0-1,0 0 1,0 0 0,0 0 0,0 0 0,0 0 0,0 0 0,0 0 0,1 1-1,-1-1 1,0 0 0,0 0 0,0 0 0,0 0 0,0 0 0,0 0 0,0 0-1,1 0 1,-1 0 0,0 0 0,0 0 0,0 0 0,0 0 0,0 0 0,1 0-1,-1 0 1,0 0 0,0 0 0,0 0 0,0 0 0,0 0 0,0 0 0,1 0-1,-1 0-9,13-6 70,12-12-305,-15 9 142,0 0 0,1 1 0,0 0 1,0 1-1,0 0 0,1 1 0,2-1 93,-13 7-7,0 0 1,-1 0 0,1-1-1,0 1 1,0 0 0,-1 0-1,1 0 1,0 0 0,-1 0 0,1 0-1,0 0 1,0 0 0,-1 0-1,1 1 1,0-1 0,0 0-1,-1 0 1,1 1 0,0-1-1,-1 0 1,1 1 0,-1-1-1,1 0 1,0 1 0,-1-1-1,1 1 1,-1-1 0,1 1 0,-1 0-1,1-1 1,-1 1 0,0-1-1,1 1 1,-1 0 0,0-1-1,1 1 1,-1 0 0,0 0 6,2 5 12,0 0 0,0 0 0,-1 0-1,1 5-11,2 7 123,17 17-53,-19-33-51,-1 1 0,1 0 0,0-1 0,-1 1 1,1-1-1,0 1 0,1-1 0,-1 0 0,0 0 0,1 0 1,-1 0-1,1-1 0,0 1-19,-1-1 15,0 0 0,0 0 1,0-1-1,0 1 0,0-1 0,0 0 1,0 1-1,0-1 0,1 0 0,-1 0 0,0 0 1,0-1-1,0 1 0,0 0 0,0-1 1,0 1-1,0-1 0,0 0 0,2-1-15,14-7-99,0 0-1,7-7 100,-9 6 49,1 0 0,13-5-49,-19 10 30,0 0 0,-1 0 1,0-1-1,0-1 0,0 0 0,-1 0 1,0-1-1,0 0 0,1-2-30,-10 9 4,1 0 0,0 0 0,-1 0 0,1 0 0,0 0-1,-1 0 1,1 0 0,-1 0 0,0-1 0,1 1 0,-1 0 0,0 0 0,0 0 0,0 0 0,0-1 0,0 1-1,0 0 1,0 0 0,0 0 0,0 0 0,0-1 0,-1 1 0,1 0 0,0 0 0,-1 0 0,1 0-1,-1 0 1,1 0 0,-1 0-4,0 0 2,1 0 0,-1 1 0,0-1 0,1 1 0,-1-1 0,0 1 0,1-1 0,-1 1 0,0-1 0,0 1 0,0 0 0,0-1 0,1 1 0,-1 0 0,0 0 0,0 0 0,0-1 0,0 1 0,0 0 0,0 0 0,0 0 0,1 0 0,-1 1 0,0-1 0,0 0 0,0 0 0,0 1 0,0-1 0,1 0 0,-1 1 0,0-1 0,0 0 0,0 1 0,1-1 0,-1 1 0,0 0 0,0 0-2,-6 4-29,1 0-1,-1 0 1,1 1 0,0 0 0,1 0 0,-1 0 0,1 1 0,0 0-1,1 0 1,0 0 0,0 1 0,0-1 0,0 5 29,3-10 6,0 0 0,0 0 0,1 0 0,-1 1-1,0-1 1,1 0 0,0 0 0,0 0 0,0 1 0,0-1 0,0 0 0,0 0-1,0 1 1,1-1 0,-1 0 0,1 0 0,-1 0 0,1 0 0,0 1 0,0-1 0,0 0-1,0-1 1,0 1 0,1 0 0,-1 0 0,0 0 0,1-1 0,0 1 0,0 0-6,5 4 73,0 0 0,1-1 0,-1 0-1,1 0 1,0-1 0,0 0 0,1 0 0,-1-1 0,1 0 0,-1-1 0,1 1 0,0-2 0,0 1 0,3-1-73,14 1 125,-1-2-1,1 0 1,-1-2 0,14-2-125,8-6-435,-34 7-875,1 0 0,0 1 0,-1 0 0,6 0 1310,3 5-4021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4:07:44.52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245 1 2816,'-5'4'546,"3"-5"321,2 1-824,0 0 1,0 0-1,-1 0 0,1-1 0,0 1 0,0 0 1,-1 0-1,1 0 0,0 0 0,0 0 0,-1 0 1,1 0-1,0 0 0,-1 0 0,1-1 1,0 1-1,0 0 0,-1 0 0,1 1 0,0-1 1,0 0-1,-1 0 0,1 0 0,0 0 0,-1 0 1,1 0-1,0 0 0,0 0 0,-1 0 1,1 1-1,0-1 0,0 0 0,0 0 0,-1 0 1,1 0-1,0 1 0,0-1 0,0 0 0,-1 0-43,-25 16 1039,-1 0-1,2 1 1,0 2-1,-2 4-1038,15-13 31,1 1 0,1 0 0,0 1 0,1 0 0,0 0 0,1 1-1,0 0 1,1 1 0,-2 5-31,8-16 6,0 0 0,0-1-1,1 1 1,-1 0-1,1 0 1,-1 0-1,1 0 1,0 0 0,0 0-1,1-1 1,-1 2-6,0-3 2,0-1 1,0 1-1,0 0 1,1 0-1,-1-1 1,0 1-1,0 0 1,1-1-1,-1 1 1,0 0-1,1-1 0,-1 1 1,1-1-1,-1 1 1,1-1-1,-1 1 1,1-1-1,-1 1 1,1-1-1,-1 1 1,1-1-1,0 1 1,-1-1-1,1 0 1,0 1-1,-1-1 1,1 0-1,0 0 1,0 0-1,-1 0 1,1 1-1,0-1 1,-1 0-1,1 0 1,0 0-1,0 0 1,-1-1-1,1 1 1,0 0-1,0 0 1,-1 0-1,1-1 1,0 1-1,-1 0-2,6-3 13,0 0 1,0 0-1,0 0 0,0-1 1,-1 0-1,0 0 1,0-1-1,0 1 0,2-4-13,0 2 10,-1 0 0,1 0 0,0 0 1,0 1-1,1 0-10,-5 3-13,1 0 0,0 0 1,-1 1-1,1-1 0,0 1 0,-1 0 1,1 0-1,0 0 0,0 1 1,1-1 12,-3 1-7,0 0 1,0 1 0,0-1 0,0 1 0,0-1 0,0 1 0,0 0-1,-1-1 1,1 1 0,0 0 0,0 0 0,-1 1 0,1-1 0,0 0-1,-1 0 1,0 1 0,1-1 0,-1 1 0,0-1 0,1 1 0,-1 0 6,16 26 36,-14-22-2,0 0 0,1 0 0,0-1 0,0 1 0,0-1 0,4 4-34,-6-8 38,-1 0 0,0-1 1,1 1-1,-1 0 1,0 0-1,1-1 0,-1 1 1,1-1-1,-1 1 0,1-1 1,-1 0-1,1 1 1,-1-1-1,1 0 0,-1 0 1,1 0-1,-1 0 0,1-1 1,0 1-1,-1 0 1,1-1-1,-1 1 0,1-1 1,-1 1-1,0-1 0,1 0 1,-1 1-1,2-2-38,4-3 126,0 0 0,0-1 0,0 1 0,5-6-126,-2 1 70,97-94 212,-98 96-195,-1-1-1,-1 0 1,6-8-87,-10 13 39,-1 1 1,0-1-1,0 0 1,0 0-1,0 0 0,-1 0 1,1 0-1,-1-1 1,0 1-1,0 0 1,0-4-40,-1 7-25,0 1 0,0-1 1,0 1-1,0-1 1,0 1-1,0-1 1,0 1-1,0-1 0,0 1 1,0-1-1,0 1 1,-1-1-1,1 1 1,0-1-1,0 1 0,0-1 1,-1 1-1,1-1 1,0 1-1,-1-1 0,1 1 1,0 0-1,-1-1 1,1 1-1,0 0 1,-1-1-1,1 1 0,-1 0 1,1-1-1,-1 1 1,1 0-1,-1 0 1,1 0-1,-1-1 0,1 1 1,-1 0-1,1 0 1,-1 0-1,1 0 0,-1 0 1,1 0-1,-1 0 1,1 0-1,-1 0 1,1 0-1,-1 0 0,1 1 1,-1-1-1,1 0 1,-1 0-1,0 1 25,-5-1-3381,13 0 1930,2 0 513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4:07:45.90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166 41 1472,'-12'12'516,"-3"3"-1357,3-8 3422,7-5-1764,2-1-302,0 0 0,0 0 0,0-1-1,0 1 1,0 0 0,0-1 0,0 0-515,-2 2 232,-1-1 0,1 1 0,0 0 0,0 1 0,0 0 0,0-1 0,1 1 0,-3 3-232,4-4 11,0 1 0,0-1-1,1 1 1,-1 0 0,1 0 0,0 0 0,0 0 0,0 0-1,0 1 1,-1 1-11,-12 36 146,14-36-139,-2 6-2,1 0-1,1 1 1,0-1 0,0 1-1,1 0 1,1-1-1,1 8-4,-2-15 18,1 0 1,0 0-1,0 0 0,0 0 0,1 0 0,-1-1 0,1 1 0,0 0 0,2 2-18,-3-4 16,0-1 0,0 0 0,0 1 0,0-1 0,0 0 0,0 0-1,0 1 1,1-1 0,-1 0 0,0 0 0,1-1 0,-1 1 0,1 0 0,-1 0 0,1-1-1,-1 1 1,1-1 0,-1 1 0,1-1 0,0 0 0,-1 1 0,1-1 0,-1 0-1,1 0 1,0 0-16,-1-1 15,0 1 0,1-1 0,-1 1 0,0-1 0,0 0 0,1 1-1,-1-1 1,0 0 0,0 0 0,0 0 0,0 0 0,0 0 0,0 0-1,0 0 1,-1-1 0,1 1 0,0 0 0,0 0 0,0-1-15,11-29 168,-10 23-107,6-19 55,-1-1-1,-2 0 1,0-7-116,-3 12-134,-2 22 128,0 0-1,0 0 0,0 0 1,0 0-1,0 0 1,0 0-1,0 0 1,-1 0-1,1 0 1,0 0-1,-1 0 0,1 0 1,-1 0-1,1 0 1,-1 0-1,1 0 1,-1 0 6,0 0-214,1 1 210,0 0-1,0 1 0,-1-1 1,1 0-1,0 0 0,0 0 1,0 0-1,-1 0 0,1 1 0,0-1 1,0 0-1,0 0 0,0 0 1,0 0-1,-1 1 0,1-1 1,0 0-1,0 0 0,0 0 1,0 1-1,0-1 0,0 0 1,0 0-1,0 1 0,0-1 1,0 0-1,0 0 0,0 1 0,0-1 1,0 0-1,0 0 0,0 0 1,0 1-1,0-1 0,0 0 1,0 0 4,2 11 22,-2-9-41,3 37-38,-3-31 69,0 0 0,1-1 0,0 1 1,0 0-1,1 0 0,0 1-12,1 0 30,1 0 0,0 0 0,3 4-30,-6-10 23,1 0 0,0 0-1,0 0 1,1 0 0,-1 0 0,0-1 0,1 1 0,0-1 0,-1 0-1,1 1 1,2-1-23,-3-1 17,-1 0 0,1-1 0,0 1 0,0-1 0,0 0-1,0 1 1,0-1 0,0 0 0,0 0 0,0 0 0,0-1 0,0 1-1,0 0 1,0-1 0,0 1 0,0-1 0,0 0 0,-1 0 0,1 1-1,0-1 1,0 0 0,1-1-17,6-5 138,0 1-1,-1-1 1,6-5-138,-9 7-16,31-30 86,-3-1-1,0-1 0,6-15-69,-4 13 75,-35 79-321,0-17 76,1-11 185,-1 1-1,2-1 1,0 0-1,0 1 1,1-1-1,1 0 1,0 0-1,0-1 1,1 1-1,1-1 1,4 8-15,-9-19 11,-1 1 0,1 0-1,-1-1 1,1 1 0,-1 0 0,1-1 0,0 1 0,-1-1-1,1 1 1,-1-1 0,1 0 0,0 1 0,0-1 0,-1 0-1,1 1 1,0-1 0,0 0 0,-1 0 0,1 1 0,0-1-1,0 0 1,0 0 0,-1 0 0,1 0 0,0 0-1,0 0 1,-1-1 0,1 1 0,0 0 0,0 0 0,0 0-1,-1-1 1,1 1 0,0 0 0,-1-1 0,1 1 0,0-1-1,-1 1 1,1-1 0,0 1 0,-1-1 0,1 1 0,-1-1-1,1 1 1,-1-1-11,6-5 29,-1 1-1,-1-1 1,1 0-1,2-5-28,-3 6-41,13-20 52,-3 3-238,2 1 0,9-10 227,-20 27-4,-1 0-1,1 0 1,0 1 0,0-1-1,1 1 1,-1 0-1,1 1 1,-1-1 0,1 1-1,0 0 1,0 1-1,0-1 1,0 1 0,0 0-1,0 1 1,0-1-1,1 1 1,-1 0 0,0 1-1,0 0 1,0 0-1,0 0 1,1 1 4,-1-1 3,0 0-1,1 0 1,-1-1-1,0 0 1,0 0-1,0-1 1,0 1 0,0-1-1,0-1 1,3 0-3,16-3 11,-1 1 36,-1-2-1,0-1 0,0 0 0,0-2 0,-1-1 1,21-12-47,-39 20 48,-1 0 1,1 0-1,-1 0 1,0-1-1,0 0 1,2-1-49,-5 4 3,1-1 0,-1 1 1,0-1-1,1 1 0,-1-1 0,0 1 1,1 0-1,-1-1 0,0 1 0,1-1 1,-1 1-1,0-1 0,0 1 0,0-1 1,1 0-1,-1 1 0,0-1 0,0 1 0,0-1 1,0 1-1,0-1 0,0 0 0,0 1 1,0-1-1,0 1 0,0-1 0,-1 1 1,1-1-1,0 1 0,0-1 0,0 1 1,-1-1-1,1 1 0,0-1 0,-1 1 1,1-1-1,0 1 0,-1-1 0,1 1 1,-1 0-1,1-1 0,0 1 0,-1-1 0,1 1 1,-1 0-1,1 0 0,-1-1 0,1 1 1,-1 0-1,0 0-3,-1-1-21,1 1-1,-1-1 1,0 1 0,0 0-1,0-1 1,0 1 0,0 0-1,0 0 1,0 0 0,0 1-1,0-1 1,0 0 0,0 1-1,1-1 1,-1 1 0,0 0 21,-34 14-156,23-9 152,5-2 25,-1 0 0,1 1 1,0 0-1,0 0 0,0 1 1,1 0-1,0 0 0,0 1 1,0-1-1,1 2 0,0-1 1,-2 4-22,7-9 22,0-1 1,1 1-1,-1 0 1,0-1-1,1 1 0,-1 0 1,1 0-1,-1-1 1,1 1-1,0 0 1,0 0-1,0 0 1,0 0-1,0-1 1,0 1-1,1 0 1,-1 0-1,0 0 1,1-1-1,-1 1 1,1 0-1,0-1 1,0 1-1,0 0 0,0-1 1,0 1-1,0-1 1,0 1-1,0-1 1,0 0-1,1 1 1,0 0-23,3 2 107,0 0-1,0 0 1,1 0 0,-1-1 0,1 1-1,0-1 1,0-1 0,3 2-107,17 3 151,0-2 0,0 0 0,1-2 0,-1-1 0,1-1 1,3-1-152,-9 0-251,-14 1-521,1-1 1,0 0-1,-1 0 1,1-1-1,-1 0 1,6-2 771,0-1-1680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3:42:44.365"/>
    </inkml:context>
    <inkml:brush xml:id="br0">
      <inkml:brushProperty name="width" value="0.2" units="cm"/>
      <inkml:brushProperty name="height" value="0.2" units="cm"/>
      <inkml:brushProperty name="color" value="#66CC00"/>
    </inkml:brush>
  </inkml:definitions>
  <inkml:trace contextRef="#ctx0" brushRef="#br0">3619 550 1408,'-4'-9'1471,"3"8"-1292,1 0 1,0 1-1,-1-1 0,1 0 1,0 0-1,-1 1 0,1-1 1,-1 0-1,0 1 0,1-1 1,-1 0-1,1 1 0,-1-1 1,0 1-1,1-1 0,-1 1 1,0-1-1,0 1 0,1 0 1,-1-1-1,0 1-179,-8-4 418,6 3-372,1 0-1,-1-1 0,0 2 1,0-1-1,0 0 1,1 0-1,-1 1 0,0-1 1,-2 1-46,2 0 42,1 0 0,-1-1 0,0 1 1,1-1-1,-1 0 0,0 0 0,-2-1-42,3 1 21,-1 0 0,1 0 0,-1 0 0,0 0 0,1 1 0,-1-1 0,-3 0-21,-35 0 231,19 0-195,1 1 1,-15 2-37,-12-1 153,27-2 36,17 2-180,-1 0 0,0 0 1,1 0-1,-1 0 0,1 1 0,-1-1 1,-2 2-10,-5 2 308,7-2-300,-1 0 0,1 1 0,0-1 1,1 1-1,-1 0 0,1 0 0,0 1 0,0-1 0,0 1 0,0 0 1,-1 3-9,-22 24 59,23-28-57,-30 31 242,29-30-255,0 0 0,0-1 0,-1 0-1,1 0 1,-3 1 11,-10 9 72,8-7 34,0 0 0,0-1 0,-1 0 0,0-1 0,0 0-1,0-1 1,0 0 0,-1-1 0,-6 1-106,-18 7 60,14-5 45,-1-2 0,1 0 0,-19 1-105,0-2 17,-21 2 296,48-4-201,1-1-1,-1 0 1,0-1-1,0-1 0,1 0 1,-1 0-1,1-1 1,0-1-1,-3-2-111,-21-9-60,-16-5 19,31 14 71,-26-7 68,23 4-117,22 7 14,-1 0 0,0 0 0,0 1 0,0 0 1,0 0-1,0 0 5,-13-3-52,0-1 1,0 0 0,-3-2 51,-20-7 223,26 10-237,1-1 0,0 0 0,1-1 0,-1-1 1,-5-3 13,-24-12-211,36 20 216,-1-1 0,1 0-1,-1 0 1,1 0-1,0-1 1,0 0-1,1 0 1,-1-1 0,1 0-1,0 0 1,-4-5-5,-30-36-118,22 29 249,13 15-139,1-1 0,0 0-1,0 0 1,0 0-1,1-1 1,-1 1 0,1-1-1,-1 0 9,2 2-13,-1 0 1,0-1-1,0 1 0,0 0 0,0 1 0,0-1 1,0 0-1,-1 1 0,1-1 0,-1 1 0,1 0 0,-1 0 1,0 0-1,1 0 0,-1 0 13,-18-9-58,19 9 57,1 1 1,-1-1-1,0 1 0,0-1 1,0 1-1,1-1 1,-1 1-1,0 0 1,0 0-1,0 0 1,-16-3-74,14 1 40,-1 1 1,0-1 0,1 1 0,-1 0 0,0 1 0,0-1-1,0 1 1,1 0 0,-5 1 33,0-1 107,8 0-108,1-1 0,-1 1 1,1 0-1,-1 0 1,0 0-1,1-1 0,-1 1 1,1 0-1,-1 0 0,1-1 1,-1 1-1,1-1 0,-1 1 1,1 0-1,0-1 1,-1 1-1,1-1 0,-1 1 1,1-1-1,0 1 0,-1-1 1,1 1-1,0-1 1,0 1-1,0-1 0,-1 0 1,1 1-1,0-1 0,0 1 1,0-1-1,0 0 1,0 1 0,-1-25 233,1 21-324,0 1 98,0 0 0,-1 0 0,1 0 0,-1 0-1,1 0 1,-1 0 0,-1-1-7,0-5 43,0-3-188,2 11 125,0 0 1,-1-1 0,1 1 0,0 0-1,0 0 1,-1-1 0,1 1-1,0 0 1,-1 0 0,0 0 0,0-1 19,-4-15 129,5 15-110,0 0 1,-1 0 0,1 0-1,-1 1 1,1-1-1,-1 0 1,0 0 0,0 1-1,0-1 1,0 0-1,0 1 1,0-1 0,-1-1-20,0 2 1,1 0 1,0-1-1,0 0 0,0 1 1,0-1-1,0 1 1,1-1-1,-1 0 1,0 0-1,1 0-1,-8-13-116,5 10 124,-2 1-1,1 0 1,0 0-1,-1 0 0,0 0 1,-1 0-8,-13-10 41,9 3-88,9 10 40,0-1-1,0 1 1,0 0 0,-1-1-1,1 1 1,0 0-1,-1 0 1,1 0-1,-1 0 1,1 0-1,-1 0 1,1 0 0,-1 1-1,0-1 1,1 1-1,-1-1 8,-41-10-16,37 10 66,1-1-1,-1 0 0,1 0 1,0 0-1,0-1 0,-1 0-49,-8-4-40,10 5 40,0-1 0,0 0-1,0 0 1,0 0 0,1 0-1,-1 0 1,1-1-1,0 0 1,-7-6 14,6 5-86,4 4 68,0 1 0,-1-1 1,0 0-1,1 0 0,-1 1 0,1-1 1,-1 0-1,0 1 0,1-1 1,-1 0-1,0 1 0,0-1 1,0 1-1,1 0 0,-1-1 1,0 1-1,0 0 0,0-1 4,-1 0 29,0 1 1,0-1-1,0 0 0,0 0 0,1 0 0,-1 0 0,0 0 1,1-1-1,-1 1 0,1 0 0,-1-1 0,0 0-29,-5-5 56,4 5-62,1 0 1,0 1 0,0 0-1,-1-1 1,1 1 0,0 0-1,-1 0 1,1 1 0,-1-1-1,0 0 1,1 1 0,-1 0-1,1-1 1,-1 1 0,0 0-1,1 0 1,-1 1 0,0-1 5,-9-1-26,0 0 0,0 0 1,-1-2 25,1 1 77,0 1 0,0 0 0,-1 0-77,-48 1-362,49-4 371,11 3-10,1 1 0,-1-1-1,0 1 1,0-1 0,0 1 0,0 0-1,1-1 1,-1 1 0,0 0 0,0-1 0,0 1-1,0 0 1,0 0 0,0 0 0,0 0-1,0 0 1,0 0 0,0 0 0,0 0-1,1 1 1,-1-1 0,0 0 0,0 0 0,0 1-1,0-1 2,-4 3-42,1 0-1,-1 0 1,0 0-1,0-1 1,0 0-1,-6 1 43,-17 9-107,-1 5 331,-25 18-224,24-21-230,9-5 118,16-6 128,1-2 1,-1 1-1,0 0 0,0-1 0,0 0 0,0 0 0,0 0 0,-3-1-16,3 0 20,-1 1-1,1 0 0,-1 0 1,1 0-1,-1 1 1,-1 1-20,3-2 11,-1 1 0,0-1 0,0 0 1,0 0-1,0 0 0,-1-1-11,0 1-8,1-1 0,-1 1 0,1 1-1,-1-1 1,0 1 8,-2 0 22,1 0 1,-1-1-1,0 0 0,0 0 0,0 0 0,0-1 0,0-1 0,-4 0-22,3 1 10,1-1 0,-1 1 0,0 1-1,0-1 1,0 1 0,1 1 0,-2 0-10,-23 4 87,27-6-110,1 1-1,0-1 0,0 1 0,-1 1 0,1-1 0,0 1 0,-3 1 24,-2 1-7,0 0 1,-1-1 0,0 0 0,0-1 0,-3 0 6,-10 3 68,-53 1-31,73-5-3,-1 0-44,0 0 0,1 0 0,-1 0 0,0 0-1,1 1 1,-1 0 0,-2 1 10,4-1-49,-1 0 1,1-1-1,-1 0 0,1 0 0,-1 0 1,-3 0 48,-16 5 207,10-2-209,0 0 0,-10 1 2,10-3 4,0 2 1,0-1 0,-2 2-5,-23 6 32,33-10-40,1 0-1,0 0 0,-1 0 1,1 0-1,-5-1 9,5 1 42,-1-1-1,1 1 1,0-1 0,-1 1 0,-3 2-42,-10-2-100,16-1 88,1 0 0,0 0-1,0 0 1,-1 0-1,1 0 1,0 0-1,0 0 1,-1 0-1,1 0 1,0 1-1,0-1 1,0 1-1,-1-1 1,1 1-1,0-1 1,0 1 12,-4 3 37,0 0 0,0-1 0,0 1 0,-1-1 0,0 0 0,1-1 0,-1 1 0,0-1 0,0 0 0,0-1 0,0 1 0,-1-1 0,1-1 0,0 1 0,-1-1-37,7-1 34,0 0 1,0 1-1,0-1 0,0 0 1,0 0-1,0 0 1,0 0-1,1 0 1,-1 1-1,0-1 0,1 0 1,-1 0-1,1 0 1,-1 0-35,0 1 14,3-3-5,-1 0 0,1 0 0,0 0 1,0 1-1,0-1 0,0 0 0,0 1 0,0 0 1,1 0-1,-1 0 0,2 0-9,12-9-48,3-1 29,-1 0-1,1 2 1,1 0 0,17-5 19,-15 6-19,0-1 0,0-1 1,10-8 18,0-5-97,-1-1 0,22-22 97,-51 44 2,9-12 56,-11 10-144,-11 6-73,7 1 167,0 0-1,0 0 1,0 1 0,1-1-1,-1 1 1,0-1 0,0 2-8,-8 6 10,-11 7-79,-1-2-1,0 0 1,-2-2 0,-7 3 69,-110 50-150,118-55 316,-1-1-1,-24 7-165,40-12 47,9-5-72,-1 1 1,0 0-1,1-1 1,-1 1 0,0-1-1,0 1 1,0-1-1,0 1 1,0-1-1,1 0 1,-1 1-1,0-1 1,0 0-1,0 0 1,-1 0 24,2 23-5,0-22 39,0 1 0,0-1 1,0 1-1,-1-1 1,1 0-1,0 1 0,-1-1 1,1 0-1,-1 1 1,0-1-1,1 0 0,-1 1 1,0-1-1,0 0 1,0 0-1,0 0 0,0 0 1,0 0-1,0 0 1,0 0-1,0 0 0,-1 0-34,-7 7-164,-13 7 36,20-13 55,0 0 113,1-1 0,-1 1-1,1-1 1,-1 1-1,0-1 1,0 1-1,1-1 1,-1 0-1,0 0 1,0 0-1,-2 1-39,3-2 64,1 0 86,0 0-92,0 0-207,0 0 58,12-4 193,-7 2-116,1 0 1,-1 1 0,1-1-1,-1 1 1,1 1 0,0-1-1,-1 1 1,1-1 0,0 2-1,-1-1 1,3 1 13,11-1 104,31 0 140,-14-1-288,1 1 0,-1 2 0,24 5 44,-34-4-39,-21-3 74,1 0 1,-1 1-1,1-1 1,-1 1 0,6 2-36,7 2 120,-17-5-290,1 0 1,0 0-1,-1 1 1,1-1-1,-1 0 1,1 1 0,-1-1-1,1 1 1,-1 0-1,1-1 1,-1 1-1,1 0 1,-1 0-1,0 0 1,1 0 0,-1 0-1,0 0 1,0 1-1,0-1 1,0 0-1,0 1 1,0-1 0,0 0-1,0 2 170,4 15-4517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3:42:58.123"/>
    </inkml:context>
    <inkml:brush xml:id="br0">
      <inkml:brushProperty name="width" value="0.2" units="cm"/>
      <inkml:brushProperty name="height" value="0.2" units="cm"/>
      <inkml:brushProperty name="color" value="#66CC00"/>
    </inkml:brush>
  </inkml:definitions>
  <inkml:trace contextRef="#ctx0" brushRef="#br0">470 136 2144,'0'0'23,"0"0"1,0 1-1,0-1 0,0 0 1,0 0-1,0 1 0,0-1 1,0 0-1,0 0 0,0 0 1,0 1-1,0-1 0,0 0 1,-1 0-1,1 0 1,0 0-1,0 1 0,0-1 1,0 0-1,0 0 0,-1 0 1,1 0-1,0 0 0,0 1 1,0-1-1,0 0 0,-1 0 1,1 0-1,0 0 0,0 0 1,0 0-1,-1 0 0,1 0 1,0 0-1,0 0 1,-1 0-1,1 0 0,0 0 1,0 0-1,0 0 0,-1 0 1,1 0-1,0 0 0,0 0 1,0 0-1,-1 0-23,-1 0 67,2 0 141,-17 0 368,-6 13 370,20-10-785,-1-1 0,0 0 0,0 1 0,0-2 0,0 1 1,0 0-1,0-1 0,-2 1-161,-14 2 214,13-2-103,1-1 1,-1 1 0,0-2 0,-6 1-112,4-1 55,0 1 1,0 0-1,1 0 0,-1 1 0,1 0 1,-1 0-1,1 1 0,0 0 0,0 0 0,0 1 1,0 0-1,0 1 0,1-1 0,-3 4-55,-1-1 320,0 0-1,0 0 0,-9 3-319,14-7 67,0-1 0,-1 1 0,1-1 0,0-1 0,0 1 0,-1-1 0,1 0 0,-2-1-67,6 1-6,0-1-1,0 0 1,0 0 0,-1 1 0,1 0 0,0-1-1,0 1 1,0 0 0,0 0 0,1 0 0,-1 0 0,0 0-1,0 0 1,0 1 0,1-1 0,-1 1 0,1-1-1,-1 1 1,1 0 6,-10 8-21,10-9 26,1-1-1,0 0 1,-1 0 0,1 1 0,0-1-1,-1 0 1,1 0 0,0 1-1,-1-1 1,1 0 0,0 1-1,0-1 1,-1 1 0,1-1 0,0 0-1,0 1 1,0-1 0,0 1-1,0-1 1,-1 0 0,1 1-1,0-1 1,0 1 0,0-1 0,0 1-1,0-1-4,0 1 1,0-1 0,0 0 0,0 0 0,0 0-1,0 0 1,0 0 0,0 1 0,0-1 0,0 0-1,0 0 1,0 0 0,0 0 0,0 0 0,0 0-1,0 1 1,0-1 0,0 0 0,0 0 0,0 0-1,0 0 1,0 0 0,0 0 0,0 0 0,-1 1 0,1-1-1,0 0 1,0 0 0,0 0 0,0 0 0,0 0-1,0 0 1,0 0 0,-1 0 0,1 0 0,0 0-1,0 0 1,0 0 0,0 0 0,0 0 0,0 0-1,-6 4-191,9-1 74,8-2 126,-1-2 23,1-2 0,-1 1 0,0-2-1,1 1 1,-2-1 0,3-1-32,57-33 41,-42 22 47,17-12-53,-1-2 0,38-35-35,-35 28 5,-15 8-61,-25 23 38,-1 0 0,1 1 1,0-1-1,0 1 0,1 1 1,-1-1-1,1 1 0,7-3 18,-6 0 346,-7 5 82,-5 4-274,-1 1-118,1 1-1,0 0 1,0 0-1,0 0 1,0 1-1,1 0 1,0-1-1,-1 2-35,-12 16 127,-12 9-96,-1-1-1,-2-1 1,-30 21-31,-16 6 372,-15 4-372,56-39 119,17-10-181,1 0 0,-9 8 62,-20 15-38,42-31-95,6-2 62,3-2 94,1 1 68,0 0 0,0-1 0,0 0 0,-1 0 0,1-1 0,3-1-91,16-4-141,-11 4 72,29-6-290,13 0 359,-40 8 19,-1 0 1,1 0-1,-1 2 1,1 0 0,12 2-20,14 3-205,12-1 205,-9-1 178,-6-4-141,-37 0-27,1 0 0,-1 0-1,1 0 1,-1 1 0,0-1 0,1 0-1,-1 1 1,1-1 0,-1 0 0,0 1-1,1 0-9,-2-1 3,0 0 0,0 0 0,0 0 0,0 0 0,0 0 0,0-1-1,0 1 1,0 0 0,0 0 0,0 0 0,0 0 0,0 0 0,0 0 0,0 0-1,0 0 1,0 0 0,0 0 0,0 0 0,0 0 0,0 0 0,0 0 0,0 0 0,0 0-1,0 0 1,0 0 0,0 0 0,0 0 0,0 0 0,0-1 0,0 1 0,0 0-1,0 0 1,0 0 0,0 0 0,0 0 0,0 0 0,0 0 0,0 0 0,0 0-1,0 0 1,0 0 0,0 0 0,0 0 0,0 0 0,0 0 0,1 0 0,-1 0 0,0 0-1,0 0 1,0 0 0,0 0 0,0 0 0,0 0 0,0 0 0,0 0 0,0 0-1,0 0 1,0 0 0,0 0 0,0 0 0,0 0-3,0-1 32,0 0 267,-10 1-171,0-2-133,-1 1 1,0 0-1,0 0 1,1 2-1,-7 0 5,8-1-1,0 1 0,0-1 0,0 0-1,0-1 1,0 0 0,0-1 0,1 1 0,-4-3 1,5 2 25,0 0 0,1 0 0,-1 0 0,0 1 0,-1 0 1,1 0-1,-5 1-25,10 0-38,1 1 1,0-1-1,0 0 0,0 1 1,-1-1-1,1 1 1,0-1-1,0 1 1,0 0-1,0 0 0,0-1 1,0 1-1,0 0 1,0 0-1,0 1 38,0-1 21,0 0 0,0 0 0,0 0 0,0 0 0,0-1-1,0 1 1,-1 0 0,1 0 0,0-1 0,0 1 0,-1 0 0,1-1 0,0 0 0,-1 1-1,1-1 1,-1 0-21,-19 0 406,20 0-577,1 0 75,0 0 80,0 0-75,0 0 33,0 0 74,0 0 0,2 1-59,0 0 45,1 0-1,-1 0 1,1-1-1,0 1 1,-1-1-1,1 0 1,0 1-1,-1-1 1,1 0 0,0-1-1,1 1-1,34-7 60,-20 3-46,11-2-16,0-2 1,0-1 0,-1-1-1,4-3 2,-12 7 7,-16 5-3,-1 0 0,1 0 0,0 0 0,0 0 0,-1-1 0,1 0 0,-1 0 0,1 0 0,2-2-4,-6 4 1,1-1 1,-1 1-1,0 0 1,1 0-1,-1 0 1,0-1-1,1 1 0,-1 0 1,0 0-1,1 0 1,-1 0-1,0 0 1,1 0-1,-1 0 0,0 0 1,1 0-1,-1 0 1,1 0-1,-1 0 1,0 0-1,1 0 0,-1 0 1,0 0-1,1 1 1,-1-1-1,0 0 1,1 0-1,-1 0 0,0 0 1,0 1-1,1-1 1,-1 0-1,0 0 1,0 1-1,1-1 0,-1 0 1,0 0-1,0 1 1,0-1-1,1 0 1,-1 1-2,6 8 163,-5-8-151,-1 0 0,1-1 0,-1 1 0,1 0 0,0 0 0,-1-1 0,1 1 0,0 0 0,-1-1 0,1 1 0,0 0 0,0-1 0,0 1 0,0-1 1,-1 1-1,1-1 0,1 0-12,31 15 10,-11-7 127,-19-6-152,1 0 1,-1-1-1,0 0 0,1 0 1,-1 0-1,1 0 1,-1-1-1,1 1 1,3-1 14,7 1-11,0 1 1,0 0 0,-1 1 0,2 0 10,28 6-50,13 2 362,4 4-312,-35-9 35,40 15-105,-5 6-104,-34-15 199,12 12-30,-32-20 27,0 0 0,0 1 0,0-1 1,-1 2-1,0-1 0,4 5-22,-5-4-46,-1 0 0,1 1 0,-1 0 0,0 0 0,1 5 46,-3-8-15,2 4 94,-2-1-1,1 1 1,-1-1 0,0 1 0,0 3-79,3 137-160,-2-121 144,1-1 0,1 3 16,-2-16 7,1 1-1,0-1 0,0 0 1,1-1-1,2 4-6,-4-14-7,-1 0-1,0 0 1,1 0 0,-1 0-1,1 0 1,0 0-1,0 0 1,0-1-1,1 2 8,-1-2-7,-2 0 8,1-1 1,-1 0-1,0 1 1,0-1 0,1 0-1,-1 1 1,0-1 0,0 1-1,0-1 1,0 1-1,1-1 1,-1 0 0,0 1-1,0-1 1,0 1 0,0-1-1,0 1 1,0-1-1,0 1 1,0-1-2,0 3 0,1-2 10,0 0-1,-1 0 1,1 0 0,0 0 0,0-1 0,0 1 0,0 0 0,0-1 0,0 1 0,1-1 0,-1 1 0,0-1-1,0 0 1,0 1 0,0-1 0,1 0 0,-1 0 0,0 0 0,0 0 0,0 0 0,1 0 0,-1 0-1,0 0 1,0 0 0,0-1 0,1 1 0,-1 0-10,5-2 5,0 0 0,1 0 0,-1 0 1,1-2-6,-2 3-8,0 0 0,0 0 0,-1 0 0,1 0 0,0 1 0,0-1 0,0 1 0,2 1 8,25-3-70,115-28 385,-122 23-355,0 2-1,0 0 1,1 2-1,0 1 1,-1 1 0,1 1-1,11 2 41,-34-1 10,13 1 68,0 0 0,13 5-78,-12-3-25,-14-3 11,1 0 0,0 0 0,0 0 1,-1 1-1,1-1 0,-1 1 1,1 0-1,-1 0 0,1 0 0,-1 0 1,1 1 13,-3-1 6,0-1 0,0 0 1,1-1-1,-1 1 0,0 0 0,1 0 1,-1-1-1,1 1 0,-1 0 1,2-1-7,-2 1 4,1-1 1,-1 1-1,1-1 1,-1 1 0,1 0-1,-1 0 1,1 0-1,-1 0 1,0 0 0,0 0-1,1 0 1,-1 0-1,1 1-4,11 12-87,-10-12 87,-1 1 0,1-1 1,-1 1-1,1 0 0,-1 0 0,0 0 1,0 0-1,0 0 0,0 1 0,17 42-16,-15-39 45,0 1-1,-1 1 1,0-1 0,0 0-1,0 1 1,-1-1 0,-1 1-1,1 8-28,-5 160-16,2-154 56,-1 0-1,-3 8-39,0 11 161,2-22-141,-1 1 0,0-1-1,-2 0 1,0-1 0,-1 0-1,-5 9-19,-3 2-7,-1 0 0,-2-2-1,-11 15 8,13-24 90,0 0 0,-2-2 0,0 0 1,-2 0-91,-34 33 55,-200 226 94,206-222-223,3 0 35,25-28 40,-1-2 0,-11 10-1,-45 37-102,-82 80 476,152-145-368,-244 229 30,206-194-41,1 3 5,17-16-14,0-2 1,-2-1 0,-1-1 0,-5 2 13,18-12-88,15-12 68,0 1 0,-1-1 0,0 0 1,1 0-1,-1 0 0,0 0 0,0 0 0,0 0 1,0-1-1,0 1 0,-1-1 0,-1 0 20,4 0-70,0-1 0,-1 1-1,1 0 1,0-1 0,0 1-1,0 0 1,0 0 0,0 0-1,0-1 1,0 1 0,1 0-1,-1 0 1,0 0 0,0 0 0,1 1-1,-1-1 1,1 0 0,-1 0-1,1 0 1,-1 0 0,1 1-1,0 0 71,-9 14 198,-25 19-246,17-16-1203,13-16 345,0 1 0,0 0 0,1 0 0,-3 4 906,-3 7-3706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3:43:05.535"/>
    </inkml:context>
    <inkml:brush xml:id="br0">
      <inkml:brushProperty name="width" value="0.2" units="cm"/>
      <inkml:brushProperty name="height" value="0.2" units="cm"/>
      <inkml:brushProperty name="color" value="#66CC00"/>
    </inkml:brush>
  </inkml:definitions>
  <inkml:trace contextRef="#ctx0" brushRef="#br0">0 1 992,'1'0'297,"0"0"0,0 1-1,-1-1 1,1 0 0,0 1 0,0-1 0,-1 0-1,1 1 1,0-1 0,-1 1 0,1-1-1,0 1 1,-1 0 0,1-1 0,-1 1 0,1 0-1,-1-1 1,1 1 0,-1 0 0,1 0 0,-1-1-1,0 1 1,1 1-297,9 27 66,-3-9 210,7 16-178,2-1 1,18 27-99,31 58 171,-1-4 103,-49-91-125,1-1-1,2-1 1,11 12-149,80 71 456,-16-16-427,-59-55-34,-6-7 5,-1 1 0,-1 1 0,10 18 0,3 14 0,-12-19 0,2-1 0,27 30 0,-9-22 105,1-3 1,9 4-106,108 82 205,-160-129-205,29 25 72,-1 1 0,-1 2 0,-2 1 0,-2 1 0,-1 1 0,19 33-72,-1 1 258,11 9-258,-34-51 61,1-1-1,1-1 1,1-1 0,4 1-61,104 74 79,-10-9-111,-96-68 88,0 2-1,-1 1 0,4 8-55,79 86 545,-90-100-437,2-2-1,0 0 1,0-1 0,24 13-108,-8-9 89,0-1 0,1-2 0,31 9-89,1-5 84,-2 4-1,-1 2 1,12 9-84,-47-17-828,-23-13-13,0 0 0,0-1 0,0-1 0,1 0 0,-1 0 0,1 0 0,10 1 841,1-4-3285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3:43:07.328"/>
    </inkml:context>
    <inkml:brush xml:id="br0">
      <inkml:brushProperty name="width" value="0.2" units="cm"/>
      <inkml:brushProperty name="height" value="0.2" units="cm"/>
      <inkml:brushProperty name="color" value="#66CC00"/>
    </inkml:brush>
  </inkml:definitions>
  <inkml:trace contextRef="#ctx0" brushRef="#br0">66 1 832,'-1'-1'173,"0"1"0,0 0 0,0 0 0,0 0 0,0 1 0,0-1 0,0 0 0,0 0 0,0 0 0,0 1 0,0-1 0,0 0 0,1 1 0,-1-1 0,0 1 0,0 0-173,0-1 763,1 0-241,0 0-52,0 0-418,-1 1 0,1-1 0,-1 0 0,1 0 0,-1 0 0,1 0 1,0 0-1,-1 0 0,1 1 0,-1-1 0,1 0 0,0 0 0,-1 1 1,1-1-1,0 0 0,-1 1 0,1-1 0,0 0 0,-1 1 0,1-1 1,0 0-1,0 1 0,0-1 0,-1 1 0,1-1 0,0 0 0,0 1-52,-4 10 1179,4-8-1097,0 0-1,-1 0 0,1 0 1,-1-1-1,0 1 1,0 0-1,0-1 0,0 1 1,0 0-1,0-1 1,-1 1-1,1-1 1,-1 0-1,0 0 0,0 1-81,1-1 53,0 0 0,1 0 0,-1 0 0,0 0 0,1 0 0,-1 0 0,1 0 0,0 0 0,0 0 0,0 0 0,0 0 0,0 0 0,0 0 0,1 1-53,-1 13 229,-4 4-317,-1 19-133,2 5 259,2-31-26,0 0 0,1 0 0,1 13-12,12 146 75,-7-77 101,-4 42-176,-2-135-21,0-2 63,0-13 252,1-7-56,0 13-203,-1 0 0,0-1 0,0 1 0,-2-4-35,-1-20 25,1 1 0,1 0 0,1-6-25,-1-39 53,0 26-23,2 32-68,-2 0-1,0 0 1,-1-6 38,1-20 139,3 40-24,-2 2-112,0 1 0,0 0 0,0 0 0,0 0 0,1-1 0,-1 1 0,0 0 1,0 0-1,0 0 0,0-1 0,0 1 0,1 0 0,-1 0 0,0-1 1,0 1-1,0 0 0,0-1 0,0 1 0,0 0 0,0 0 0,0-1 1,0 1-1,0 0 0,0 0 0,0-1 0,0 1 0,0 0 0,0-1 0,0 1 1,-1 0-1,1 0 0,0 0 0,0-1 0,0 1 0,0 0 0,0 0 1,-1-1-1,1 1 0,0 0 0,0 0 0,0 0 0,-1-1 0,1 1 1,0 0-1,0 0-3,46 25-22,-35-16-9,0 1-1,-1 0 0,0 0 1,0 1-1,-1 0 1,1 4 31,-1-2 131,2 0 0,0-1 1,0 0-1,5 3-131,2-1-169,0 0 0,1-1-1,0-2 1,6 3 169,5 3-1429,1 4-3419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3:43:28.098"/>
    </inkml:context>
    <inkml:brush xml:id="br0">
      <inkml:brushProperty name="width" value="0.2" units="cm"/>
      <inkml:brushProperty name="height" value="0.2" units="cm"/>
      <inkml:brushProperty name="color" value="#5B2D90"/>
    </inkml:brush>
  </inkml:definitions>
  <inkml:trace contextRef="#ctx0" brushRef="#br0">13 20 2976,'-13'-11'1120,"13"11"-896,0-5-32,0 5-32,0 0-128,0 0-32,0 0 32,0-3-256,0 3 128,0 0-160,0 0 128,0 0-288,0 0 256,10 0-1088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3:43:28.635"/>
    </inkml:context>
    <inkml:brush xml:id="br0">
      <inkml:brushProperty name="width" value="0.2" units="cm"/>
      <inkml:brushProperty name="height" value="0.2" units="cm"/>
      <inkml:brushProperty name="color" value="#5B2D90"/>
    </inkml:brush>
  </inkml:definitions>
  <inkml:trace contextRef="#ctx0" brushRef="#br0">5 91 2976,'-5'-11'1120,"5"3"-896,5 0-32,0 2 320,-2-2-320,7 0 64,-2 0-160,0 0-544,1 2 224,4-2-1184,0 0 800,-1 4-992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5T13:43:29.087"/>
    </inkml:context>
    <inkml:brush xml:id="br0">
      <inkml:brushProperty name="width" value="0.2" units="cm"/>
      <inkml:brushProperty name="height" value="0.2" units="cm"/>
      <inkml:brushProperty name="color" value="#5B2D90"/>
    </inkml:brush>
  </inkml:definitions>
  <inkml:trace contextRef="#ctx0" brushRef="#br0">23 32 2912,'-13'-8'1056,"9"3"-800,-1 2-96,5 0 128,0-2-192,5 2-608,-1 3 288,4-5-832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1917E-4BD5-42EF-8F28-03CC8954DBF9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27BA-020C-4DB3-937C-43FA31EE4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1917E-4BD5-42EF-8F28-03CC8954DBF9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27BA-020C-4DB3-937C-43FA31EE4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1917E-4BD5-42EF-8F28-03CC8954DBF9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27BA-020C-4DB3-937C-43FA31EE4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1917E-4BD5-42EF-8F28-03CC8954DBF9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27BA-020C-4DB3-937C-43FA31EE4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1917E-4BD5-42EF-8F28-03CC8954DBF9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27BA-020C-4DB3-937C-43FA31EE4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1917E-4BD5-42EF-8F28-03CC8954DBF9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27BA-020C-4DB3-937C-43FA31EE4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1917E-4BD5-42EF-8F28-03CC8954DBF9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27BA-020C-4DB3-937C-43FA31EE4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1917E-4BD5-42EF-8F28-03CC8954DBF9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27BA-020C-4DB3-937C-43FA31EE4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1917E-4BD5-42EF-8F28-03CC8954DBF9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27BA-020C-4DB3-937C-43FA31EE4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1917E-4BD5-42EF-8F28-03CC8954DBF9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27BA-020C-4DB3-937C-43FA31EE4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1917E-4BD5-42EF-8F28-03CC8954DBF9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27BA-020C-4DB3-937C-43FA31EE4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1917E-4BD5-42EF-8F28-03CC8954DBF9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E27BA-020C-4DB3-937C-43FA31EE4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2.png"/><Relationship Id="rId18" Type="http://schemas.openxmlformats.org/officeDocument/2006/relationships/customXml" Target="../ink/ink22.xml"/><Relationship Id="rId3" Type="http://schemas.openxmlformats.org/officeDocument/2006/relationships/image" Target="../media/image34.png"/><Relationship Id="rId21" Type="http://schemas.openxmlformats.org/officeDocument/2006/relationships/image" Target="../media/image46.png"/><Relationship Id="rId7" Type="http://schemas.openxmlformats.org/officeDocument/2006/relationships/image" Target="../media/image38.png"/><Relationship Id="rId12" Type="http://schemas.openxmlformats.org/officeDocument/2006/relationships/customXml" Target="../ink/ink19.xml"/><Relationship Id="rId17" Type="http://schemas.openxmlformats.org/officeDocument/2006/relationships/image" Target="../media/image44.png"/><Relationship Id="rId2" Type="http://schemas.openxmlformats.org/officeDocument/2006/relationships/image" Target="../media/image33.png"/><Relationship Id="rId16" Type="http://schemas.openxmlformats.org/officeDocument/2006/relationships/customXml" Target="../ink/ink21.xml"/><Relationship Id="rId20" Type="http://schemas.openxmlformats.org/officeDocument/2006/relationships/customXml" Target="../ink/ink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1.png"/><Relationship Id="rId5" Type="http://schemas.openxmlformats.org/officeDocument/2006/relationships/image" Target="../media/image36.png"/><Relationship Id="rId15" Type="http://schemas.openxmlformats.org/officeDocument/2006/relationships/image" Target="../media/image43.png"/><Relationship Id="rId23" Type="http://schemas.openxmlformats.org/officeDocument/2006/relationships/image" Target="../media/image47.png"/><Relationship Id="rId10" Type="http://schemas.openxmlformats.org/officeDocument/2006/relationships/customXml" Target="../ink/ink18.xml"/><Relationship Id="rId19" Type="http://schemas.openxmlformats.org/officeDocument/2006/relationships/image" Target="../media/image45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Relationship Id="rId14" Type="http://schemas.openxmlformats.org/officeDocument/2006/relationships/customXml" Target="../ink/ink20.xml"/><Relationship Id="rId22" Type="http://schemas.openxmlformats.org/officeDocument/2006/relationships/customXml" Target="../ink/ink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6.xml"/><Relationship Id="rId18" Type="http://schemas.openxmlformats.org/officeDocument/2006/relationships/image" Target="../media/image9.png"/><Relationship Id="rId26" Type="http://schemas.openxmlformats.org/officeDocument/2006/relationships/image" Target="../media/image13.png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7" Type="http://schemas.openxmlformats.org/officeDocument/2006/relationships/customXml" Target="../ink/ink3.xml"/><Relationship Id="rId12" Type="http://schemas.openxmlformats.org/officeDocument/2006/relationships/image" Target="../media/image6.png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customXml" Target="../ink/ink5.xml"/><Relationship Id="rId24" Type="http://schemas.openxmlformats.org/officeDocument/2006/relationships/image" Target="../media/image12.png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10" Type="http://schemas.openxmlformats.org/officeDocument/2006/relationships/image" Target="../media/image5.png"/><Relationship Id="rId19" Type="http://schemas.openxmlformats.org/officeDocument/2006/relationships/customXml" Target="../ink/ink9.xml"/><Relationship Id="rId4" Type="http://schemas.openxmlformats.org/officeDocument/2006/relationships/image" Target="../media/image2.png"/><Relationship Id="rId9" Type="http://schemas.openxmlformats.org/officeDocument/2006/relationships/customXml" Target="../ink/ink4.xml"/><Relationship Id="rId14" Type="http://schemas.openxmlformats.org/officeDocument/2006/relationships/image" Target="../media/image7.png"/><Relationship Id="rId22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4.xml"/><Relationship Id="rId5" Type="http://schemas.openxmlformats.org/officeDocument/2006/relationships/image" Target="../media/image16.png"/><Relationship Id="rId4" Type="http://schemas.openxmlformats.org/officeDocument/2006/relationships/customXml" Target="../ink/ink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customXml" Target="../ink/ink15.xml"/><Relationship Id="rId7" Type="http://schemas.openxmlformats.org/officeDocument/2006/relationships/customXml" Target="../ink/ink17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customXml" Target="../ink/ink16.xml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Geometrical Optics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LL2 Section 53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381000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Hamilton-Jacobi equation for a particle in given EM-fields involves first partial derivatives of the action S and is second order in S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5667" y="1447800"/>
            <a:ext cx="4596133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38200" y="2895600"/>
            <a:ext cx="5208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a free particle				and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4800600"/>
            <a:ext cx="5155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Compare these to 				and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2762250"/>
            <a:ext cx="2197244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050" y="2667000"/>
            <a:ext cx="1581150" cy="945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4631474"/>
            <a:ext cx="1417701" cy="864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48400" y="4572000"/>
            <a:ext cx="1563970" cy="913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7467600" y="1676400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(16.11)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81000"/>
            <a:ext cx="7620000" cy="4902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47800" y="76200"/>
            <a:ext cx="568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Propagation of particles		Propagation of rays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962400" y="228600"/>
            <a:ext cx="1066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might </a:t>
            </a:r>
            <a:r>
              <a:rPr lang="en-US" b="1" dirty="0"/>
              <a:t>k</a:t>
            </a:r>
            <a:r>
              <a:rPr lang="en-US" dirty="0"/>
              <a:t> and </a:t>
            </a:r>
            <a:r>
              <a:rPr lang="en-US" b="1" dirty="0"/>
              <a:t>r</a:t>
            </a:r>
            <a:r>
              <a:rPr lang="en-US" dirty="0"/>
              <a:t> for a ray have time derivatives?</a:t>
            </a:r>
          </a:p>
        </p:txBody>
      </p:sp>
    </p:spTree>
    <p:extLst>
      <p:ext uri="{BB962C8B-B14F-4D97-AF65-F5344CB8AC3E}">
        <p14:creationId xmlns:p14="http://schemas.microsoft.com/office/powerpoint/2010/main" val="1472640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4808" t="12766" r="9915" b="38298"/>
          <a:stretch>
            <a:fillRect/>
          </a:stretch>
        </p:blipFill>
        <p:spPr bwMode="auto">
          <a:xfrm>
            <a:off x="1427922" y="2362200"/>
            <a:ext cx="565867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90600" y="1905000"/>
            <a:ext cx="1259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 vacuum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648200"/>
            <a:ext cx="3003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</a:t>
            </a:r>
            <a:r>
              <a:rPr lang="en-US" sz="2000" dirty="0" err="1"/>
              <a:t>wavevector</a:t>
            </a:r>
            <a:r>
              <a:rPr lang="en-US" sz="2000" dirty="0"/>
              <a:t> is constant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8200" y="44196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Rays are straight lines, and propagation speed is c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76200"/>
            <a:ext cx="8229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 </a:t>
            </a:r>
            <a:r>
              <a:rPr lang="en-US" sz="2000" b="1" dirty="0" err="1"/>
              <a:t>wavepacket</a:t>
            </a:r>
            <a:r>
              <a:rPr lang="en-US" sz="2000" dirty="0"/>
              <a:t> is a superposition of </a:t>
            </a:r>
            <a:r>
              <a:rPr lang="en-US" sz="2000" dirty="0" err="1"/>
              <a:t>monchromatic</a:t>
            </a:r>
            <a:r>
              <a:rPr lang="en-US" sz="2000" dirty="0"/>
              <a:t> waves with a small range of frequencies that occupies a finite region of space 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5571" y="533400"/>
            <a:ext cx="2013629" cy="985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1025" y="914400"/>
            <a:ext cx="4016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1828800"/>
            <a:ext cx="2513429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942147" y="1981200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(48.15)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57800" y="2667000"/>
            <a:ext cx="30517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For each monochromatic component</a:t>
            </a:r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3124200"/>
            <a:ext cx="1524000" cy="803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04242" y="3048000"/>
            <a:ext cx="117715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4876800" y="39624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Replace </a:t>
            </a:r>
            <a:r>
              <a:rPr lang="en-US" sz="2000" dirty="0" err="1"/>
              <a:t>k</a:t>
            </a:r>
            <a:r>
              <a:rPr lang="en-US" sz="2000" baseline="30000" dirty="0" err="1"/>
              <a:t>i</a:t>
            </a:r>
            <a:r>
              <a:rPr lang="en-US" sz="2000" dirty="0"/>
              <a:t> by average values for the </a:t>
            </a:r>
            <a:r>
              <a:rPr lang="en-US" sz="2000" dirty="0" err="1"/>
              <a:t>wavepacket</a:t>
            </a:r>
            <a:endParaRPr lang="en-US" sz="2000" dirty="0"/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81200" y="4953000"/>
            <a:ext cx="2061232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62200" y="3886200"/>
            <a:ext cx="216568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76200" y="4944070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Compare </a:t>
            </a:r>
          </a:p>
          <a:p>
            <a:r>
              <a:rPr lang="en-US" dirty="0"/>
              <a:t>4-momentum for </a:t>
            </a:r>
            <a:r>
              <a:rPr lang="en-US" dirty="0" err="1"/>
              <a:t>massless</a:t>
            </a:r>
            <a:r>
              <a:rPr lang="en-US" dirty="0"/>
              <a:t> particle</a:t>
            </a:r>
          </a:p>
        </p:txBody>
      </p:sp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600200" y="6162675"/>
            <a:ext cx="2746562" cy="5429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5181600" y="5766137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Wavepacket</a:t>
            </a:r>
            <a:r>
              <a:rPr lang="en-US" sz="2000" dirty="0"/>
              <a:t> average energy and momentum transform like frequency and </a:t>
            </a:r>
            <a:r>
              <a:rPr lang="en-US" sz="2000" dirty="0" err="1"/>
              <a:t>wavevector</a:t>
            </a:r>
            <a:endParaRPr lang="en-US" sz="20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181647D-0BFC-486D-AA5E-917B42A21F33}"/>
                  </a:ext>
                </a:extLst>
              </p14:cNvPr>
              <p14:cNvContentPartPr/>
              <p14:nvPr/>
            </p14:nvContentPartPr>
            <p14:xfrm>
              <a:off x="5991077" y="1872943"/>
              <a:ext cx="290880" cy="293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181647D-0BFC-486D-AA5E-917B42A21F3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973077" y="1855303"/>
                <a:ext cx="326520" cy="328680"/>
              </a:xfrm>
              <a:prstGeom prst="rect">
                <a:avLst/>
              </a:prstGeom>
            </p:spPr>
          </p:pic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4EA8C283-4E9C-448F-8485-3F2534619C6E}"/>
              </a:ext>
            </a:extLst>
          </p:cNvPr>
          <p:cNvGrpSpPr/>
          <p:nvPr/>
        </p:nvGrpSpPr>
        <p:grpSpPr>
          <a:xfrm>
            <a:off x="6451877" y="1841623"/>
            <a:ext cx="1852920" cy="303480"/>
            <a:chOff x="6451877" y="1841623"/>
            <a:chExt cx="1852920" cy="303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B0A3A490-8315-45AC-A2DE-02C1145251B3}"/>
                    </a:ext>
                  </a:extLst>
                </p14:cNvPr>
                <p14:cNvContentPartPr/>
                <p14:nvPr/>
              </p14:nvContentPartPr>
              <p14:xfrm>
                <a:off x="6451877" y="1841623"/>
                <a:ext cx="1852920" cy="30348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B0A3A490-8315-45AC-A2DE-02C1145251B3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6433877" y="1823623"/>
                  <a:ext cx="1888560" cy="33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367FD38A-039C-4E10-B319-22DF1BD84442}"/>
                    </a:ext>
                  </a:extLst>
                </p14:cNvPr>
                <p14:cNvContentPartPr/>
                <p14:nvPr/>
              </p14:nvContentPartPr>
              <p14:xfrm>
                <a:off x="8155037" y="1976983"/>
                <a:ext cx="6840" cy="936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367FD38A-039C-4E10-B319-22DF1BD84442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8137397" y="1958983"/>
                  <a:ext cx="42480" cy="4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A91931C0-A325-4A6E-9BF7-8722BD47A8D9}"/>
                    </a:ext>
                  </a:extLst>
                </p14:cNvPr>
                <p14:cNvContentPartPr/>
                <p14:nvPr/>
              </p14:nvContentPartPr>
              <p14:xfrm>
                <a:off x="7899077" y="2004343"/>
                <a:ext cx="102960" cy="2772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A91931C0-A325-4A6E-9BF7-8722BD47A8D9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7881077" y="1986703"/>
                  <a:ext cx="138600" cy="63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869317C-7877-47F7-A5FB-3DBF57D2921C}"/>
              </a:ext>
            </a:extLst>
          </p:cNvPr>
          <p:cNvGrpSpPr/>
          <p:nvPr/>
        </p:nvGrpSpPr>
        <p:grpSpPr>
          <a:xfrm>
            <a:off x="6009797" y="2169943"/>
            <a:ext cx="1806120" cy="289440"/>
            <a:chOff x="6009797" y="2169943"/>
            <a:chExt cx="1806120" cy="289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60D3A162-08CC-4B53-AE1D-9F188BF2186B}"/>
                    </a:ext>
                  </a:extLst>
                </p14:cNvPr>
                <p14:cNvContentPartPr/>
                <p14:nvPr/>
              </p14:nvContentPartPr>
              <p14:xfrm>
                <a:off x="6009797" y="2169943"/>
                <a:ext cx="904680" cy="28944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60D3A162-08CC-4B53-AE1D-9F188BF2186B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5992157" y="2151943"/>
                  <a:ext cx="940320" cy="32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E368C510-16B4-4982-A02E-7BC74068896C}"/>
                    </a:ext>
                  </a:extLst>
                </p14:cNvPr>
                <p14:cNvContentPartPr/>
                <p14:nvPr/>
              </p14:nvContentPartPr>
              <p14:xfrm>
                <a:off x="7094477" y="2311423"/>
                <a:ext cx="183240" cy="10224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E368C510-16B4-4982-A02E-7BC74068896C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7076477" y="2293783"/>
                  <a:ext cx="218880" cy="13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3F2C9830-D6BE-413F-88F7-11C45E42534F}"/>
                    </a:ext>
                  </a:extLst>
                </p14:cNvPr>
                <p14:cNvContentPartPr/>
                <p14:nvPr/>
              </p14:nvContentPartPr>
              <p14:xfrm>
                <a:off x="7380317" y="2295943"/>
                <a:ext cx="435600" cy="12492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3F2C9830-D6BE-413F-88F7-11C45E42534F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7362317" y="2277943"/>
                  <a:ext cx="471240" cy="16056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</a:t>
            </a:r>
            <a:r>
              <a:rPr lang="en-US" sz="2800" dirty="0" err="1"/>
              <a:t>Lagrangian</a:t>
            </a:r>
            <a:r>
              <a:rPr lang="en-US" sz="2800" dirty="0"/>
              <a:t> for rays doesn’t exist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7786"/>
          <a:stretch>
            <a:fillRect/>
          </a:stretch>
        </p:blipFill>
        <p:spPr bwMode="auto">
          <a:xfrm>
            <a:off x="762000" y="1828800"/>
            <a:ext cx="7288168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Time dependence for a wave with definite constant frequency is given by e</a:t>
            </a:r>
            <a:r>
              <a:rPr lang="en-US" sz="2800" baseline="30000" dirty="0"/>
              <a:t>-</a:t>
            </a:r>
            <a:r>
              <a:rPr lang="en-US" sz="2800" baseline="30000" dirty="0" err="1"/>
              <a:t>i</a:t>
            </a:r>
            <a:r>
              <a:rPr lang="en-US" sz="2800" baseline="30000" dirty="0" err="1">
                <a:latin typeface="Symbol" pitchFamily="18" charset="2"/>
              </a:rPr>
              <a:t>w</a:t>
            </a:r>
            <a:r>
              <a:rPr lang="en-US" sz="2800" baseline="30000" dirty="0" err="1"/>
              <a:t>t</a:t>
            </a:r>
            <a:r>
              <a:rPr lang="en-US" sz="2800" dirty="0"/>
              <a:t> </a:t>
            </a: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2985" t="30584" r="2981"/>
          <a:stretch>
            <a:fillRect/>
          </a:stretch>
        </p:blipFill>
        <p:spPr bwMode="auto">
          <a:xfrm>
            <a:off x="1295400" y="3429000"/>
            <a:ext cx="6477000" cy="3027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62534" y="1600200"/>
            <a:ext cx="2218866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34666" y="1809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2438400"/>
            <a:ext cx="25311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Then </a:t>
            </a:r>
            <a:r>
              <a:rPr lang="en-US" sz="2000" dirty="0" err="1"/>
              <a:t>eikonal</a:t>
            </a:r>
            <a:r>
              <a:rPr lang="en-US" sz="2000" dirty="0"/>
              <a:t> must be  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/>
          <a:srcRect t="10884"/>
          <a:stretch>
            <a:fillRect/>
          </a:stretch>
        </p:blipFill>
        <p:spPr bwMode="auto">
          <a:xfrm>
            <a:off x="2895600" y="2438400"/>
            <a:ext cx="358045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029200" y="5867400"/>
            <a:ext cx="12706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= constant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If </a:t>
            </a:r>
            <a:r>
              <a:rPr lang="en-US" sz="2800" dirty="0">
                <a:latin typeface="Symbol" pitchFamily="18" charset="2"/>
              </a:rPr>
              <a:t>w</a:t>
            </a:r>
            <a:r>
              <a:rPr lang="en-US" sz="2800" dirty="0"/>
              <a:t> is definite and constant, then wave surfaces are surfaces of constant </a:t>
            </a:r>
            <a:r>
              <a:rPr lang="en-US" sz="2800" dirty="0">
                <a:latin typeface="Symbol" pitchFamily="18" charset="2"/>
              </a:rPr>
              <a:t>y</a:t>
            </a:r>
            <a:r>
              <a:rPr lang="en-US" sz="2800" baseline="-25000" dirty="0"/>
              <a:t>0</a:t>
            </a: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8060" t="33962"/>
          <a:stretch>
            <a:fillRect/>
          </a:stretch>
        </p:blipFill>
        <p:spPr bwMode="auto">
          <a:xfrm>
            <a:off x="474133" y="2819400"/>
            <a:ext cx="806026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9600" y="1733490"/>
            <a:ext cx="42813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Space part of </a:t>
            </a:r>
            <a:r>
              <a:rPr lang="en-US" sz="2000" i="1" dirty="0"/>
              <a:t>f</a:t>
            </a:r>
            <a:r>
              <a:rPr lang="en-US" sz="2000" dirty="0"/>
              <a:t> = </a:t>
            </a:r>
            <a:r>
              <a:rPr lang="en-US" sz="2000" i="1" dirty="0"/>
              <a:t>a</a:t>
            </a:r>
            <a:r>
              <a:rPr lang="en-US" sz="2000" dirty="0"/>
              <a:t> </a:t>
            </a:r>
            <a:r>
              <a:rPr lang="en-US" sz="2000" dirty="0" err="1"/>
              <a:t>e</a:t>
            </a:r>
            <a:r>
              <a:rPr lang="en-US" sz="2000" baseline="30000" dirty="0" err="1"/>
              <a:t>i</a:t>
            </a:r>
            <a:r>
              <a:rPr lang="en-US" sz="2000" baseline="30000" dirty="0" err="1">
                <a:latin typeface="Symbol" pitchFamily="18" charset="2"/>
              </a:rPr>
              <a:t>y</a:t>
            </a:r>
            <a:r>
              <a:rPr lang="en-US" sz="2000" dirty="0">
                <a:latin typeface="Symbol" pitchFamily="18" charset="2"/>
              </a:rPr>
              <a:t> </a:t>
            </a:r>
            <a:r>
              <a:rPr lang="en-US" sz="2000" dirty="0"/>
              <a:t>must be constant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98155" y="2800290"/>
            <a:ext cx="707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228600"/>
            <a:ext cx="70577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When energy is constant, </a:t>
            </a:r>
          </a:p>
          <a:p>
            <a:pPr algn="ctr"/>
            <a:r>
              <a:rPr lang="en-US" sz="2000" dirty="0"/>
              <a:t>Hamilton’s principle becomes </a:t>
            </a:r>
            <a:r>
              <a:rPr lang="en-US" sz="2000" dirty="0" err="1"/>
              <a:t>Maupertius’s</a:t>
            </a:r>
            <a:r>
              <a:rPr lang="en-US" sz="2000" dirty="0"/>
              <a:t> principle in mechanics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066800"/>
            <a:ext cx="2594039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295400" y="2263914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Integral is over the trajectory of a particle between two points, where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590800"/>
            <a:ext cx="2197101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3538" y="1328737"/>
            <a:ext cx="796862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dirty="0"/>
              <a:t>In optics, </a:t>
            </a:r>
            <a:r>
              <a:rPr lang="en-US" sz="2800" dirty="0" err="1"/>
              <a:t>Maupertius’s</a:t>
            </a:r>
            <a:r>
              <a:rPr lang="en-US" sz="2800" dirty="0"/>
              <a:t> principle becomes </a:t>
            </a:r>
            <a:r>
              <a:rPr lang="en-US" sz="2800" i="1" dirty="0"/>
              <a:t>Fermat’s principle</a:t>
            </a: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8473" t="17483" b="20455"/>
          <a:stretch>
            <a:fillRect/>
          </a:stretch>
        </p:blipFill>
        <p:spPr bwMode="auto">
          <a:xfrm>
            <a:off x="2253895" y="1371600"/>
            <a:ext cx="4756505" cy="300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90600" y="4626114"/>
            <a:ext cx="6952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Minimum path between two points is a straight line.</a:t>
            </a:r>
          </a:p>
          <a:p>
            <a:r>
              <a:rPr lang="en-US" sz="2000" dirty="0"/>
              <a:t>Fermat’s principle gives rectilinear propagation of rays in vacuum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91200" y="3886200"/>
            <a:ext cx="31920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Ray seeks the minimum path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21739" r="2991"/>
          <a:stretch>
            <a:fillRect/>
          </a:stretch>
        </p:blipFill>
        <p:spPr bwMode="auto">
          <a:xfrm>
            <a:off x="228600" y="2895600"/>
            <a:ext cx="5288056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257800" y="1447800"/>
            <a:ext cx="36576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Local propagation vector is perpendicular to wave surface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72200" y="3169384"/>
            <a:ext cx="2667000" cy="16312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Looks like a plane wave if amplitude and direction are ~constant over distances of at least a wavelength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05000" y="457200"/>
            <a:ext cx="411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Arbitrary electromagnetic wave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" y="1219200"/>
            <a:ext cx="2286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Curve whose tangent at each point corresponds to propagation direction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05200" y="5257800"/>
            <a:ext cx="28193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Wave surfaces: phase of the wave is the same on each such surface 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1B49DA8-4B77-4DF8-A202-D5D5D579E1CC}"/>
                  </a:ext>
                </a:extLst>
              </p14:cNvPr>
              <p14:cNvContentPartPr/>
              <p14:nvPr/>
            </p14:nvContentPartPr>
            <p14:xfrm>
              <a:off x="1006157" y="2821543"/>
              <a:ext cx="214560" cy="354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1B49DA8-4B77-4DF8-A202-D5D5D579E1C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88157" y="2803903"/>
                <a:ext cx="250200" cy="39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0E80019-9E06-4B13-BF87-8FDCA9D35AC1}"/>
                  </a:ext>
                </a:extLst>
              </p14:cNvPr>
              <p14:cNvContentPartPr/>
              <p14:nvPr/>
            </p14:nvContentPartPr>
            <p14:xfrm>
              <a:off x="5211677" y="2222143"/>
              <a:ext cx="238320" cy="6332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0E80019-9E06-4B13-BF87-8FDCA9D35AC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193677" y="2204503"/>
                <a:ext cx="273960" cy="66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77D9E29-AA3D-4564-A9BE-2F49A32A11F6}"/>
                  </a:ext>
                </a:extLst>
              </p14:cNvPr>
              <p14:cNvContentPartPr/>
              <p14:nvPr/>
            </p14:nvContentPartPr>
            <p14:xfrm>
              <a:off x="4834397" y="3400063"/>
              <a:ext cx="1303200" cy="2782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77D9E29-AA3D-4564-A9BE-2F49A32A11F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798397" y="3364423"/>
                <a:ext cx="1374840" cy="34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85A1FC07-CFD4-435F-8EB5-36486B9E10B0}"/>
                  </a:ext>
                </a:extLst>
              </p14:cNvPr>
              <p14:cNvContentPartPr/>
              <p14:nvPr/>
            </p14:nvContentPartPr>
            <p14:xfrm>
              <a:off x="4840517" y="4012063"/>
              <a:ext cx="693360" cy="114948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85A1FC07-CFD4-435F-8EB5-36486B9E10B0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804517" y="3976423"/>
                <a:ext cx="765000" cy="1221120"/>
              </a:xfrm>
              <a:prstGeom prst="rect">
                <a:avLst/>
              </a:prstGeom>
            </p:spPr>
          </p:pic>
        </mc:Fallback>
      </mc:AlternateContent>
      <p:grpSp>
        <p:nvGrpSpPr>
          <p:cNvPr id="19" name="Group 18">
            <a:extLst>
              <a:ext uri="{FF2B5EF4-FFF2-40B4-BE49-F238E27FC236}">
                <a16:creationId xmlns:a16="http://schemas.microsoft.com/office/drawing/2014/main" id="{CE9F5FB1-942F-45ED-9116-E4DC28E78C3B}"/>
              </a:ext>
            </a:extLst>
          </p:cNvPr>
          <p:cNvGrpSpPr/>
          <p:nvPr/>
        </p:nvGrpSpPr>
        <p:grpSpPr>
          <a:xfrm>
            <a:off x="2424917" y="4471783"/>
            <a:ext cx="1004400" cy="1061640"/>
            <a:chOff x="2424917" y="4471783"/>
            <a:chExt cx="1004400" cy="1061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31E447B5-C7EF-4F29-BE9B-222643C63190}"/>
                    </a:ext>
                  </a:extLst>
                </p14:cNvPr>
                <p14:cNvContentPartPr/>
                <p14:nvPr/>
              </p14:nvContentPartPr>
              <p14:xfrm>
                <a:off x="2425277" y="4559983"/>
                <a:ext cx="1004040" cy="97344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31E447B5-C7EF-4F29-BE9B-222643C63190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389277" y="4524343"/>
                  <a:ext cx="1075680" cy="104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DF76C42D-5F57-4661-8C90-C0770982749D}"/>
                    </a:ext>
                  </a:extLst>
                </p14:cNvPr>
                <p14:cNvContentPartPr/>
                <p14:nvPr/>
              </p14:nvContentPartPr>
              <p14:xfrm>
                <a:off x="2424917" y="4471783"/>
                <a:ext cx="124920" cy="24732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DF76C42D-5F57-4661-8C90-C0770982749D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389277" y="4435783"/>
                  <a:ext cx="196560" cy="318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AD80D55-96FE-4C35-A913-08369CADE91C}"/>
              </a:ext>
            </a:extLst>
          </p:cNvPr>
          <p:cNvGrpSpPr/>
          <p:nvPr/>
        </p:nvGrpSpPr>
        <p:grpSpPr>
          <a:xfrm>
            <a:off x="5608037" y="2414743"/>
            <a:ext cx="704520" cy="699480"/>
            <a:chOff x="5608037" y="2414743"/>
            <a:chExt cx="704520" cy="699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056B8ABB-4B22-4A7E-B3AA-195E54352280}"/>
                    </a:ext>
                  </a:extLst>
                </p14:cNvPr>
                <p14:cNvContentPartPr/>
                <p14:nvPr/>
              </p14:nvContentPartPr>
              <p14:xfrm>
                <a:off x="5608037" y="3107023"/>
                <a:ext cx="5040" cy="720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056B8ABB-4B22-4A7E-B3AA-195E54352280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5572037" y="3071383"/>
                  <a:ext cx="76680" cy="7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A9DFA065-C285-4CD9-AB52-86FC7BDA4EC6}"/>
                    </a:ext>
                  </a:extLst>
                </p14:cNvPr>
                <p14:cNvContentPartPr/>
                <p14:nvPr/>
              </p14:nvContentPartPr>
              <p14:xfrm>
                <a:off x="5757077" y="3017743"/>
                <a:ext cx="31320" cy="3312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A9DFA065-C285-4CD9-AB52-86FC7BDA4EC6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5721077" y="2981743"/>
                  <a:ext cx="102960" cy="10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166D5618-8289-4B0C-8211-41693DCD1714}"/>
                    </a:ext>
                  </a:extLst>
                </p14:cNvPr>
                <p14:cNvContentPartPr/>
                <p14:nvPr/>
              </p14:nvContentPartPr>
              <p14:xfrm>
                <a:off x="5946077" y="2918023"/>
                <a:ext cx="8280" cy="1188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166D5618-8289-4B0C-8211-41693DCD1714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5910437" y="2882023"/>
                  <a:ext cx="79920" cy="8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549396CF-9548-4306-A60E-3AC5419FF83D}"/>
                    </a:ext>
                  </a:extLst>
                </p14:cNvPr>
                <p14:cNvContentPartPr/>
                <p14:nvPr/>
              </p14:nvContentPartPr>
              <p14:xfrm>
                <a:off x="6103397" y="2649103"/>
                <a:ext cx="23400" cy="3348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549396CF-9548-4306-A60E-3AC5419FF83D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6067397" y="2613463"/>
                  <a:ext cx="95040" cy="10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B2B8C654-2192-4B16-AB92-29B860076C7F}"/>
                    </a:ext>
                  </a:extLst>
                </p14:cNvPr>
                <p14:cNvContentPartPr/>
                <p14:nvPr/>
              </p14:nvContentPartPr>
              <p14:xfrm>
                <a:off x="6303197" y="2414743"/>
                <a:ext cx="9360" cy="2376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B2B8C654-2192-4B16-AB92-29B860076C7F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6267557" y="2378743"/>
                  <a:ext cx="81000" cy="9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234F4240-931D-43DA-AFF1-0A5719AAB565}"/>
                    </a:ext>
                  </a:extLst>
                </p14:cNvPr>
                <p14:cNvContentPartPr/>
                <p14:nvPr/>
              </p14:nvContentPartPr>
              <p14:xfrm>
                <a:off x="6016277" y="2778703"/>
                <a:ext cx="9360" cy="1188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234F4240-931D-43DA-AFF1-0A5719AAB565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980277" y="2742703"/>
                  <a:ext cx="81000" cy="8352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defines a </a:t>
            </a:r>
            <a:r>
              <a:rPr lang="en-US" dirty="0" err="1"/>
              <a:t>wavesurface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78451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i="1" dirty="0"/>
              <a:t>Geometrical optics</a:t>
            </a:r>
            <a:r>
              <a:rPr lang="en-US" sz="2800" dirty="0"/>
              <a:t> holds in limit </a:t>
            </a:r>
            <a:r>
              <a:rPr lang="en-US" sz="2800" dirty="0">
                <a:latin typeface="Symbol" pitchFamily="18" charset="2"/>
              </a:rPr>
              <a:t>l</a:t>
            </a:r>
            <a:r>
              <a:rPr lang="en-US" sz="2800" dirty="0"/>
              <a:t>     0, when propagation of rays is divorced from wave properties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6324600" y="609600"/>
            <a:ext cx="228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1752600"/>
            <a:ext cx="45599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Let </a:t>
            </a:r>
            <a:r>
              <a:rPr lang="en-US" sz="2000" i="1" dirty="0"/>
              <a:t>f</a:t>
            </a:r>
            <a:r>
              <a:rPr lang="en-US" sz="2000" dirty="0"/>
              <a:t> be any field component of the wave.</a:t>
            </a:r>
          </a:p>
          <a:p>
            <a:endParaRPr lang="en-US" sz="2000" dirty="0"/>
          </a:p>
          <a:p>
            <a:r>
              <a:rPr lang="en-US" sz="2000" dirty="0"/>
              <a:t>For plane monochromatic wave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46418" y="2209800"/>
            <a:ext cx="276398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69328" y="2667000"/>
            <a:ext cx="221511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6324600" y="3440668"/>
            <a:ext cx="992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constant</a:t>
            </a:r>
          </a:p>
        </p:txBody>
      </p:sp>
      <p:sp>
        <p:nvSpPr>
          <p:cNvPr id="12" name="Freeform 11"/>
          <p:cNvSpPr/>
          <p:nvPr/>
        </p:nvSpPr>
        <p:spPr>
          <a:xfrm>
            <a:off x="4995080" y="3332328"/>
            <a:ext cx="1405720" cy="477672"/>
          </a:xfrm>
          <a:custGeom>
            <a:avLst/>
            <a:gdLst>
              <a:gd name="connsiteX0" fmla="*/ 1405720 w 1405720"/>
              <a:gd name="connsiteY0" fmla="*/ 354842 h 477672"/>
              <a:gd name="connsiteX1" fmla="*/ 1351129 w 1405720"/>
              <a:gd name="connsiteY1" fmla="*/ 395785 h 477672"/>
              <a:gd name="connsiteX2" fmla="*/ 1050878 w 1405720"/>
              <a:gd name="connsiteY2" fmla="*/ 477672 h 477672"/>
              <a:gd name="connsiteX3" fmla="*/ 777923 w 1405720"/>
              <a:gd name="connsiteY3" fmla="*/ 464024 h 477672"/>
              <a:gd name="connsiteX4" fmla="*/ 696036 w 1405720"/>
              <a:gd name="connsiteY4" fmla="*/ 436729 h 477672"/>
              <a:gd name="connsiteX5" fmla="*/ 627797 w 1405720"/>
              <a:gd name="connsiteY5" fmla="*/ 423081 h 477672"/>
              <a:gd name="connsiteX6" fmla="*/ 545911 w 1405720"/>
              <a:gd name="connsiteY6" fmla="*/ 382138 h 477672"/>
              <a:gd name="connsiteX7" fmla="*/ 477672 w 1405720"/>
              <a:gd name="connsiteY7" fmla="*/ 327547 h 477672"/>
              <a:gd name="connsiteX8" fmla="*/ 409433 w 1405720"/>
              <a:gd name="connsiteY8" fmla="*/ 313899 h 477672"/>
              <a:gd name="connsiteX9" fmla="*/ 354842 w 1405720"/>
              <a:gd name="connsiteY9" fmla="*/ 286603 h 477672"/>
              <a:gd name="connsiteX10" fmla="*/ 286603 w 1405720"/>
              <a:gd name="connsiteY10" fmla="*/ 259308 h 477672"/>
              <a:gd name="connsiteX11" fmla="*/ 218364 w 1405720"/>
              <a:gd name="connsiteY11" fmla="*/ 218365 h 477672"/>
              <a:gd name="connsiteX12" fmla="*/ 191069 w 1405720"/>
              <a:gd name="connsiteY12" fmla="*/ 177421 h 477672"/>
              <a:gd name="connsiteX13" fmla="*/ 81887 w 1405720"/>
              <a:gd name="connsiteY13" fmla="*/ 81887 h 477672"/>
              <a:gd name="connsiteX14" fmla="*/ 54591 w 1405720"/>
              <a:gd name="connsiteY14" fmla="*/ 27296 h 477672"/>
              <a:gd name="connsiteX15" fmla="*/ 0 w 1405720"/>
              <a:gd name="connsiteY15" fmla="*/ 0 h 47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05720" h="477672">
                <a:moveTo>
                  <a:pt x="1405720" y="354842"/>
                </a:moveTo>
                <a:cubicBezTo>
                  <a:pt x="1387523" y="368490"/>
                  <a:pt x="1372624" y="388344"/>
                  <a:pt x="1351129" y="395785"/>
                </a:cubicBezTo>
                <a:cubicBezTo>
                  <a:pt x="1253097" y="429719"/>
                  <a:pt x="1050878" y="477672"/>
                  <a:pt x="1050878" y="477672"/>
                </a:cubicBezTo>
                <a:cubicBezTo>
                  <a:pt x="959893" y="473123"/>
                  <a:pt x="868421" y="474466"/>
                  <a:pt x="777923" y="464024"/>
                </a:cubicBezTo>
                <a:cubicBezTo>
                  <a:pt x="749341" y="460726"/>
                  <a:pt x="723794" y="444299"/>
                  <a:pt x="696036" y="436729"/>
                </a:cubicBezTo>
                <a:cubicBezTo>
                  <a:pt x="673657" y="430626"/>
                  <a:pt x="650543" y="427630"/>
                  <a:pt x="627797" y="423081"/>
                </a:cubicBezTo>
                <a:cubicBezTo>
                  <a:pt x="600502" y="409433"/>
                  <a:pt x="571657" y="398522"/>
                  <a:pt x="545911" y="382138"/>
                </a:cubicBezTo>
                <a:cubicBezTo>
                  <a:pt x="521336" y="366499"/>
                  <a:pt x="503726" y="340574"/>
                  <a:pt x="477672" y="327547"/>
                </a:cubicBezTo>
                <a:cubicBezTo>
                  <a:pt x="456924" y="317173"/>
                  <a:pt x="432179" y="318448"/>
                  <a:pt x="409433" y="313899"/>
                </a:cubicBezTo>
                <a:cubicBezTo>
                  <a:pt x="391236" y="304800"/>
                  <a:pt x="373433" y="294866"/>
                  <a:pt x="354842" y="286603"/>
                </a:cubicBezTo>
                <a:cubicBezTo>
                  <a:pt x="332455" y="276653"/>
                  <a:pt x="308515" y="270264"/>
                  <a:pt x="286603" y="259308"/>
                </a:cubicBezTo>
                <a:cubicBezTo>
                  <a:pt x="262877" y="247445"/>
                  <a:pt x="241110" y="232013"/>
                  <a:pt x="218364" y="218365"/>
                </a:cubicBezTo>
                <a:cubicBezTo>
                  <a:pt x="209266" y="204717"/>
                  <a:pt x="201744" y="189875"/>
                  <a:pt x="191069" y="177421"/>
                </a:cubicBezTo>
                <a:cubicBezTo>
                  <a:pt x="148665" y="127949"/>
                  <a:pt x="132077" y="119529"/>
                  <a:pt x="81887" y="81887"/>
                </a:cubicBezTo>
                <a:cubicBezTo>
                  <a:pt x="72788" y="63690"/>
                  <a:pt x="68977" y="41682"/>
                  <a:pt x="54591" y="27296"/>
                </a:cubicBezTo>
                <a:cubicBezTo>
                  <a:pt x="40205" y="12910"/>
                  <a:pt x="0" y="0"/>
                  <a:pt x="0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7AAF5C3-E053-4E7E-A17E-43A60D4346E1}"/>
                  </a:ext>
                </a:extLst>
              </p14:cNvPr>
              <p14:cNvContentPartPr/>
              <p14:nvPr/>
            </p14:nvContentPartPr>
            <p14:xfrm>
              <a:off x="6938237" y="2285503"/>
              <a:ext cx="48240" cy="2826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7AAF5C3-E053-4E7E-A17E-43A60D4346E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920237" y="2267863"/>
                <a:ext cx="83880" cy="31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FCFF9E5-4B86-493B-B804-88EFC07F84C6}"/>
                  </a:ext>
                </a:extLst>
              </p14:cNvPr>
              <p14:cNvContentPartPr/>
              <p14:nvPr/>
            </p14:nvContentPartPr>
            <p14:xfrm>
              <a:off x="6614957" y="2754223"/>
              <a:ext cx="88920" cy="4456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FCFF9E5-4B86-493B-B804-88EFC07F84C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597317" y="2736223"/>
                <a:ext cx="124560" cy="481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0" y="590490"/>
            <a:ext cx="30015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In general case, let </a:t>
            </a:r>
            <a:r>
              <a:rPr lang="en-US" sz="2000" i="1" dirty="0"/>
              <a:t>f</a:t>
            </a:r>
            <a:r>
              <a:rPr lang="en-US" sz="2000" dirty="0"/>
              <a:t> = </a:t>
            </a:r>
            <a:r>
              <a:rPr lang="en-US" sz="2000" i="1" dirty="0"/>
              <a:t>a</a:t>
            </a:r>
            <a:r>
              <a:rPr lang="en-US" sz="2000" dirty="0"/>
              <a:t> </a:t>
            </a:r>
            <a:r>
              <a:rPr lang="en-US" sz="2000" dirty="0" err="1"/>
              <a:t>e</a:t>
            </a:r>
            <a:r>
              <a:rPr lang="en-US" sz="2000" baseline="30000" dirty="0" err="1"/>
              <a:t>i</a:t>
            </a:r>
            <a:r>
              <a:rPr lang="en-US" sz="2000" baseline="30000" dirty="0" err="1">
                <a:latin typeface="Symbol" pitchFamily="18" charset="2"/>
              </a:rPr>
              <a:t>y</a:t>
            </a:r>
            <a:endParaRPr lang="en-US" sz="2000" baseline="30000" dirty="0">
              <a:latin typeface="Symbol" pitchFamily="18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1352490"/>
            <a:ext cx="3790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phase </a:t>
            </a:r>
            <a:r>
              <a:rPr lang="en-US" sz="2000" dirty="0">
                <a:latin typeface="Symbol" pitchFamily="18" charset="2"/>
              </a:rPr>
              <a:t>y</a:t>
            </a:r>
            <a:r>
              <a:rPr lang="en-US" sz="2000" dirty="0"/>
              <a:t> is called the “</a:t>
            </a:r>
            <a:r>
              <a:rPr lang="en-US" sz="2000" b="1" i="1" dirty="0" err="1"/>
              <a:t>eikonal</a:t>
            </a:r>
            <a:r>
              <a:rPr lang="en-US" sz="2000" dirty="0"/>
              <a:t>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2228910"/>
            <a:ext cx="8547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If the wave is not a plane wave, then </a:t>
            </a:r>
            <a:r>
              <a:rPr lang="en-US" sz="2000" i="1" dirty="0"/>
              <a:t>a</a:t>
            </a:r>
            <a:r>
              <a:rPr lang="en-US" sz="2000" dirty="0"/>
              <a:t> = </a:t>
            </a:r>
            <a:r>
              <a:rPr lang="en-US" sz="2000" i="1" dirty="0"/>
              <a:t>a</a:t>
            </a:r>
            <a:r>
              <a:rPr lang="en-US" sz="2000" dirty="0"/>
              <a:t>(</a:t>
            </a:r>
            <a:r>
              <a:rPr lang="en-US" sz="2000" b="1" dirty="0" err="1"/>
              <a:t>r</a:t>
            </a:r>
            <a:r>
              <a:rPr lang="en-US" sz="2000" dirty="0" err="1"/>
              <a:t>,t</a:t>
            </a:r>
            <a:r>
              <a:rPr lang="en-US" sz="2000" dirty="0"/>
              <a:t>), i.e. not constant, and </a:t>
            </a:r>
            <a:r>
              <a:rPr lang="en-US" sz="2000" dirty="0">
                <a:latin typeface="Symbol" pitchFamily="18" charset="2"/>
              </a:rPr>
              <a:t>y</a:t>
            </a:r>
            <a:r>
              <a:rPr lang="en-US" sz="2000" dirty="0"/>
              <a:t> </a:t>
            </a:r>
            <a:r>
              <a:rPr lang="en-US" sz="2000" dirty="0">
                <a:latin typeface="Symbol" pitchFamily="18" charset="2"/>
              </a:rPr>
              <a:t>¹</a:t>
            </a:r>
            <a:r>
              <a:rPr lang="en-US" sz="2000" dirty="0"/>
              <a:t> -</a:t>
            </a:r>
            <a:r>
              <a:rPr lang="en-US" sz="2000" dirty="0" err="1"/>
              <a:t>k</a:t>
            </a:r>
            <a:r>
              <a:rPr lang="en-US" sz="2000" baseline="-25000" dirty="0" err="1"/>
              <a:t>i</a:t>
            </a:r>
            <a:r>
              <a:rPr lang="en-US" sz="2000" dirty="0" err="1"/>
              <a:t>x</a:t>
            </a:r>
            <a:r>
              <a:rPr lang="en-US" sz="2000" baseline="30000" dirty="0" err="1"/>
              <a:t>i</a:t>
            </a:r>
            <a:r>
              <a:rPr lang="en-US" sz="2000" dirty="0"/>
              <a:t> + </a:t>
            </a:r>
            <a:r>
              <a:rPr lang="en-US" sz="2000" dirty="0">
                <a:latin typeface="Symbol" pitchFamily="18" charset="2"/>
              </a:rPr>
              <a:t>a</a:t>
            </a:r>
            <a:r>
              <a:rPr lang="en-US" sz="2000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56925" y="3559314"/>
            <a:ext cx="62106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y</a:t>
            </a:r>
            <a:r>
              <a:rPr lang="en-US" sz="2000" dirty="0"/>
              <a:t> changes by 2</a:t>
            </a:r>
            <a:r>
              <a:rPr lang="en-US" sz="2000" dirty="0">
                <a:latin typeface="Symbol" pitchFamily="18" charset="2"/>
              </a:rPr>
              <a:t>p</a:t>
            </a:r>
            <a:r>
              <a:rPr lang="en-US" sz="2000" dirty="0"/>
              <a:t> when we move through one wavelength.</a:t>
            </a:r>
          </a:p>
          <a:p>
            <a:r>
              <a:rPr lang="en-US" sz="2000" dirty="0"/>
              <a:t>Since </a:t>
            </a:r>
            <a:r>
              <a:rPr lang="en-US" sz="2000" dirty="0">
                <a:latin typeface="Symbol" pitchFamily="18" charset="2"/>
              </a:rPr>
              <a:t>l</a:t>
            </a:r>
            <a:r>
              <a:rPr lang="en-US" sz="2000" dirty="0"/>
              <a:t> </a:t>
            </a:r>
            <a:r>
              <a:rPr lang="en-US" sz="2000" dirty="0">
                <a:latin typeface="Symbol" pitchFamily="18" charset="2"/>
              </a:rPr>
              <a:t>®</a:t>
            </a:r>
            <a:r>
              <a:rPr lang="en-US" sz="2000" dirty="0"/>
              <a:t> 0 for geometrical optics, </a:t>
            </a:r>
            <a:r>
              <a:rPr lang="en-US" sz="2000" dirty="0">
                <a:latin typeface="Symbol" pitchFamily="18" charset="2"/>
              </a:rPr>
              <a:t>y</a:t>
            </a:r>
            <a:r>
              <a:rPr lang="en-US" sz="2000" dirty="0"/>
              <a:t> must be large.  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7700" y="5105400"/>
            <a:ext cx="3293979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06256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4361" t="15954" b="8832"/>
          <a:stretch>
            <a:fillRect/>
          </a:stretch>
        </p:blipFill>
        <p:spPr bwMode="auto">
          <a:xfrm>
            <a:off x="2526632" y="1447800"/>
            <a:ext cx="5370094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" y="533400"/>
            <a:ext cx="66622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Choose an origin in 4-space.  Near the origin, </a:t>
            </a:r>
            <a:r>
              <a:rPr lang="en-US" sz="2000" b="1" dirty="0"/>
              <a:t>r</a:t>
            </a:r>
            <a:r>
              <a:rPr lang="en-US" sz="2000" dirty="0"/>
              <a:t> and t are small.</a:t>
            </a:r>
          </a:p>
          <a:p>
            <a:r>
              <a:rPr lang="en-US" sz="2000" dirty="0"/>
              <a:t>Expand </a:t>
            </a:r>
            <a:r>
              <a:rPr lang="en-US" sz="2000" dirty="0" err="1"/>
              <a:t>eikonal</a:t>
            </a:r>
            <a:r>
              <a:rPr lang="en-US" sz="2000" dirty="0"/>
              <a:t> in powers of coordinates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" y="2209800"/>
            <a:ext cx="34290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As in any small region, wave looks like a plane wave, so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4400490"/>
            <a:ext cx="672331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err="1"/>
              <a:t>Eikonal</a:t>
            </a:r>
            <a:r>
              <a:rPr lang="en-US" sz="2000" dirty="0"/>
              <a:t> equation:  Fundamental equation of geometrical optics</a:t>
            </a:r>
          </a:p>
        </p:txBody>
      </p:sp>
      <p:sp>
        <p:nvSpPr>
          <p:cNvPr id="8" name="Freeform 7"/>
          <p:cNvSpPr/>
          <p:nvPr/>
        </p:nvSpPr>
        <p:spPr>
          <a:xfrm>
            <a:off x="2971800" y="2552131"/>
            <a:ext cx="655092" cy="191069"/>
          </a:xfrm>
          <a:custGeom>
            <a:avLst/>
            <a:gdLst>
              <a:gd name="connsiteX0" fmla="*/ 0 w 655092"/>
              <a:gd name="connsiteY0" fmla="*/ 191069 h 191069"/>
              <a:gd name="connsiteX1" fmla="*/ 95534 w 655092"/>
              <a:gd name="connsiteY1" fmla="*/ 177421 h 191069"/>
              <a:gd name="connsiteX2" fmla="*/ 272955 w 655092"/>
              <a:gd name="connsiteY2" fmla="*/ 122830 h 191069"/>
              <a:gd name="connsiteX3" fmla="*/ 436728 w 655092"/>
              <a:gd name="connsiteY3" fmla="*/ 95535 h 191069"/>
              <a:gd name="connsiteX4" fmla="*/ 586853 w 655092"/>
              <a:gd name="connsiteY4" fmla="*/ 54591 h 191069"/>
              <a:gd name="connsiteX5" fmla="*/ 655092 w 655092"/>
              <a:gd name="connsiteY5" fmla="*/ 0 h 191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5092" h="191069">
                <a:moveTo>
                  <a:pt x="0" y="191069"/>
                </a:moveTo>
                <a:cubicBezTo>
                  <a:pt x="31845" y="186520"/>
                  <a:pt x="64326" y="185223"/>
                  <a:pt x="95534" y="177421"/>
                </a:cubicBezTo>
                <a:cubicBezTo>
                  <a:pt x="256074" y="137286"/>
                  <a:pt x="52003" y="154395"/>
                  <a:pt x="272955" y="122830"/>
                </a:cubicBezTo>
                <a:cubicBezTo>
                  <a:pt x="352692" y="111439"/>
                  <a:pt x="364896" y="111497"/>
                  <a:pt x="436728" y="95535"/>
                </a:cubicBezTo>
                <a:cubicBezTo>
                  <a:pt x="485502" y="84696"/>
                  <a:pt x="540285" y="67896"/>
                  <a:pt x="586853" y="54591"/>
                </a:cubicBezTo>
                <a:lnTo>
                  <a:pt x="655092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C44E405-9291-4143-876D-B0FD3F2FE994}"/>
              </a:ext>
            </a:extLst>
          </p:cNvPr>
          <p:cNvSpPr txBox="1"/>
          <p:nvPr/>
        </p:nvSpPr>
        <p:spPr>
          <a:xfrm>
            <a:off x="1600200" y="3650158"/>
            <a:ext cx="1966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k</a:t>
            </a:r>
            <a:r>
              <a:rPr lang="en-US" dirty="0"/>
              <a:t>=</a:t>
            </a:r>
            <a:r>
              <a:rPr lang="en-US" dirty="0" err="1">
                <a:latin typeface="Symbol" panose="05050102010706020507" pitchFamily="18" charset="2"/>
              </a:rPr>
              <a:t>w</a:t>
            </a:r>
            <a:r>
              <a:rPr lang="en-US" b="1" dirty="0" err="1"/>
              <a:t>n</a:t>
            </a:r>
            <a:r>
              <a:rPr lang="en-US" dirty="0"/>
              <a:t>/c        (48.14)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0DE6000-012A-4D26-B15D-B16A2D24F36D}"/>
                  </a:ext>
                </a:extLst>
              </p14:cNvPr>
              <p14:cNvContentPartPr/>
              <p14:nvPr/>
            </p14:nvContentPartPr>
            <p14:xfrm>
              <a:off x="2481437" y="3839263"/>
              <a:ext cx="288360" cy="842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0DE6000-012A-4D26-B15D-B16A2D24F36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45437" y="3803623"/>
                <a:ext cx="360000" cy="15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23BE85B-A529-442E-8E21-43B6E1FF1C5B}"/>
                  </a:ext>
                </a:extLst>
              </p14:cNvPr>
              <p14:cNvContentPartPr/>
              <p14:nvPr/>
            </p14:nvContentPartPr>
            <p14:xfrm>
              <a:off x="3507797" y="3833863"/>
              <a:ext cx="789840" cy="1166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23BE85B-A529-442E-8E21-43B6E1FF1C5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472157" y="3798223"/>
                <a:ext cx="861480" cy="18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38CDFD89-E4E9-4552-BFBB-B089DA7CBB71}"/>
                  </a:ext>
                </a:extLst>
              </p14:cNvPr>
              <p14:cNvContentPartPr/>
              <p14:nvPr/>
            </p14:nvContentPartPr>
            <p14:xfrm>
              <a:off x="6728357" y="4168663"/>
              <a:ext cx="947880" cy="51624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38CDFD89-E4E9-4552-BFBB-B089DA7CBB71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692717" y="4132663"/>
                <a:ext cx="1019520" cy="587880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0CA8E113-6424-4EF5-8EFA-C3AADFA6B288}"/>
              </a:ext>
            </a:extLst>
          </p:cNvPr>
          <p:cNvSpPr txBox="1"/>
          <p:nvPr/>
        </p:nvSpPr>
        <p:spPr>
          <a:xfrm>
            <a:off x="513109" y="5203371"/>
            <a:ext cx="84784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equation determines the </a:t>
            </a:r>
            <a:r>
              <a:rPr lang="en-US" dirty="0" err="1"/>
              <a:t>eikonal</a:t>
            </a:r>
            <a:r>
              <a:rPr lang="en-US" dirty="0"/>
              <a:t> near the origin where the wave-surface is nearly a plane.  Since you can put the origin wherever you want, this is the equation that defines the </a:t>
            </a:r>
            <a:r>
              <a:rPr lang="en-US" dirty="0" err="1"/>
              <a:t>eikonal</a:t>
            </a:r>
            <a:r>
              <a:rPr lang="en-US" dirty="0"/>
              <a:t> at any point.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4D </a:t>
            </a:r>
            <a:r>
              <a:rPr lang="en-US" dirty="0" err="1"/>
              <a:t>wavevector</a:t>
            </a:r>
            <a:r>
              <a:rPr lang="en-US" dirty="0"/>
              <a:t> </a:t>
            </a:r>
            <a:r>
              <a:rPr lang="en-US" dirty="0" err="1"/>
              <a:t>k</a:t>
            </a:r>
            <a:r>
              <a:rPr lang="en-US" baseline="30000" dirty="0" err="1"/>
              <a:t>i</a:t>
            </a:r>
            <a:r>
              <a:rPr lang="en-US" dirty="0"/>
              <a:t>?</a:t>
            </a:r>
          </a:p>
          <a:p>
            <a:r>
              <a:rPr lang="en-US" dirty="0"/>
              <a:t>Why does its square equal zero?</a:t>
            </a:r>
          </a:p>
        </p:txBody>
      </p:sp>
    </p:spTree>
    <p:extLst>
      <p:ext uri="{BB962C8B-B14F-4D97-AF65-F5344CB8AC3E}">
        <p14:creationId xmlns:p14="http://schemas.microsoft.com/office/powerpoint/2010/main" val="1840836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990600"/>
            <a:ext cx="2724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4D wave equation is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838200"/>
            <a:ext cx="132271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85800" y="1752600"/>
            <a:ext cx="21013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Substitute </a:t>
            </a:r>
            <a:r>
              <a:rPr lang="en-US" sz="2000" i="1" dirty="0"/>
              <a:t>f</a:t>
            </a:r>
            <a:r>
              <a:rPr lang="en-US" sz="2000" dirty="0"/>
              <a:t> = </a:t>
            </a:r>
            <a:r>
              <a:rPr lang="en-US" sz="2000" i="1" dirty="0"/>
              <a:t>a</a:t>
            </a:r>
            <a:r>
              <a:rPr lang="en-US" sz="2000" dirty="0"/>
              <a:t> </a:t>
            </a:r>
            <a:r>
              <a:rPr lang="en-US" sz="2000" dirty="0" err="1"/>
              <a:t>e</a:t>
            </a:r>
            <a:r>
              <a:rPr lang="en-US" sz="2000" baseline="30000" dirty="0" err="1"/>
              <a:t>i</a:t>
            </a:r>
            <a:r>
              <a:rPr lang="en-US" sz="2000" baseline="30000" dirty="0" err="1">
                <a:latin typeface="Symbol" pitchFamily="18" charset="2"/>
              </a:rPr>
              <a:t>y</a:t>
            </a:r>
            <a:endParaRPr lang="en-US" sz="2000" baseline="30000" dirty="0">
              <a:latin typeface="Symbol" pitchFamily="18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724400"/>
            <a:ext cx="53547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last term is 2</a:t>
            </a:r>
            <a:r>
              <a:rPr lang="en-US" sz="2000" baseline="30000" dirty="0"/>
              <a:t>nd</a:t>
            </a:r>
            <a:r>
              <a:rPr lang="en-US" sz="2000" dirty="0"/>
              <a:t> order in the large quantity </a:t>
            </a:r>
            <a:r>
              <a:rPr lang="en-US" sz="2000" dirty="0">
                <a:latin typeface="Symbol" pitchFamily="18" charset="2"/>
              </a:rPr>
              <a:t>y</a:t>
            </a:r>
            <a:r>
              <a:rPr lang="en-US" sz="2000" dirty="0"/>
              <a:t>.  </a:t>
            </a:r>
          </a:p>
          <a:p>
            <a:r>
              <a:rPr lang="en-US" sz="2000" dirty="0"/>
              <a:t>All other terms are relatively small.</a:t>
            </a:r>
          </a:p>
          <a:p>
            <a:r>
              <a:rPr lang="en-US" sz="2000" dirty="0"/>
              <a:t>Again we get the </a:t>
            </a:r>
            <a:r>
              <a:rPr lang="en-US" sz="2000" dirty="0" err="1"/>
              <a:t>eikonal</a:t>
            </a:r>
            <a:r>
              <a:rPr lang="en-US" sz="2000" dirty="0"/>
              <a:t> equation.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7348" y="2362200"/>
            <a:ext cx="5327852" cy="178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8425" y="4876800"/>
            <a:ext cx="1628775" cy="92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ight Brace 10"/>
          <p:cNvSpPr/>
          <p:nvPr/>
        </p:nvSpPr>
        <p:spPr>
          <a:xfrm rot="5400000">
            <a:off x="5905500" y="3848100"/>
            <a:ext cx="228600" cy="762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032310" y="4285397"/>
            <a:ext cx="477672" cy="945265"/>
          </a:xfrm>
          <a:custGeom>
            <a:avLst/>
            <a:gdLst>
              <a:gd name="connsiteX0" fmla="*/ 0 w 477672"/>
              <a:gd name="connsiteY0" fmla="*/ 0 h 945265"/>
              <a:gd name="connsiteX1" fmla="*/ 40944 w 477672"/>
              <a:gd name="connsiteY1" fmla="*/ 709684 h 945265"/>
              <a:gd name="connsiteX2" fmla="*/ 68239 w 477672"/>
              <a:gd name="connsiteY2" fmla="*/ 764275 h 945265"/>
              <a:gd name="connsiteX3" fmla="*/ 122830 w 477672"/>
              <a:gd name="connsiteY3" fmla="*/ 791570 h 945265"/>
              <a:gd name="connsiteX4" fmla="*/ 191069 w 477672"/>
              <a:gd name="connsiteY4" fmla="*/ 846161 h 945265"/>
              <a:gd name="connsiteX5" fmla="*/ 232012 w 477672"/>
              <a:gd name="connsiteY5" fmla="*/ 900752 h 945265"/>
              <a:gd name="connsiteX6" fmla="*/ 286603 w 477672"/>
              <a:gd name="connsiteY6" fmla="*/ 914400 h 945265"/>
              <a:gd name="connsiteX7" fmla="*/ 477672 w 477672"/>
              <a:gd name="connsiteY7" fmla="*/ 941696 h 945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7672" h="945265">
                <a:moveTo>
                  <a:pt x="0" y="0"/>
                </a:moveTo>
                <a:cubicBezTo>
                  <a:pt x="13648" y="236561"/>
                  <a:pt x="19871" y="473668"/>
                  <a:pt x="40944" y="709684"/>
                </a:cubicBezTo>
                <a:cubicBezTo>
                  <a:pt x="42753" y="729948"/>
                  <a:pt x="53853" y="749889"/>
                  <a:pt x="68239" y="764275"/>
                </a:cubicBezTo>
                <a:cubicBezTo>
                  <a:pt x="82625" y="778661"/>
                  <a:pt x="104633" y="782472"/>
                  <a:pt x="122830" y="791570"/>
                </a:cubicBezTo>
                <a:cubicBezTo>
                  <a:pt x="206428" y="916963"/>
                  <a:pt x="92184" y="763756"/>
                  <a:pt x="191069" y="846161"/>
                </a:cubicBezTo>
                <a:cubicBezTo>
                  <a:pt x="208543" y="860723"/>
                  <a:pt x="213503" y="887531"/>
                  <a:pt x="232012" y="900752"/>
                </a:cubicBezTo>
                <a:cubicBezTo>
                  <a:pt x="247275" y="911654"/>
                  <a:pt x="268262" y="910470"/>
                  <a:pt x="286603" y="914400"/>
                </a:cubicBezTo>
                <a:cubicBezTo>
                  <a:pt x="430636" y="945265"/>
                  <a:pt x="380723" y="941696"/>
                  <a:pt x="477672" y="941696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985146" y="5487911"/>
            <a:ext cx="2483893" cy="94023"/>
          </a:xfrm>
          <a:custGeom>
            <a:avLst/>
            <a:gdLst>
              <a:gd name="connsiteX0" fmla="*/ 0 w 2483893"/>
              <a:gd name="connsiteY0" fmla="*/ 94023 h 94023"/>
              <a:gd name="connsiteX1" fmla="*/ 1856096 w 2483893"/>
              <a:gd name="connsiteY1" fmla="*/ 80376 h 94023"/>
              <a:gd name="connsiteX2" fmla="*/ 1992573 w 2483893"/>
              <a:gd name="connsiteY2" fmla="*/ 53080 h 94023"/>
              <a:gd name="connsiteX3" fmla="*/ 2279176 w 2483893"/>
              <a:gd name="connsiteY3" fmla="*/ 25785 h 94023"/>
              <a:gd name="connsiteX4" fmla="*/ 2483893 w 2483893"/>
              <a:gd name="connsiteY4" fmla="*/ 12137 h 94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3893" h="94023">
                <a:moveTo>
                  <a:pt x="0" y="94023"/>
                </a:moveTo>
                <a:lnTo>
                  <a:pt x="1856096" y="80376"/>
                </a:lnTo>
                <a:cubicBezTo>
                  <a:pt x="1929542" y="79342"/>
                  <a:pt x="1929399" y="62799"/>
                  <a:pt x="1992573" y="53080"/>
                </a:cubicBezTo>
                <a:cubicBezTo>
                  <a:pt x="2062418" y="42334"/>
                  <a:pt x="2217208" y="30949"/>
                  <a:pt x="2279176" y="25785"/>
                </a:cubicBezTo>
                <a:cubicBezTo>
                  <a:pt x="2382315" y="0"/>
                  <a:pt x="2315010" y="12137"/>
                  <a:pt x="2483893" y="12137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4D wave equation become when written in 3D?</a:t>
            </a:r>
          </a:p>
        </p:txBody>
      </p:sp>
    </p:spTree>
    <p:extLst>
      <p:ext uri="{BB962C8B-B14F-4D97-AF65-F5344CB8AC3E}">
        <p14:creationId xmlns:p14="http://schemas.microsoft.com/office/powerpoint/2010/main" val="2925089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</TotalTime>
  <Words>565</Words>
  <Application>Microsoft Office PowerPoint</Application>
  <PresentationFormat>On-screen Show (4:3)</PresentationFormat>
  <Paragraphs>67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Symbol</vt:lpstr>
      <vt:lpstr>Office Theme</vt:lpstr>
      <vt:lpstr>Geometrical Optics</vt:lpstr>
      <vt:lpstr>PowerPoint Presentation</vt:lpstr>
      <vt:lpstr>Question</vt:lpstr>
      <vt:lpstr>Geometrical optics holds in limit l     0, when propagation of rays is divorced from wave properties</vt:lpstr>
      <vt:lpstr>PowerPoint Presentation</vt:lpstr>
      <vt:lpstr>PowerPoint Presentation</vt:lpstr>
      <vt:lpstr>Questions</vt:lpstr>
      <vt:lpstr>PowerPoint Presentation</vt:lpstr>
      <vt:lpstr>Question</vt:lpstr>
      <vt:lpstr>PowerPoint Presentation</vt:lpstr>
      <vt:lpstr>PowerPoint Presentation</vt:lpstr>
      <vt:lpstr>Question</vt:lpstr>
      <vt:lpstr>PowerPoint Presentation</vt:lpstr>
      <vt:lpstr>PowerPoint Presentation</vt:lpstr>
      <vt:lpstr>A Lagrangian for rays doesn’t exist</vt:lpstr>
      <vt:lpstr>Time dependence for a wave with definite constant frequency is given by e-iwt </vt:lpstr>
      <vt:lpstr>If w is definite and constant, then wave surfaces are surfaces of constant y0</vt:lpstr>
      <vt:lpstr>PowerPoint Presentation</vt:lpstr>
      <vt:lpstr>In optics, Maupertius’s principle becomes Fermat’s principle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Geometrical Optics</dc:title>
  <dc:creator>Your User Name</dc:creator>
  <cp:lastModifiedBy>Robert Peale</cp:lastModifiedBy>
  <cp:revision>29</cp:revision>
  <dcterms:created xsi:type="dcterms:W3CDTF">2015-08-22T21:02:16Z</dcterms:created>
  <dcterms:modified xsi:type="dcterms:W3CDTF">2020-08-25T14:27:45Z</dcterms:modified>
</cp:coreProperties>
</file>